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18" r:id="rId11"/>
    <p:sldMasterId id="2147483730" r:id="rId12"/>
  </p:sldMasterIdLst>
  <p:notesMasterIdLst>
    <p:notesMasterId r:id="rId33"/>
  </p:notesMasterIdLst>
  <p:sldIdLst>
    <p:sldId id="256" r:id="rId13"/>
    <p:sldId id="2007577526" r:id="rId14"/>
    <p:sldId id="2007577573" r:id="rId15"/>
    <p:sldId id="2007577574" r:id="rId16"/>
    <p:sldId id="2007577540" r:id="rId17"/>
    <p:sldId id="2007577572" r:id="rId18"/>
    <p:sldId id="2007577571" r:id="rId19"/>
    <p:sldId id="2007577539" r:id="rId20"/>
    <p:sldId id="2007577575" r:id="rId21"/>
    <p:sldId id="519" r:id="rId22"/>
    <p:sldId id="2007577576" r:id="rId23"/>
    <p:sldId id="530" r:id="rId24"/>
    <p:sldId id="2007577577" r:id="rId25"/>
    <p:sldId id="2007577568" r:id="rId26"/>
    <p:sldId id="2007577544" r:id="rId27"/>
    <p:sldId id="2007577579" r:id="rId28"/>
    <p:sldId id="2007577578" r:id="rId29"/>
    <p:sldId id="2007577580" r:id="rId30"/>
    <p:sldId id="2007577581" r:id="rId31"/>
    <p:sldId id="2007577538" r:id="rId32"/>
  </p:sldIdLst>
  <p:sldSz cx="12190413" cy="6859588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B347E2-FFE2-4A53-A19F-B0D99DB44D4E}">
          <p14:sldIdLst>
            <p14:sldId id="256"/>
            <p14:sldId id="2007577526"/>
            <p14:sldId id="2007577573"/>
            <p14:sldId id="2007577574"/>
            <p14:sldId id="2007577540"/>
            <p14:sldId id="2007577572"/>
            <p14:sldId id="2007577571"/>
            <p14:sldId id="2007577539"/>
            <p14:sldId id="2007577575"/>
            <p14:sldId id="519"/>
            <p14:sldId id="2007577576"/>
            <p14:sldId id="530"/>
            <p14:sldId id="2007577577"/>
            <p14:sldId id="2007577568"/>
            <p14:sldId id="2007577544"/>
            <p14:sldId id="2007577579"/>
            <p14:sldId id="2007577578"/>
            <p14:sldId id="2007577580"/>
            <p14:sldId id="2007577581"/>
            <p14:sldId id="2007577538"/>
          </p14:sldIdLst>
        </p14:section>
        <p14:section name="Untitled Section" id="{CF32418C-B688-40E8-BD4A-7C73A307B9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B4"/>
    <a:srgbClr val="366896"/>
    <a:srgbClr val="2C567C"/>
    <a:srgbClr val="3882C1"/>
    <a:srgbClr val="3296A8"/>
    <a:srgbClr val="6D8AAB"/>
    <a:srgbClr val="31709C"/>
    <a:srgbClr val="7697B3"/>
    <a:srgbClr val="6FA09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778" autoAdjust="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9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0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60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91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7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5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12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07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2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89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4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9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transition spd="slow" advClick="0">
    <p:push dir="u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transition spd="slow" advClick="0">
    <p:push dir="u"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transition spd="slow" advClick="0">
    <p:push dir="u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transition spd="slow" advClick="0">
    <p:push dir="u"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transition spd="slow" advClick="0">
    <p:push dir="u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p:transition spd="slow" advClick="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p:transition spd="slow" advClick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transition spd="slow" advClick="0">
    <p:push dir="u"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slow" advClick="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p:transition spd="slow" advClick="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transition spd="slow" advClick="0">
    <p:push dir="u"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p:transition spd="slow" advClick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p:transition spd="slow" advClick="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transition spd="slow" advClick="0">
    <p:push dir="u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p:transition spd="slow" advClick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p:transition spd="slow" advClick="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slow" advClick="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p:transition spd="slow" advClick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p:transition spd="slow" advClick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ransition spd="slow" advClick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slow" advClick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p:transition spd="slow" advClick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p:transition spd="slow" advClick="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p:transition spd="slow" advClick="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slow" advClick="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98388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slow" advClick="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26673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003403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924218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98705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092832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1845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23695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98444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965160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43643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slow" advClick="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slow" advClick="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 advClick="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 advClick="0" advTm="1000">
    <p:push dir="u"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conveyor dir="l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26/8/2023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 advClick="0">
    <p:push dir="u"/>
  </p:transition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8A3FDF-0425-43EB-A07F-4D3CA56D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35A38F1E-50C7-4578-A31F-D456FBD9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36" y="1893967"/>
            <a:ext cx="71087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731"/>
            <a:r>
              <a:rPr lang="en-US" altLang="zh-CN" sz="4400" b="1" dirty="0">
                <a:solidFill>
                  <a:srgbClr val="007A8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 ĐỘNG GIÁO DỤC THEO CHỦ ĐỀ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D53DBF8-DF8D-43B0-BC2B-E751E03AAEC3}"/>
              </a:ext>
            </a:extLst>
          </p:cNvPr>
          <p:cNvSpPr/>
          <p:nvPr/>
        </p:nvSpPr>
        <p:spPr>
          <a:xfrm>
            <a:off x="3910817" y="4589848"/>
            <a:ext cx="4461395" cy="449782"/>
          </a:xfrm>
          <a:prstGeom prst="roundRect">
            <a:avLst>
              <a:gd name="adj" fmla="val 0"/>
            </a:avLst>
          </a:prstGeom>
          <a:solidFill>
            <a:srgbClr val="007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altLang="zh-CN" sz="2400" b="1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Giáo</a:t>
            </a:r>
            <a:r>
              <a:rPr lang="en-US" altLang="zh-CN" sz="24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viên</a:t>
            </a:r>
            <a:r>
              <a:rPr lang="en-US" altLang="zh-CN" sz="24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: …..</a:t>
            </a:r>
            <a:endParaRPr lang="zh-CN" altLang="en-US" sz="2400" b="1" spc="300" dirty="0">
              <a:solidFill>
                <a:prstClr val="white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321266" y="126003"/>
            <a:ext cx="12190413" cy="716140"/>
            <a:chOff x="0" y="660173"/>
            <a:chExt cx="12190413" cy="71614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15" y="660173"/>
              <a:ext cx="1086374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Phù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hợp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đam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mê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sở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thích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thân</a:t>
              </a:r>
              <a:r>
                <a:rPr lang="en-US" altLang="zh-CN" sz="4400" b="1" dirty="0">
                  <a:solidFill>
                    <a:srgbClr val="163B72"/>
                  </a:solidFill>
                  <a:latin typeface="Times New Roman" panose="02020603050405020304" pitchFamily="18" charset="0"/>
                  <a:ea typeface="包图简圆体" panose="02010601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5C575D00-1C58-4B15-84E7-3F38A0052520}"/>
              </a:ext>
            </a:extLst>
          </p:cNvPr>
          <p:cNvGrpSpPr/>
          <p:nvPr/>
        </p:nvGrpSpPr>
        <p:grpSpPr>
          <a:xfrm>
            <a:off x="128319" y="2025597"/>
            <a:ext cx="3752849" cy="2513701"/>
            <a:chOff x="1104901" y="1744692"/>
            <a:chExt cx="3752849" cy="2513701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CA45B1D-8FFB-4113-A6B7-5662E7C67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11667" r="8334" b="9444"/>
            <a:stretch/>
          </p:blipFill>
          <p:spPr>
            <a:xfrm>
              <a:off x="1104901" y="1744692"/>
              <a:ext cx="3752849" cy="2513701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2B31253-814C-408F-8358-F1A73E75AB39}"/>
                </a:ext>
              </a:extLst>
            </p:cNvPr>
            <p:cNvSpPr txBox="1"/>
            <p:nvPr/>
          </p:nvSpPr>
          <p:spPr>
            <a:xfrm>
              <a:off x="1762783" y="2604708"/>
              <a:ext cx="24574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D47222"/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Nghề</a:t>
              </a:r>
              <a:r>
                <a:rPr lang="en-US" altLang="zh-CN" sz="4000" b="1" dirty="0">
                  <a:solidFill>
                    <a:srgbClr val="D47222"/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D47222"/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nghiệp</a:t>
              </a:r>
              <a:endParaRPr lang="zh-CN" altLang="en-US" sz="4000" b="1" dirty="0">
                <a:solidFill>
                  <a:srgbClr val="D47222"/>
                </a:solidFill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049;p33">
            <a:extLst>
              <a:ext uri="{FF2B5EF4-FFF2-40B4-BE49-F238E27FC236}">
                <a16:creationId xmlns:a16="http://schemas.microsoft.com/office/drawing/2014/main" id="{C4B60FF8-A9F0-5962-CD65-9DCF555C927A}"/>
              </a:ext>
            </a:extLst>
          </p:cNvPr>
          <p:cNvGrpSpPr/>
          <p:nvPr/>
        </p:nvGrpSpPr>
        <p:grpSpPr>
          <a:xfrm flipH="1">
            <a:off x="4521447" y="1341010"/>
            <a:ext cx="552268" cy="552356"/>
            <a:chOff x="1193406" y="1795290"/>
            <a:chExt cx="888176" cy="888176"/>
          </a:xfrm>
        </p:grpSpPr>
        <p:grpSp>
          <p:nvGrpSpPr>
            <p:cNvPr id="18" name="Google Shape;1050;p33">
              <a:extLst>
                <a:ext uri="{FF2B5EF4-FFF2-40B4-BE49-F238E27FC236}">
                  <a16:creationId xmlns:a16="http://schemas.microsoft.com/office/drawing/2014/main" id="{E5508BE1-4366-440E-5D5F-3C67173F9F5B}"/>
                </a:ext>
              </a:extLst>
            </p:cNvPr>
            <p:cNvGrpSpPr/>
            <p:nvPr/>
          </p:nvGrpSpPr>
          <p:grpSpPr>
            <a:xfrm>
              <a:off x="1193406" y="1795290"/>
              <a:ext cx="888176" cy="888176"/>
              <a:chOff x="1075225" y="1618700"/>
              <a:chExt cx="1124700" cy="1124700"/>
            </a:xfrm>
          </p:grpSpPr>
          <p:sp>
            <p:nvSpPr>
              <p:cNvPr id="20" name="Google Shape;1051;p33">
                <a:extLst>
                  <a:ext uri="{FF2B5EF4-FFF2-40B4-BE49-F238E27FC236}">
                    <a16:creationId xmlns:a16="http://schemas.microsoft.com/office/drawing/2014/main" id="{DDA904FA-0213-6492-D0FE-E69ADBC97B73}"/>
                  </a:ext>
                </a:extLst>
              </p:cNvPr>
              <p:cNvSpPr/>
              <p:nvPr/>
            </p:nvSpPr>
            <p:spPr>
              <a:xfrm>
                <a:off x="1075225" y="1618700"/>
                <a:ext cx="1124700" cy="1124700"/>
              </a:xfrm>
              <a:prstGeom prst="ellipse">
                <a:avLst/>
              </a:prstGeom>
              <a:solidFill>
                <a:srgbClr val="B173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052;p33">
                <a:extLst>
                  <a:ext uri="{FF2B5EF4-FFF2-40B4-BE49-F238E27FC236}">
                    <a16:creationId xmlns:a16="http://schemas.microsoft.com/office/drawing/2014/main" id="{B6F2F933-29D3-E610-4CF8-127FA50FD89A}"/>
                  </a:ext>
                </a:extLst>
              </p:cNvPr>
              <p:cNvSpPr/>
              <p:nvPr/>
            </p:nvSpPr>
            <p:spPr>
              <a:xfrm>
                <a:off x="1830625" y="1686925"/>
                <a:ext cx="212525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730" extrusionOk="0">
                    <a:moveTo>
                      <a:pt x="0" y="0"/>
                    </a:moveTo>
                    <a:cubicBezTo>
                      <a:pt x="3429" y="1142"/>
                      <a:pt x="5945" y="4174"/>
                      <a:pt x="8501" y="6730"/>
                    </a:cubicBez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" name="Google Shape;1053;p33">
              <a:extLst>
                <a:ext uri="{FF2B5EF4-FFF2-40B4-BE49-F238E27FC236}">
                  <a16:creationId xmlns:a16="http://schemas.microsoft.com/office/drawing/2014/main" id="{7FDFCA31-ADD8-D7AF-EB14-C9B5FCAA2921}"/>
                </a:ext>
              </a:extLst>
            </p:cNvPr>
            <p:cNvSpPr/>
            <p:nvPr/>
          </p:nvSpPr>
          <p:spPr>
            <a:xfrm>
              <a:off x="1269987" y="2358225"/>
              <a:ext cx="138600" cy="210350"/>
            </a:xfrm>
            <a:custGeom>
              <a:avLst/>
              <a:gdLst/>
              <a:ahLst/>
              <a:cxnLst/>
              <a:rect l="l" t="t" r="r" b="b"/>
              <a:pathLst>
                <a:path w="5544" h="8414" extrusionOk="0">
                  <a:moveTo>
                    <a:pt x="190" y="0"/>
                  </a:moveTo>
                  <a:cubicBezTo>
                    <a:pt x="-861" y="3154"/>
                    <a:pt x="2778" y="6570"/>
                    <a:pt x="5544" y="8414"/>
                  </a:cubicBez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1054;p33">
            <a:extLst>
              <a:ext uri="{FF2B5EF4-FFF2-40B4-BE49-F238E27FC236}">
                <a16:creationId xmlns:a16="http://schemas.microsoft.com/office/drawing/2014/main" id="{D80E8E43-FAC2-615A-D942-2AC760F0D08B}"/>
              </a:ext>
            </a:extLst>
          </p:cNvPr>
          <p:cNvGrpSpPr/>
          <p:nvPr/>
        </p:nvGrpSpPr>
        <p:grpSpPr>
          <a:xfrm>
            <a:off x="4628598" y="2885613"/>
            <a:ext cx="552268" cy="552356"/>
            <a:chOff x="1193406" y="1795290"/>
            <a:chExt cx="888176" cy="888176"/>
          </a:xfrm>
        </p:grpSpPr>
        <p:grpSp>
          <p:nvGrpSpPr>
            <p:cNvPr id="23" name="Google Shape;1055;p33">
              <a:extLst>
                <a:ext uri="{FF2B5EF4-FFF2-40B4-BE49-F238E27FC236}">
                  <a16:creationId xmlns:a16="http://schemas.microsoft.com/office/drawing/2014/main" id="{951E3250-0F5F-6ED4-0A99-01CDCF7694B8}"/>
                </a:ext>
              </a:extLst>
            </p:cNvPr>
            <p:cNvGrpSpPr/>
            <p:nvPr/>
          </p:nvGrpSpPr>
          <p:grpSpPr>
            <a:xfrm>
              <a:off x="1193406" y="1795290"/>
              <a:ext cx="888176" cy="888176"/>
              <a:chOff x="1075225" y="1618700"/>
              <a:chExt cx="1124700" cy="1124700"/>
            </a:xfrm>
          </p:grpSpPr>
          <p:sp>
            <p:nvSpPr>
              <p:cNvPr id="25" name="Google Shape;1056;p33">
                <a:extLst>
                  <a:ext uri="{FF2B5EF4-FFF2-40B4-BE49-F238E27FC236}">
                    <a16:creationId xmlns:a16="http://schemas.microsoft.com/office/drawing/2014/main" id="{772B6B6F-4A98-4F47-456A-29E9068FC80E}"/>
                  </a:ext>
                </a:extLst>
              </p:cNvPr>
              <p:cNvSpPr/>
              <p:nvPr/>
            </p:nvSpPr>
            <p:spPr>
              <a:xfrm>
                <a:off x="1075225" y="1618700"/>
                <a:ext cx="1124700" cy="1124700"/>
              </a:xfrm>
              <a:prstGeom prst="ellipse">
                <a:avLst/>
              </a:prstGeom>
              <a:solidFill>
                <a:srgbClr val="E17B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57;p33">
                <a:extLst>
                  <a:ext uri="{FF2B5EF4-FFF2-40B4-BE49-F238E27FC236}">
                    <a16:creationId xmlns:a16="http://schemas.microsoft.com/office/drawing/2014/main" id="{14A8620E-930C-7C1E-73B4-C031D9E5A40C}"/>
                  </a:ext>
                </a:extLst>
              </p:cNvPr>
              <p:cNvSpPr/>
              <p:nvPr/>
            </p:nvSpPr>
            <p:spPr>
              <a:xfrm>
                <a:off x="1830625" y="1686925"/>
                <a:ext cx="212525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730" extrusionOk="0">
                    <a:moveTo>
                      <a:pt x="0" y="0"/>
                    </a:moveTo>
                    <a:cubicBezTo>
                      <a:pt x="3429" y="1142"/>
                      <a:pt x="5945" y="4174"/>
                      <a:pt x="8501" y="6730"/>
                    </a:cubicBez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4" name="Google Shape;1058;p33">
              <a:extLst>
                <a:ext uri="{FF2B5EF4-FFF2-40B4-BE49-F238E27FC236}">
                  <a16:creationId xmlns:a16="http://schemas.microsoft.com/office/drawing/2014/main" id="{6B28785A-6E62-775B-DC60-214BF809D54B}"/>
                </a:ext>
              </a:extLst>
            </p:cNvPr>
            <p:cNvSpPr/>
            <p:nvPr/>
          </p:nvSpPr>
          <p:spPr>
            <a:xfrm>
              <a:off x="1269987" y="2358225"/>
              <a:ext cx="138600" cy="210350"/>
            </a:xfrm>
            <a:custGeom>
              <a:avLst/>
              <a:gdLst/>
              <a:ahLst/>
              <a:cxnLst/>
              <a:rect l="l" t="t" r="r" b="b"/>
              <a:pathLst>
                <a:path w="5544" h="8414" extrusionOk="0">
                  <a:moveTo>
                    <a:pt x="190" y="0"/>
                  </a:moveTo>
                  <a:cubicBezTo>
                    <a:pt x="-861" y="3154"/>
                    <a:pt x="2778" y="6570"/>
                    <a:pt x="5544" y="8414"/>
                  </a:cubicBez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7" name="Google Shape;1059;p33">
            <a:extLst>
              <a:ext uri="{FF2B5EF4-FFF2-40B4-BE49-F238E27FC236}">
                <a16:creationId xmlns:a16="http://schemas.microsoft.com/office/drawing/2014/main" id="{A4050E7F-3DD1-6A4B-2B28-424B9C5633E1}"/>
              </a:ext>
            </a:extLst>
          </p:cNvPr>
          <p:cNvGrpSpPr/>
          <p:nvPr/>
        </p:nvGrpSpPr>
        <p:grpSpPr>
          <a:xfrm flipH="1">
            <a:off x="4921599" y="4982071"/>
            <a:ext cx="552268" cy="552356"/>
            <a:chOff x="1193406" y="1795290"/>
            <a:chExt cx="888176" cy="888176"/>
          </a:xfrm>
        </p:grpSpPr>
        <p:grpSp>
          <p:nvGrpSpPr>
            <p:cNvPr id="28" name="Google Shape;1060;p33">
              <a:extLst>
                <a:ext uri="{FF2B5EF4-FFF2-40B4-BE49-F238E27FC236}">
                  <a16:creationId xmlns:a16="http://schemas.microsoft.com/office/drawing/2014/main" id="{DCA775E4-98E6-F645-8C0E-5448E6FECF32}"/>
                </a:ext>
              </a:extLst>
            </p:cNvPr>
            <p:cNvGrpSpPr/>
            <p:nvPr/>
          </p:nvGrpSpPr>
          <p:grpSpPr>
            <a:xfrm>
              <a:off x="1193406" y="1795290"/>
              <a:ext cx="888176" cy="888176"/>
              <a:chOff x="1075225" y="1618700"/>
              <a:chExt cx="1124700" cy="1124700"/>
            </a:xfrm>
          </p:grpSpPr>
          <p:sp>
            <p:nvSpPr>
              <p:cNvPr id="30" name="Google Shape;1061;p33">
                <a:extLst>
                  <a:ext uri="{FF2B5EF4-FFF2-40B4-BE49-F238E27FC236}">
                    <a16:creationId xmlns:a16="http://schemas.microsoft.com/office/drawing/2014/main" id="{24AE1CD0-2C30-F07D-D38C-5224F3A1B62A}"/>
                  </a:ext>
                </a:extLst>
              </p:cNvPr>
              <p:cNvSpPr/>
              <p:nvPr/>
            </p:nvSpPr>
            <p:spPr>
              <a:xfrm>
                <a:off x="1075225" y="1618700"/>
                <a:ext cx="1124700" cy="1124700"/>
              </a:xfrm>
              <a:prstGeom prst="ellipse">
                <a:avLst/>
              </a:prstGeom>
              <a:solidFill>
                <a:srgbClr val="52A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62;p33">
                <a:extLst>
                  <a:ext uri="{FF2B5EF4-FFF2-40B4-BE49-F238E27FC236}">
                    <a16:creationId xmlns:a16="http://schemas.microsoft.com/office/drawing/2014/main" id="{BBAA6E17-9D4C-071C-1923-96036355AFD5}"/>
                  </a:ext>
                </a:extLst>
              </p:cNvPr>
              <p:cNvSpPr/>
              <p:nvPr/>
            </p:nvSpPr>
            <p:spPr>
              <a:xfrm>
                <a:off x="1830625" y="1686925"/>
                <a:ext cx="212525" cy="168250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6730" extrusionOk="0">
                    <a:moveTo>
                      <a:pt x="0" y="0"/>
                    </a:moveTo>
                    <a:cubicBezTo>
                      <a:pt x="3429" y="1142"/>
                      <a:pt x="5945" y="4174"/>
                      <a:pt x="8501" y="6730"/>
                    </a:cubicBezTo>
                  </a:path>
                </a:pathLst>
              </a:cu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9" name="Google Shape;1063;p33">
              <a:extLst>
                <a:ext uri="{FF2B5EF4-FFF2-40B4-BE49-F238E27FC236}">
                  <a16:creationId xmlns:a16="http://schemas.microsoft.com/office/drawing/2014/main" id="{5BDA9B6C-42A4-29DB-A9B2-54A300F93210}"/>
                </a:ext>
              </a:extLst>
            </p:cNvPr>
            <p:cNvSpPr/>
            <p:nvPr/>
          </p:nvSpPr>
          <p:spPr>
            <a:xfrm>
              <a:off x="1269987" y="2358225"/>
              <a:ext cx="138600" cy="210350"/>
            </a:xfrm>
            <a:custGeom>
              <a:avLst/>
              <a:gdLst/>
              <a:ahLst/>
              <a:cxnLst/>
              <a:rect l="l" t="t" r="r" b="b"/>
              <a:pathLst>
                <a:path w="5544" h="8414" extrusionOk="0">
                  <a:moveTo>
                    <a:pt x="190" y="0"/>
                  </a:moveTo>
                  <a:cubicBezTo>
                    <a:pt x="-861" y="3154"/>
                    <a:pt x="2778" y="6570"/>
                    <a:pt x="5544" y="8414"/>
                  </a:cubicBez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" name="Google Shape;1074;p33">
            <a:extLst>
              <a:ext uri="{FF2B5EF4-FFF2-40B4-BE49-F238E27FC236}">
                <a16:creationId xmlns:a16="http://schemas.microsoft.com/office/drawing/2014/main" id="{FEF72D5F-885F-EF4E-9B6D-19695F7F0022}"/>
              </a:ext>
            </a:extLst>
          </p:cNvPr>
          <p:cNvGrpSpPr/>
          <p:nvPr/>
        </p:nvGrpSpPr>
        <p:grpSpPr>
          <a:xfrm>
            <a:off x="4653163" y="1473532"/>
            <a:ext cx="288835" cy="287311"/>
            <a:chOff x="-6329100" y="3632100"/>
            <a:chExt cx="293025" cy="291450"/>
          </a:xfrm>
        </p:grpSpPr>
        <p:sp>
          <p:nvSpPr>
            <p:cNvPr id="43" name="Google Shape;1075;p33">
              <a:extLst>
                <a:ext uri="{FF2B5EF4-FFF2-40B4-BE49-F238E27FC236}">
                  <a16:creationId xmlns:a16="http://schemas.microsoft.com/office/drawing/2014/main" id="{AE18EE04-D707-37C0-D80F-B597A38B0373}"/>
                </a:ext>
              </a:extLst>
            </p:cNvPr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076;p33">
              <a:extLst>
                <a:ext uri="{FF2B5EF4-FFF2-40B4-BE49-F238E27FC236}">
                  <a16:creationId xmlns:a16="http://schemas.microsoft.com/office/drawing/2014/main" id="{28041413-4FA2-D5E4-F6FB-58FB4A7FAC6B}"/>
                </a:ext>
              </a:extLst>
            </p:cNvPr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077;p33">
              <a:extLst>
                <a:ext uri="{FF2B5EF4-FFF2-40B4-BE49-F238E27FC236}">
                  <a16:creationId xmlns:a16="http://schemas.microsoft.com/office/drawing/2014/main" id="{90D440F2-52B7-D7A9-F567-B0462958AA81}"/>
                </a:ext>
              </a:extLst>
            </p:cNvPr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1078;p33">
            <a:extLst>
              <a:ext uri="{FF2B5EF4-FFF2-40B4-BE49-F238E27FC236}">
                <a16:creationId xmlns:a16="http://schemas.microsoft.com/office/drawing/2014/main" id="{D0509B1B-1042-A287-B67D-AE74D7C9E468}"/>
              </a:ext>
            </a:extLst>
          </p:cNvPr>
          <p:cNvGrpSpPr/>
          <p:nvPr/>
        </p:nvGrpSpPr>
        <p:grpSpPr>
          <a:xfrm>
            <a:off x="5079512" y="5148139"/>
            <a:ext cx="289597" cy="286524"/>
            <a:chOff x="-1182750" y="3962900"/>
            <a:chExt cx="294575" cy="291450"/>
          </a:xfrm>
        </p:grpSpPr>
        <p:sp>
          <p:nvSpPr>
            <p:cNvPr id="47" name="Google Shape;1079;p33">
              <a:extLst>
                <a:ext uri="{FF2B5EF4-FFF2-40B4-BE49-F238E27FC236}">
                  <a16:creationId xmlns:a16="http://schemas.microsoft.com/office/drawing/2014/main" id="{E7D9803B-415C-3577-DBDC-D068E77ADEDA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080;p33">
              <a:extLst>
                <a:ext uri="{FF2B5EF4-FFF2-40B4-BE49-F238E27FC236}">
                  <a16:creationId xmlns:a16="http://schemas.microsoft.com/office/drawing/2014/main" id="{35FD4C4E-F027-D8C5-1842-D34B3BE213B0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81;p33">
              <a:extLst>
                <a:ext uri="{FF2B5EF4-FFF2-40B4-BE49-F238E27FC236}">
                  <a16:creationId xmlns:a16="http://schemas.microsoft.com/office/drawing/2014/main" id="{AFF615D1-126C-451E-C495-FF58EE2BAEFE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082;p33">
              <a:extLst>
                <a:ext uri="{FF2B5EF4-FFF2-40B4-BE49-F238E27FC236}">
                  <a16:creationId xmlns:a16="http://schemas.microsoft.com/office/drawing/2014/main" id="{80405BAA-4ABA-D5D7-2FED-282DFAA1D9FC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83;p33">
              <a:extLst>
                <a:ext uri="{FF2B5EF4-FFF2-40B4-BE49-F238E27FC236}">
                  <a16:creationId xmlns:a16="http://schemas.microsoft.com/office/drawing/2014/main" id="{A4890C84-55DB-ABEC-82B2-223637FB6575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084;p33">
              <a:extLst>
                <a:ext uri="{FF2B5EF4-FFF2-40B4-BE49-F238E27FC236}">
                  <a16:creationId xmlns:a16="http://schemas.microsoft.com/office/drawing/2014/main" id="{05370652-233C-EF16-1A6C-64722F8347C1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085;p33">
              <a:extLst>
                <a:ext uri="{FF2B5EF4-FFF2-40B4-BE49-F238E27FC236}">
                  <a16:creationId xmlns:a16="http://schemas.microsoft.com/office/drawing/2014/main" id="{8178E6F9-1835-BF84-8C20-0EDFC3B5F3DA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089;p33">
            <a:extLst>
              <a:ext uri="{FF2B5EF4-FFF2-40B4-BE49-F238E27FC236}">
                <a16:creationId xmlns:a16="http://schemas.microsoft.com/office/drawing/2014/main" id="{EEC936FF-6841-262D-7731-0ADF86A8F3BD}"/>
              </a:ext>
            </a:extLst>
          </p:cNvPr>
          <p:cNvGrpSpPr/>
          <p:nvPr/>
        </p:nvGrpSpPr>
        <p:grpSpPr>
          <a:xfrm>
            <a:off x="4759938" y="3019107"/>
            <a:ext cx="289586" cy="285368"/>
            <a:chOff x="-5254775" y="3631325"/>
            <a:chExt cx="296950" cy="292625"/>
          </a:xfrm>
        </p:grpSpPr>
        <p:sp>
          <p:nvSpPr>
            <p:cNvPr id="58" name="Google Shape;1090;p33">
              <a:extLst>
                <a:ext uri="{FF2B5EF4-FFF2-40B4-BE49-F238E27FC236}">
                  <a16:creationId xmlns:a16="http://schemas.microsoft.com/office/drawing/2014/main" id="{C18F386D-EE5A-A735-E851-6DFB7F2FED50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91;p33">
              <a:extLst>
                <a:ext uri="{FF2B5EF4-FFF2-40B4-BE49-F238E27FC236}">
                  <a16:creationId xmlns:a16="http://schemas.microsoft.com/office/drawing/2014/main" id="{CA6B3A4B-C24A-956B-BB3C-096629BD5E0F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92;p33">
              <a:extLst>
                <a:ext uri="{FF2B5EF4-FFF2-40B4-BE49-F238E27FC236}">
                  <a16:creationId xmlns:a16="http://schemas.microsoft.com/office/drawing/2014/main" id="{BCD43550-C7EC-5800-BA4F-F8CD39D618B6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93;p33">
              <a:extLst>
                <a:ext uri="{FF2B5EF4-FFF2-40B4-BE49-F238E27FC236}">
                  <a16:creationId xmlns:a16="http://schemas.microsoft.com/office/drawing/2014/main" id="{169E5A10-4294-09A1-2DF5-B549853BA7F2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94;p33">
              <a:extLst>
                <a:ext uri="{FF2B5EF4-FFF2-40B4-BE49-F238E27FC236}">
                  <a16:creationId xmlns:a16="http://schemas.microsoft.com/office/drawing/2014/main" id="{F3AB4B81-29A2-1949-AEDB-1C1453B341B5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95;p33">
              <a:extLst>
                <a:ext uri="{FF2B5EF4-FFF2-40B4-BE49-F238E27FC236}">
                  <a16:creationId xmlns:a16="http://schemas.microsoft.com/office/drawing/2014/main" id="{DAA9C3D7-A1D9-FBA5-004E-419435B81E14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96;p33">
              <a:extLst>
                <a:ext uri="{FF2B5EF4-FFF2-40B4-BE49-F238E27FC236}">
                  <a16:creationId xmlns:a16="http://schemas.microsoft.com/office/drawing/2014/main" id="{A189B38F-B1A8-8183-381B-3A26C44D6260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E22F872-8E47-82F5-70C6-0306266F12C8}"/>
              </a:ext>
            </a:extLst>
          </p:cNvPr>
          <p:cNvSpPr txBox="1"/>
          <p:nvPr/>
        </p:nvSpPr>
        <p:spPr>
          <a:xfrm>
            <a:off x="5640983" y="1097707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C8C57A5-F049-8F39-7078-9D30A590F085}"/>
              </a:ext>
            </a:extLst>
          </p:cNvPr>
          <p:cNvSpPr txBox="1"/>
          <p:nvPr/>
        </p:nvSpPr>
        <p:spPr>
          <a:xfrm>
            <a:off x="5640983" y="2808669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D861F9-788B-ABDD-55B3-401300BD3339}"/>
              </a:ext>
            </a:extLst>
          </p:cNvPr>
          <p:cNvSpPr txBox="1"/>
          <p:nvPr/>
        </p:nvSpPr>
        <p:spPr>
          <a:xfrm>
            <a:off x="5640983" y="4783124"/>
            <a:ext cx="6098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ý tưởng mới, luôn luôn sáng tạo </a:t>
            </a:r>
            <a:endParaRPr lang="en-US" sz="32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1054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nghề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lực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728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72191"/>
            <a:ext cx="12190413" cy="831105"/>
            <a:chOff x="0" y="545208"/>
            <a:chExt cx="12190413" cy="8311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958" y="545208"/>
              <a:ext cx="822849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Phù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hợp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năng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lực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bản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thân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lang="zh-CN" altLang="en-US" sz="4400" b="1" dirty="0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9" name="图形 7">
            <a:extLst>
              <a:ext uri="{FF2B5EF4-FFF2-40B4-BE49-F238E27FC236}">
                <a16:creationId xmlns:a16="http://schemas.microsoft.com/office/drawing/2014/main" id="{5DB27CFF-28AA-4C82-90F1-E2EA8ADE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0337" y="5695412"/>
            <a:ext cx="590550" cy="676275"/>
          </a:xfrm>
          <a:prstGeom prst="rect">
            <a:avLst/>
          </a:prstGeom>
        </p:spPr>
      </p:pic>
      <p:sp>
        <p:nvSpPr>
          <p:cNvPr id="10" name="任意多边形 116">
            <a:extLst>
              <a:ext uri="{FF2B5EF4-FFF2-40B4-BE49-F238E27FC236}">
                <a16:creationId xmlns:a16="http://schemas.microsoft.com/office/drawing/2014/main" id="{5804283B-B2E8-49A1-990E-2CFC121969CD}"/>
              </a:ext>
            </a:extLst>
          </p:cNvPr>
          <p:cNvSpPr>
            <a:spLocks/>
          </p:cNvSpPr>
          <p:nvPr/>
        </p:nvSpPr>
        <p:spPr bwMode="auto">
          <a:xfrm>
            <a:off x="4831763" y="1158880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0">
            <a:extLst>
              <a:ext uri="{FF2B5EF4-FFF2-40B4-BE49-F238E27FC236}">
                <a16:creationId xmlns:a16="http://schemas.microsoft.com/office/drawing/2014/main" id="{74F38ADD-4728-4CF6-AAA1-29270995ECC0}"/>
              </a:ext>
            </a:extLst>
          </p:cNvPr>
          <p:cNvSpPr/>
          <p:nvPr/>
        </p:nvSpPr>
        <p:spPr>
          <a:xfrm>
            <a:off x="6046745" y="1160175"/>
            <a:ext cx="6095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 tìm ra mình có năng lực như thế nào, có phù hợp với ngành nghề đó hay không.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121">
            <a:extLst>
              <a:ext uri="{FF2B5EF4-FFF2-40B4-BE49-F238E27FC236}">
                <a16:creationId xmlns:a16="http://schemas.microsoft.com/office/drawing/2014/main" id="{2DB48FFC-5804-4AAF-BEA5-59D84AC86002}"/>
              </a:ext>
            </a:extLst>
          </p:cNvPr>
          <p:cNvSpPr>
            <a:spLocks/>
          </p:cNvSpPr>
          <p:nvPr/>
        </p:nvSpPr>
        <p:spPr bwMode="auto">
          <a:xfrm>
            <a:off x="4749748" y="2729835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1C8AFEB9-0F6E-439B-AFD3-E2AF9F2B8D22}"/>
              </a:ext>
            </a:extLst>
          </p:cNvPr>
          <p:cNvSpPr/>
          <p:nvPr/>
        </p:nvSpPr>
        <p:spPr>
          <a:xfrm>
            <a:off x="6124883" y="2900598"/>
            <a:ext cx="593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Tuyệt đối không chọn nghề bởi sự tác động của người khác.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24">
            <a:extLst>
              <a:ext uri="{FF2B5EF4-FFF2-40B4-BE49-F238E27FC236}">
                <a16:creationId xmlns:a16="http://schemas.microsoft.com/office/drawing/2014/main" id="{0F54EDD6-C830-46F7-B161-0FCDF8AC6500}"/>
              </a:ext>
            </a:extLst>
          </p:cNvPr>
          <p:cNvSpPr>
            <a:spLocks/>
          </p:cNvSpPr>
          <p:nvPr/>
        </p:nvSpPr>
        <p:spPr bwMode="auto">
          <a:xfrm>
            <a:off x="4824585" y="4382955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4">
            <a:extLst>
              <a:ext uri="{FF2B5EF4-FFF2-40B4-BE49-F238E27FC236}">
                <a16:creationId xmlns:a16="http://schemas.microsoft.com/office/drawing/2014/main" id="{4B3F8A3F-3FBD-4BBA-BBF3-DF76DB2FB9A6}"/>
              </a:ext>
            </a:extLst>
          </p:cNvPr>
          <p:cNvSpPr/>
          <p:nvPr/>
        </p:nvSpPr>
        <p:spPr>
          <a:xfrm>
            <a:off x="6162317" y="4500401"/>
            <a:ext cx="593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2">
            <a:extLst>
              <a:ext uri="{FF2B5EF4-FFF2-40B4-BE49-F238E27FC236}">
                <a16:creationId xmlns:a16="http://schemas.microsoft.com/office/drawing/2014/main" id="{3A3367FD-E3D0-49A5-9406-71C93CE7D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1" y="718503"/>
            <a:ext cx="4606184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816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nghề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8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72191"/>
            <a:ext cx="12190413" cy="831105"/>
            <a:chOff x="0" y="545208"/>
            <a:chExt cx="12190413" cy="8311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958" y="545208"/>
              <a:ext cx="822849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3.	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Đáp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ứng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nhu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cầu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xã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dirty="0" err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hội</a:t>
              </a:r>
              <a:r>
                <a:rPr lang="en-US" altLang="zh-CN" sz="4400" b="1" dirty="0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endParaRPr lang="zh-CN" altLang="en-US" sz="4400" b="1" dirty="0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9" name="图形 7">
            <a:extLst>
              <a:ext uri="{FF2B5EF4-FFF2-40B4-BE49-F238E27FC236}">
                <a16:creationId xmlns:a16="http://schemas.microsoft.com/office/drawing/2014/main" id="{5DB27CFF-28AA-4C82-90F1-E2EA8ADE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0337" y="5695412"/>
            <a:ext cx="590550" cy="676275"/>
          </a:xfrm>
          <a:prstGeom prst="rect">
            <a:avLst/>
          </a:prstGeom>
        </p:spPr>
      </p:pic>
      <p:sp>
        <p:nvSpPr>
          <p:cNvPr id="10" name="任意多边形 116">
            <a:extLst>
              <a:ext uri="{FF2B5EF4-FFF2-40B4-BE49-F238E27FC236}">
                <a16:creationId xmlns:a16="http://schemas.microsoft.com/office/drawing/2014/main" id="{5804283B-B2E8-49A1-990E-2CFC121969CD}"/>
              </a:ext>
            </a:extLst>
          </p:cNvPr>
          <p:cNvSpPr>
            <a:spLocks/>
          </p:cNvSpPr>
          <p:nvPr/>
        </p:nvSpPr>
        <p:spPr bwMode="auto">
          <a:xfrm>
            <a:off x="4831763" y="1158880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0">
            <a:extLst>
              <a:ext uri="{FF2B5EF4-FFF2-40B4-BE49-F238E27FC236}">
                <a16:creationId xmlns:a16="http://schemas.microsoft.com/office/drawing/2014/main" id="{74F38ADD-4728-4CF6-AAA1-29270995ECC0}"/>
              </a:ext>
            </a:extLst>
          </p:cNvPr>
          <p:cNvSpPr/>
          <p:nvPr/>
        </p:nvSpPr>
        <p:spPr>
          <a:xfrm>
            <a:off x="6046746" y="1160175"/>
            <a:ext cx="271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121">
            <a:extLst>
              <a:ext uri="{FF2B5EF4-FFF2-40B4-BE49-F238E27FC236}">
                <a16:creationId xmlns:a16="http://schemas.microsoft.com/office/drawing/2014/main" id="{2DB48FFC-5804-4AAF-BEA5-59D84AC86002}"/>
              </a:ext>
            </a:extLst>
          </p:cNvPr>
          <p:cNvSpPr>
            <a:spLocks/>
          </p:cNvSpPr>
          <p:nvPr/>
        </p:nvSpPr>
        <p:spPr bwMode="auto">
          <a:xfrm>
            <a:off x="4749748" y="2729835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1C8AFEB9-0F6E-439B-AFD3-E2AF9F2B8D22}"/>
              </a:ext>
            </a:extLst>
          </p:cNvPr>
          <p:cNvSpPr/>
          <p:nvPr/>
        </p:nvSpPr>
        <p:spPr>
          <a:xfrm>
            <a:off x="6124883" y="2900598"/>
            <a:ext cx="3396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任意多边形 124">
            <a:extLst>
              <a:ext uri="{FF2B5EF4-FFF2-40B4-BE49-F238E27FC236}">
                <a16:creationId xmlns:a16="http://schemas.microsoft.com/office/drawing/2014/main" id="{0F54EDD6-C830-46F7-B161-0FCDF8AC6500}"/>
              </a:ext>
            </a:extLst>
          </p:cNvPr>
          <p:cNvSpPr>
            <a:spLocks/>
          </p:cNvSpPr>
          <p:nvPr/>
        </p:nvSpPr>
        <p:spPr bwMode="auto">
          <a:xfrm>
            <a:off x="4824585" y="4382955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4">
            <a:extLst>
              <a:ext uri="{FF2B5EF4-FFF2-40B4-BE49-F238E27FC236}">
                <a16:creationId xmlns:a16="http://schemas.microsoft.com/office/drawing/2014/main" id="{4B3F8A3F-3FBD-4BBA-BBF3-DF76DB2FB9A6}"/>
              </a:ext>
            </a:extLst>
          </p:cNvPr>
          <p:cNvSpPr/>
          <p:nvPr/>
        </p:nvSpPr>
        <p:spPr>
          <a:xfrm>
            <a:off x="6162317" y="4500401"/>
            <a:ext cx="2662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图片 12">
            <a:extLst>
              <a:ext uri="{FF2B5EF4-FFF2-40B4-BE49-F238E27FC236}">
                <a16:creationId xmlns:a16="http://schemas.microsoft.com/office/drawing/2014/main" id="{3A3367FD-E3D0-49A5-9406-71C93CE7D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1" y="718503"/>
            <a:ext cx="4606184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877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7577"/>
            <a:ext cx="12190413" cy="45719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4" y="1439803"/>
            <a:ext cx="6157625" cy="2654686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5223508" y="3635553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1289076" y="1620603"/>
            <a:ext cx="4719412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400" b="1" dirty="0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163B72"/>
                </a:solidFill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luận</a:t>
            </a:r>
            <a:endParaRPr lang="en-US" altLang="zh-CN" sz="4400" b="1" dirty="0">
              <a:solidFill>
                <a:srgbClr val="163B72"/>
              </a:solidFill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6" name="Google Shape;2644;p40">
            <a:extLst>
              <a:ext uri="{FF2B5EF4-FFF2-40B4-BE49-F238E27FC236}">
                <a16:creationId xmlns:a16="http://schemas.microsoft.com/office/drawing/2014/main" id="{F630E78A-B33F-B4DA-BA93-D1244254BB47}"/>
              </a:ext>
            </a:extLst>
          </p:cNvPr>
          <p:cNvGrpSpPr/>
          <p:nvPr/>
        </p:nvGrpSpPr>
        <p:grpSpPr>
          <a:xfrm>
            <a:off x="10212626" y="1321214"/>
            <a:ext cx="962567" cy="1339921"/>
            <a:chOff x="5120675" y="1937000"/>
            <a:chExt cx="925050" cy="1423700"/>
          </a:xfrm>
        </p:grpSpPr>
        <p:sp>
          <p:nvSpPr>
            <p:cNvPr id="97" name="Google Shape;2645;p40">
              <a:extLst>
                <a:ext uri="{FF2B5EF4-FFF2-40B4-BE49-F238E27FC236}">
                  <a16:creationId xmlns:a16="http://schemas.microsoft.com/office/drawing/2014/main" id="{3401F739-E555-97A8-7273-7F8465DA549C}"/>
                </a:ext>
              </a:extLst>
            </p:cNvPr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46;p40">
              <a:extLst>
                <a:ext uri="{FF2B5EF4-FFF2-40B4-BE49-F238E27FC236}">
                  <a16:creationId xmlns:a16="http://schemas.microsoft.com/office/drawing/2014/main" id="{D4010AD8-0BED-1963-B032-486991C47D77}"/>
                </a:ext>
              </a:extLst>
            </p:cNvPr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47;p40">
              <a:extLst>
                <a:ext uri="{FF2B5EF4-FFF2-40B4-BE49-F238E27FC236}">
                  <a16:creationId xmlns:a16="http://schemas.microsoft.com/office/drawing/2014/main" id="{C874A309-71E1-33B0-110C-1AEFA27EAFDB}"/>
                </a:ext>
              </a:extLst>
            </p:cNvPr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48;p40">
              <a:extLst>
                <a:ext uri="{FF2B5EF4-FFF2-40B4-BE49-F238E27FC236}">
                  <a16:creationId xmlns:a16="http://schemas.microsoft.com/office/drawing/2014/main" id="{257583C2-84CB-1FAC-50A6-D270DC252BC4}"/>
                </a:ext>
              </a:extLst>
            </p:cNvPr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49;p40">
              <a:extLst>
                <a:ext uri="{FF2B5EF4-FFF2-40B4-BE49-F238E27FC236}">
                  <a16:creationId xmlns:a16="http://schemas.microsoft.com/office/drawing/2014/main" id="{217A20BE-BDC2-1E8D-EAD3-7255CC634989}"/>
                </a:ext>
              </a:extLst>
            </p:cNvPr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50;p40">
              <a:extLst>
                <a:ext uri="{FF2B5EF4-FFF2-40B4-BE49-F238E27FC236}">
                  <a16:creationId xmlns:a16="http://schemas.microsoft.com/office/drawing/2014/main" id="{98E48909-F459-FF42-E900-87BB6FAD6763}"/>
                </a:ext>
              </a:extLst>
            </p:cNvPr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1;p40">
              <a:extLst>
                <a:ext uri="{FF2B5EF4-FFF2-40B4-BE49-F238E27FC236}">
                  <a16:creationId xmlns:a16="http://schemas.microsoft.com/office/drawing/2014/main" id="{ECCEB31B-D6E2-D957-D911-78377814672F}"/>
                </a:ext>
              </a:extLst>
            </p:cNvPr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061;p46">
            <a:extLst>
              <a:ext uri="{FF2B5EF4-FFF2-40B4-BE49-F238E27FC236}">
                <a16:creationId xmlns:a16="http://schemas.microsoft.com/office/drawing/2014/main" id="{9E270F88-F0E9-0C9D-7E00-2CFD31D42BB4}"/>
              </a:ext>
            </a:extLst>
          </p:cNvPr>
          <p:cNvGrpSpPr/>
          <p:nvPr/>
        </p:nvGrpSpPr>
        <p:grpSpPr>
          <a:xfrm>
            <a:off x="7512305" y="1656782"/>
            <a:ext cx="2911678" cy="5221379"/>
            <a:chOff x="5982628" y="902911"/>
            <a:chExt cx="2120749" cy="4204713"/>
          </a:xfrm>
        </p:grpSpPr>
        <p:sp>
          <p:nvSpPr>
            <p:cNvPr id="105" name="Google Shape;3062;p46">
              <a:extLst>
                <a:ext uri="{FF2B5EF4-FFF2-40B4-BE49-F238E27FC236}">
                  <a16:creationId xmlns:a16="http://schemas.microsoft.com/office/drawing/2014/main" id="{39085AFB-C4FA-619B-8F7B-D1F0A23FD14B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3063;p46">
              <a:extLst>
                <a:ext uri="{FF2B5EF4-FFF2-40B4-BE49-F238E27FC236}">
                  <a16:creationId xmlns:a16="http://schemas.microsoft.com/office/drawing/2014/main" id="{C98B121C-4232-CE72-FFDC-21465B0FE05C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107" name="Google Shape;3064;p46">
                <a:extLst>
                  <a:ext uri="{FF2B5EF4-FFF2-40B4-BE49-F238E27FC236}">
                    <a16:creationId xmlns:a16="http://schemas.microsoft.com/office/drawing/2014/main" id="{4B53C30E-161E-6193-D647-72E2DACF988D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065;p46">
                <a:extLst>
                  <a:ext uri="{FF2B5EF4-FFF2-40B4-BE49-F238E27FC236}">
                    <a16:creationId xmlns:a16="http://schemas.microsoft.com/office/drawing/2014/main" id="{F16BC762-84F3-3288-5785-CF7BF04D8510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066;p46">
                <a:extLst>
                  <a:ext uri="{FF2B5EF4-FFF2-40B4-BE49-F238E27FC236}">
                    <a16:creationId xmlns:a16="http://schemas.microsoft.com/office/drawing/2014/main" id="{9A498F3A-C7F1-4B05-FFD8-DA0D7ADA7106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067;p46">
                <a:extLst>
                  <a:ext uri="{FF2B5EF4-FFF2-40B4-BE49-F238E27FC236}">
                    <a16:creationId xmlns:a16="http://schemas.microsoft.com/office/drawing/2014/main" id="{206D739E-90B5-44FB-BFD8-BFB019F700C1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068;p46">
                <a:extLst>
                  <a:ext uri="{FF2B5EF4-FFF2-40B4-BE49-F238E27FC236}">
                    <a16:creationId xmlns:a16="http://schemas.microsoft.com/office/drawing/2014/main" id="{849B64DA-1780-FC74-3E37-3D47540C8ACB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069;p46">
                <a:extLst>
                  <a:ext uri="{FF2B5EF4-FFF2-40B4-BE49-F238E27FC236}">
                    <a16:creationId xmlns:a16="http://schemas.microsoft.com/office/drawing/2014/main" id="{728DABDE-526C-1BF7-FEC2-136CF91AB1B4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3070;p46">
                <a:extLst>
                  <a:ext uri="{FF2B5EF4-FFF2-40B4-BE49-F238E27FC236}">
                    <a16:creationId xmlns:a16="http://schemas.microsoft.com/office/drawing/2014/main" id="{A5E5DF6E-F503-F01E-0BA8-D90F3CD1C46F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3071;p46">
                <a:extLst>
                  <a:ext uri="{FF2B5EF4-FFF2-40B4-BE49-F238E27FC236}">
                    <a16:creationId xmlns:a16="http://schemas.microsoft.com/office/drawing/2014/main" id="{DBF7FA52-3C43-0461-8A64-8237EC044B9E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2;p46">
                <a:extLst>
                  <a:ext uri="{FF2B5EF4-FFF2-40B4-BE49-F238E27FC236}">
                    <a16:creationId xmlns:a16="http://schemas.microsoft.com/office/drawing/2014/main" id="{503E56A5-6B3B-CCB3-4E0D-3B1FA8BA7FF3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3;p46">
                <a:extLst>
                  <a:ext uri="{FF2B5EF4-FFF2-40B4-BE49-F238E27FC236}">
                    <a16:creationId xmlns:a16="http://schemas.microsoft.com/office/drawing/2014/main" id="{93EDAE35-0DEA-D9D2-ABC6-B2B7E201309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4;p46">
                <a:extLst>
                  <a:ext uri="{FF2B5EF4-FFF2-40B4-BE49-F238E27FC236}">
                    <a16:creationId xmlns:a16="http://schemas.microsoft.com/office/drawing/2014/main" id="{68EA0823-8B63-94F6-FA7D-37F61EA88B1D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3075;p46">
                <a:extLst>
                  <a:ext uri="{FF2B5EF4-FFF2-40B4-BE49-F238E27FC236}">
                    <a16:creationId xmlns:a16="http://schemas.microsoft.com/office/drawing/2014/main" id="{87CA8408-CB16-0E58-0E6D-B1DEDF71274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3076;p46">
                <a:extLst>
                  <a:ext uri="{FF2B5EF4-FFF2-40B4-BE49-F238E27FC236}">
                    <a16:creationId xmlns:a16="http://schemas.microsoft.com/office/drawing/2014/main" id="{4CFEA719-28C8-410A-D3F7-B215591E109A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3077;p46">
                <a:extLst>
                  <a:ext uri="{FF2B5EF4-FFF2-40B4-BE49-F238E27FC236}">
                    <a16:creationId xmlns:a16="http://schemas.microsoft.com/office/drawing/2014/main" id="{CCA8301B-8DE6-E1DF-30AC-512D133DCCBE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3078;p46">
                <a:extLst>
                  <a:ext uri="{FF2B5EF4-FFF2-40B4-BE49-F238E27FC236}">
                    <a16:creationId xmlns:a16="http://schemas.microsoft.com/office/drawing/2014/main" id="{284015D9-3132-721F-6F21-20D06BEBA411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3079;p46">
                <a:extLst>
                  <a:ext uri="{FF2B5EF4-FFF2-40B4-BE49-F238E27FC236}">
                    <a16:creationId xmlns:a16="http://schemas.microsoft.com/office/drawing/2014/main" id="{F10F55E2-A021-CD6C-77D6-03D4208DA5CA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3080;p46">
                <a:extLst>
                  <a:ext uri="{FF2B5EF4-FFF2-40B4-BE49-F238E27FC236}">
                    <a16:creationId xmlns:a16="http://schemas.microsoft.com/office/drawing/2014/main" id="{7A58C5A5-FCA8-6755-B854-31C0EBC84203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3081;p46">
                <a:extLst>
                  <a:ext uri="{FF2B5EF4-FFF2-40B4-BE49-F238E27FC236}">
                    <a16:creationId xmlns:a16="http://schemas.microsoft.com/office/drawing/2014/main" id="{2D367383-C0B2-6923-3C75-0479E4BA8E91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3082;p46">
                <a:extLst>
                  <a:ext uri="{FF2B5EF4-FFF2-40B4-BE49-F238E27FC236}">
                    <a16:creationId xmlns:a16="http://schemas.microsoft.com/office/drawing/2014/main" id="{7BEE1F01-9280-CD4C-1ECE-A5F76DCA7E87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3083;p46">
                <a:extLst>
                  <a:ext uri="{FF2B5EF4-FFF2-40B4-BE49-F238E27FC236}">
                    <a16:creationId xmlns:a16="http://schemas.microsoft.com/office/drawing/2014/main" id="{A79C5E7E-D955-6181-EBCB-D0AFA6B0423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3084;p46">
                <a:extLst>
                  <a:ext uri="{FF2B5EF4-FFF2-40B4-BE49-F238E27FC236}">
                    <a16:creationId xmlns:a16="http://schemas.microsoft.com/office/drawing/2014/main" id="{BEF9E03F-971D-014C-5B72-8E9EA650AFC4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3085;p46">
                <a:extLst>
                  <a:ext uri="{FF2B5EF4-FFF2-40B4-BE49-F238E27FC236}">
                    <a16:creationId xmlns:a16="http://schemas.microsoft.com/office/drawing/2014/main" id="{FC4204F3-B768-0645-8EE3-513EAA79CD13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3086;p46">
                <a:extLst>
                  <a:ext uri="{FF2B5EF4-FFF2-40B4-BE49-F238E27FC236}">
                    <a16:creationId xmlns:a16="http://schemas.microsoft.com/office/drawing/2014/main" id="{7C1B2C5E-D1F4-76AE-1DDF-7A4B2E1981F5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3087;p46">
                <a:extLst>
                  <a:ext uri="{FF2B5EF4-FFF2-40B4-BE49-F238E27FC236}">
                    <a16:creationId xmlns:a16="http://schemas.microsoft.com/office/drawing/2014/main" id="{0F0EC938-7E19-39F4-AB89-359A7DF3418B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3088;p46">
                <a:extLst>
                  <a:ext uri="{FF2B5EF4-FFF2-40B4-BE49-F238E27FC236}">
                    <a16:creationId xmlns:a16="http://schemas.microsoft.com/office/drawing/2014/main" id="{642A8F9C-B6FE-B21F-04B2-D825143558AB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089;p46">
                <a:extLst>
                  <a:ext uri="{FF2B5EF4-FFF2-40B4-BE49-F238E27FC236}">
                    <a16:creationId xmlns:a16="http://schemas.microsoft.com/office/drawing/2014/main" id="{EC319CBC-30B3-AEB9-B174-E38E7BEA22FD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090;p46">
                <a:extLst>
                  <a:ext uri="{FF2B5EF4-FFF2-40B4-BE49-F238E27FC236}">
                    <a16:creationId xmlns:a16="http://schemas.microsoft.com/office/drawing/2014/main" id="{F3ED717D-DDFA-CB6C-D44F-A3B6DAB491AB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091;p46">
                <a:extLst>
                  <a:ext uri="{FF2B5EF4-FFF2-40B4-BE49-F238E27FC236}">
                    <a16:creationId xmlns:a16="http://schemas.microsoft.com/office/drawing/2014/main" id="{6D48B80F-EC7A-87DF-DB8A-CD4BDA46258E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3092;p46">
                <a:extLst>
                  <a:ext uri="{FF2B5EF4-FFF2-40B4-BE49-F238E27FC236}">
                    <a16:creationId xmlns:a16="http://schemas.microsoft.com/office/drawing/2014/main" id="{B0D1D0FB-EB5A-5D6F-0CF1-236C9AC58F23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3093;p46">
                <a:extLst>
                  <a:ext uri="{FF2B5EF4-FFF2-40B4-BE49-F238E27FC236}">
                    <a16:creationId xmlns:a16="http://schemas.microsoft.com/office/drawing/2014/main" id="{828C7311-0484-ACF0-9D93-1DAFA8A6C943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3094;p46">
                <a:extLst>
                  <a:ext uri="{FF2B5EF4-FFF2-40B4-BE49-F238E27FC236}">
                    <a16:creationId xmlns:a16="http://schemas.microsoft.com/office/drawing/2014/main" id="{79B14FD0-5985-9057-9821-94CC2C6E4568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3095;p46">
                <a:extLst>
                  <a:ext uri="{FF2B5EF4-FFF2-40B4-BE49-F238E27FC236}">
                    <a16:creationId xmlns:a16="http://schemas.microsoft.com/office/drawing/2014/main" id="{32B4C86C-5402-798E-033D-29C82E77E81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3096;p46">
                <a:extLst>
                  <a:ext uri="{FF2B5EF4-FFF2-40B4-BE49-F238E27FC236}">
                    <a16:creationId xmlns:a16="http://schemas.microsoft.com/office/drawing/2014/main" id="{DA54B140-6303-114A-4FE4-73DBDD4C6964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097;p46">
                <a:extLst>
                  <a:ext uri="{FF2B5EF4-FFF2-40B4-BE49-F238E27FC236}">
                    <a16:creationId xmlns:a16="http://schemas.microsoft.com/office/drawing/2014/main" id="{85ED0A85-1A2C-6D83-9DF2-0302867EBF6A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098;p46">
                <a:extLst>
                  <a:ext uri="{FF2B5EF4-FFF2-40B4-BE49-F238E27FC236}">
                    <a16:creationId xmlns:a16="http://schemas.microsoft.com/office/drawing/2014/main" id="{1C6F82A2-AD83-6D6F-64B1-826FE6A879FA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rgbClr val="71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3099;p46">
                <a:extLst>
                  <a:ext uri="{FF2B5EF4-FFF2-40B4-BE49-F238E27FC236}">
                    <a16:creationId xmlns:a16="http://schemas.microsoft.com/office/drawing/2014/main" id="{501D4776-207C-8563-7124-922051C68D49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3100;p46">
                <a:extLst>
                  <a:ext uri="{FF2B5EF4-FFF2-40B4-BE49-F238E27FC236}">
                    <a16:creationId xmlns:a16="http://schemas.microsoft.com/office/drawing/2014/main" id="{B3D33C58-F358-4F4C-0718-79AFADAB4440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1;p46">
                <a:extLst>
                  <a:ext uri="{FF2B5EF4-FFF2-40B4-BE49-F238E27FC236}">
                    <a16:creationId xmlns:a16="http://schemas.microsoft.com/office/drawing/2014/main" id="{9B9AFEC5-BE83-46C2-142A-E7ACBEBD8C5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102;p46">
                <a:extLst>
                  <a:ext uri="{FF2B5EF4-FFF2-40B4-BE49-F238E27FC236}">
                    <a16:creationId xmlns:a16="http://schemas.microsoft.com/office/drawing/2014/main" id="{DF7560BE-9F4C-763B-4FAB-1E101614FEC9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103;p46">
                <a:extLst>
                  <a:ext uri="{FF2B5EF4-FFF2-40B4-BE49-F238E27FC236}">
                    <a16:creationId xmlns:a16="http://schemas.microsoft.com/office/drawing/2014/main" id="{8F41767B-5268-2D7D-4189-EAE09DC018A0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3104;p46">
                <a:extLst>
                  <a:ext uri="{FF2B5EF4-FFF2-40B4-BE49-F238E27FC236}">
                    <a16:creationId xmlns:a16="http://schemas.microsoft.com/office/drawing/2014/main" id="{453EFB5D-0FF1-61F9-E444-020EE7DA7642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3105;p46">
                <a:extLst>
                  <a:ext uri="{FF2B5EF4-FFF2-40B4-BE49-F238E27FC236}">
                    <a16:creationId xmlns:a16="http://schemas.microsoft.com/office/drawing/2014/main" id="{1953937B-EFD1-3C8F-35E6-DD3E5B1EFF25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106;p46">
                <a:extLst>
                  <a:ext uri="{FF2B5EF4-FFF2-40B4-BE49-F238E27FC236}">
                    <a16:creationId xmlns:a16="http://schemas.microsoft.com/office/drawing/2014/main" id="{5509C03E-7A0B-337D-667A-BDCC1231818D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107;p46">
                <a:extLst>
                  <a:ext uri="{FF2B5EF4-FFF2-40B4-BE49-F238E27FC236}">
                    <a16:creationId xmlns:a16="http://schemas.microsoft.com/office/drawing/2014/main" id="{4607EDB7-C1AB-3DDD-4D88-FD946659B086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108;p46">
                <a:extLst>
                  <a:ext uri="{FF2B5EF4-FFF2-40B4-BE49-F238E27FC236}">
                    <a16:creationId xmlns:a16="http://schemas.microsoft.com/office/drawing/2014/main" id="{A7A7238B-EFDC-6880-818E-E282719467A3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109;p46">
                <a:extLst>
                  <a:ext uri="{FF2B5EF4-FFF2-40B4-BE49-F238E27FC236}">
                    <a16:creationId xmlns:a16="http://schemas.microsoft.com/office/drawing/2014/main" id="{43BE6995-8FC8-791D-CB48-7E473F3FB563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110;p46">
                <a:extLst>
                  <a:ext uri="{FF2B5EF4-FFF2-40B4-BE49-F238E27FC236}">
                    <a16:creationId xmlns:a16="http://schemas.microsoft.com/office/drawing/2014/main" id="{DC5FBE59-69AD-344C-7CED-7511E7C9FEE3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3111;p46">
                <a:extLst>
                  <a:ext uri="{FF2B5EF4-FFF2-40B4-BE49-F238E27FC236}">
                    <a16:creationId xmlns:a16="http://schemas.microsoft.com/office/drawing/2014/main" id="{9BB616FF-B179-E1EC-BA98-5180ECA6DF11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3112;p46">
                <a:extLst>
                  <a:ext uri="{FF2B5EF4-FFF2-40B4-BE49-F238E27FC236}">
                    <a16:creationId xmlns:a16="http://schemas.microsoft.com/office/drawing/2014/main" id="{D19ADE25-3F8C-003A-FDA0-8693DEB4D5F8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3113;p46">
                <a:extLst>
                  <a:ext uri="{FF2B5EF4-FFF2-40B4-BE49-F238E27FC236}">
                    <a16:creationId xmlns:a16="http://schemas.microsoft.com/office/drawing/2014/main" id="{19E2D996-01F3-9CBC-CEA9-DAE75EAFE53D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114;p46">
                <a:extLst>
                  <a:ext uri="{FF2B5EF4-FFF2-40B4-BE49-F238E27FC236}">
                    <a16:creationId xmlns:a16="http://schemas.microsoft.com/office/drawing/2014/main" id="{8C68F895-7911-BB97-A195-69E36E3F4AA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115;p46">
                <a:extLst>
                  <a:ext uri="{FF2B5EF4-FFF2-40B4-BE49-F238E27FC236}">
                    <a16:creationId xmlns:a16="http://schemas.microsoft.com/office/drawing/2014/main" id="{95EC577F-4539-2D46-817B-30D4D2147BB3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116;p46">
                <a:extLst>
                  <a:ext uri="{FF2B5EF4-FFF2-40B4-BE49-F238E27FC236}">
                    <a16:creationId xmlns:a16="http://schemas.microsoft.com/office/drawing/2014/main" id="{81DD7114-B363-8C7B-5BC3-C43311088402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117;p46">
                <a:extLst>
                  <a:ext uri="{FF2B5EF4-FFF2-40B4-BE49-F238E27FC236}">
                    <a16:creationId xmlns:a16="http://schemas.microsoft.com/office/drawing/2014/main" id="{34AB29D9-061A-EE47-95FA-A727F60AAD9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3118;p46">
                <a:extLst>
                  <a:ext uri="{FF2B5EF4-FFF2-40B4-BE49-F238E27FC236}">
                    <a16:creationId xmlns:a16="http://schemas.microsoft.com/office/drawing/2014/main" id="{5A868C31-3801-B241-C3D7-49B25D03A02A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119;p46">
                <a:extLst>
                  <a:ext uri="{FF2B5EF4-FFF2-40B4-BE49-F238E27FC236}">
                    <a16:creationId xmlns:a16="http://schemas.microsoft.com/office/drawing/2014/main" id="{81AA7549-8EAC-28FD-4031-3F249411690D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120;p46">
                <a:extLst>
                  <a:ext uri="{FF2B5EF4-FFF2-40B4-BE49-F238E27FC236}">
                    <a16:creationId xmlns:a16="http://schemas.microsoft.com/office/drawing/2014/main" id="{D83EA177-0507-2783-40D7-8B55B52BAAC0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121;p46">
                <a:extLst>
                  <a:ext uri="{FF2B5EF4-FFF2-40B4-BE49-F238E27FC236}">
                    <a16:creationId xmlns:a16="http://schemas.microsoft.com/office/drawing/2014/main" id="{0ADC79D1-558D-FE0E-0FFE-5717AE078E1C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122;p46">
                <a:extLst>
                  <a:ext uri="{FF2B5EF4-FFF2-40B4-BE49-F238E27FC236}">
                    <a16:creationId xmlns:a16="http://schemas.microsoft.com/office/drawing/2014/main" id="{E69B6848-D7FF-8AE3-B23C-7246B67518F9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123;p46">
                <a:extLst>
                  <a:ext uri="{FF2B5EF4-FFF2-40B4-BE49-F238E27FC236}">
                    <a16:creationId xmlns:a16="http://schemas.microsoft.com/office/drawing/2014/main" id="{47294ACB-D1EB-9E4B-8814-08BCDF5A1A5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124;p46">
                <a:extLst>
                  <a:ext uri="{FF2B5EF4-FFF2-40B4-BE49-F238E27FC236}">
                    <a16:creationId xmlns:a16="http://schemas.microsoft.com/office/drawing/2014/main" id="{83DC1642-CCA3-1F53-C34C-872EDEF242C6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125;p46">
                <a:extLst>
                  <a:ext uri="{FF2B5EF4-FFF2-40B4-BE49-F238E27FC236}">
                    <a16:creationId xmlns:a16="http://schemas.microsoft.com/office/drawing/2014/main" id="{728DF41C-9EEE-C029-07A7-60693CD251E3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126;p46">
                <a:extLst>
                  <a:ext uri="{FF2B5EF4-FFF2-40B4-BE49-F238E27FC236}">
                    <a16:creationId xmlns:a16="http://schemas.microsoft.com/office/drawing/2014/main" id="{39FF9702-7BEE-8E3C-A356-4B2125AF21B6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127;p46">
                <a:extLst>
                  <a:ext uri="{FF2B5EF4-FFF2-40B4-BE49-F238E27FC236}">
                    <a16:creationId xmlns:a16="http://schemas.microsoft.com/office/drawing/2014/main" id="{0117F687-22EF-B6A9-0999-FBD9725B7B25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128;p46">
                <a:extLst>
                  <a:ext uri="{FF2B5EF4-FFF2-40B4-BE49-F238E27FC236}">
                    <a16:creationId xmlns:a16="http://schemas.microsoft.com/office/drawing/2014/main" id="{E7872C9E-4AFF-99FB-C283-DD6734E97ED5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129;p46">
                <a:extLst>
                  <a:ext uri="{FF2B5EF4-FFF2-40B4-BE49-F238E27FC236}">
                    <a16:creationId xmlns:a16="http://schemas.microsoft.com/office/drawing/2014/main" id="{6381BC76-B92F-520C-9FB0-13C18A844F7D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130;p46">
                <a:extLst>
                  <a:ext uri="{FF2B5EF4-FFF2-40B4-BE49-F238E27FC236}">
                    <a16:creationId xmlns:a16="http://schemas.microsoft.com/office/drawing/2014/main" id="{993344AF-17CE-350A-261D-905D27722CA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131;p46">
                <a:extLst>
                  <a:ext uri="{FF2B5EF4-FFF2-40B4-BE49-F238E27FC236}">
                    <a16:creationId xmlns:a16="http://schemas.microsoft.com/office/drawing/2014/main" id="{4894EEBB-AD3C-003A-5916-49D379CDAED3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132;p46">
                <a:extLst>
                  <a:ext uri="{FF2B5EF4-FFF2-40B4-BE49-F238E27FC236}">
                    <a16:creationId xmlns:a16="http://schemas.microsoft.com/office/drawing/2014/main" id="{48DD90E0-D749-22E3-F277-281C77C21B6B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33;p46">
                <a:extLst>
                  <a:ext uri="{FF2B5EF4-FFF2-40B4-BE49-F238E27FC236}">
                    <a16:creationId xmlns:a16="http://schemas.microsoft.com/office/drawing/2014/main" id="{BDBE644C-7288-FA6E-01B7-60122488CAB4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34;p46">
                <a:extLst>
                  <a:ext uri="{FF2B5EF4-FFF2-40B4-BE49-F238E27FC236}">
                    <a16:creationId xmlns:a16="http://schemas.microsoft.com/office/drawing/2014/main" id="{F004DF9B-FA40-2722-B15D-E2AE7A7F6704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35;p46">
                <a:extLst>
                  <a:ext uri="{FF2B5EF4-FFF2-40B4-BE49-F238E27FC236}">
                    <a16:creationId xmlns:a16="http://schemas.microsoft.com/office/drawing/2014/main" id="{F8C63032-A54B-8287-9E78-FC2E28FA146B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36;p46">
                <a:extLst>
                  <a:ext uri="{FF2B5EF4-FFF2-40B4-BE49-F238E27FC236}">
                    <a16:creationId xmlns:a16="http://schemas.microsoft.com/office/drawing/2014/main" id="{0616D3E9-D9A3-5239-5D5B-0D7BCA97B702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37;p46">
                <a:extLst>
                  <a:ext uri="{FF2B5EF4-FFF2-40B4-BE49-F238E27FC236}">
                    <a16:creationId xmlns:a16="http://schemas.microsoft.com/office/drawing/2014/main" id="{A704B2F7-974A-FE92-C441-3A1665AB9A2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3770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4A780-C54F-4987-A5BC-A7E94997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73" y="658936"/>
            <a:ext cx="9358515" cy="47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152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DEA0D4-0C03-4D62-BA42-1A88F146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79" y="615112"/>
            <a:ext cx="8206075" cy="50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8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7577"/>
            <a:ext cx="12190413" cy="45719"/>
          </a:xfrm>
          <a:prstGeom prst="rect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" y="1246366"/>
            <a:ext cx="6157625" cy="383687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5223508" y="3635553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1166870" y="3006950"/>
            <a:ext cx="4719412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63B72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III. </a:t>
            </a: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63B72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Xây dựng kế hoạch rèn luyện bản thân theo định hướng nghề nghiệp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63B72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6" name="Google Shape;2644;p40">
            <a:extLst>
              <a:ext uri="{FF2B5EF4-FFF2-40B4-BE49-F238E27FC236}">
                <a16:creationId xmlns:a16="http://schemas.microsoft.com/office/drawing/2014/main" id="{F630E78A-B33F-B4DA-BA93-D1244254BB47}"/>
              </a:ext>
            </a:extLst>
          </p:cNvPr>
          <p:cNvGrpSpPr/>
          <p:nvPr/>
        </p:nvGrpSpPr>
        <p:grpSpPr>
          <a:xfrm>
            <a:off x="10212626" y="1321214"/>
            <a:ext cx="962567" cy="1339921"/>
            <a:chOff x="5120675" y="1937000"/>
            <a:chExt cx="925050" cy="1423700"/>
          </a:xfrm>
        </p:grpSpPr>
        <p:sp>
          <p:nvSpPr>
            <p:cNvPr id="97" name="Google Shape;2645;p40">
              <a:extLst>
                <a:ext uri="{FF2B5EF4-FFF2-40B4-BE49-F238E27FC236}">
                  <a16:creationId xmlns:a16="http://schemas.microsoft.com/office/drawing/2014/main" id="{3401F739-E555-97A8-7273-7F8465DA549C}"/>
                </a:ext>
              </a:extLst>
            </p:cNvPr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2646;p40">
              <a:extLst>
                <a:ext uri="{FF2B5EF4-FFF2-40B4-BE49-F238E27FC236}">
                  <a16:creationId xmlns:a16="http://schemas.microsoft.com/office/drawing/2014/main" id="{D4010AD8-0BED-1963-B032-486991C47D77}"/>
                </a:ext>
              </a:extLst>
            </p:cNvPr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2647;p40">
              <a:extLst>
                <a:ext uri="{FF2B5EF4-FFF2-40B4-BE49-F238E27FC236}">
                  <a16:creationId xmlns:a16="http://schemas.microsoft.com/office/drawing/2014/main" id="{C874A309-71E1-33B0-110C-1AEFA27EAFDB}"/>
                </a:ext>
              </a:extLst>
            </p:cNvPr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2648;p40">
              <a:extLst>
                <a:ext uri="{FF2B5EF4-FFF2-40B4-BE49-F238E27FC236}">
                  <a16:creationId xmlns:a16="http://schemas.microsoft.com/office/drawing/2014/main" id="{257583C2-84CB-1FAC-50A6-D270DC252BC4}"/>
                </a:ext>
              </a:extLst>
            </p:cNvPr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2649;p40">
              <a:extLst>
                <a:ext uri="{FF2B5EF4-FFF2-40B4-BE49-F238E27FC236}">
                  <a16:creationId xmlns:a16="http://schemas.microsoft.com/office/drawing/2014/main" id="{217A20BE-BDC2-1E8D-EAD3-7255CC634989}"/>
                </a:ext>
              </a:extLst>
            </p:cNvPr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650;p40">
              <a:extLst>
                <a:ext uri="{FF2B5EF4-FFF2-40B4-BE49-F238E27FC236}">
                  <a16:creationId xmlns:a16="http://schemas.microsoft.com/office/drawing/2014/main" id="{98E48909-F459-FF42-E900-87BB6FAD6763}"/>
                </a:ext>
              </a:extLst>
            </p:cNvPr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2651;p40">
              <a:extLst>
                <a:ext uri="{FF2B5EF4-FFF2-40B4-BE49-F238E27FC236}">
                  <a16:creationId xmlns:a16="http://schemas.microsoft.com/office/drawing/2014/main" id="{ECCEB31B-D6E2-D957-D911-78377814672F}"/>
                </a:ext>
              </a:extLst>
            </p:cNvPr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3061;p46">
            <a:extLst>
              <a:ext uri="{FF2B5EF4-FFF2-40B4-BE49-F238E27FC236}">
                <a16:creationId xmlns:a16="http://schemas.microsoft.com/office/drawing/2014/main" id="{9E270F88-F0E9-0C9D-7E00-2CFD31D42BB4}"/>
              </a:ext>
            </a:extLst>
          </p:cNvPr>
          <p:cNvGrpSpPr/>
          <p:nvPr/>
        </p:nvGrpSpPr>
        <p:grpSpPr>
          <a:xfrm>
            <a:off x="7512305" y="1656782"/>
            <a:ext cx="2911678" cy="5221379"/>
            <a:chOff x="5982628" y="902911"/>
            <a:chExt cx="2120749" cy="4204713"/>
          </a:xfrm>
        </p:grpSpPr>
        <p:sp>
          <p:nvSpPr>
            <p:cNvPr id="105" name="Google Shape;3062;p46">
              <a:extLst>
                <a:ext uri="{FF2B5EF4-FFF2-40B4-BE49-F238E27FC236}">
                  <a16:creationId xmlns:a16="http://schemas.microsoft.com/office/drawing/2014/main" id="{39085AFB-C4FA-619B-8F7B-D1F0A23FD14B}"/>
                </a:ext>
              </a:extLst>
            </p:cNvPr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6" name="Google Shape;3063;p46">
              <a:extLst>
                <a:ext uri="{FF2B5EF4-FFF2-40B4-BE49-F238E27FC236}">
                  <a16:creationId xmlns:a16="http://schemas.microsoft.com/office/drawing/2014/main" id="{C98B121C-4232-CE72-FFDC-21465B0FE05C}"/>
                </a:ext>
              </a:extLst>
            </p:cNvPr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107" name="Google Shape;3064;p46">
                <a:extLst>
                  <a:ext uri="{FF2B5EF4-FFF2-40B4-BE49-F238E27FC236}">
                    <a16:creationId xmlns:a16="http://schemas.microsoft.com/office/drawing/2014/main" id="{4B53C30E-161E-6193-D647-72E2DACF988D}"/>
                  </a:ext>
                </a:extLst>
              </p:cNvPr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3065;p46">
                <a:extLst>
                  <a:ext uri="{FF2B5EF4-FFF2-40B4-BE49-F238E27FC236}">
                    <a16:creationId xmlns:a16="http://schemas.microsoft.com/office/drawing/2014/main" id="{F16BC762-84F3-3288-5785-CF7BF04D8510}"/>
                  </a:ext>
                </a:extLst>
              </p:cNvPr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3066;p46">
                <a:extLst>
                  <a:ext uri="{FF2B5EF4-FFF2-40B4-BE49-F238E27FC236}">
                    <a16:creationId xmlns:a16="http://schemas.microsoft.com/office/drawing/2014/main" id="{9A498F3A-C7F1-4B05-FFD8-DA0D7ADA7106}"/>
                  </a:ext>
                </a:extLst>
              </p:cNvPr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3067;p46">
                <a:extLst>
                  <a:ext uri="{FF2B5EF4-FFF2-40B4-BE49-F238E27FC236}">
                    <a16:creationId xmlns:a16="http://schemas.microsoft.com/office/drawing/2014/main" id="{206D739E-90B5-44FB-BFD8-BFB019F700C1}"/>
                  </a:ext>
                </a:extLst>
              </p:cNvPr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3068;p46">
                <a:extLst>
                  <a:ext uri="{FF2B5EF4-FFF2-40B4-BE49-F238E27FC236}">
                    <a16:creationId xmlns:a16="http://schemas.microsoft.com/office/drawing/2014/main" id="{849B64DA-1780-FC74-3E37-3D47540C8ACB}"/>
                  </a:ext>
                </a:extLst>
              </p:cNvPr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3069;p46">
                <a:extLst>
                  <a:ext uri="{FF2B5EF4-FFF2-40B4-BE49-F238E27FC236}">
                    <a16:creationId xmlns:a16="http://schemas.microsoft.com/office/drawing/2014/main" id="{728DABDE-526C-1BF7-FEC2-136CF91AB1B4}"/>
                  </a:ext>
                </a:extLst>
              </p:cNvPr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3070;p46">
                <a:extLst>
                  <a:ext uri="{FF2B5EF4-FFF2-40B4-BE49-F238E27FC236}">
                    <a16:creationId xmlns:a16="http://schemas.microsoft.com/office/drawing/2014/main" id="{A5E5DF6E-F503-F01E-0BA8-D90F3CD1C46F}"/>
                  </a:ext>
                </a:extLst>
              </p:cNvPr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071;p46">
                <a:extLst>
                  <a:ext uri="{FF2B5EF4-FFF2-40B4-BE49-F238E27FC236}">
                    <a16:creationId xmlns:a16="http://schemas.microsoft.com/office/drawing/2014/main" id="{DBF7FA52-3C43-0461-8A64-8237EC044B9E}"/>
                  </a:ext>
                </a:extLst>
              </p:cNvPr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2;p46">
                <a:extLst>
                  <a:ext uri="{FF2B5EF4-FFF2-40B4-BE49-F238E27FC236}">
                    <a16:creationId xmlns:a16="http://schemas.microsoft.com/office/drawing/2014/main" id="{503E56A5-6B3B-CCB3-4E0D-3B1FA8BA7FF3}"/>
                  </a:ext>
                </a:extLst>
              </p:cNvPr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3;p46">
                <a:extLst>
                  <a:ext uri="{FF2B5EF4-FFF2-40B4-BE49-F238E27FC236}">
                    <a16:creationId xmlns:a16="http://schemas.microsoft.com/office/drawing/2014/main" id="{93EDAE35-0DEA-D9D2-ABC6-B2B7E201309F}"/>
                  </a:ext>
                </a:extLst>
              </p:cNvPr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4;p46">
                <a:extLst>
                  <a:ext uri="{FF2B5EF4-FFF2-40B4-BE49-F238E27FC236}">
                    <a16:creationId xmlns:a16="http://schemas.microsoft.com/office/drawing/2014/main" id="{68EA0823-8B63-94F6-FA7D-37F61EA88B1D}"/>
                  </a:ext>
                </a:extLst>
              </p:cNvPr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3075;p46">
                <a:extLst>
                  <a:ext uri="{FF2B5EF4-FFF2-40B4-BE49-F238E27FC236}">
                    <a16:creationId xmlns:a16="http://schemas.microsoft.com/office/drawing/2014/main" id="{87CA8408-CB16-0E58-0E6D-B1DEDF712742}"/>
                  </a:ext>
                </a:extLst>
              </p:cNvPr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3076;p46">
                <a:extLst>
                  <a:ext uri="{FF2B5EF4-FFF2-40B4-BE49-F238E27FC236}">
                    <a16:creationId xmlns:a16="http://schemas.microsoft.com/office/drawing/2014/main" id="{4CFEA719-28C8-410A-D3F7-B215591E109A}"/>
                  </a:ext>
                </a:extLst>
              </p:cNvPr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3077;p46">
                <a:extLst>
                  <a:ext uri="{FF2B5EF4-FFF2-40B4-BE49-F238E27FC236}">
                    <a16:creationId xmlns:a16="http://schemas.microsoft.com/office/drawing/2014/main" id="{CCA8301B-8DE6-E1DF-30AC-512D133DCCBE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3078;p46">
                <a:extLst>
                  <a:ext uri="{FF2B5EF4-FFF2-40B4-BE49-F238E27FC236}">
                    <a16:creationId xmlns:a16="http://schemas.microsoft.com/office/drawing/2014/main" id="{284015D9-3132-721F-6F21-20D06BEBA411}"/>
                  </a:ext>
                </a:extLst>
              </p:cNvPr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3079;p46">
                <a:extLst>
                  <a:ext uri="{FF2B5EF4-FFF2-40B4-BE49-F238E27FC236}">
                    <a16:creationId xmlns:a16="http://schemas.microsoft.com/office/drawing/2014/main" id="{F10F55E2-A021-CD6C-77D6-03D4208DA5CA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3080;p46">
                <a:extLst>
                  <a:ext uri="{FF2B5EF4-FFF2-40B4-BE49-F238E27FC236}">
                    <a16:creationId xmlns:a16="http://schemas.microsoft.com/office/drawing/2014/main" id="{7A58C5A5-FCA8-6755-B854-31C0EBC84203}"/>
                  </a:ext>
                </a:extLst>
              </p:cNvPr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3081;p46">
                <a:extLst>
                  <a:ext uri="{FF2B5EF4-FFF2-40B4-BE49-F238E27FC236}">
                    <a16:creationId xmlns:a16="http://schemas.microsoft.com/office/drawing/2014/main" id="{2D367383-C0B2-6923-3C75-0479E4BA8E91}"/>
                  </a:ext>
                </a:extLst>
              </p:cNvPr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3082;p46">
                <a:extLst>
                  <a:ext uri="{FF2B5EF4-FFF2-40B4-BE49-F238E27FC236}">
                    <a16:creationId xmlns:a16="http://schemas.microsoft.com/office/drawing/2014/main" id="{7BEE1F01-9280-CD4C-1ECE-A5F76DCA7E87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3083;p46">
                <a:extLst>
                  <a:ext uri="{FF2B5EF4-FFF2-40B4-BE49-F238E27FC236}">
                    <a16:creationId xmlns:a16="http://schemas.microsoft.com/office/drawing/2014/main" id="{A79C5E7E-D955-6181-EBCB-D0AFA6B04231}"/>
                  </a:ext>
                </a:extLst>
              </p:cNvPr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3084;p46">
                <a:extLst>
                  <a:ext uri="{FF2B5EF4-FFF2-40B4-BE49-F238E27FC236}">
                    <a16:creationId xmlns:a16="http://schemas.microsoft.com/office/drawing/2014/main" id="{BEF9E03F-971D-014C-5B72-8E9EA650AFC4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3085;p46">
                <a:extLst>
                  <a:ext uri="{FF2B5EF4-FFF2-40B4-BE49-F238E27FC236}">
                    <a16:creationId xmlns:a16="http://schemas.microsoft.com/office/drawing/2014/main" id="{FC4204F3-B768-0645-8EE3-513EAA79CD13}"/>
                  </a:ext>
                </a:extLst>
              </p:cNvPr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086;p46">
                <a:extLst>
                  <a:ext uri="{FF2B5EF4-FFF2-40B4-BE49-F238E27FC236}">
                    <a16:creationId xmlns:a16="http://schemas.microsoft.com/office/drawing/2014/main" id="{7C1B2C5E-D1F4-76AE-1DDF-7A4B2E1981F5}"/>
                  </a:ext>
                </a:extLst>
              </p:cNvPr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3087;p46">
                <a:extLst>
                  <a:ext uri="{FF2B5EF4-FFF2-40B4-BE49-F238E27FC236}">
                    <a16:creationId xmlns:a16="http://schemas.microsoft.com/office/drawing/2014/main" id="{0F0EC938-7E19-39F4-AB89-359A7DF3418B}"/>
                  </a:ext>
                </a:extLst>
              </p:cNvPr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3088;p46">
                <a:extLst>
                  <a:ext uri="{FF2B5EF4-FFF2-40B4-BE49-F238E27FC236}">
                    <a16:creationId xmlns:a16="http://schemas.microsoft.com/office/drawing/2014/main" id="{642A8F9C-B6FE-B21F-04B2-D825143558AB}"/>
                  </a:ext>
                </a:extLst>
              </p:cNvPr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3089;p46">
                <a:extLst>
                  <a:ext uri="{FF2B5EF4-FFF2-40B4-BE49-F238E27FC236}">
                    <a16:creationId xmlns:a16="http://schemas.microsoft.com/office/drawing/2014/main" id="{EC319CBC-30B3-AEB9-B174-E38E7BEA22FD}"/>
                  </a:ext>
                </a:extLst>
              </p:cNvPr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3090;p46">
                <a:extLst>
                  <a:ext uri="{FF2B5EF4-FFF2-40B4-BE49-F238E27FC236}">
                    <a16:creationId xmlns:a16="http://schemas.microsoft.com/office/drawing/2014/main" id="{F3ED717D-DDFA-CB6C-D44F-A3B6DAB491AB}"/>
                  </a:ext>
                </a:extLst>
              </p:cNvPr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091;p46">
                <a:extLst>
                  <a:ext uri="{FF2B5EF4-FFF2-40B4-BE49-F238E27FC236}">
                    <a16:creationId xmlns:a16="http://schemas.microsoft.com/office/drawing/2014/main" id="{6D48B80F-EC7A-87DF-DB8A-CD4BDA46258E}"/>
                  </a:ext>
                </a:extLst>
              </p:cNvPr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092;p46">
                <a:extLst>
                  <a:ext uri="{FF2B5EF4-FFF2-40B4-BE49-F238E27FC236}">
                    <a16:creationId xmlns:a16="http://schemas.microsoft.com/office/drawing/2014/main" id="{B0D1D0FB-EB5A-5D6F-0CF1-236C9AC58F23}"/>
                  </a:ext>
                </a:extLst>
              </p:cNvPr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093;p46">
                <a:extLst>
                  <a:ext uri="{FF2B5EF4-FFF2-40B4-BE49-F238E27FC236}">
                    <a16:creationId xmlns:a16="http://schemas.microsoft.com/office/drawing/2014/main" id="{828C7311-0484-ACF0-9D93-1DAFA8A6C943}"/>
                  </a:ext>
                </a:extLst>
              </p:cNvPr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3094;p46">
                <a:extLst>
                  <a:ext uri="{FF2B5EF4-FFF2-40B4-BE49-F238E27FC236}">
                    <a16:creationId xmlns:a16="http://schemas.microsoft.com/office/drawing/2014/main" id="{79B14FD0-5985-9057-9821-94CC2C6E4568}"/>
                  </a:ext>
                </a:extLst>
              </p:cNvPr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3095;p46">
                <a:extLst>
                  <a:ext uri="{FF2B5EF4-FFF2-40B4-BE49-F238E27FC236}">
                    <a16:creationId xmlns:a16="http://schemas.microsoft.com/office/drawing/2014/main" id="{32B4C86C-5402-798E-033D-29C82E77E81C}"/>
                  </a:ext>
                </a:extLst>
              </p:cNvPr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3096;p46">
                <a:extLst>
                  <a:ext uri="{FF2B5EF4-FFF2-40B4-BE49-F238E27FC236}">
                    <a16:creationId xmlns:a16="http://schemas.microsoft.com/office/drawing/2014/main" id="{DA54B140-6303-114A-4FE4-73DBDD4C6964}"/>
                  </a:ext>
                </a:extLst>
              </p:cNvPr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3097;p46">
                <a:extLst>
                  <a:ext uri="{FF2B5EF4-FFF2-40B4-BE49-F238E27FC236}">
                    <a16:creationId xmlns:a16="http://schemas.microsoft.com/office/drawing/2014/main" id="{85ED0A85-1A2C-6D83-9DF2-0302867EBF6A}"/>
                  </a:ext>
                </a:extLst>
              </p:cNvPr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3098;p46">
                <a:extLst>
                  <a:ext uri="{FF2B5EF4-FFF2-40B4-BE49-F238E27FC236}">
                    <a16:creationId xmlns:a16="http://schemas.microsoft.com/office/drawing/2014/main" id="{1C6F82A2-AD83-6D6F-64B1-826FE6A879FA}"/>
                  </a:ext>
                </a:extLst>
              </p:cNvPr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rgbClr val="71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3099;p46">
                <a:extLst>
                  <a:ext uri="{FF2B5EF4-FFF2-40B4-BE49-F238E27FC236}">
                    <a16:creationId xmlns:a16="http://schemas.microsoft.com/office/drawing/2014/main" id="{501D4776-207C-8563-7124-922051C68D49}"/>
                  </a:ext>
                </a:extLst>
              </p:cNvPr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3100;p46">
                <a:extLst>
                  <a:ext uri="{FF2B5EF4-FFF2-40B4-BE49-F238E27FC236}">
                    <a16:creationId xmlns:a16="http://schemas.microsoft.com/office/drawing/2014/main" id="{B3D33C58-F358-4F4C-0718-79AFADAB4440}"/>
                  </a:ext>
                </a:extLst>
              </p:cNvPr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1;p46">
                <a:extLst>
                  <a:ext uri="{FF2B5EF4-FFF2-40B4-BE49-F238E27FC236}">
                    <a16:creationId xmlns:a16="http://schemas.microsoft.com/office/drawing/2014/main" id="{9B9AFEC5-BE83-46C2-142A-E7ACBEBD8C5B}"/>
                  </a:ext>
                </a:extLst>
              </p:cNvPr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3102;p46">
                <a:extLst>
                  <a:ext uri="{FF2B5EF4-FFF2-40B4-BE49-F238E27FC236}">
                    <a16:creationId xmlns:a16="http://schemas.microsoft.com/office/drawing/2014/main" id="{DF7560BE-9F4C-763B-4FAB-1E101614FEC9}"/>
                  </a:ext>
                </a:extLst>
              </p:cNvPr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3103;p46">
                <a:extLst>
                  <a:ext uri="{FF2B5EF4-FFF2-40B4-BE49-F238E27FC236}">
                    <a16:creationId xmlns:a16="http://schemas.microsoft.com/office/drawing/2014/main" id="{8F41767B-5268-2D7D-4189-EAE09DC018A0}"/>
                  </a:ext>
                </a:extLst>
              </p:cNvPr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3104;p46">
                <a:extLst>
                  <a:ext uri="{FF2B5EF4-FFF2-40B4-BE49-F238E27FC236}">
                    <a16:creationId xmlns:a16="http://schemas.microsoft.com/office/drawing/2014/main" id="{453EFB5D-0FF1-61F9-E444-020EE7DA7642}"/>
                  </a:ext>
                </a:extLst>
              </p:cNvPr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3105;p46">
                <a:extLst>
                  <a:ext uri="{FF2B5EF4-FFF2-40B4-BE49-F238E27FC236}">
                    <a16:creationId xmlns:a16="http://schemas.microsoft.com/office/drawing/2014/main" id="{1953937B-EFD1-3C8F-35E6-DD3E5B1EFF25}"/>
                  </a:ext>
                </a:extLst>
              </p:cNvPr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3106;p46">
                <a:extLst>
                  <a:ext uri="{FF2B5EF4-FFF2-40B4-BE49-F238E27FC236}">
                    <a16:creationId xmlns:a16="http://schemas.microsoft.com/office/drawing/2014/main" id="{5509C03E-7A0B-337D-667A-BDCC1231818D}"/>
                  </a:ext>
                </a:extLst>
              </p:cNvPr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3107;p46">
                <a:extLst>
                  <a:ext uri="{FF2B5EF4-FFF2-40B4-BE49-F238E27FC236}">
                    <a16:creationId xmlns:a16="http://schemas.microsoft.com/office/drawing/2014/main" id="{4607EDB7-C1AB-3DDD-4D88-FD946659B086}"/>
                  </a:ext>
                </a:extLst>
              </p:cNvPr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3108;p46">
                <a:extLst>
                  <a:ext uri="{FF2B5EF4-FFF2-40B4-BE49-F238E27FC236}">
                    <a16:creationId xmlns:a16="http://schemas.microsoft.com/office/drawing/2014/main" id="{A7A7238B-EFDC-6880-818E-E282719467A3}"/>
                  </a:ext>
                </a:extLst>
              </p:cNvPr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3109;p46">
                <a:extLst>
                  <a:ext uri="{FF2B5EF4-FFF2-40B4-BE49-F238E27FC236}">
                    <a16:creationId xmlns:a16="http://schemas.microsoft.com/office/drawing/2014/main" id="{43BE6995-8FC8-791D-CB48-7E473F3FB563}"/>
                  </a:ext>
                </a:extLst>
              </p:cNvPr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3110;p46">
                <a:extLst>
                  <a:ext uri="{FF2B5EF4-FFF2-40B4-BE49-F238E27FC236}">
                    <a16:creationId xmlns:a16="http://schemas.microsoft.com/office/drawing/2014/main" id="{DC5FBE59-69AD-344C-7CED-7511E7C9FEE3}"/>
                  </a:ext>
                </a:extLst>
              </p:cNvPr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3111;p46">
                <a:extLst>
                  <a:ext uri="{FF2B5EF4-FFF2-40B4-BE49-F238E27FC236}">
                    <a16:creationId xmlns:a16="http://schemas.microsoft.com/office/drawing/2014/main" id="{9BB616FF-B179-E1EC-BA98-5180ECA6DF11}"/>
                  </a:ext>
                </a:extLst>
              </p:cNvPr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3112;p46">
                <a:extLst>
                  <a:ext uri="{FF2B5EF4-FFF2-40B4-BE49-F238E27FC236}">
                    <a16:creationId xmlns:a16="http://schemas.microsoft.com/office/drawing/2014/main" id="{D19ADE25-3F8C-003A-FDA0-8693DEB4D5F8}"/>
                  </a:ext>
                </a:extLst>
              </p:cNvPr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3113;p46">
                <a:extLst>
                  <a:ext uri="{FF2B5EF4-FFF2-40B4-BE49-F238E27FC236}">
                    <a16:creationId xmlns:a16="http://schemas.microsoft.com/office/drawing/2014/main" id="{19E2D996-01F3-9CBC-CEA9-DAE75EAFE53D}"/>
                  </a:ext>
                </a:extLst>
              </p:cNvPr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3114;p46">
                <a:extLst>
                  <a:ext uri="{FF2B5EF4-FFF2-40B4-BE49-F238E27FC236}">
                    <a16:creationId xmlns:a16="http://schemas.microsoft.com/office/drawing/2014/main" id="{8C68F895-7911-BB97-A195-69E36E3F4AA0}"/>
                  </a:ext>
                </a:extLst>
              </p:cNvPr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3115;p46">
                <a:extLst>
                  <a:ext uri="{FF2B5EF4-FFF2-40B4-BE49-F238E27FC236}">
                    <a16:creationId xmlns:a16="http://schemas.microsoft.com/office/drawing/2014/main" id="{95EC577F-4539-2D46-817B-30D4D2147BB3}"/>
                  </a:ext>
                </a:extLst>
              </p:cNvPr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rgbClr val="FFCD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3116;p46">
                <a:extLst>
                  <a:ext uri="{FF2B5EF4-FFF2-40B4-BE49-F238E27FC236}">
                    <a16:creationId xmlns:a16="http://schemas.microsoft.com/office/drawing/2014/main" id="{81DD7114-B363-8C7B-5BC3-C43311088402}"/>
                  </a:ext>
                </a:extLst>
              </p:cNvPr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3117;p46">
                <a:extLst>
                  <a:ext uri="{FF2B5EF4-FFF2-40B4-BE49-F238E27FC236}">
                    <a16:creationId xmlns:a16="http://schemas.microsoft.com/office/drawing/2014/main" id="{34AB29D9-061A-EE47-95FA-A727F60AAD9F}"/>
                  </a:ext>
                </a:extLst>
              </p:cNvPr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3118;p46">
                <a:extLst>
                  <a:ext uri="{FF2B5EF4-FFF2-40B4-BE49-F238E27FC236}">
                    <a16:creationId xmlns:a16="http://schemas.microsoft.com/office/drawing/2014/main" id="{5A868C31-3801-B241-C3D7-49B25D03A02A}"/>
                  </a:ext>
                </a:extLst>
              </p:cNvPr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3119;p46">
                <a:extLst>
                  <a:ext uri="{FF2B5EF4-FFF2-40B4-BE49-F238E27FC236}">
                    <a16:creationId xmlns:a16="http://schemas.microsoft.com/office/drawing/2014/main" id="{81AA7549-8EAC-28FD-4031-3F249411690D}"/>
                  </a:ext>
                </a:extLst>
              </p:cNvPr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3120;p46">
                <a:extLst>
                  <a:ext uri="{FF2B5EF4-FFF2-40B4-BE49-F238E27FC236}">
                    <a16:creationId xmlns:a16="http://schemas.microsoft.com/office/drawing/2014/main" id="{D83EA177-0507-2783-40D7-8B55B52BAAC0}"/>
                  </a:ext>
                </a:extLst>
              </p:cNvPr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3121;p46">
                <a:extLst>
                  <a:ext uri="{FF2B5EF4-FFF2-40B4-BE49-F238E27FC236}">
                    <a16:creationId xmlns:a16="http://schemas.microsoft.com/office/drawing/2014/main" id="{0ADC79D1-558D-FE0E-0FFE-5717AE078E1C}"/>
                  </a:ext>
                </a:extLst>
              </p:cNvPr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3122;p46">
                <a:extLst>
                  <a:ext uri="{FF2B5EF4-FFF2-40B4-BE49-F238E27FC236}">
                    <a16:creationId xmlns:a16="http://schemas.microsoft.com/office/drawing/2014/main" id="{E69B6848-D7FF-8AE3-B23C-7246B67518F9}"/>
                  </a:ext>
                </a:extLst>
              </p:cNvPr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3123;p46">
                <a:extLst>
                  <a:ext uri="{FF2B5EF4-FFF2-40B4-BE49-F238E27FC236}">
                    <a16:creationId xmlns:a16="http://schemas.microsoft.com/office/drawing/2014/main" id="{47294ACB-D1EB-9E4B-8814-08BCDF5A1A5A}"/>
                  </a:ext>
                </a:extLst>
              </p:cNvPr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3124;p46">
                <a:extLst>
                  <a:ext uri="{FF2B5EF4-FFF2-40B4-BE49-F238E27FC236}">
                    <a16:creationId xmlns:a16="http://schemas.microsoft.com/office/drawing/2014/main" id="{83DC1642-CCA3-1F53-C34C-872EDEF242C6}"/>
                  </a:ext>
                </a:extLst>
              </p:cNvPr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3125;p46">
                <a:extLst>
                  <a:ext uri="{FF2B5EF4-FFF2-40B4-BE49-F238E27FC236}">
                    <a16:creationId xmlns:a16="http://schemas.microsoft.com/office/drawing/2014/main" id="{728DF41C-9EEE-C029-07A7-60693CD251E3}"/>
                  </a:ext>
                </a:extLst>
              </p:cNvPr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3126;p46">
                <a:extLst>
                  <a:ext uri="{FF2B5EF4-FFF2-40B4-BE49-F238E27FC236}">
                    <a16:creationId xmlns:a16="http://schemas.microsoft.com/office/drawing/2014/main" id="{39FF9702-7BEE-8E3C-A356-4B2125AF21B6}"/>
                  </a:ext>
                </a:extLst>
              </p:cNvPr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3127;p46">
                <a:extLst>
                  <a:ext uri="{FF2B5EF4-FFF2-40B4-BE49-F238E27FC236}">
                    <a16:creationId xmlns:a16="http://schemas.microsoft.com/office/drawing/2014/main" id="{0117F687-22EF-B6A9-0999-FBD9725B7B25}"/>
                  </a:ext>
                </a:extLst>
              </p:cNvPr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3128;p46">
                <a:extLst>
                  <a:ext uri="{FF2B5EF4-FFF2-40B4-BE49-F238E27FC236}">
                    <a16:creationId xmlns:a16="http://schemas.microsoft.com/office/drawing/2014/main" id="{E7872C9E-4AFF-99FB-C283-DD6734E97ED5}"/>
                  </a:ext>
                </a:extLst>
              </p:cNvPr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3129;p46">
                <a:extLst>
                  <a:ext uri="{FF2B5EF4-FFF2-40B4-BE49-F238E27FC236}">
                    <a16:creationId xmlns:a16="http://schemas.microsoft.com/office/drawing/2014/main" id="{6381BC76-B92F-520C-9FB0-13C18A844F7D}"/>
                  </a:ext>
                </a:extLst>
              </p:cNvPr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3130;p46">
                <a:extLst>
                  <a:ext uri="{FF2B5EF4-FFF2-40B4-BE49-F238E27FC236}">
                    <a16:creationId xmlns:a16="http://schemas.microsoft.com/office/drawing/2014/main" id="{993344AF-17CE-350A-261D-905D27722CA2}"/>
                  </a:ext>
                </a:extLst>
              </p:cNvPr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3131;p46">
                <a:extLst>
                  <a:ext uri="{FF2B5EF4-FFF2-40B4-BE49-F238E27FC236}">
                    <a16:creationId xmlns:a16="http://schemas.microsoft.com/office/drawing/2014/main" id="{4894EEBB-AD3C-003A-5916-49D379CDAED3}"/>
                  </a:ext>
                </a:extLst>
              </p:cNvPr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3132;p46">
                <a:extLst>
                  <a:ext uri="{FF2B5EF4-FFF2-40B4-BE49-F238E27FC236}">
                    <a16:creationId xmlns:a16="http://schemas.microsoft.com/office/drawing/2014/main" id="{48DD90E0-D749-22E3-F277-281C77C21B6B}"/>
                  </a:ext>
                </a:extLst>
              </p:cNvPr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3133;p46">
                <a:extLst>
                  <a:ext uri="{FF2B5EF4-FFF2-40B4-BE49-F238E27FC236}">
                    <a16:creationId xmlns:a16="http://schemas.microsoft.com/office/drawing/2014/main" id="{BDBE644C-7288-FA6E-01B7-60122488CAB4}"/>
                  </a:ext>
                </a:extLst>
              </p:cNvPr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3134;p46">
                <a:extLst>
                  <a:ext uri="{FF2B5EF4-FFF2-40B4-BE49-F238E27FC236}">
                    <a16:creationId xmlns:a16="http://schemas.microsoft.com/office/drawing/2014/main" id="{F004DF9B-FA40-2722-B15D-E2AE7A7F6704}"/>
                  </a:ext>
                </a:extLst>
              </p:cNvPr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3135;p46">
                <a:extLst>
                  <a:ext uri="{FF2B5EF4-FFF2-40B4-BE49-F238E27FC236}">
                    <a16:creationId xmlns:a16="http://schemas.microsoft.com/office/drawing/2014/main" id="{F8C63032-A54B-8287-9E78-FC2E28FA146B}"/>
                  </a:ext>
                </a:extLst>
              </p:cNvPr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3136;p46">
                <a:extLst>
                  <a:ext uri="{FF2B5EF4-FFF2-40B4-BE49-F238E27FC236}">
                    <a16:creationId xmlns:a16="http://schemas.microsoft.com/office/drawing/2014/main" id="{0616D3E9-D9A3-5239-5D5B-0D7BCA97B702}"/>
                  </a:ext>
                </a:extLst>
              </p:cNvPr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3137;p46">
                <a:extLst>
                  <a:ext uri="{FF2B5EF4-FFF2-40B4-BE49-F238E27FC236}">
                    <a16:creationId xmlns:a16="http://schemas.microsoft.com/office/drawing/2014/main" id="{A704B2F7-974A-FE92-C441-3A1665AB9A25}"/>
                  </a:ext>
                </a:extLst>
              </p:cNvPr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29963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FE1894-A6A7-469A-8ED5-E0DF840C4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52006"/>
              </p:ext>
            </p:extLst>
          </p:nvPr>
        </p:nvGraphicFramePr>
        <p:xfrm>
          <a:off x="1694726" y="260434"/>
          <a:ext cx="8875401" cy="5241440"/>
        </p:xfrm>
        <a:graphic>
          <a:graphicData uri="http://schemas.openxmlformats.org/drawingml/2006/table">
            <a:tbl>
              <a:tblPr/>
              <a:tblGrid>
                <a:gridCol w="2333438">
                  <a:extLst>
                    <a:ext uri="{9D8B030D-6E8A-4147-A177-3AD203B41FA5}">
                      <a16:colId xmlns:a16="http://schemas.microsoft.com/office/drawing/2014/main" val="207240521"/>
                    </a:ext>
                  </a:extLst>
                </a:gridCol>
                <a:gridCol w="3583496">
                  <a:extLst>
                    <a:ext uri="{9D8B030D-6E8A-4147-A177-3AD203B41FA5}">
                      <a16:colId xmlns:a16="http://schemas.microsoft.com/office/drawing/2014/main" val="3877838068"/>
                    </a:ext>
                  </a:extLst>
                </a:gridCol>
                <a:gridCol w="2958467">
                  <a:extLst>
                    <a:ext uri="{9D8B030D-6E8A-4147-A177-3AD203B41FA5}">
                      <a16:colId xmlns:a16="http://schemas.microsoft.com/office/drawing/2014/main" val="2180191917"/>
                    </a:ext>
                  </a:extLst>
                </a:gridCol>
              </a:tblGrid>
              <a:tr h="756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rèn luyện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 mong đợi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41111"/>
                  </a:ext>
                </a:extLst>
              </a:tr>
              <a:tr h="377134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mục tiêu cụ thể về học tập, công việc của bản thân và quyết tâm thực hiện được mục tiêu.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ý chí làm việc đến cùng, dù gặp khó khăn, trở ngại.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 định với những điều mình cho là đúng.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động nhận và thực hiện những công việc đòi hỏi tính kiên trì.</a:t>
                      </a: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 luyện được tính kiên trì trong học tập và công việc.</a:t>
                      </a:r>
                    </a:p>
                  </a:txBody>
                  <a:tcPr marL="30200" marR="30200" marT="30200" marB="30200">
                    <a:lnL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7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48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171463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22B17-46AB-4F77-BE62-207AEFC3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41"/>
            <a:ext cx="12190413" cy="6857107"/>
          </a:xfrm>
          <a:prstGeom prst="rect">
            <a:avLst/>
          </a:prstGeom>
        </p:spPr>
      </p:pic>
      <p:sp>
        <p:nvSpPr>
          <p:cNvPr id="11" name="椭圆 11">
            <a:extLst>
              <a:ext uri="{FF2B5EF4-FFF2-40B4-BE49-F238E27FC236}">
                <a16:creationId xmlns:a16="http://schemas.microsoft.com/office/drawing/2014/main" id="{9BC7E6FA-528F-45B6-8B18-804E1C35FC90}"/>
              </a:ext>
            </a:extLst>
          </p:cNvPr>
          <p:cNvSpPr/>
          <p:nvPr/>
        </p:nvSpPr>
        <p:spPr>
          <a:xfrm>
            <a:off x="3411789" y="2221010"/>
            <a:ext cx="1228250" cy="1224056"/>
          </a:xfrm>
          <a:prstGeom prst="ellipse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endParaRPr lang="zh-CN" altLang="en-US" sz="48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EA902CD6-C1D2-4103-BDED-265EB3CC792E}"/>
              </a:ext>
            </a:extLst>
          </p:cNvPr>
          <p:cNvGrpSpPr/>
          <p:nvPr/>
        </p:nvGrpSpPr>
        <p:grpSpPr>
          <a:xfrm>
            <a:off x="4828595" y="2009304"/>
            <a:ext cx="4157384" cy="1846659"/>
            <a:chOff x="4953000" y="1926738"/>
            <a:chExt cx="4157384" cy="184665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AB75DB16-C788-4C32-A358-27914BC2E908}"/>
                </a:ext>
              </a:extLst>
            </p:cNvPr>
            <p:cNvSpPr/>
            <p:nvPr/>
          </p:nvSpPr>
          <p:spPr>
            <a:xfrm>
              <a:off x="4953000" y="1926738"/>
              <a:ext cx="4157384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6000" b="1" noProof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khởi động</a:t>
              </a:r>
              <a:endParaRPr lang="zh-CN" altLang="en-US" sz="6000" b="1" noProof="1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BE873137-ECFA-4152-B1C5-F84B44CF3FE9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894312"/>
              <a:ext cx="3314700" cy="0"/>
            </a:xfrm>
            <a:prstGeom prst="line">
              <a:avLst/>
            </a:prstGeom>
            <a:ln w="12700">
              <a:solidFill>
                <a:srgbClr val="3668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36559B4B-6097-4ACA-A5F1-4AFF5798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8811719" y="1035367"/>
            <a:ext cx="1777926" cy="1947873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23E32D04-AA65-425B-9FAE-4C12CD2A9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7482845" y="4433731"/>
            <a:ext cx="2068340" cy="1328053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E01D4455-3AD0-45F5-993D-774CEDCB1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3" y="3583686"/>
            <a:ext cx="1506975" cy="856056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74ACD540-66A0-4138-B9A5-7619DF64B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4" y="3994583"/>
            <a:ext cx="5266750" cy="5266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5183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80" y="931628"/>
            <a:ext cx="7999958" cy="4769786"/>
          </a:xfrm>
          <a:prstGeom prst="rect">
            <a:avLst/>
          </a:prstGeom>
        </p:spPr>
      </p:pic>
      <p:pic>
        <p:nvPicPr>
          <p:cNvPr id="62" name="PA-图片 14">
            <a:extLst>
              <a:ext uri="{FF2B5EF4-FFF2-40B4-BE49-F238E27FC236}">
                <a16:creationId xmlns:a16="http://schemas.microsoft.com/office/drawing/2014/main" id="{D6D3B301-32DF-4EE0-B87A-DBB5561080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-2899" r="79595" b="52899"/>
          <a:stretch/>
        </p:blipFill>
        <p:spPr>
          <a:xfrm>
            <a:off x="3192933" y="2744083"/>
            <a:ext cx="741097" cy="11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405996" y="4916259"/>
            <a:ext cx="2068071" cy="132788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19" y="4625373"/>
            <a:ext cx="443774" cy="631146"/>
          </a:xfrm>
          <a:prstGeom prst="rect">
            <a:avLst/>
          </a:prstGeom>
        </p:spPr>
      </p:pic>
      <p:grpSp>
        <p:nvGrpSpPr>
          <p:cNvPr id="18" name="组合 5">
            <a:extLst>
              <a:ext uri="{FF2B5EF4-FFF2-40B4-BE49-F238E27FC236}">
                <a16:creationId xmlns:a16="http://schemas.microsoft.com/office/drawing/2014/main" id="{CD6D1509-E0CA-4F02-9C7E-08E4AEB9E0D5}"/>
              </a:ext>
            </a:extLst>
          </p:cNvPr>
          <p:cNvGrpSpPr/>
          <p:nvPr/>
        </p:nvGrpSpPr>
        <p:grpSpPr>
          <a:xfrm>
            <a:off x="4206509" y="1753211"/>
            <a:ext cx="5575712" cy="2971813"/>
            <a:chOff x="1875498" y="4397824"/>
            <a:chExt cx="3673763" cy="1219439"/>
          </a:xfrm>
          <a:noFill/>
        </p:grpSpPr>
        <p:sp>
          <p:nvSpPr>
            <p:cNvPr id="19" name="圆角矩形 6">
              <a:extLst>
                <a:ext uri="{FF2B5EF4-FFF2-40B4-BE49-F238E27FC236}">
                  <a16:creationId xmlns:a16="http://schemas.microsoft.com/office/drawing/2014/main" id="{D08DAA93-C378-49BD-9A92-2E75C8CB888E}"/>
                </a:ext>
              </a:extLst>
            </p:cNvPr>
            <p:cNvSpPr/>
            <p:nvPr/>
          </p:nvSpPr>
          <p:spPr>
            <a:xfrm>
              <a:off x="1879582" y="4397824"/>
              <a:ext cx="3669679" cy="1164364"/>
            </a:xfrm>
            <a:prstGeom prst="roundRect">
              <a:avLst/>
            </a:prstGeom>
            <a:grpFill/>
            <a:ln w="76200">
              <a:solidFill>
                <a:srgbClr val="FF7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09">
                <a:defRPr/>
              </a:pPr>
              <a:endParaRPr sz="280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文本框 38">
              <a:extLst>
                <a:ext uri="{FF2B5EF4-FFF2-40B4-BE49-F238E27FC236}">
                  <a16:creationId xmlns:a16="http://schemas.microsoft.com/office/drawing/2014/main" id="{0CB3AA79-0EFD-4AAB-8821-BDBAD07AEB2D}"/>
                </a:ext>
              </a:extLst>
            </p:cNvPr>
            <p:cNvSpPr txBox="1"/>
            <p:nvPr/>
          </p:nvSpPr>
          <p:spPr>
            <a:xfrm>
              <a:off x="1875498" y="5044263"/>
              <a:ext cx="3669679" cy="5730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71991" tIns="0" rIns="71991" bIns="0" anchor="ctr" anchorCtr="0">
              <a:noAutofit/>
            </a:bodyPr>
            <a:lstStyle/>
            <a:p>
              <a:pPr algn="ctr" defTabSz="914287">
                <a:lnSpc>
                  <a:spcPct val="120000"/>
                </a:lnSpc>
                <a:defRPr/>
              </a:pPr>
              <a:br>
                <a:rPr lang="zh-CN" altLang="en-US" sz="5999" b="1" dirty="0">
                  <a:solidFill>
                    <a:srgbClr val="FF7422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</a:br>
              <a:endParaRPr lang="zh-CN" altLang="en-US" sz="5999" b="1" dirty="0">
                <a:solidFill>
                  <a:srgbClr val="FF7422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文本框 10">
            <a:extLst>
              <a:ext uri="{FF2B5EF4-FFF2-40B4-BE49-F238E27FC236}">
                <a16:creationId xmlns:a16="http://schemas.microsoft.com/office/drawing/2014/main" id="{69DBB7FF-B379-4092-9B6E-4427C898D8CB}"/>
              </a:ext>
            </a:extLst>
          </p:cNvPr>
          <p:cNvSpPr txBox="1"/>
          <p:nvPr/>
        </p:nvSpPr>
        <p:spPr>
          <a:xfrm>
            <a:off x="4135902" y="1834894"/>
            <a:ext cx="5575712" cy="267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54">
              <a:lnSpc>
                <a:spcPct val="120000"/>
              </a:lnSpc>
              <a:defRPr/>
            </a:pP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thầy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4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ạ!</a:t>
            </a:r>
            <a:endParaRPr lang="zh-CN" altLang="en-US" sz="8799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3" name="图片 11">
            <a:extLst>
              <a:ext uri="{FF2B5EF4-FFF2-40B4-BE49-F238E27FC236}">
                <a16:creationId xmlns:a16="http://schemas.microsoft.com/office/drawing/2014/main" id="{D8E1733B-0C47-41AF-A0AA-5FD25C2C72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0" y="2726981"/>
            <a:ext cx="5309388" cy="4013910"/>
          </a:xfrm>
          <a:prstGeom prst="rect">
            <a:avLst/>
          </a:prstGeom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id="{E7202D61-D85A-4BE1-BCAB-4AF6527286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92" y="3908174"/>
            <a:ext cx="1257136" cy="1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699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9 L 0.01094 0.08056 L 0.01758 0.04746 L 0.02956 0.07593 L 0.03659 0.04283 L 0.04805 0.0713 L 0.05521 0.0382 L 0.06667 0.06667 L 0.07396 0.03357 L 0.08581 0.06181 L 0.09232 0.02894 L 0.1043 0.05718 L 0.11094 0.02431 L 0.12252 0.05278 L 0.12995 0.01945 L 0.14141 0.04792 L 0.1487 0.01482 " pathEditMode="relative" rAng="21120000" ptsTypes="AAAAAAAA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lang="vi-VN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lang="zh-CN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“Đoán ý đồng đội- Đoán nghề”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07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lang="vi-VN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lang="zh-CN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52" y="1204603"/>
            <a:ext cx="8709319" cy="4450381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651782" y="4100476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8" y="3250785"/>
            <a:ext cx="2921259" cy="3474580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544772" y="509500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169154" y="3159347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* Mục đích: rèn luyện trí nhớ, khéo léo</a:t>
            </a:r>
          </a:p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* Số lượng: 30 người trở lên, chia nhiều nhóm</a:t>
            </a:r>
          </a:p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* Địa điểm: trong phòng, ngoài sân</a:t>
            </a:r>
          </a:p>
          <a:p>
            <a:pPr algn="just"/>
            <a:r>
              <a:rPr lang="vi-VN" sz="3200" i="1" dirty="0">
                <a:cs typeface="Times New Roman" panose="02020603050405020304" pitchFamily="18" charset="0"/>
              </a:rPr>
              <a:t>* Thời gian: 5 -&gt; 7 phút</a:t>
            </a:r>
          </a:p>
        </p:txBody>
      </p:sp>
    </p:spTree>
    <p:extLst>
      <p:ext uri="{BB962C8B-B14F-4D97-AF65-F5344CB8AC3E}">
        <p14:creationId xmlns:p14="http://schemas.microsoft.com/office/powerpoint/2010/main" val="32386961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XÂY DỰNG VÀ THỰC HIỆN KẾ HOẠCH HỌC TẬP THEO ĐỊNH HƯỚNG NGHỀ NGHIỆP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540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lang="vi-VN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lang="zh-CN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9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15A3F-9BA0-40E7-AFD4-78767EF60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62" y="864191"/>
            <a:ext cx="7826856" cy="50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7402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22B17-46AB-4F77-BE62-207AEFC3B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241"/>
            <a:ext cx="12190413" cy="6857107"/>
          </a:xfrm>
          <a:prstGeom prst="rect">
            <a:avLst/>
          </a:prstGeom>
        </p:spPr>
      </p:pic>
      <p:sp>
        <p:nvSpPr>
          <p:cNvPr id="11" name="椭圆 11">
            <a:extLst>
              <a:ext uri="{FF2B5EF4-FFF2-40B4-BE49-F238E27FC236}">
                <a16:creationId xmlns:a16="http://schemas.microsoft.com/office/drawing/2014/main" id="{9BC7E6FA-528F-45B6-8B18-804E1C35FC90}"/>
              </a:ext>
            </a:extLst>
          </p:cNvPr>
          <p:cNvSpPr/>
          <p:nvPr/>
        </p:nvSpPr>
        <p:spPr>
          <a:xfrm>
            <a:off x="3411789" y="2221010"/>
            <a:ext cx="1228250" cy="1224056"/>
          </a:xfrm>
          <a:prstGeom prst="ellipse">
            <a:avLst/>
          </a:prstGeom>
          <a:solidFill>
            <a:srgbClr val="36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noProof="1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endParaRPr lang="zh-CN" altLang="en-US" sz="4800" noProof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EA902CD6-C1D2-4103-BDED-265EB3CC792E}"/>
              </a:ext>
            </a:extLst>
          </p:cNvPr>
          <p:cNvGrpSpPr/>
          <p:nvPr/>
        </p:nvGrpSpPr>
        <p:grpSpPr>
          <a:xfrm>
            <a:off x="4828595" y="2009304"/>
            <a:ext cx="4157384" cy="2769989"/>
            <a:chOff x="4953000" y="1926738"/>
            <a:chExt cx="4157384" cy="2769989"/>
          </a:xfrm>
        </p:grpSpPr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AB75DB16-C788-4C32-A358-27914BC2E908}"/>
                </a:ext>
              </a:extLst>
            </p:cNvPr>
            <p:cNvSpPr/>
            <p:nvPr/>
          </p:nvSpPr>
          <p:spPr>
            <a:xfrm>
              <a:off x="4953000" y="1926738"/>
              <a:ext cx="4157384" cy="27699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6000" b="1" noProof="1">
                  <a:solidFill>
                    <a:srgbClr val="366896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KHÁM PHÁ – KẾT NỐI</a:t>
              </a:r>
              <a:endParaRPr lang="zh-CN" altLang="en-US" sz="6000" b="1" noProof="1">
                <a:solidFill>
                  <a:srgbClr val="366896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BE873137-ECFA-4152-B1C5-F84B44CF3FE9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894312"/>
              <a:ext cx="3314700" cy="0"/>
            </a:xfrm>
            <a:prstGeom prst="line">
              <a:avLst/>
            </a:prstGeom>
            <a:ln w="12700">
              <a:solidFill>
                <a:srgbClr val="3668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36559B4B-6097-4ACA-A5F1-4AFF5798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8811719" y="1035367"/>
            <a:ext cx="1777926" cy="1947873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23E32D04-AA65-425B-9FAE-4C12CD2A9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7482845" y="4433731"/>
            <a:ext cx="2068340" cy="1328053"/>
          </a:xfrm>
          <a:prstGeom prst="rect">
            <a:avLst/>
          </a:prstGeom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E01D4455-3AD0-45F5-993D-774CEDCB1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3" y="3583686"/>
            <a:ext cx="1506975" cy="856056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74ACD540-66A0-4138-B9A5-7619DF64B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4" y="3994583"/>
            <a:ext cx="5266750" cy="5266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1019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-1" y="231932"/>
            <a:ext cx="12190413" cy="828463"/>
            <a:chOff x="0" y="547850"/>
            <a:chExt cx="12190413" cy="82846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366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235" y="547850"/>
              <a:ext cx="1070435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ĐỊNH H</a:t>
              </a:r>
              <a:r>
                <a:rPr kumimoji="0" lang="vi-VN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Ư</a:t>
              </a:r>
              <a:r>
                <a:rPr kumimoji="0" lang="en-US" altLang="zh-C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ỚNG NGHỀ NGHIỆP</a:t>
              </a:r>
              <a:endParaRPr kumimoji="0" lang="zh-C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11">
            <a:extLst>
              <a:ext uri="{FF2B5EF4-FFF2-40B4-BE49-F238E27FC236}">
                <a16:creationId xmlns:a16="http://schemas.microsoft.com/office/drawing/2014/main" id="{9C6A6309-3DA2-426F-9025-0D2ABD4E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71" y="1463858"/>
            <a:ext cx="8001000" cy="3449405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F72DBA9F-C1AD-4301-A5AA-77D6145B4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201">
            <a:off x="9054483" y="3472548"/>
            <a:ext cx="2068340" cy="1328053"/>
          </a:xfrm>
          <a:prstGeom prst="rect">
            <a:avLst/>
          </a:prstGeom>
        </p:spPr>
      </p:pic>
      <p:pic>
        <p:nvPicPr>
          <p:cNvPr id="18" name="图片 4">
            <a:extLst>
              <a:ext uri="{FF2B5EF4-FFF2-40B4-BE49-F238E27FC236}">
                <a16:creationId xmlns:a16="http://schemas.microsoft.com/office/drawing/2014/main" id="{0A27A0F3-A524-4D90-B6FC-B39A5173D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45" y="4764502"/>
            <a:ext cx="443832" cy="631228"/>
          </a:xfrm>
          <a:prstGeom prst="rect">
            <a:avLst/>
          </a:prstGeom>
        </p:spPr>
      </p:pic>
      <p:pic>
        <p:nvPicPr>
          <p:cNvPr id="30" name="图片 5">
            <a:extLst>
              <a:ext uri="{FF2B5EF4-FFF2-40B4-BE49-F238E27FC236}">
                <a16:creationId xmlns:a16="http://schemas.microsoft.com/office/drawing/2014/main" id="{33F087F9-66B4-4FE5-ACE1-DF720EF00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219" y="1905072"/>
            <a:ext cx="4052669" cy="4820293"/>
          </a:xfrm>
          <a:prstGeom prst="rect">
            <a:avLst/>
          </a:prstGeom>
        </p:spPr>
      </p:pic>
      <p:pic>
        <p:nvPicPr>
          <p:cNvPr id="31" name="PA-图片 12">
            <a:extLst>
              <a:ext uri="{FF2B5EF4-FFF2-40B4-BE49-F238E27FC236}">
                <a16:creationId xmlns:a16="http://schemas.microsoft.com/office/drawing/2014/main" id="{1B74406C-54F8-405E-B007-AE86CE90CA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1" t="46683" r="21708" b="3317"/>
          <a:stretch/>
        </p:blipFill>
        <p:spPr>
          <a:xfrm>
            <a:off x="8250282" y="4137768"/>
            <a:ext cx="1068763" cy="15931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2" name="标题 1">
            <a:extLst>
              <a:ext uri="{FF2B5EF4-FFF2-40B4-BE49-F238E27FC236}">
                <a16:creationId xmlns:a16="http://schemas.microsoft.com/office/drawing/2014/main" id="{D78DF3CE-C80F-4952-8728-D1983AA308D2}"/>
              </a:ext>
            </a:extLst>
          </p:cNvPr>
          <p:cNvSpPr txBox="1">
            <a:spLocks/>
          </p:cNvSpPr>
          <p:nvPr/>
        </p:nvSpPr>
        <p:spPr>
          <a:xfrm>
            <a:off x="4391070" y="2013871"/>
            <a:ext cx="5371807" cy="1727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nghề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sở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4920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208 L 0.01094 0.08056 L 0.01758 0.04745 L 0.02956 0.07593 L 0.03659 0.04282 L 0.04805 0.0713 L 0.05521 0.0382 L 0.06667 0.06667 L 0.07396 0.03357 L 0.08581 0.06181 L 0.09232 0.02894 L 0.1043 0.05718 L 0.11094 0.02431 L 0.12253 0.05278 L 0.12995 0.01945 L 0.14141 0.04792 L 0.1487 0.01482 " pathEditMode="relative" rAng="21120000" ptsTypes="AAAAAAAAAAAAAAAAA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HỌP PHHS</Template>
  <TotalTime>35</TotalTime>
  <Words>449</Words>
  <PresentationFormat>Custom</PresentationFormat>
  <Paragraphs>70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53" baseType="lpstr">
      <vt:lpstr>等线</vt:lpstr>
      <vt:lpstr>等线 Light</vt:lpstr>
      <vt:lpstr>SimSun</vt:lpstr>
      <vt:lpstr>SimSun</vt:lpstr>
      <vt:lpstr>华文新魏</vt:lpstr>
      <vt:lpstr>.VnTime</vt:lpstr>
      <vt:lpstr>Arial</vt:lpstr>
      <vt:lpstr>Calibri</vt:lpstr>
      <vt:lpstr>Impact</vt:lpstr>
      <vt:lpstr>inpin heiti</vt:lpstr>
      <vt:lpstr>ITC Avant Garde Std Bk</vt:lpstr>
      <vt:lpstr>LiHei Pro</vt:lpstr>
      <vt:lpstr>Open Sans Extrabold</vt:lpstr>
      <vt:lpstr>Signika</vt:lpstr>
      <vt:lpstr>Times New Roman</vt:lpstr>
      <vt:lpstr>包图简圆体</vt:lpstr>
      <vt:lpstr>字魂27号-布丁体</vt:lpstr>
      <vt:lpstr>字魂36号-正文宋楷</vt:lpstr>
      <vt:lpstr>字魂59号-创粗黑</vt:lpstr>
      <vt:lpstr>小考拉体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2023-08-26T12:45:34Z</dcterms:created>
  <dcterms:modified xsi:type="dcterms:W3CDTF">2023-08-26T13:21:15Z</dcterms:modified>
</cp:coreProperties>
</file>