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304" r:id="rId9"/>
    <p:sldId id="302" r:id="rId10"/>
    <p:sldId id="301" r:id="rId11"/>
    <p:sldId id="260" r:id="rId12"/>
    <p:sldId id="261" r:id="rId13"/>
    <p:sldId id="262" r:id="rId14"/>
    <p:sldId id="264" r:id="rId15"/>
    <p:sldId id="263" r:id="rId16"/>
    <p:sldId id="265" r:id="rId17"/>
    <p:sldId id="275" r:id="rId18"/>
    <p:sldId id="266" r:id="rId19"/>
    <p:sldId id="276" r:id="rId20"/>
    <p:sldId id="300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8" r:id="rId39"/>
    <p:sldId id="294" r:id="rId40"/>
    <p:sldId id="295" r:id="rId41"/>
    <p:sldId id="296" r:id="rId42"/>
    <p:sldId id="303" r:id="rId43"/>
    <p:sldId id="297" r:id="rId44"/>
  </p:sldIdLst>
  <p:sldSz cx="12192000" cy="6858000"/>
  <p:notesSz cx="6858000" cy="9144000"/>
  <p:embeddedFontLst>
    <p:embeddedFont>
      <p:font typeface="#9Slide03 AmpleSoft Bold" panose="020B0604020202020204" charset="0"/>
      <p:regular r:id="rId45"/>
    </p:embeddedFont>
    <p:embeddedFont>
      <p:font typeface="#9Slide03 Arima Madurai Black" panose="020B0604020202020204" charset="0"/>
      <p:bold r:id="rId46"/>
    </p:embeddedFont>
    <p:embeddedFont>
      <p:font typeface="Britannic Bold" panose="020B0903060703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mbria Math" panose="02040503050406030204" pitchFamily="18" charset="0"/>
      <p:regular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9900"/>
    <a:srgbClr val="C45A12"/>
    <a:srgbClr val="FF6600"/>
    <a:srgbClr val="993366"/>
    <a:srgbClr val="FF0000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microsoft.com/office/2007/relationships/media" Target="../media/media3.wav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.gif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0.gif"/><Relationship Id="rId10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slide" Target="slide6.xml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31.wmf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24" Type="http://schemas.openxmlformats.org/officeDocument/2006/relationships/oleObject" Target="../embeddings/oleObject22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21.bin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 descr="33 Hoang Trong Bach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33 Hoang Trong Bach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 descr="33 Hoang Trong Bach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 descr="33 Hoang Trong Bach">
            <a:hlinkClick r:id="" action="ppaction://noaction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 descr="33 Hoang Trong Bach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 descr="33 Hoang Trong Bach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2" name="Picture 1" descr="33 Hoang Trong Bac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443" y="1"/>
            <a:ext cx="5799255" cy="60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 descr="33 Hoang Trong Bach">
            <a:extLst>
              <a:ext uri="{FF2B5EF4-FFF2-40B4-BE49-F238E27FC236}">
                <a16:creationId xmlns:a16="http://schemas.microsoft.com/office/drawing/2014/main" id="{4D359A13-D192-8E7B-3236-8DCC204B7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730" y="4329748"/>
            <a:ext cx="8829675" cy="304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0" descr="33 Hoang Trong Bach">
            <a:extLst>
              <a:ext uri="{FF2B5EF4-FFF2-40B4-BE49-F238E27FC236}">
                <a16:creationId xmlns:a16="http://schemas.microsoft.com/office/drawing/2014/main" id="{4796280F-5A32-CEC2-B1D8-3F4D4E388A08}"/>
              </a:ext>
            </a:extLst>
          </p:cNvPr>
          <p:cNvGrpSpPr>
            <a:grpSpLocks/>
          </p:cNvGrpSpPr>
          <p:nvPr/>
        </p:nvGrpSpPr>
        <p:grpSpPr bwMode="auto">
          <a:xfrm>
            <a:off x="1579880" y="848360"/>
            <a:ext cx="3459163" cy="3481388"/>
            <a:chOff x="1056" y="1332"/>
            <a:chExt cx="1968" cy="2172"/>
          </a:xfrm>
        </p:grpSpPr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B6DA3CAB-2F6B-6D02-9CBC-0B526F391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216"/>
              <a:ext cx="1152" cy="28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62CB2548-C6AF-97CF-D47B-B75C7583A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332"/>
              <a:ext cx="1968" cy="1056"/>
            </a:xfrm>
            <a:custGeom>
              <a:avLst/>
              <a:gdLst>
                <a:gd name="T0" fmla="*/ 1536 w 1968"/>
                <a:gd name="T1" fmla="*/ 1056 h 1056"/>
                <a:gd name="T2" fmla="*/ 0 w 1968"/>
                <a:gd name="T3" fmla="*/ 288 h 1056"/>
                <a:gd name="T4" fmla="*/ 0 w 1968"/>
                <a:gd name="T5" fmla="*/ 0 h 1056"/>
                <a:gd name="T6" fmla="*/ 1536 w 1968"/>
                <a:gd name="T7" fmla="*/ 768 h 1056"/>
                <a:gd name="T8" fmla="*/ 1968 w 1968"/>
                <a:gd name="T9" fmla="*/ 768 h 1056"/>
                <a:gd name="T10" fmla="*/ 1968 w 1968"/>
                <a:gd name="T11" fmla="*/ 1056 h 1056"/>
                <a:gd name="T12" fmla="*/ 1536 w 1968"/>
                <a:gd name="T13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8" h="1056">
                  <a:moveTo>
                    <a:pt x="1536" y="1056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1536" y="768"/>
                  </a:lnTo>
                  <a:lnTo>
                    <a:pt x="1968" y="768"/>
                  </a:lnTo>
                  <a:lnTo>
                    <a:pt x="1968" y="1056"/>
                  </a:lnTo>
                  <a:lnTo>
                    <a:pt x="1536" y="1056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DF3F68D0-5334-57F6-FCEA-5C0891C30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64"/>
              <a:ext cx="672" cy="1152"/>
            </a:xfrm>
            <a:custGeom>
              <a:avLst/>
              <a:gdLst>
                <a:gd name="T0" fmla="*/ 0 w 672"/>
                <a:gd name="T1" fmla="*/ 1152 h 1152"/>
                <a:gd name="T2" fmla="*/ 240 w 672"/>
                <a:gd name="T3" fmla="*/ 0 h 1152"/>
                <a:gd name="T4" fmla="*/ 432 w 672"/>
                <a:gd name="T5" fmla="*/ 96 h 1152"/>
                <a:gd name="T6" fmla="*/ 672 w 672"/>
                <a:gd name="T7" fmla="*/ 1152 h 1152"/>
                <a:gd name="T8" fmla="*/ 0 w 672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1152">
                  <a:moveTo>
                    <a:pt x="0" y="1152"/>
                  </a:moveTo>
                  <a:lnTo>
                    <a:pt x="240" y="0"/>
                  </a:lnTo>
                  <a:lnTo>
                    <a:pt x="432" y="96"/>
                  </a:lnTo>
                  <a:lnTo>
                    <a:pt x="672" y="1152"/>
                  </a:lnTo>
                  <a:lnTo>
                    <a:pt x="0" y="1152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Oval 33" descr="33 Hoang Trong Bach">
            <a:extLst>
              <a:ext uri="{FF2B5EF4-FFF2-40B4-BE49-F238E27FC236}">
                <a16:creationId xmlns:a16="http://schemas.microsoft.com/office/drawing/2014/main" id="{3B571AF6-0950-9CED-45F3-20C49CAF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418" y="161036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34" descr="33 Hoang Trong Bach">
            <a:extLst>
              <a:ext uri="{FF2B5EF4-FFF2-40B4-BE49-F238E27FC236}">
                <a16:creationId xmlns:a16="http://schemas.microsoft.com/office/drawing/2014/main" id="{1B814706-14D2-C57B-2445-E7A78E1BC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080" y="681673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36" descr="33 Hoang Trong Bach">
            <a:extLst>
              <a:ext uri="{FF2B5EF4-FFF2-40B4-BE49-F238E27FC236}">
                <a16:creationId xmlns:a16="http://schemas.microsoft.com/office/drawing/2014/main" id="{6C841AD3-76F5-E2F3-87EB-D0B2F52C1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555" y="9118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37" descr="33 Hoang Trong Bach">
            <a:extLst>
              <a:ext uri="{FF2B5EF4-FFF2-40B4-BE49-F238E27FC236}">
                <a16:creationId xmlns:a16="http://schemas.microsoft.com/office/drawing/2014/main" id="{031E3C7B-A90F-A544-BC19-A983DDFE9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780" y="1062673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38" descr="33 Hoang Trong Bach">
            <a:extLst>
              <a:ext uri="{FF2B5EF4-FFF2-40B4-BE49-F238E27FC236}">
                <a16:creationId xmlns:a16="http://schemas.microsoft.com/office/drawing/2014/main" id="{74E98A41-AC3E-ABFA-27F8-0CA485965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418" y="117221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39" descr="33 Hoang Trong Bach">
            <a:extLst>
              <a:ext uri="{FF2B5EF4-FFF2-40B4-BE49-F238E27FC236}">
                <a16:creationId xmlns:a16="http://schemas.microsoft.com/office/drawing/2014/main" id="{37584A76-3C9D-2024-398B-ACA10056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068" y="13055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40" descr="33 Hoang Trong Bach">
            <a:extLst>
              <a:ext uri="{FF2B5EF4-FFF2-40B4-BE49-F238E27FC236}">
                <a16:creationId xmlns:a16="http://schemas.microsoft.com/office/drawing/2014/main" id="{E7CE5141-30AE-F966-D70F-2591F7CC6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730" y="1381760"/>
            <a:ext cx="493713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41" descr="33 Hoang Trong Bach">
            <a:extLst>
              <a:ext uri="{FF2B5EF4-FFF2-40B4-BE49-F238E27FC236}">
                <a16:creationId xmlns:a16="http://schemas.microsoft.com/office/drawing/2014/main" id="{7B880D0B-0A26-79A2-E56D-446729956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905" y="1505585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42" descr="33 Hoang Trong Bach">
            <a:extLst>
              <a:ext uri="{FF2B5EF4-FFF2-40B4-BE49-F238E27FC236}">
                <a16:creationId xmlns:a16="http://schemas.microsoft.com/office/drawing/2014/main" id="{72A15487-9CCE-AC06-B59B-C44DE80FF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443" y="16103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43" descr="33 Hoang Trong Bach">
            <a:extLst>
              <a:ext uri="{FF2B5EF4-FFF2-40B4-BE49-F238E27FC236}">
                <a16:creationId xmlns:a16="http://schemas.microsoft.com/office/drawing/2014/main" id="{CD0772A0-2F47-6989-FAD3-6EE33CC1F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643" y="16103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9" name="Oval 44" descr="33 Hoang Trong Bach">
            <a:extLst>
              <a:ext uri="{FF2B5EF4-FFF2-40B4-BE49-F238E27FC236}">
                <a16:creationId xmlns:a16="http://schemas.microsoft.com/office/drawing/2014/main" id="{40158DF8-BFAE-7A5C-E282-EAC7C4044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555" y="1548448"/>
            <a:ext cx="577850" cy="533400"/>
          </a:xfrm>
          <a:prstGeom prst="ellipse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45" descr="33 Hoang Trong Bach">
            <a:extLst>
              <a:ext uri="{FF2B5EF4-FFF2-40B4-BE49-F238E27FC236}">
                <a16:creationId xmlns:a16="http://schemas.microsoft.com/office/drawing/2014/main" id="{3125BF2F-AC12-5905-F9F2-0F353EB2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593" y="1638935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46" descr="33 Hoang Trong Bach">
            <a:extLst>
              <a:ext uri="{FF2B5EF4-FFF2-40B4-BE49-F238E27FC236}">
                <a16:creationId xmlns:a16="http://schemas.microsoft.com/office/drawing/2014/main" id="{49F1174F-15C7-01C6-4201-393B9BE5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155" y="1640523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47" descr="33 Hoang Trong Bach">
            <a:extLst>
              <a:ext uri="{FF2B5EF4-FFF2-40B4-BE49-F238E27FC236}">
                <a16:creationId xmlns:a16="http://schemas.microsoft.com/office/drawing/2014/main" id="{2141C996-2FEE-82F4-F45B-EBFDE1D4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943" y="16357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48" descr="33 Hoang Trong Bach">
            <a:extLst>
              <a:ext uri="{FF2B5EF4-FFF2-40B4-BE49-F238E27FC236}">
                <a16:creationId xmlns:a16="http://schemas.microsoft.com/office/drawing/2014/main" id="{D7EDEDFF-19CA-A4AA-AD56-6AC79A24D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143" y="178181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49" descr="33 Hoang Trong Bach">
            <a:extLst>
              <a:ext uri="{FF2B5EF4-FFF2-40B4-BE49-F238E27FC236}">
                <a16:creationId xmlns:a16="http://schemas.microsoft.com/office/drawing/2014/main" id="{96AB6E20-B192-4FA9-C436-23BBB09D2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580" y="1764348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50" descr="33 Hoang Trong Bach">
            <a:extLst>
              <a:ext uri="{FF2B5EF4-FFF2-40B4-BE49-F238E27FC236}">
                <a16:creationId xmlns:a16="http://schemas.microsoft.com/office/drawing/2014/main" id="{1A958E41-D164-318C-CA8D-215A78EAD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030" y="1962785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51" descr="33 Hoang Trong Bach">
            <a:extLst>
              <a:ext uri="{FF2B5EF4-FFF2-40B4-BE49-F238E27FC236}">
                <a16:creationId xmlns:a16="http://schemas.microsoft.com/office/drawing/2014/main" id="{91DC50CB-8C19-15CA-C8FC-F27DC0008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143" y="1919923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52" descr="33 Hoang Trong Bach">
            <a:extLst>
              <a:ext uri="{FF2B5EF4-FFF2-40B4-BE49-F238E27FC236}">
                <a16:creationId xmlns:a16="http://schemas.microsoft.com/office/drawing/2014/main" id="{6B3B9889-4156-D527-E1E0-C3F2C394B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768" y="221519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53" descr="33 Hoang Trong Bach">
            <a:extLst>
              <a:ext uri="{FF2B5EF4-FFF2-40B4-BE49-F238E27FC236}">
                <a16:creationId xmlns:a16="http://schemas.microsoft.com/office/drawing/2014/main" id="{E3000086-0148-568A-DBC4-E7B6A07BD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980" y="220091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54" descr="33 Hoang Trong Bach">
            <a:extLst>
              <a:ext uri="{FF2B5EF4-FFF2-40B4-BE49-F238E27FC236}">
                <a16:creationId xmlns:a16="http://schemas.microsoft.com/office/drawing/2014/main" id="{7C178577-D909-801D-43D1-59BBCD1C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843" y="257079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55" descr="33 Hoang Trong Bach">
            <a:extLst>
              <a:ext uri="{FF2B5EF4-FFF2-40B4-BE49-F238E27FC236}">
                <a16:creationId xmlns:a16="http://schemas.microsoft.com/office/drawing/2014/main" id="{5B4B2239-D502-D3B1-8885-EA9DD84F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680" y="267716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56" descr="33 Hoang Trong Bach">
            <a:extLst>
              <a:ext uri="{FF2B5EF4-FFF2-40B4-BE49-F238E27FC236}">
                <a16:creationId xmlns:a16="http://schemas.microsoft.com/office/drawing/2014/main" id="{EF9A0719-157E-0A4A-F3A7-E76F7DEA5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543" y="2940685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57" descr="33 Hoang Trong Bach">
            <a:extLst>
              <a:ext uri="{FF2B5EF4-FFF2-40B4-BE49-F238E27FC236}">
                <a16:creationId xmlns:a16="http://schemas.microsoft.com/office/drawing/2014/main" id="{8363DE8D-9C1D-5AE0-FAC4-13318C672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9305" y="3229610"/>
            <a:ext cx="4937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58" descr="33 Hoang Trong Bach">
            <a:extLst>
              <a:ext uri="{FF2B5EF4-FFF2-40B4-BE49-F238E27FC236}">
                <a16:creationId xmlns:a16="http://schemas.microsoft.com/office/drawing/2014/main" id="{1A70AB9A-9945-09E3-0D7E-97D376A45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793" y="3423285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59" descr="33 Hoang Trong Bach">
            <a:extLst>
              <a:ext uri="{FF2B5EF4-FFF2-40B4-BE49-F238E27FC236}">
                <a16:creationId xmlns:a16="http://schemas.microsoft.com/office/drawing/2014/main" id="{6A702CC8-F3AC-7F07-7CC2-81BA34399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793" y="3870960"/>
            <a:ext cx="4953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60" descr="33 Hoang Trong Bach">
            <a:extLst>
              <a:ext uri="{FF2B5EF4-FFF2-40B4-BE49-F238E27FC236}">
                <a16:creationId xmlns:a16="http://schemas.microsoft.com/office/drawing/2014/main" id="{E56103A7-9F40-B833-FDEE-EAAD98F7A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480" y="387096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36" name="Rectangle 61" descr="33 Hoang Trong Bach">
            <a:extLst>
              <a:ext uri="{FF2B5EF4-FFF2-40B4-BE49-F238E27FC236}">
                <a16:creationId xmlns:a16="http://schemas.microsoft.com/office/drawing/2014/main" id="{8BF17A8E-6DC4-B571-C1D5-FBB78E48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080" y="3801110"/>
            <a:ext cx="3878263" cy="5334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0" lang="en-US" altLang="en-US"/>
          </a:p>
          <a:p>
            <a:pPr algn="ctr"/>
            <a:endParaRPr kumimoji="0" lang="en-US" altLang="en-US"/>
          </a:p>
        </p:txBody>
      </p:sp>
      <p:sp>
        <p:nvSpPr>
          <p:cNvPr id="37" name="Rectangle 76" descr="33 Hoang Trong Bach">
            <a:extLst>
              <a:ext uri="{FF2B5EF4-FFF2-40B4-BE49-F238E27FC236}">
                <a16:creationId xmlns:a16="http://schemas.microsoft.com/office/drawing/2014/main" id="{EACE6D52-1A73-31CB-DC8F-94D820758450}"/>
              </a:ext>
            </a:extLst>
          </p:cNvPr>
          <p:cNvSpPr>
            <a:spLocks noChangeArrowheads="1"/>
          </p:cNvSpPr>
          <p:nvPr/>
        </p:nvSpPr>
        <p:spPr bwMode="auto">
          <a:xfrm rot="1408991">
            <a:off x="1884680" y="605473"/>
            <a:ext cx="685800" cy="5334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81" descr="33 Hoang Trong Bach">
            <a:extLst>
              <a:ext uri="{FF2B5EF4-FFF2-40B4-BE49-F238E27FC236}">
                <a16:creationId xmlns:a16="http://schemas.microsoft.com/office/drawing/2014/main" id="{3936EB21-3EDB-6FA8-6681-D5DFC17B8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830" y="82931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ounded Rectangle 4" descr="33 Hoang Trong Bach">
            <a:extLst>
              <a:ext uri="{FF2B5EF4-FFF2-40B4-BE49-F238E27FC236}">
                <a16:creationId xmlns:a16="http://schemas.microsoft.com/office/drawing/2014/main" id="{7F7AF4CB-9D16-5E39-252E-80EF7A9F4FEA}"/>
              </a:ext>
            </a:extLst>
          </p:cNvPr>
          <p:cNvSpPr/>
          <p:nvPr/>
        </p:nvSpPr>
        <p:spPr>
          <a:xfrm>
            <a:off x="305753" y="4933315"/>
            <a:ext cx="11562079" cy="1706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just"/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lam,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lam? </a:t>
            </a:r>
          </a:p>
        </p:txBody>
      </p:sp>
    </p:spTree>
    <p:extLst>
      <p:ext uri="{BB962C8B-B14F-4D97-AF65-F5344CB8AC3E}">
        <p14:creationId xmlns:p14="http://schemas.microsoft.com/office/powerpoint/2010/main" val="426191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"/>
                            </p:stCondLst>
                            <p:childTnLst>
                              <p:par>
                                <p:cTn id="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"/>
                            </p:stCondLst>
                            <p:childTnLst>
                              <p:par>
                                <p:cTn id="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"/>
                            </p:stCondLst>
                            <p:childTnLst>
                              <p:par>
                                <p:cTn id="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75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75"/>
                            </p:stCondLst>
                            <p:childTnLst>
                              <p:par>
                                <p:cTn id="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25"/>
                            </p:stCondLst>
                            <p:childTnLst>
                              <p:par>
                                <p:cTn id="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"/>
                            </p:stCondLst>
                            <p:childTnLst>
                              <p:par>
                                <p:cTn id="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75"/>
                            </p:stCondLst>
                            <p:childTnLst>
                              <p:par>
                                <p:cTn id="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"/>
                            </p:stCondLst>
                            <p:childTnLst>
                              <p:par>
                                <p:cTn id="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25"/>
                            </p:stCondLst>
                            <p:childTnLst>
                              <p:par>
                                <p:cTn id="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75"/>
                            </p:stCondLst>
                            <p:childTnLst>
                              <p:par>
                                <p:cTn id="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50"/>
                            </p:stCondLst>
                            <p:childTnLst>
                              <p:par>
                                <p:cTn id="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25"/>
                            </p:stCondLst>
                            <p:childTnLst>
                              <p:par>
                                <p:cTn id="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75"/>
                            </p:stCondLst>
                            <p:childTnLst>
                              <p:par>
                                <p:cTn id="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"/>
                            </p:stCondLst>
                            <p:childTnLst>
                              <p:par>
                                <p:cTn id="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25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25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33 Hoang Trong Bach">
            <a:extLst>
              <a:ext uri="{FF2B5EF4-FFF2-40B4-BE49-F238E27FC236}">
                <a16:creationId xmlns:a16="http://schemas.microsoft.com/office/drawing/2014/main" id="{1E2DC4F1-5C28-9262-1513-C6506E9A039E}"/>
              </a:ext>
            </a:extLst>
          </p:cNvPr>
          <p:cNvGrpSpPr/>
          <p:nvPr/>
        </p:nvGrpSpPr>
        <p:grpSpPr>
          <a:xfrm>
            <a:off x="83196" y="30480"/>
            <a:ext cx="4255124" cy="816293"/>
            <a:chOff x="115106" y="225394"/>
            <a:chExt cx="4502819" cy="8162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FA5196E-A0CB-BEC5-74BF-14388EBC1382}"/>
                </a:ext>
              </a:extLst>
            </p:cNvPr>
            <p:cNvSpPr/>
            <p:nvPr/>
          </p:nvSpPr>
          <p:spPr>
            <a:xfrm>
              <a:off x="115106" y="253736"/>
              <a:ext cx="4502819" cy="787951"/>
            </a:xfrm>
            <a:prstGeom prst="roundRect">
              <a:avLst/>
            </a:prstGeom>
            <a:solidFill>
              <a:srgbClr val="0070C0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#9Slide03 AmpleSoft Bold" panose="02000000000000000000" pitchFamily="2" charset="-93"/>
                </a:rPr>
                <a:t>       ĐỘNG LƯỢNG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Tahoma" panose="020B0604030504040204" pitchFamily="34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C327938B-E004-0D95-5F7C-67B727E2D080}"/>
                </a:ext>
              </a:extLst>
            </p:cNvPr>
            <p:cNvSpPr/>
            <p:nvPr/>
          </p:nvSpPr>
          <p:spPr>
            <a:xfrm>
              <a:off x="190367" y="225394"/>
              <a:ext cx="794932" cy="7879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-93"/>
                  <a:ea typeface="#9Slide04 Abraham Lincoln" pitchFamily="2" charset="0"/>
                </a:rPr>
                <a:t>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</a:endParaRPr>
            </a:p>
          </p:txBody>
        </p:sp>
      </p:grpSp>
      <p:grpSp>
        <p:nvGrpSpPr>
          <p:cNvPr id="8" name="Google Shape;261;p35" descr="33 Hoang Trong Bach">
            <a:extLst>
              <a:ext uri="{FF2B5EF4-FFF2-40B4-BE49-F238E27FC236}">
                <a16:creationId xmlns:a16="http://schemas.microsoft.com/office/drawing/2014/main" id="{A9979A9A-8E60-AD22-87AA-688B9815A228}"/>
              </a:ext>
            </a:extLst>
          </p:cNvPr>
          <p:cNvGrpSpPr/>
          <p:nvPr/>
        </p:nvGrpSpPr>
        <p:grpSpPr>
          <a:xfrm>
            <a:off x="154317" y="1121980"/>
            <a:ext cx="3014660" cy="955871"/>
            <a:chOff x="1196025" y="2012250"/>
            <a:chExt cx="2821234" cy="727040"/>
          </a:xfrm>
        </p:grpSpPr>
        <p:sp>
          <p:nvSpPr>
            <p:cNvPr id="9" name="Google Shape;262;p35">
              <a:extLst>
                <a:ext uri="{FF2B5EF4-FFF2-40B4-BE49-F238E27FC236}">
                  <a16:creationId xmlns:a16="http://schemas.microsoft.com/office/drawing/2014/main" id="{43A683EF-9796-0933-732A-340C3B206CEF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3;p35">
              <a:extLst>
                <a:ext uri="{FF2B5EF4-FFF2-40B4-BE49-F238E27FC236}">
                  <a16:creationId xmlns:a16="http://schemas.microsoft.com/office/drawing/2014/main" id="{306DB86C-11DA-BE2E-847C-84077297B776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 descr="33 Hoang Trong Bach">
            <a:extLst>
              <a:ext uri="{FF2B5EF4-FFF2-40B4-BE49-F238E27FC236}">
                <a16:creationId xmlns:a16="http://schemas.microsoft.com/office/drawing/2014/main" id="{F586C8DB-5A0D-2A56-850F-2358D7E9EC62}"/>
              </a:ext>
            </a:extLst>
          </p:cNvPr>
          <p:cNvSpPr txBox="1"/>
          <p:nvPr/>
        </p:nvSpPr>
        <p:spPr>
          <a:xfrm>
            <a:off x="381047" y="1372623"/>
            <a:ext cx="320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12" name="Picture 2" descr="33 Hoang Trong Bach">
            <a:extLst>
              <a:ext uri="{FF2B5EF4-FFF2-40B4-BE49-F238E27FC236}">
                <a16:creationId xmlns:a16="http://schemas.microsoft.com/office/drawing/2014/main" id="{6045F2A3-74E6-2D97-220C-98C2C4CF2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5" b="91234" l="5814" r="91628">
                        <a14:foregroundMark x1="5930" y1="53287" x2="5930" y2="53287"/>
                        <a14:foregroundMark x1="33953" y1="8074" x2="33953" y2="8074"/>
                        <a14:foregroundMark x1="76279" y1="5075" x2="76279" y2="5075"/>
                        <a14:foregroundMark x1="91744" y1="54556" x2="91744" y2="54556"/>
                        <a14:foregroundMark x1="66047" y1="91234" x2="66047" y2="9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279447" y="1926101"/>
            <a:ext cx="1999884" cy="18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8" descr="33 Hoang Trong Bach">
            <a:extLst>
              <a:ext uri="{FF2B5EF4-FFF2-40B4-BE49-F238E27FC236}">
                <a16:creationId xmlns:a16="http://schemas.microsoft.com/office/drawing/2014/main" id="{C48872FF-DC51-DE73-7F3D-6025EF42ED6A}"/>
              </a:ext>
            </a:extLst>
          </p:cNvPr>
          <p:cNvSpPr/>
          <p:nvPr/>
        </p:nvSpPr>
        <p:spPr>
          <a:xfrm>
            <a:off x="2542780" y="2146386"/>
            <a:ext cx="9251137" cy="40039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Thực hiện thí nghiệm nhiều lần,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thực hiện trước lớp.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nhóm HS trình bày phần trả lời các câu hỏi thảo luận, các HS khác theo dõi và đặt câu hỏi nếu có.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3 Hoang Trong Bach">
            <a:extLst>
              <a:ext uri="{FF2B5EF4-FFF2-40B4-BE49-F238E27FC236}">
                <a16:creationId xmlns:a16="http://schemas.microsoft.com/office/drawing/2014/main" id="{0214323B-6293-71D3-DF33-6D059CE8C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74" y="1145718"/>
            <a:ext cx="6639852" cy="2162477"/>
          </a:xfrm>
          <a:prstGeom prst="rect">
            <a:avLst/>
          </a:prstGeom>
        </p:spPr>
      </p:pic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E5341F8F-8617-930B-E989-F79F491B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4625027"/>
            <a:ext cx="3017520" cy="1674172"/>
          </a:xfrm>
          <a:prstGeom prst="rect">
            <a:avLst/>
          </a:prstGeom>
        </p:spPr>
      </p:pic>
      <p:sp>
        <p:nvSpPr>
          <p:cNvPr id="6" name="Rounded Rectangular Callout 28" descr="33 Hoang Trong Bach">
            <a:extLst>
              <a:ext uri="{FF2B5EF4-FFF2-40B4-BE49-F238E27FC236}">
                <a16:creationId xmlns:a16="http://schemas.microsoft.com/office/drawing/2014/main" id="{50662788-96E9-736C-5B49-CC30CF3E665B}"/>
              </a:ext>
            </a:extLst>
          </p:cNvPr>
          <p:cNvSpPr/>
          <p:nvPr/>
        </p:nvSpPr>
        <p:spPr>
          <a:xfrm>
            <a:off x="372725" y="1145718"/>
            <a:ext cx="3017521" cy="2853354"/>
          </a:xfrm>
          <a:prstGeom prst="wedgeRoundRectCallout">
            <a:avLst/>
          </a:prstGeom>
          <a:solidFill>
            <a:schemeClr val="bg1"/>
          </a:solidFill>
          <a:ln w="5080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fontAlgn="base"/>
            <a:r>
              <a:rPr lang="vi-VN" sz="3200" dirty="0"/>
              <a:t>Nêu mục đích, dụng cụ thí nghiệm ở thí nghiệm SGK/114 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? </a:t>
            </a:r>
            <a:endParaRPr lang="vi-VN" sz="3200" b="1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7" name="Rounded Rectangle 4" descr="33 Hoang Trong Bach">
            <a:extLst>
              <a:ext uri="{FF2B5EF4-FFF2-40B4-BE49-F238E27FC236}">
                <a16:creationId xmlns:a16="http://schemas.microsoft.com/office/drawing/2014/main" id="{50F21C78-0B6B-515B-76AE-9F3F1DE7B0FC}"/>
              </a:ext>
            </a:extLst>
          </p:cNvPr>
          <p:cNvSpPr/>
          <p:nvPr/>
        </p:nvSpPr>
        <p:spPr>
          <a:xfrm>
            <a:off x="4148476" y="3791287"/>
            <a:ext cx="7670799" cy="2853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just"/>
            <a:r>
              <a:rPr lang="vi-VN" sz="3200" dirty="0"/>
              <a:t>+ Mục đích: Khảo sát việc truyền tương tác của các vật phụ thuộc vào khối lượng và vận tốc của vật.</a:t>
            </a:r>
            <a:endParaRPr lang="en-US" sz="3200" dirty="0"/>
          </a:p>
          <a:p>
            <a:pPr algn="just"/>
            <a:r>
              <a:rPr lang="vi-VN" sz="3200" dirty="0"/>
              <a:t>+ Dụng cụ: Máng nghiêng nhẵn; viên sắt, bi ve, khối gỗ nhỏ.</a:t>
            </a:r>
            <a:endParaRPr lang="en-US" sz="3200" dirty="0"/>
          </a:p>
        </p:txBody>
      </p:sp>
      <p:sp>
        <p:nvSpPr>
          <p:cNvPr id="8" name="Arrow: Right 7" descr="33 Hoang Trong Bach">
            <a:extLst>
              <a:ext uri="{FF2B5EF4-FFF2-40B4-BE49-F238E27FC236}">
                <a16:creationId xmlns:a16="http://schemas.microsoft.com/office/drawing/2014/main" id="{0EB0FA37-7A48-93B4-DFA8-078988EB79DB}"/>
              </a:ext>
            </a:extLst>
          </p:cNvPr>
          <p:cNvSpPr/>
          <p:nvPr/>
        </p:nvSpPr>
        <p:spPr>
          <a:xfrm>
            <a:off x="81280" y="0"/>
            <a:ext cx="3308966" cy="1087120"/>
          </a:xfrm>
          <a:prstGeom prst="rightArrow">
            <a:avLst>
              <a:gd name="adj1" fmla="val 68692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 descr="33 Hoang Trong Bach">
            <a:extLst>
              <a:ext uri="{FF2B5EF4-FFF2-40B4-BE49-F238E27FC236}">
                <a16:creationId xmlns:a16="http://schemas.microsoft.com/office/drawing/2014/main" id="{6D36144C-0EDC-0D7A-24BF-CE8DE6D143B6}"/>
              </a:ext>
            </a:extLst>
          </p:cNvPr>
          <p:cNvSpPr/>
          <p:nvPr/>
        </p:nvSpPr>
        <p:spPr>
          <a:xfrm>
            <a:off x="655320" y="3037840"/>
            <a:ext cx="10881360" cy="3327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Độ dịch chuyển của khúc gỗ khi thả viên bi sắt sẽ lớn hơn độ dịch chuyển của khúc gỗ khi thả viên bi thủy tinh.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Độ dịch chuyển đó phụ thuộc vào những yếu tố: vận tốc và khối lượng của viên bi.</a:t>
            </a:r>
          </a:p>
        </p:txBody>
      </p:sp>
      <p:pic>
        <p:nvPicPr>
          <p:cNvPr id="7" name="Picture 6" descr="33 Hoang Trong Bach">
            <a:extLst>
              <a:ext uri="{FF2B5EF4-FFF2-40B4-BE49-F238E27FC236}">
                <a16:creationId xmlns:a16="http://schemas.microsoft.com/office/drawing/2014/main" id="{A3F4ABFB-A15D-29BB-599F-DDE61BA1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12" y="492760"/>
            <a:ext cx="4991310" cy="23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 Hoang Trong Bach">
            <a:extLst>
              <a:ext uri="{FF2B5EF4-FFF2-40B4-BE49-F238E27FC236}">
                <a16:creationId xmlns:a16="http://schemas.microsoft.com/office/drawing/2014/main" id="{67C46AA8-E863-A438-A83A-6C139F879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4330387"/>
            <a:ext cx="3017520" cy="1674172"/>
          </a:xfrm>
          <a:prstGeom prst="rect">
            <a:avLst/>
          </a:prstGeom>
        </p:spPr>
      </p:pic>
      <p:sp>
        <p:nvSpPr>
          <p:cNvPr id="5" name="Rounded Rectangular Callout 28" descr="33 Hoang Trong Bach">
            <a:extLst>
              <a:ext uri="{FF2B5EF4-FFF2-40B4-BE49-F238E27FC236}">
                <a16:creationId xmlns:a16="http://schemas.microsoft.com/office/drawing/2014/main" id="{A28F8805-47B8-4D26-6C17-1BC5F7CB7182}"/>
              </a:ext>
            </a:extLst>
          </p:cNvPr>
          <p:cNvSpPr/>
          <p:nvPr/>
        </p:nvSpPr>
        <p:spPr>
          <a:xfrm>
            <a:off x="372725" y="964891"/>
            <a:ext cx="4095858" cy="2853354"/>
          </a:xfrm>
          <a:prstGeom prst="wedgeRoundRectCallout">
            <a:avLst/>
          </a:prstGeom>
          <a:solidFill>
            <a:schemeClr val="bg1"/>
          </a:solidFill>
          <a:ln w="5080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vi-VN" sz="2800" dirty="0"/>
              <a:t>Thiết kế một thí nghiệm (dễ làm) để thấy được khả năng truyền chuyển động của một vật phụ thuộc vào các yếu tố nào ?</a:t>
            </a:r>
            <a:endParaRPr lang="en-US" sz="2800" dirty="0"/>
          </a:p>
        </p:txBody>
      </p:sp>
      <p:sp>
        <p:nvSpPr>
          <p:cNvPr id="6" name="Rounded Rectangle 4" descr="33 Hoang Trong Bach">
            <a:extLst>
              <a:ext uri="{FF2B5EF4-FFF2-40B4-BE49-F238E27FC236}">
                <a16:creationId xmlns:a16="http://schemas.microsoft.com/office/drawing/2014/main" id="{E72D597B-D665-468B-2029-E49AC7984DF0}"/>
              </a:ext>
            </a:extLst>
          </p:cNvPr>
          <p:cNvSpPr/>
          <p:nvPr/>
        </p:nvSpPr>
        <p:spPr>
          <a:xfrm>
            <a:off x="4643120" y="3818246"/>
            <a:ext cx="7328050" cy="2558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r>
              <a:rPr lang="vi-VN" sz="3200" b="1" dirty="0">
                <a:sym typeface="Symbol" panose="05050102010706020507" pitchFamily="18" charset="2"/>
              </a:rPr>
              <a:t></a:t>
            </a:r>
            <a:r>
              <a:rPr lang="vi-VN" sz="3200" b="1" dirty="0"/>
              <a:t> Độ lún sâu (sự truyền chuyển động của viên bi vào đất nặn) phụ thuộc vào khối lượng và tốc độ của viên bi.</a:t>
            </a:r>
            <a:endParaRPr lang="en-US" sz="3200" b="1" dirty="0"/>
          </a:p>
        </p:txBody>
      </p:sp>
      <p:pic>
        <p:nvPicPr>
          <p:cNvPr id="8" name="Picture 7" descr="33 Hoang Trong Bach">
            <a:extLst>
              <a:ext uri="{FF2B5EF4-FFF2-40B4-BE49-F238E27FC236}">
                <a16:creationId xmlns:a16="http://schemas.microsoft.com/office/drawing/2014/main" id="{1A9395F3-C0F6-CADB-C966-57AA1D0DF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12" y="138725"/>
            <a:ext cx="4095858" cy="2303920"/>
          </a:xfrm>
          <a:prstGeom prst="rect">
            <a:avLst/>
          </a:prstGeom>
        </p:spPr>
      </p:pic>
      <p:pic>
        <p:nvPicPr>
          <p:cNvPr id="10" name="Picture 9" descr="33 Hoang Trong Bach">
            <a:extLst>
              <a:ext uri="{FF2B5EF4-FFF2-40B4-BE49-F238E27FC236}">
                <a16:creationId xmlns:a16="http://schemas.microsoft.com/office/drawing/2014/main" id="{BB8CCCF7-D11A-0381-69EA-1ACF976FF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t="8005" r="7290" b="14231"/>
          <a:stretch/>
        </p:blipFill>
        <p:spPr>
          <a:xfrm>
            <a:off x="4680926" y="128874"/>
            <a:ext cx="3083186" cy="2303920"/>
          </a:xfrm>
          <a:prstGeom prst="rect">
            <a:avLst/>
          </a:prstGeom>
        </p:spPr>
      </p:pic>
      <p:pic>
        <p:nvPicPr>
          <p:cNvPr id="3" name="Picture 2" descr="33 Hoang Trong Bach">
            <a:extLst>
              <a:ext uri="{FF2B5EF4-FFF2-40B4-BE49-F238E27FC236}">
                <a16:creationId xmlns:a16="http://schemas.microsoft.com/office/drawing/2014/main" id="{BC5289AE-4E5D-4D36-4DE8-01C1EC4CB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57" y="2603716"/>
            <a:ext cx="6411575" cy="41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33 Hoang Trong Bach">
            <a:extLst>
              <a:ext uri="{FF2B5EF4-FFF2-40B4-BE49-F238E27FC236}">
                <a16:creationId xmlns:a16="http://schemas.microsoft.com/office/drawing/2014/main" id="{FD0265D6-1C2E-AD5D-5714-7535960C654A}"/>
              </a:ext>
            </a:extLst>
          </p:cNvPr>
          <p:cNvSpPr txBox="1"/>
          <p:nvPr/>
        </p:nvSpPr>
        <p:spPr>
          <a:xfrm>
            <a:off x="838201" y="1176903"/>
            <a:ext cx="150368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 descr="33 Hoang Trong Bach">
            <a:extLst>
              <a:ext uri="{FF2B5EF4-FFF2-40B4-BE49-F238E27FC236}">
                <a16:creationId xmlns:a16="http://schemas.microsoft.com/office/drawing/2014/main" id="{369F14B0-5913-E8E1-71F9-53651C8C84B6}"/>
              </a:ext>
            </a:extLst>
          </p:cNvPr>
          <p:cNvSpPr/>
          <p:nvPr/>
        </p:nvSpPr>
        <p:spPr>
          <a:xfrm>
            <a:off x="2418080" y="843280"/>
            <a:ext cx="386080" cy="132556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 descr="33 Hoang Trong Bach">
            <a:extLst>
              <a:ext uri="{FF2B5EF4-FFF2-40B4-BE49-F238E27FC236}">
                <a16:creationId xmlns:a16="http://schemas.microsoft.com/office/drawing/2014/main" id="{7E56E747-C1D8-B88C-F757-4E057939ABC5}"/>
              </a:ext>
            </a:extLst>
          </p:cNvPr>
          <p:cNvSpPr txBox="1"/>
          <p:nvPr/>
        </p:nvSpPr>
        <p:spPr>
          <a:xfrm>
            <a:off x="2941323" y="550279"/>
            <a:ext cx="239267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 descr="33 Hoang Trong Bach">
            <a:extLst>
              <a:ext uri="{FF2B5EF4-FFF2-40B4-BE49-F238E27FC236}">
                <a16:creationId xmlns:a16="http://schemas.microsoft.com/office/drawing/2014/main" id="{52C74518-B98B-19A6-B381-7F3CA42E2AC5}"/>
              </a:ext>
            </a:extLst>
          </p:cNvPr>
          <p:cNvSpPr txBox="1"/>
          <p:nvPr/>
        </p:nvSpPr>
        <p:spPr>
          <a:xfrm>
            <a:off x="2941322" y="1925045"/>
            <a:ext cx="23926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BA14D6F2-2D1F-566E-B16B-569FC45DA26A}"/>
              </a:ext>
            </a:extLst>
          </p:cNvPr>
          <p:cNvSpPr txBox="1"/>
          <p:nvPr/>
        </p:nvSpPr>
        <p:spPr>
          <a:xfrm>
            <a:off x="5481320" y="1289745"/>
            <a:ext cx="19710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33 Hoang Trong Bach">
            <a:extLst>
              <a:ext uri="{FF2B5EF4-FFF2-40B4-BE49-F238E27FC236}">
                <a16:creationId xmlns:a16="http://schemas.microsoft.com/office/drawing/2014/main" id="{72F43FB8-66FD-13E1-4AC8-AB97ADED6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401565" y="1187916"/>
            <a:ext cx="914400" cy="914400"/>
          </a:xfrm>
          <a:prstGeom prst="rect">
            <a:avLst/>
          </a:prstGeom>
        </p:spPr>
      </p:pic>
      <p:sp>
        <p:nvSpPr>
          <p:cNvPr id="12" name="TextBox 11" descr="33 Hoang Trong Bach">
            <a:extLst>
              <a:ext uri="{FF2B5EF4-FFF2-40B4-BE49-F238E27FC236}">
                <a16:creationId xmlns:a16="http://schemas.microsoft.com/office/drawing/2014/main" id="{3DEE09CB-FC8C-6A85-0395-504916857C25}"/>
              </a:ext>
            </a:extLst>
          </p:cNvPr>
          <p:cNvSpPr txBox="1"/>
          <p:nvPr/>
        </p:nvSpPr>
        <p:spPr>
          <a:xfrm>
            <a:off x="8346439" y="405973"/>
            <a:ext cx="3307081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33 Hoang Trong Bach">
            <a:extLst>
              <a:ext uri="{FF2B5EF4-FFF2-40B4-BE49-F238E27FC236}">
                <a16:creationId xmlns:a16="http://schemas.microsoft.com/office/drawing/2014/main" id="{08FD3375-C878-3501-4F7B-B7238B005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583419" y="3001158"/>
            <a:ext cx="914400" cy="914400"/>
          </a:xfrm>
          <a:prstGeom prst="rect">
            <a:avLst/>
          </a:prstGeom>
        </p:spPr>
      </p:pic>
      <p:sp>
        <p:nvSpPr>
          <p:cNvPr id="14" name="TextBox 13" descr="33 Hoang Trong Bach">
            <a:extLst>
              <a:ext uri="{FF2B5EF4-FFF2-40B4-BE49-F238E27FC236}">
                <a16:creationId xmlns:a16="http://schemas.microsoft.com/office/drawing/2014/main" id="{182BBDB7-45CD-3E98-2064-68FA43E8FB9A}"/>
              </a:ext>
            </a:extLst>
          </p:cNvPr>
          <p:cNvSpPr txBox="1"/>
          <p:nvPr/>
        </p:nvSpPr>
        <p:spPr>
          <a:xfrm>
            <a:off x="8229601" y="4089679"/>
            <a:ext cx="362203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LƯỢNG</a:t>
            </a:r>
          </a:p>
        </p:txBody>
      </p:sp>
      <p:pic>
        <p:nvPicPr>
          <p:cNvPr id="3" name="Picture 2" descr="33 Hoang Trong Bach">
            <a:extLst>
              <a:ext uri="{FF2B5EF4-FFF2-40B4-BE49-F238E27FC236}">
                <a16:creationId xmlns:a16="http://schemas.microsoft.com/office/drawing/2014/main" id="{3B9C933C-B735-7539-86BA-AE5646A87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3" y="3151538"/>
            <a:ext cx="7098348" cy="32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61;p35" descr="33 Hoang Trong Bach">
            <a:extLst>
              <a:ext uri="{FF2B5EF4-FFF2-40B4-BE49-F238E27FC236}">
                <a16:creationId xmlns:a16="http://schemas.microsoft.com/office/drawing/2014/main" id="{FAE288DE-07F3-5371-3B9D-2165B8237D1F}"/>
              </a:ext>
            </a:extLst>
          </p:cNvPr>
          <p:cNvGrpSpPr/>
          <p:nvPr/>
        </p:nvGrpSpPr>
        <p:grpSpPr>
          <a:xfrm>
            <a:off x="7362350" y="3979070"/>
            <a:ext cx="3762850" cy="1530369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150BD675-09A8-C711-2481-5616C716698B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7E1AC8D4-9687-E8B6-8091-C073D96DB59B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extBox 4" descr="33 Hoang Trong Bach">
            <a:extLst>
              <a:ext uri="{FF2B5EF4-FFF2-40B4-BE49-F238E27FC236}">
                <a16:creationId xmlns:a16="http://schemas.microsoft.com/office/drawing/2014/main" id="{4CCFBEA1-7670-3E0B-8CE1-DC75A15F207B}"/>
              </a:ext>
            </a:extLst>
          </p:cNvPr>
          <p:cNvSpPr txBox="1"/>
          <p:nvPr/>
        </p:nvSpPr>
        <p:spPr>
          <a:xfrm>
            <a:off x="792480" y="1348561"/>
            <a:ext cx="8747760" cy="1743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73990" algn="l"/>
              </a:tabLst>
            </a:pPr>
            <a:r>
              <a:rPr lang="en-US" sz="3200" b="1" dirty="0">
                <a:solidFill>
                  <a:srgbClr val="00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 lượng là đại lượng đặc trưng cho khả năng truyền chuyển động của vật này lên vật khác thông qua tương tác giữa chúng.</a:t>
            </a:r>
            <a:endParaRPr lang="en-US" sz="3200" b="1" dirty="0">
              <a:solidFill>
                <a:srgbClr val="0033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 descr="33 Hoang Trong Bach">
            <a:extLst>
              <a:ext uri="{FF2B5EF4-FFF2-40B4-BE49-F238E27FC236}">
                <a16:creationId xmlns:a16="http://schemas.microsoft.com/office/drawing/2014/main" id="{F50EDAB3-DFC9-C42D-6546-FB8A9B4F304C}"/>
              </a:ext>
            </a:extLst>
          </p:cNvPr>
          <p:cNvSpPr txBox="1"/>
          <p:nvPr/>
        </p:nvSpPr>
        <p:spPr>
          <a:xfrm>
            <a:off x="792480" y="4033938"/>
            <a:ext cx="601472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 lượng của một vật là đại lượng được đo bằng tích khối lượng và vận tốc của vật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33 Hoang Trong Bach">
                <a:extLst>
                  <a:ext uri="{FF2B5EF4-FFF2-40B4-BE49-F238E27FC236}">
                    <a16:creationId xmlns:a16="http://schemas.microsoft.com/office/drawing/2014/main" id="{AB887A22-BD98-7605-0ADC-D1421137F6C5}"/>
                  </a:ext>
                </a:extLst>
              </p:cNvPr>
              <p:cNvSpPr txBox="1"/>
              <p:nvPr/>
            </p:nvSpPr>
            <p:spPr>
              <a:xfrm>
                <a:off x="6096000" y="4273402"/>
                <a:ext cx="60960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5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en-US" sz="5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 descr="33 Hoang Trong Bach">
                <a:extLst>
                  <a:ext uri="{FF2B5EF4-FFF2-40B4-BE49-F238E27FC236}">
                    <a16:creationId xmlns:a16="http://schemas.microsoft.com/office/drawing/2014/main" id="{AB887A22-BD98-7605-0ADC-D1421137F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73402"/>
                <a:ext cx="6096000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 descr="33 Hoang Trong Bach">
            <a:extLst>
              <a:ext uri="{FF2B5EF4-FFF2-40B4-BE49-F238E27FC236}">
                <a16:creationId xmlns:a16="http://schemas.microsoft.com/office/drawing/2014/main" id="{2BC32398-69D4-516C-E7B8-9055D9850152}"/>
              </a:ext>
            </a:extLst>
          </p:cNvPr>
          <p:cNvSpPr/>
          <p:nvPr/>
        </p:nvSpPr>
        <p:spPr>
          <a:xfrm>
            <a:off x="81280" y="0"/>
            <a:ext cx="5445760" cy="1087120"/>
          </a:xfrm>
          <a:prstGeom prst="rightArrow">
            <a:avLst>
              <a:gd name="adj1" fmla="val 61215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 Hoang Trong Bach">
            <a:extLst>
              <a:ext uri="{FF2B5EF4-FFF2-40B4-BE49-F238E27FC236}">
                <a16:creationId xmlns:a16="http://schemas.microsoft.com/office/drawing/2014/main" id="{066DE41F-26A4-400C-32C0-94C74F3B3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4" y="4130037"/>
            <a:ext cx="3017520" cy="1674172"/>
          </a:xfrm>
          <a:prstGeom prst="rect">
            <a:avLst/>
          </a:prstGeom>
        </p:spPr>
      </p:pic>
      <p:sp>
        <p:nvSpPr>
          <p:cNvPr id="5" name="Rounded Rectangular Callout 28" descr="33 Hoang Trong Bach">
            <a:extLst>
              <a:ext uri="{FF2B5EF4-FFF2-40B4-BE49-F238E27FC236}">
                <a16:creationId xmlns:a16="http://schemas.microsoft.com/office/drawing/2014/main" id="{C61DEEC8-E054-6332-D758-2928750DDF40}"/>
              </a:ext>
            </a:extLst>
          </p:cNvPr>
          <p:cNvSpPr/>
          <p:nvPr/>
        </p:nvSpPr>
        <p:spPr>
          <a:xfrm>
            <a:off x="2221844" y="1189037"/>
            <a:ext cx="7684156" cy="2527607"/>
          </a:xfrm>
          <a:prstGeom prst="wedgeRoundRectCallout">
            <a:avLst/>
          </a:prstGeom>
          <a:solidFill>
            <a:schemeClr val="bg1"/>
          </a:solidFill>
          <a:ln w="5080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vi-VN" sz="3200" b="1" dirty="0"/>
              <a:t>Đặc điểm của động lượng ? Cho ví dụ để giải thích tại sao động lượng của một vật lại phụ thuộc vào hệ quy chiếu 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7029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3 Hoang Trong Bach">
            <a:extLst>
              <a:ext uri="{FF2B5EF4-FFF2-40B4-BE49-F238E27FC236}">
                <a16:creationId xmlns:a16="http://schemas.microsoft.com/office/drawing/2014/main" id="{2AFAF202-32AA-2D15-A8A6-F273A2E5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1513840"/>
            <a:ext cx="6409122" cy="3872969"/>
          </a:xfrm>
          <a:prstGeom prst="rect">
            <a:avLst/>
          </a:prstGeom>
        </p:spPr>
      </p:pic>
      <p:cxnSp>
        <p:nvCxnSpPr>
          <p:cNvPr id="15" name="Straight Arrow Connector 14" descr="33 Hoang Trong Bach">
            <a:extLst>
              <a:ext uri="{FF2B5EF4-FFF2-40B4-BE49-F238E27FC236}">
                <a16:creationId xmlns:a16="http://schemas.microsoft.com/office/drawing/2014/main" id="{957FC882-F561-9BD7-7EFB-146E9587A17B}"/>
              </a:ext>
            </a:extLst>
          </p:cNvPr>
          <p:cNvCxnSpPr>
            <a:cxnSpLocks/>
          </p:cNvCxnSpPr>
          <p:nvPr/>
        </p:nvCxnSpPr>
        <p:spPr>
          <a:xfrm flipV="1">
            <a:off x="4498743" y="2621280"/>
            <a:ext cx="1991360" cy="335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 descr="33 Hoang Trong Bach">
            <a:extLst>
              <a:ext uri="{FF2B5EF4-FFF2-40B4-BE49-F238E27FC236}">
                <a16:creationId xmlns:a16="http://schemas.microsoft.com/office/drawing/2014/main" id="{5D6828A7-4861-707D-D466-A730C9F2DE2D}"/>
              </a:ext>
            </a:extLst>
          </p:cNvPr>
          <p:cNvCxnSpPr>
            <a:cxnSpLocks/>
          </p:cNvCxnSpPr>
          <p:nvPr/>
        </p:nvCxnSpPr>
        <p:spPr>
          <a:xfrm flipV="1">
            <a:off x="3129280" y="2854960"/>
            <a:ext cx="1991360" cy="335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33 Hoang Trong Bach">
                <a:extLst>
                  <a:ext uri="{FF2B5EF4-FFF2-40B4-BE49-F238E27FC236}">
                    <a16:creationId xmlns:a16="http://schemas.microsoft.com/office/drawing/2014/main" id="{3362773D-CB4A-CEE8-E5AF-AD167D7DC19B}"/>
                  </a:ext>
                </a:extLst>
              </p:cNvPr>
              <p:cNvSpPr txBox="1"/>
              <p:nvPr/>
            </p:nvSpPr>
            <p:spPr>
              <a:xfrm>
                <a:off x="4612640" y="3032218"/>
                <a:ext cx="64138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 descr="33 Hoang Trong Bach">
                <a:extLst>
                  <a:ext uri="{FF2B5EF4-FFF2-40B4-BE49-F238E27FC236}">
                    <a16:creationId xmlns:a16="http://schemas.microsoft.com/office/drawing/2014/main" id="{3362773D-CB4A-CEE8-E5AF-AD167D7DC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40" y="3032218"/>
                <a:ext cx="64138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33 Hoang Trong Bach">
                <a:extLst>
                  <a:ext uri="{FF2B5EF4-FFF2-40B4-BE49-F238E27FC236}">
                    <a16:creationId xmlns:a16="http://schemas.microsoft.com/office/drawing/2014/main" id="{B6E95BCE-6A00-9CD8-371B-6C11BBAD5FF3}"/>
                  </a:ext>
                </a:extLst>
              </p:cNvPr>
              <p:cNvSpPr txBox="1"/>
              <p:nvPr/>
            </p:nvSpPr>
            <p:spPr>
              <a:xfrm>
                <a:off x="5902960" y="2758626"/>
                <a:ext cx="64138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 descr="33 Hoang Trong Bach">
                <a:extLst>
                  <a:ext uri="{FF2B5EF4-FFF2-40B4-BE49-F238E27FC236}">
                    <a16:creationId xmlns:a16="http://schemas.microsoft.com/office/drawing/2014/main" id="{B6E95BCE-6A00-9CD8-371B-6C11BBAD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960" y="2758626"/>
                <a:ext cx="64138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oogle Shape;261;p35" descr="33 Hoang Trong Bach">
            <a:extLst>
              <a:ext uri="{FF2B5EF4-FFF2-40B4-BE49-F238E27FC236}">
                <a16:creationId xmlns:a16="http://schemas.microsoft.com/office/drawing/2014/main" id="{A2BF30D5-3262-9CA0-89BE-5D90A46F502A}"/>
              </a:ext>
            </a:extLst>
          </p:cNvPr>
          <p:cNvGrpSpPr/>
          <p:nvPr/>
        </p:nvGrpSpPr>
        <p:grpSpPr>
          <a:xfrm>
            <a:off x="7585870" y="1046480"/>
            <a:ext cx="3762850" cy="1448343"/>
            <a:chOff x="1196025" y="2012250"/>
            <a:chExt cx="2821234" cy="727040"/>
          </a:xfrm>
        </p:grpSpPr>
        <p:sp>
          <p:nvSpPr>
            <p:cNvPr id="25" name="Google Shape;262;p35">
              <a:extLst>
                <a:ext uri="{FF2B5EF4-FFF2-40B4-BE49-F238E27FC236}">
                  <a16:creationId xmlns:a16="http://schemas.microsoft.com/office/drawing/2014/main" id="{5D04F03A-8C74-F04E-2825-E22FEB593D60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3;p35">
              <a:extLst>
                <a:ext uri="{FF2B5EF4-FFF2-40B4-BE49-F238E27FC236}">
                  <a16:creationId xmlns:a16="http://schemas.microsoft.com/office/drawing/2014/main" id="{A249BE38-9684-4BFC-15B1-33E5B3C86113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33 Hoang Trong Bach">
                <a:extLst>
                  <a:ext uri="{FF2B5EF4-FFF2-40B4-BE49-F238E27FC236}">
                    <a16:creationId xmlns:a16="http://schemas.microsoft.com/office/drawing/2014/main" id="{288A2D9D-A282-4809-547B-3D214AF79A37}"/>
                  </a:ext>
                </a:extLst>
              </p:cNvPr>
              <p:cNvSpPr txBox="1"/>
              <p:nvPr/>
            </p:nvSpPr>
            <p:spPr>
              <a:xfrm>
                <a:off x="6419295" y="1336332"/>
                <a:ext cx="60960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sz="50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5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en-US" sz="5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 descr="33 Hoang Trong Bach">
                <a:extLst>
                  <a:ext uri="{FF2B5EF4-FFF2-40B4-BE49-F238E27FC236}">
                    <a16:creationId xmlns:a16="http://schemas.microsoft.com/office/drawing/2014/main" id="{288A2D9D-A282-4809-547B-3D214AF79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95" y="1336332"/>
                <a:ext cx="6096000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 descr="33 Hoang Trong Bach">
            <a:extLst>
              <a:ext uri="{FF2B5EF4-FFF2-40B4-BE49-F238E27FC236}">
                <a16:creationId xmlns:a16="http://schemas.microsoft.com/office/drawing/2014/main" id="{C8DDB07E-2DB1-7DE6-A448-67651D4B07FF}"/>
              </a:ext>
            </a:extLst>
          </p:cNvPr>
          <p:cNvSpPr txBox="1"/>
          <p:nvPr/>
        </p:nvSpPr>
        <p:spPr>
          <a:xfrm>
            <a:off x="7786608" y="3190240"/>
            <a:ext cx="3887232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 lượng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vecto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3 Hoang Trong Bach">
            <a:extLst>
              <a:ext uri="{FF2B5EF4-FFF2-40B4-BE49-F238E27FC236}">
                <a16:creationId xmlns:a16="http://schemas.microsoft.com/office/drawing/2014/main" id="{3C679856-947C-53E4-7CE6-CA206F36F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0" y="1115515"/>
            <a:ext cx="7142472" cy="4410996"/>
          </a:xfrm>
        </p:spPr>
      </p:pic>
      <p:sp>
        <p:nvSpPr>
          <p:cNvPr id="6" name="TextBox 5" descr="33 Hoang Trong Bach">
            <a:extLst>
              <a:ext uri="{FF2B5EF4-FFF2-40B4-BE49-F238E27FC236}">
                <a16:creationId xmlns:a16="http://schemas.microsoft.com/office/drawing/2014/main" id="{832E4B6E-EF49-6C7F-50C0-805A403FAA10}"/>
              </a:ext>
            </a:extLst>
          </p:cNvPr>
          <p:cNvSpPr txBox="1"/>
          <p:nvPr/>
        </p:nvSpPr>
        <p:spPr>
          <a:xfrm>
            <a:off x="843280" y="1125041"/>
            <a:ext cx="3515360" cy="20744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73990" algn="l"/>
              </a:tabLst>
            </a:pP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Khi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bóng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bay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lớn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thì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bóng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càng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lớn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</a:p>
        </p:txBody>
      </p:sp>
      <p:pic>
        <p:nvPicPr>
          <p:cNvPr id="7" name="Graphic 6" descr="33 Hoang Trong Bach">
            <a:extLst>
              <a:ext uri="{FF2B5EF4-FFF2-40B4-BE49-F238E27FC236}">
                <a16:creationId xmlns:a16="http://schemas.microsoft.com/office/drawing/2014/main" id="{ECCD909E-0207-1115-45AD-967653AFF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143760" y="3364096"/>
            <a:ext cx="914400" cy="914400"/>
          </a:xfrm>
          <a:prstGeom prst="rect">
            <a:avLst/>
          </a:prstGeom>
        </p:spPr>
      </p:pic>
      <p:sp>
        <p:nvSpPr>
          <p:cNvPr id="8" name="TextBox 7" descr="33 Hoang Trong Bach">
            <a:extLst>
              <a:ext uri="{FF2B5EF4-FFF2-40B4-BE49-F238E27FC236}">
                <a16:creationId xmlns:a16="http://schemas.microsoft.com/office/drawing/2014/main" id="{BCB70835-02DC-05BC-5A6D-87FF608CF70B}"/>
              </a:ext>
            </a:extLst>
          </p:cNvPr>
          <p:cNvSpPr txBox="1"/>
          <p:nvPr/>
        </p:nvSpPr>
        <p:spPr>
          <a:xfrm>
            <a:off x="843280" y="4485264"/>
            <a:ext cx="3515360" cy="1083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73990" algn="l"/>
              </a:tabLst>
            </a:pP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Thì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thủ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môn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càng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khó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bắt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bóng</a:t>
            </a:r>
            <a:endParaRPr lang="en-US" sz="2800" dirty="0">
              <a:solidFill>
                <a:srgbClr val="FF0000"/>
              </a:solidFill>
              <a:effectLst/>
              <a:latin typeface="#9Slide03 Arima Madurai Black" panose="00000A00000000000000" pitchFamily="2" charset="-93"/>
              <a:ea typeface="Times New Roman" panose="02020603050405020304" pitchFamily="18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4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Straight Connector 105" descr="33 Hoang Trong Bach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33 Hoang Trong Bac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 descr="33 Hoang Trong Bach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 descr="33 Hoang Trong Bach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 descr="33 Hoang Trong Bach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33 Hoang Trong Bach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 descr="33 Hoang Trong Bach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744355" y="2516550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 </a:t>
            </a:r>
            <a:r>
              <a:rPr lang="en-US" sz="4000" b="1" dirty="0" err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điểm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 descr="33 Hoang Trong Bach">
            <a:hlinkClick r:id="rId10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9 </a:t>
            </a:r>
            <a:r>
              <a:rPr lang="en-US" sz="4000" b="1" dirty="0" err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điểm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 descr="33 Hoang Trong Bach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33 Hoang Trong Bach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 descr="33 Hoang Trong Bach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7 </a:t>
            </a:r>
            <a:r>
              <a:rPr lang="en-US" sz="4000" b="1" dirty="0" err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điểm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 descr="33 Hoang Trong Bach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33 Hoang Trong Bach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cxnSp>
        <p:nvCxnSpPr>
          <p:cNvPr id="96" name="Straight Connector 95" descr="33 Hoang Trong Bach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 descr="33 Hoang Trong Bach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 descr="33 Hoang Trong Bach">
            <a:hlinkClick r:id="rId14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8 điểm</a:t>
            </a:r>
          </a:p>
        </p:txBody>
      </p:sp>
      <p:pic>
        <p:nvPicPr>
          <p:cNvPr id="15" name="Picture 14" descr="33 Hoang Trong Bach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 descr="33 Hoang Trong Bach">
            <a:hlinkClick r:id="" action="ppaction://noaction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 descr="33 Hoang Trong Bach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649971" y="3843085"/>
            <a:ext cx="10470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??</a:t>
            </a:r>
          </a:p>
        </p:txBody>
      </p:sp>
      <p:pic>
        <p:nvPicPr>
          <p:cNvPr id="2" name="Picture 1" descr="33 Hoang Trong Bach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07322" y="699036"/>
            <a:ext cx="1019539" cy="10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1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1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6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4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0" grpId="0"/>
      <p:bldP spid="60" grpId="1"/>
      <p:bldP spid="65" grpId="0"/>
      <p:bldP spid="65" grpId="1"/>
      <p:bldP spid="100" grpId="0"/>
      <p:bldP spid="100" grpId="1"/>
      <p:bldP spid="72" grpId="0"/>
      <p:bldP spid="7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21" descr="33 Hoang Trong Bach">
            <a:extLst>
              <a:ext uri="{FF2B5EF4-FFF2-40B4-BE49-F238E27FC236}">
                <a16:creationId xmlns:a16="http://schemas.microsoft.com/office/drawing/2014/main" id="{BD900FA0-0357-792D-BCD7-566DC15867E7}"/>
              </a:ext>
            </a:extLst>
          </p:cNvPr>
          <p:cNvGrpSpPr>
            <a:grpSpLocks/>
          </p:cNvGrpSpPr>
          <p:nvPr/>
        </p:nvGrpSpPr>
        <p:grpSpPr bwMode="auto">
          <a:xfrm>
            <a:off x="751840" y="2230120"/>
            <a:ext cx="5334000" cy="1577975"/>
            <a:chOff x="0" y="1904"/>
            <a:chExt cx="3360" cy="994"/>
          </a:xfrm>
        </p:grpSpPr>
        <p:sp>
          <p:nvSpPr>
            <p:cNvPr id="5" name="AutoShape 2063">
              <a:extLst>
                <a:ext uri="{FF2B5EF4-FFF2-40B4-BE49-F238E27FC236}">
                  <a16:creationId xmlns:a16="http://schemas.microsoft.com/office/drawing/2014/main" id="{39CF891C-A60F-9108-038D-EA97FECE9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904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2217">
              <a:extLst>
                <a:ext uri="{FF2B5EF4-FFF2-40B4-BE49-F238E27FC236}">
                  <a16:creationId xmlns:a16="http://schemas.microsoft.com/office/drawing/2014/main" id="{F39BDF44-7CF6-B881-881A-922DB07C4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2400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222" descr="33 Hoang Trong Bach">
            <a:extLst>
              <a:ext uri="{FF2B5EF4-FFF2-40B4-BE49-F238E27FC236}">
                <a16:creationId xmlns:a16="http://schemas.microsoft.com/office/drawing/2014/main" id="{A03FD7C2-7BBF-CC38-80FA-20D72E78C41C}"/>
              </a:ext>
            </a:extLst>
          </p:cNvPr>
          <p:cNvGrpSpPr>
            <a:grpSpLocks/>
          </p:cNvGrpSpPr>
          <p:nvPr/>
        </p:nvGrpSpPr>
        <p:grpSpPr bwMode="auto">
          <a:xfrm>
            <a:off x="1513840" y="2249170"/>
            <a:ext cx="5319713" cy="1577975"/>
            <a:chOff x="768" y="1872"/>
            <a:chExt cx="3351" cy="994"/>
          </a:xfrm>
        </p:grpSpPr>
        <p:sp>
          <p:nvSpPr>
            <p:cNvPr id="8" name="AutoShape 2142">
              <a:extLst>
                <a:ext uri="{FF2B5EF4-FFF2-40B4-BE49-F238E27FC236}">
                  <a16:creationId xmlns:a16="http://schemas.microsoft.com/office/drawing/2014/main" id="{5E74BA03-61E7-59AE-6D31-A6020568A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872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2218">
              <a:extLst>
                <a:ext uri="{FF2B5EF4-FFF2-40B4-BE49-F238E27FC236}">
                  <a16:creationId xmlns:a16="http://schemas.microsoft.com/office/drawing/2014/main" id="{FAB6678A-3982-F558-49B7-ED4E3A7BB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361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2223" descr="33 Hoang Trong Bach">
            <a:extLst>
              <a:ext uri="{FF2B5EF4-FFF2-40B4-BE49-F238E27FC236}">
                <a16:creationId xmlns:a16="http://schemas.microsoft.com/office/drawing/2014/main" id="{861B84F0-357C-7F85-581A-AFA6AC5A565A}"/>
              </a:ext>
            </a:extLst>
          </p:cNvPr>
          <p:cNvGrpSpPr>
            <a:grpSpLocks/>
          </p:cNvGrpSpPr>
          <p:nvPr/>
        </p:nvGrpSpPr>
        <p:grpSpPr bwMode="auto">
          <a:xfrm>
            <a:off x="2275840" y="2241233"/>
            <a:ext cx="5272088" cy="1577975"/>
            <a:chOff x="960" y="1920"/>
            <a:chExt cx="3321" cy="994"/>
          </a:xfrm>
        </p:grpSpPr>
        <p:sp>
          <p:nvSpPr>
            <p:cNvPr id="11" name="AutoShape 2153">
              <a:extLst>
                <a:ext uri="{FF2B5EF4-FFF2-40B4-BE49-F238E27FC236}">
                  <a16:creationId xmlns:a16="http://schemas.microsoft.com/office/drawing/2014/main" id="{4753130C-7B87-1E9D-2195-E14EC9454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920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2219">
              <a:extLst>
                <a:ext uri="{FF2B5EF4-FFF2-40B4-BE49-F238E27FC236}">
                  <a16:creationId xmlns:a16="http://schemas.microsoft.com/office/drawing/2014/main" id="{9E15E9C6-6570-8858-72DB-114683AA1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9" y="2418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2224" descr="33 Hoang Trong Bach">
            <a:extLst>
              <a:ext uri="{FF2B5EF4-FFF2-40B4-BE49-F238E27FC236}">
                <a16:creationId xmlns:a16="http://schemas.microsoft.com/office/drawing/2014/main" id="{EEAE6AFF-A7C7-9393-F98F-9B964C88163F}"/>
              </a:ext>
            </a:extLst>
          </p:cNvPr>
          <p:cNvGrpSpPr>
            <a:grpSpLocks/>
          </p:cNvGrpSpPr>
          <p:nvPr/>
        </p:nvGrpSpPr>
        <p:grpSpPr bwMode="auto">
          <a:xfrm>
            <a:off x="3037840" y="2277745"/>
            <a:ext cx="5257800" cy="1577975"/>
            <a:chOff x="1440" y="1920"/>
            <a:chExt cx="3312" cy="994"/>
          </a:xfrm>
        </p:grpSpPr>
        <p:sp>
          <p:nvSpPr>
            <p:cNvPr id="14" name="AutoShape 2154">
              <a:extLst>
                <a:ext uri="{FF2B5EF4-FFF2-40B4-BE49-F238E27FC236}">
                  <a16:creationId xmlns:a16="http://schemas.microsoft.com/office/drawing/2014/main" id="{B7AEB867-6E7C-CE65-E03B-DE462D5F7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20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220">
              <a:extLst>
                <a:ext uri="{FF2B5EF4-FFF2-40B4-BE49-F238E27FC236}">
                  <a16:creationId xmlns:a16="http://schemas.microsoft.com/office/drawing/2014/main" id="{265337DF-12B4-C56F-196C-5E9B22253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400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2231" descr="33 Hoang Trong Bach">
            <a:extLst>
              <a:ext uri="{FF2B5EF4-FFF2-40B4-BE49-F238E27FC236}">
                <a16:creationId xmlns:a16="http://schemas.microsoft.com/office/drawing/2014/main" id="{334212F3-1E89-B9C9-9574-0FDBC7D913F4}"/>
              </a:ext>
            </a:extLst>
          </p:cNvPr>
          <p:cNvGrpSpPr>
            <a:grpSpLocks/>
          </p:cNvGrpSpPr>
          <p:nvPr/>
        </p:nvGrpSpPr>
        <p:grpSpPr bwMode="auto">
          <a:xfrm>
            <a:off x="3885565" y="2249170"/>
            <a:ext cx="5334000" cy="1577975"/>
            <a:chOff x="2016" y="1584"/>
            <a:chExt cx="3360" cy="994"/>
          </a:xfrm>
        </p:grpSpPr>
        <p:sp>
          <p:nvSpPr>
            <p:cNvPr id="17" name="AutoShape 2226">
              <a:extLst>
                <a:ext uri="{FF2B5EF4-FFF2-40B4-BE49-F238E27FC236}">
                  <a16:creationId xmlns:a16="http://schemas.microsoft.com/office/drawing/2014/main" id="{2C16FB76-483B-4D65-936D-1B5A63074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584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227">
              <a:extLst>
                <a:ext uri="{FF2B5EF4-FFF2-40B4-BE49-F238E27FC236}">
                  <a16:creationId xmlns:a16="http://schemas.microsoft.com/office/drawing/2014/main" id="{866476B1-38AF-DCD7-456A-8BA6B83C1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094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232" descr="33 Hoang Trong Bach">
            <a:extLst>
              <a:ext uri="{FF2B5EF4-FFF2-40B4-BE49-F238E27FC236}">
                <a16:creationId xmlns:a16="http://schemas.microsoft.com/office/drawing/2014/main" id="{6487B55B-0E72-4A44-D4E6-857AE246230F}"/>
              </a:ext>
            </a:extLst>
          </p:cNvPr>
          <p:cNvGrpSpPr>
            <a:grpSpLocks/>
          </p:cNvGrpSpPr>
          <p:nvPr/>
        </p:nvGrpSpPr>
        <p:grpSpPr bwMode="auto">
          <a:xfrm>
            <a:off x="4790440" y="2255520"/>
            <a:ext cx="5334000" cy="1577975"/>
            <a:chOff x="2016" y="1584"/>
            <a:chExt cx="3360" cy="994"/>
          </a:xfrm>
        </p:grpSpPr>
        <p:sp>
          <p:nvSpPr>
            <p:cNvPr id="20" name="AutoShape 2233">
              <a:extLst>
                <a:ext uri="{FF2B5EF4-FFF2-40B4-BE49-F238E27FC236}">
                  <a16:creationId xmlns:a16="http://schemas.microsoft.com/office/drawing/2014/main" id="{6C10A9DA-24EE-B593-DEA1-B6F9EDDFD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584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34">
              <a:extLst>
                <a:ext uri="{FF2B5EF4-FFF2-40B4-BE49-F238E27FC236}">
                  <a16:creationId xmlns:a16="http://schemas.microsoft.com/office/drawing/2014/main" id="{61589B30-9B58-6B72-1F5F-EDB1057E3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094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235" descr="33 Hoang Trong Bach">
            <a:extLst>
              <a:ext uri="{FF2B5EF4-FFF2-40B4-BE49-F238E27FC236}">
                <a16:creationId xmlns:a16="http://schemas.microsoft.com/office/drawing/2014/main" id="{598CEB13-EF61-6281-F53B-94C71BD67447}"/>
              </a:ext>
            </a:extLst>
          </p:cNvPr>
          <p:cNvGrpSpPr>
            <a:grpSpLocks/>
          </p:cNvGrpSpPr>
          <p:nvPr/>
        </p:nvGrpSpPr>
        <p:grpSpPr bwMode="auto">
          <a:xfrm>
            <a:off x="5628640" y="2255520"/>
            <a:ext cx="5334000" cy="1577975"/>
            <a:chOff x="2016" y="1584"/>
            <a:chExt cx="3360" cy="994"/>
          </a:xfrm>
        </p:grpSpPr>
        <p:sp>
          <p:nvSpPr>
            <p:cNvPr id="23" name="AutoShape 2236">
              <a:extLst>
                <a:ext uri="{FF2B5EF4-FFF2-40B4-BE49-F238E27FC236}">
                  <a16:creationId xmlns:a16="http://schemas.microsoft.com/office/drawing/2014/main" id="{58573A81-BD7A-5159-94BF-E1ED3A16D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584"/>
              <a:ext cx="2720" cy="994"/>
            </a:xfrm>
            <a:prstGeom prst="flowChartDecis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37">
              <a:extLst>
                <a:ext uri="{FF2B5EF4-FFF2-40B4-BE49-F238E27FC236}">
                  <a16:creationId xmlns:a16="http://schemas.microsoft.com/office/drawing/2014/main" id="{AD827694-4B55-1895-33F6-44C85A3EE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094"/>
              <a:ext cx="67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5" name="Object 2241" descr="33 Hoang Trong Bach">
            <a:extLst>
              <a:ext uri="{FF2B5EF4-FFF2-40B4-BE49-F238E27FC236}">
                <a16:creationId xmlns:a16="http://schemas.microsoft.com/office/drawing/2014/main" id="{0D306947-01E9-CE8B-1BBF-C124086DD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019513"/>
              </p:ext>
            </p:extLst>
          </p:nvPr>
        </p:nvGraphicFramePr>
        <p:xfrm>
          <a:off x="1437640" y="1569720"/>
          <a:ext cx="111760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212720" imgH="3573000" progId="MS_ClipArt_Gallery.2">
                  <p:embed/>
                </p:oleObj>
              </mc:Choice>
              <mc:Fallback>
                <p:oleObj name="Clip" r:id="rId2" imgW="4212720" imgH="3573000" progId="MS_ClipArt_Gallery.2">
                  <p:embed/>
                  <p:pic>
                    <p:nvPicPr>
                      <p:cNvPr id="33985" name="Object 2241">
                        <a:extLst>
                          <a:ext uri="{FF2B5EF4-FFF2-40B4-BE49-F238E27FC236}">
                            <a16:creationId xmlns:a16="http://schemas.microsoft.com/office/drawing/2014/main" id="{1B0BDC8B-5DB6-5965-3554-6818B3111B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18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640" y="1569720"/>
                        <a:ext cx="111760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26" name="Rectangle 2242" descr="33 Hoang Trong Bach">
            <a:extLst>
              <a:ext uri="{FF2B5EF4-FFF2-40B4-BE49-F238E27FC236}">
                <a16:creationId xmlns:a16="http://schemas.microsoft.com/office/drawing/2014/main" id="{63EF5D53-EEF6-46AD-CBAF-596EC8E7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40" y="1112520"/>
            <a:ext cx="10820400" cy="29718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246" descr="33 Hoang Trong Bach">
            <a:extLst>
              <a:ext uri="{FF2B5EF4-FFF2-40B4-BE49-F238E27FC236}">
                <a16:creationId xmlns:a16="http://schemas.microsoft.com/office/drawing/2014/main" id="{8D49D1EB-E517-3D4B-3C2E-49E8A6322F1E}"/>
              </a:ext>
            </a:extLst>
          </p:cNvPr>
          <p:cNvGrpSpPr>
            <a:grpSpLocks/>
          </p:cNvGrpSpPr>
          <p:nvPr/>
        </p:nvGrpSpPr>
        <p:grpSpPr bwMode="auto">
          <a:xfrm>
            <a:off x="980440" y="1555433"/>
            <a:ext cx="4803775" cy="2224087"/>
            <a:chOff x="144" y="1488"/>
            <a:chExt cx="3026" cy="1401"/>
          </a:xfrm>
        </p:grpSpPr>
        <p:sp>
          <p:nvSpPr>
            <p:cNvPr id="28" name="AutoShape 2243">
              <a:extLst>
                <a:ext uri="{FF2B5EF4-FFF2-40B4-BE49-F238E27FC236}">
                  <a16:creationId xmlns:a16="http://schemas.microsoft.com/office/drawing/2014/main" id="{45405337-EDD1-28A0-219B-C8E5158C14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9" name="Object 2244">
              <a:extLst>
                <a:ext uri="{FF2B5EF4-FFF2-40B4-BE49-F238E27FC236}">
                  <a16:creationId xmlns:a16="http://schemas.microsoft.com/office/drawing/2014/main" id="{B05CA4C7-F899-199C-3086-EEB76D8186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4212720" imgH="3573000" progId="MS_ClipArt_Gallery.2">
                    <p:embed/>
                  </p:oleObj>
                </mc:Choice>
                <mc:Fallback>
                  <p:oleObj name="Clip" r:id="rId4" imgW="4212720" imgH="3573000" progId="MS_ClipArt_Gallery.2">
                    <p:embed/>
                    <p:pic>
                      <p:nvPicPr>
                        <p:cNvPr id="33988" name="Object 2244">
                          <a:extLst>
                            <a:ext uri="{FF2B5EF4-FFF2-40B4-BE49-F238E27FC236}">
                              <a16:creationId xmlns:a16="http://schemas.microsoft.com/office/drawing/2014/main" id="{814FFC55-658F-2360-3442-84118C848B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2245">
              <a:extLst>
                <a:ext uri="{FF2B5EF4-FFF2-40B4-BE49-F238E27FC236}">
                  <a16:creationId xmlns:a16="http://schemas.microsoft.com/office/drawing/2014/main" id="{2261ED4B-3649-FEA0-8924-2D669ED6E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2247" descr="33 Hoang Trong Bach">
            <a:extLst>
              <a:ext uri="{FF2B5EF4-FFF2-40B4-BE49-F238E27FC236}">
                <a16:creationId xmlns:a16="http://schemas.microsoft.com/office/drawing/2014/main" id="{727CE114-3D80-9A0F-1887-738A52D488CF}"/>
              </a:ext>
            </a:extLst>
          </p:cNvPr>
          <p:cNvGrpSpPr>
            <a:grpSpLocks/>
          </p:cNvGrpSpPr>
          <p:nvPr/>
        </p:nvGrpSpPr>
        <p:grpSpPr bwMode="auto">
          <a:xfrm>
            <a:off x="1285240" y="1569720"/>
            <a:ext cx="4803775" cy="2224088"/>
            <a:chOff x="144" y="1488"/>
            <a:chExt cx="3026" cy="1401"/>
          </a:xfrm>
        </p:grpSpPr>
        <p:sp>
          <p:nvSpPr>
            <p:cNvPr id="32" name="AutoShape 2248">
              <a:extLst>
                <a:ext uri="{FF2B5EF4-FFF2-40B4-BE49-F238E27FC236}">
                  <a16:creationId xmlns:a16="http://schemas.microsoft.com/office/drawing/2014/main" id="{C95EF3D2-46CB-BFC3-ABD9-8515EB17A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3" name="Object 2249">
              <a:extLst>
                <a:ext uri="{FF2B5EF4-FFF2-40B4-BE49-F238E27FC236}">
                  <a16:creationId xmlns:a16="http://schemas.microsoft.com/office/drawing/2014/main" id="{76CFF0E0-D521-6EBE-F33A-BA1D652790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4212720" imgH="3573000" progId="MS_ClipArt_Gallery.2">
                    <p:embed/>
                  </p:oleObj>
                </mc:Choice>
                <mc:Fallback>
                  <p:oleObj name="Clip" r:id="rId5" imgW="4212720" imgH="3573000" progId="MS_ClipArt_Gallery.2">
                    <p:embed/>
                    <p:pic>
                      <p:nvPicPr>
                        <p:cNvPr id="33993" name="Object 2249">
                          <a:extLst>
                            <a:ext uri="{FF2B5EF4-FFF2-40B4-BE49-F238E27FC236}">
                              <a16:creationId xmlns:a16="http://schemas.microsoft.com/office/drawing/2014/main" id="{1212E210-53FF-5D4D-C028-D25584C385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Line 2250">
              <a:extLst>
                <a:ext uri="{FF2B5EF4-FFF2-40B4-BE49-F238E27FC236}">
                  <a16:creationId xmlns:a16="http://schemas.microsoft.com/office/drawing/2014/main" id="{04B688EB-7FE3-4318-DCFE-67195AD85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2251" descr="33 Hoang Trong Bach">
            <a:extLst>
              <a:ext uri="{FF2B5EF4-FFF2-40B4-BE49-F238E27FC236}">
                <a16:creationId xmlns:a16="http://schemas.microsoft.com/office/drawing/2014/main" id="{3863969D-C4A6-9112-5F11-741CA5144A4B}"/>
              </a:ext>
            </a:extLst>
          </p:cNvPr>
          <p:cNvGrpSpPr>
            <a:grpSpLocks/>
          </p:cNvGrpSpPr>
          <p:nvPr/>
        </p:nvGrpSpPr>
        <p:grpSpPr bwMode="auto">
          <a:xfrm>
            <a:off x="1590040" y="1569720"/>
            <a:ext cx="4803775" cy="2224088"/>
            <a:chOff x="144" y="1488"/>
            <a:chExt cx="3026" cy="1401"/>
          </a:xfrm>
        </p:grpSpPr>
        <p:sp>
          <p:nvSpPr>
            <p:cNvPr id="36" name="AutoShape 2252">
              <a:extLst>
                <a:ext uri="{FF2B5EF4-FFF2-40B4-BE49-F238E27FC236}">
                  <a16:creationId xmlns:a16="http://schemas.microsoft.com/office/drawing/2014/main" id="{580268C5-CB08-755D-396D-AE43C19B9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7" name="Object 2253">
              <a:extLst>
                <a:ext uri="{FF2B5EF4-FFF2-40B4-BE49-F238E27FC236}">
                  <a16:creationId xmlns:a16="http://schemas.microsoft.com/office/drawing/2014/main" id="{7B6447A7-9B36-5E2C-566F-7230A5EAF2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4212720" imgH="3573000" progId="MS_ClipArt_Gallery.2">
                    <p:embed/>
                  </p:oleObj>
                </mc:Choice>
                <mc:Fallback>
                  <p:oleObj name="Clip" r:id="rId6" imgW="4212720" imgH="3573000" progId="MS_ClipArt_Gallery.2">
                    <p:embed/>
                    <p:pic>
                      <p:nvPicPr>
                        <p:cNvPr id="33997" name="Object 2253">
                          <a:extLst>
                            <a:ext uri="{FF2B5EF4-FFF2-40B4-BE49-F238E27FC236}">
                              <a16:creationId xmlns:a16="http://schemas.microsoft.com/office/drawing/2014/main" id="{654F5EA7-BF1E-B793-955A-4B0EADC78DA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Line 2254">
              <a:extLst>
                <a:ext uri="{FF2B5EF4-FFF2-40B4-BE49-F238E27FC236}">
                  <a16:creationId xmlns:a16="http://schemas.microsoft.com/office/drawing/2014/main" id="{5757E9C4-E208-28CF-6C09-581FC7F6B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2255" descr="33 Hoang Trong Bach">
            <a:extLst>
              <a:ext uri="{FF2B5EF4-FFF2-40B4-BE49-F238E27FC236}">
                <a16:creationId xmlns:a16="http://schemas.microsoft.com/office/drawing/2014/main" id="{5C961E73-7FFA-5212-EF47-273E9A3AFAC6}"/>
              </a:ext>
            </a:extLst>
          </p:cNvPr>
          <p:cNvGrpSpPr>
            <a:grpSpLocks/>
          </p:cNvGrpSpPr>
          <p:nvPr/>
        </p:nvGrpSpPr>
        <p:grpSpPr bwMode="auto">
          <a:xfrm>
            <a:off x="1894840" y="1569720"/>
            <a:ext cx="4803775" cy="2224088"/>
            <a:chOff x="144" y="1488"/>
            <a:chExt cx="3026" cy="1401"/>
          </a:xfrm>
        </p:grpSpPr>
        <p:sp>
          <p:nvSpPr>
            <p:cNvPr id="40" name="AutoShape 2256">
              <a:extLst>
                <a:ext uri="{FF2B5EF4-FFF2-40B4-BE49-F238E27FC236}">
                  <a16:creationId xmlns:a16="http://schemas.microsoft.com/office/drawing/2014/main" id="{9FECFC7C-CF0F-C090-02D3-2F6D10F2C5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" name="Object 2257">
              <a:extLst>
                <a:ext uri="{FF2B5EF4-FFF2-40B4-BE49-F238E27FC236}">
                  <a16:creationId xmlns:a16="http://schemas.microsoft.com/office/drawing/2014/main" id="{F52877EA-9172-8BD1-64F3-72F95BC3D6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4212720" imgH="3573000" progId="MS_ClipArt_Gallery.2">
                    <p:embed/>
                  </p:oleObj>
                </mc:Choice>
                <mc:Fallback>
                  <p:oleObj name="Clip" r:id="rId7" imgW="4212720" imgH="3573000" progId="MS_ClipArt_Gallery.2">
                    <p:embed/>
                    <p:pic>
                      <p:nvPicPr>
                        <p:cNvPr id="34001" name="Object 2257">
                          <a:extLst>
                            <a:ext uri="{FF2B5EF4-FFF2-40B4-BE49-F238E27FC236}">
                              <a16:creationId xmlns:a16="http://schemas.microsoft.com/office/drawing/2014/main" id="{B7695D0D-3BD2-BA1E-9352-8F44743F864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Line 2258">
              <a:extLst>
                <a:ext uri="{FF2B5EF4-FFF2-40B4-BE49-F238E27FC236}">
                  <a16:creationId xmlns:a16="http://schemas.microsoft.com/office/drawing/2014/main" id="{68C74684-A0F6-6D52-9617-01B4FDF02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" name="Group 2259" descr="33 Hoang Trong Bach">
            <a:extLst>
              <a:ext uri="{FF2B5EF4-FFF2-40B4-BE49-F238E27FC236}">
                <a16:creationId xmlns:a16="http://schemas.microsoft.com/office/drawing/2014/main" id="{99AC4D41-D3C9-3B73-9B97-D9D8A60D1FC9}"/>
              </a:ext>
            </a:extLst>
          </p:cNvPr>
          <p:cNvGrpSpPr>
            <a:grpSpLocks/>
          </p:cNvGrpSpPr>
          <p:nvPr/>
        </p:nvGrpSpPr>
        <p:grpSpPr bwMode="auto">
          <a:xfrm>
            <a:off x="2275840" y="1569720"/>
            <a:ext cx="4803775" cy="2224088"/>
            <a:chOff x="144" y="1488"/>
            <a:chExt cx="3026" cy="1401"/>
          </a:xfrm>
        </p:grpSpPr>
        <p:sp>
          <p:nvSpPr>
            <p:cNvPr id="44" name="AutoShape 2260">
              <a:extLst>
                <a:ext uri="{FF2B5EF4-FFF2-40B4-BE49-F238E27FC236}">
                  <a16:creationId xmlns:a16="http://schemas.microsoft.com/office/drawing/2014/main" id="{58FEB6D4-33A5-5452-E7AC-FBF3191C46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" name="Object 2261">
              <a:extLst>
                <a:ext uri="{FF2B5EF4-FFF2-40B4-BE49-F238E27FC236}">
                  <a16:creationId xmlns:a16="http://schemas.microsoft.com/office/drawing/2014/main" id="{9F4A772B-0139-3072-7131-057B16E9AD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4212720" imgH="3573000" progId="MS_ClipArt_Gallery.2">
                    <p:embed/>
                  </p:oleObj>
                </mc:Choice>
                <mc:Fallback>
                  <p:oleObj name="Clip" r:id="rId8" imgW="4212720" imgH="3573000" progId="MS_ClipArt_Gallery.2">
                    <p:embed/>
                    <p:pic>
                      <p:nvPicPr>
                        <p:cNvPr id="34005" name="Object 2261">
                          <a:extLst>
                            <a:ext uri="{FF2B5EF4-FFF2-40B4-BE49-F238E27FC236}">
                              <a16:creationId xmlns:a16="http://schemas.microsoft.com/office/drawing/2014/main" id="{CAA20BC8-E4D8-582A-E071-EB2E6E0061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Line 2262">
              <a:extLst>
                <a:ext uri="{FF2B5EF4-FFF2-40B4-BE49-F238E27FC236}">
                  <a16:creationId xmlns:a16="http://schemas.microsoft.com/office/drawing/2014/main" id="{364A8F03-FEF3-5070-28A1-E7E6BFADD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" name="Group 2263" descr="33 Hoang Trong Bach">
            <a:extLst>
              <a:ext uri="{FF2B5EF4-FFF2-40B4-BE49-F238E27FC236}">
                <a16:creationId xmlns:a16="http://schemas.microsoft.com/office/drawing/2014/main" id="{ECAB854E-21C3-0BAB-173F-BF3A2E042D0A}"/>
              </a:ext>
            </a:extLst>
          </p:cNvPr>
          <p:cNvGrpSpPr>
            <a:grpSpLocks/>
          </p:cNvGrpSpPr>
          <p:nvPr/>
        </p:nvGrpSpPr>
        <p:grpSpPr bwMode="auto">
          <a:xfrm>
            <a:off x="2580640" y="1569720"/>
            <a:ext cx="4803775" cy="2224088"/>
            <a:chOff x="144" y="1488"/>
            <a:chExt cx="3026" cy="1401"/>
          </a:xfrm>
        </p:grpSpPr>
        <p:sp>
          <p:nvSpPr>
            <p:cNvPr id="48" name="AutoShape 2264">
              <a:extLst>
                <a:ext uri="{FF2B5EF4-FFF2-40B4-BE49-F238E27FC236}">
                  <a16:creationId xmlns:a16="http://schemas.microsoft.com/office/drawing/2014/main" id="{C0B98940-C7E2-381D-8763-89E5EF26E8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9" name="Object 2265">
              <a:extLst>
                <a:ext uri="{FF2B5EF4-FFF2-40B4-BE49-F238E27FC236}">
                  <a16:creationId xmlns:a16="http://schemas.microsoft.com/office/drawing/2014/main" id="{1B6D7B8B-5538-48E5-A5E3-2981604636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4212720" imgH="3573000" progId="MS_ClipArt_Gallery.2">
                    <p:embed/>
                  </p:oleObj>
                </mc:Choice>
                <mc:Fallback>
                  <p:oleObj name="Clip" r:id="rId9" imgW="4212720" imgH="3573000" progId="MS_ClipArt_Gallery.2">
                    <p:embed/>
                    <p:pic>
                      <p:nvPicPr>
                        <p:cNvPr id="34009" name="Object 2265">
                          <a:extLst>
                            <a:ext uri="{FF2B5EF4-FFF2-40B4-BE49-F238E27FC236}">
                              <a16:creationId xmlns:a16="http://schemas.microsoft.com/office/drawing/2014/main" id="{EBADF2F6-B3F8-F156-8DF7-775048DC87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Line 2266">
              <a:extLst>
                <a:ext uri="{FF2B5EF4-FFF2-40B4-BE49-F238E27FC236}">
                  <a16:creationId xmlns:a16="http://schemas.microsoft.com/office/drawing/2014/main" id="{7D58F512-A9D0-B65E-4C34-F9636CF27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" name="Group 2267" descr="33 Hoang Trong Bach">
            <a:extLst>
              <a:ext uri="{FF2B5EF4-FFF2-40B4-BE49-F238E27FC236}">
                <a16:creationId xmlns:a16="http://schemas.microsoft.com/office/drawing/2014/main" id="{88F11270-0F2C-25AE-72E1-FFE4F4D60A3E}"/>
              </a:ext>
            </a:extLst>
          </p:cNvPr>
          <p:cNvGrpSpPr>
            <a:grpSpLocks/>
          </p:cNvGrpSpPr>
          <p:nvPr/>
        </p:nvGrpSpPr>
        <p:grpSpPr bwMode="auto">
          <a:xfrm>
            <a:off x="2885440" y="1569720"/>
            <a:ext cx="4803775" cy="2224088"/>
            <a:chOff x="144" y="1488"/>
            <a:chExt cx="3026" cy="1401"/>
          </a:xfrm>
        </p:grpSpPr>
        <p:sp>
          <p:nvSpPr>
            <p:cNvPr id="52" name="AutoShape 2268">
              <a:extLst>
                <a:ext uri="{FF2B5EF4-FFF2-40B4-BE49-F238E27FC236}">
                  <a16:creationId xmlns:a16="http://schemas.microsoft.com/office/drawing/2014/main" id="{2B21C97D-C45F-BD52-98AF-ADD2B87F00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3" name="Object 2269">
              <a:extLst>
                <a:ext uri="{FF2B5EF4-FFF2-40B4-BE49-F238E27FC236}">
                  <a16:creationId xmlns:a16="http://schemas.microsoft.com/office/drawing/2014/main" id="{0B9357A7-F9A1-FA74-CF1B-211BDF3D37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4212720" imgH="3573000" progId="MS_ClipArt_Gallery.2">
                    <p:embed/>
                  </p:oleObj>
                </mc:Choice>
                <mc:Fallback>
                  <p:oleObj name="Clip" r:id="rId10" imgW="4212720" imgH="3573000" progId="MS_ClipArt_Gallery.2">
                    <p:embed/>
                    <p:pic>
                      <p:nvPicPr>
                        <p:cNvPr id="34013" name="Object 2269">
                          <a:extLst>
                            <a:ext uri="{FF2B5EF4-FFF2-40B4-BE49-F238E27FC236}">
                              <a16:creationId xmlns:a16="http://schemas.microsoft.com/office/drawing/2014/main" id="{B35B2D2A-FFF9-FD3B-B575-55E808D4C1F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Line 2270">
              <a:extLst>
                <a:ext uri="{FF2B5EF4-FFF2-40B4-BE49-F238E27FC236}">
                  <a16:creationId xmlns:a16="http://schemas.microsoft.com/office/drawing/2014/main" id="{EA2B6B4B-79D1-9E1E-DB39-771FF16E0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" name="Group 2271" descr="33 Hoang Trong Bach">
            <a:extLst>
              <a:ext uri="{FF2B5EF4-FFF2-40B4-BE49-F238E27FC236}">
                <a16:creationId xmlns:a16="http://schemas.microsoft.com/office/drawing/2014/main" id="{B22CD559-9604-2A40-690C-143EB33F5615}"/>
              </a:ext>
            </a:extLst>
          </p:cNvPr>
          <p:cNvGrpSpPr>
            <a:grpSpLocks/>
          </p:cNvGrpSpPr>
          <p:nvPr/>
        </p:nvGrpSpPr>
        <p:grpSpPr bwMode="auto">
          <a:xfrm>
            <a:off x="3190240" y="1569720"/>
            <a:ext cx="4803775" cy="2224088"/>
            <a:chOff x="144" y="1488"/>
            <a:chExt cx="3026" cy="1401"/>
          </a:xfrm>
        </p:grpSpPr>
        <p:sp>
          <p:nvSpPr>
            <p:cNvPr id="56" name="AutoShape 2272">
              <a:extLst>
                <a:ext uri="{FF2B5EF4-FFF2-40B4-BE49-F238E27FC236}">
                  <a16:creationId xmlns:a16="http://schemas.microsoft.com/office/drawing/2014/main" id="{C3A77190-17A9-D5D0-9581-EFA4BC6B33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7" name="Object 2273">
              <a:extLst>
                <a:ext uri="{FF2B5EF4-FFF2-40B4-BE49-F238E27FC236}">
                  <a16:creationId xmlns:a16="http://schemas.microsoft.com/office/drawing/2014/main" id="{D4B130D0-A192-45C8-D9FC-CA41F64784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4212720" imgH="3573000" progId="MS_ClipArt_Gallery.2">
                    <p:embed/>
                  </p:oleObj>
                </mc:Choice>
                <mc:Fallback>
                  <p:oleObj name="Clip" r:id="rId11" imgW="4212720" imgH="3573000" progId="MS_ClipArt_Gallery.2">
                    <p:embed/>
                    <p:pic>
                      <p:nvPicPr>
                        <p:cNvPr id="34017" name="Object 2273">
                          <a:extLst>
                            <a:ext uri="{FF2B5EF4-FFF2-40B4-BE49-F238E27FC236}">
                              <a16:creationId xmlns:a16="http://schemas.microsoft.com/office/drawing/2014/main" id="{FB81D9C5-4101-B5D7-0BB3-2165A025F07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Line 2274">
              <a:extLst>
                <a:ext uri="{FF2B5EF4-FFF2-40B4-BE49-F238E27FC236}">
                  <a16:creationId xmlns:a16="http://schemas.microsoft.com/office/drawing/2014/main" id="{894E697F-2E7F-09DF-9557-ADC7457A7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oup 2275" descr="33 Hoang Trong Bach">
            <a:extLst>
              <a:ext uri="{FF2B5EF4-FFF2-40B4-BE49-F238E27FC236}">
                <a16:creationId xmlns:a16="http://schemas.microsoft.com/office/drawing/2014/main" id="{E8F2D46D-DCCD-F747-16F9-D7E7562C866C}"/>
              </a:ext>
            </a:extLst>
          </p:cNvPr>
          <p:cNvGrpSpPr>
            <a:grpSpLocks/>
          </p:cNvGrpSpPr>
          <p:nvPr/>
        </p:nvGrpSpPr>
        <p:grpSpPr bwMode="auto">
          <a:xfrm>
            <a:off x="3495040" y="1569720"/>
            <a:ext cx="4803775" cy="2224088"/>
            <a:chOff x="144" y="1488"/>
            <a:chExt cx="3026" cy="1401"/>
          </a:xfrm>
        </p:grpSpPr>
        <p:sp>
          <p:nvSpPr>
            <p:cNvPr id="60" name="AutoShape 2276">
              <a:extLst>
                <a:ext uri="{FF2B5EF4-FFF2-40B4-BE49-F238E27FC236}">
                  <a16:creationId xmlns:a16="http://schemas.microsoft.com/office/drawing/2014/main" id="{270C18BD-B3B4-F1B7-EE87-4790E3597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" name="Object 2277">
              <a:extLst>
                <a:ext uri="{FF2B5EF4-FFF2-40B4-BE49-F238E27FC236}">
                  <a16:creationId xmlns:a16="http://schemas.microsoft.com/office/drawing/2014/main" id="{BA881209-E262-A269-B6F9-8070DA32E6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4212720" imgH="3573000" progId="MS_ClipArt_Gallery.2">
                    <p:embed/>
                  </p:oleObj>
                </mc:Choice>
                <mc:Fallback>
                  <p:oleObj name="Clip" r:id="rId12" imgW="4212720" imgH="3573000" progId="MS_ClipArt_Gallery.2">
                    <p:embed/>
                    <p:pic>
                      <p:nvPicPr>
                        <p:cNvPr id="34021" name="Object 2277">
                          <a:extLst>
                            <a:ext uri="{FF2B5EF4-FFF2-40B4-BE49-F238E27FC236}">
                              <a16:creationId xmlns:a16="http://schemas.microsoft.com/office/drawing/2014/main" id="{7C43A4F7-93DF-70C0-CB7C-577D33D4699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Line 2278">
              <a:extLst>
                <a:ext uri="{FF2B5EF4-FFF2-40B4-BE49-F238E27FC236}">
                  <a16:creationId xmlns:a16="http://schemas.microsoft.com/office/drawing/2014/main" id="{B810CB26-CE7B-BC97-0FB5-5C9E5B81C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" name="Group 2279" descr="33 Hoang Trong Bach">
            <a:extLst>
              <a:ext uri="{FF2B5EF4-FFF2-40B4-BE49-F238E27FC236}">
                <a16:creationId xmlns:a16="http://schemas.microsoft.com/office/drawing/2014/main" id="{BED7ED36-8198-290F-6139-5831FE718BA6}"/>
              </a:ext>
            </a:extLst>
          </p:cNvPr>
          <p:cNvGrpSpPr>
            <a:grpSpLocks/>
          </p:cNvGrpSpPr>
          <p:nvPr/>
        </p:nvGrpSpPr>
        <p:grpSpPr bwMode="auto">
          <a:xfrm>
            <a:off x="3799840" y="1569720"/>
            <a:ext cx="4803775" cy="2224088"/>
            <a:chOff x="144" y="1488"/>
            <a:chExt cx="3026" cy="1401"/>
          </a:xfrm>
        </p:grpSpPr>
        <p:sp>
          <p:nvSpPr>
            <p:cNvPr id="64" name="AutoShape 2280">
              <a:extLst>
                <a:ext uri="{FF2B5EF4-FFF2-40B4-BE49-F238E27FC236}">
                  <a16:creationId xmlns:a16="http://schemas.microsoft.com/office/drawing/2014/main" id="{70F27D9D-188D-71E2-F671-E8236FD3F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5" name="Object 2281">
              <a:extLst>
                <a:ext uri="{FF2B5EF4-FFF2-40B4-BE49-F238E27FC236}">
                  <a16:creationId xmlns:a16="http://schemas.microsoft.com/office/drawing/2014/main" id="{3B02636A-611A-3D9E-141D-4E5D93E737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4212720" imgH="3573000" progId="MS_ClipArt_Gallery.2">
                    <p:embed/>
                  </p:oleObj>
                </mc:Choice>
                <mc:Fallback>
                  <p:oleObj name="Clip" r:id="rId13" imgW="4212720" imgH="3573000" progId="MS_ClipArt_Gallery.2">
                    <p:embed/>
                    <p:pic>
                      <p:nvPicPr>
                        <p:cNvPr id="34025" name="Object 2281">
                          <a:extLst>
                            <a:ext uri="{FF2B5EF4-FFF2-40B4-BE49-F238E27FC236}">
                              <a16:creationId xmlns:a16="http://schemas.microsoft.com/office/drawing/2014/main" id="{D3D61BA5-ECC2-2767-3958-9FE8E5B54F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Line 2282">
              <a:extLst>
                <a:ext uri="{FF2B5EF4-FFF2-40B4-BE49-F238E27FC236}">
                  <a16:creationId xmlns:a16="http://schemas.microsoft.com/office/drawing/2014/main" id="{F18183A3-7523-8921-5E2C-C3A7D1DAD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7" name="Group 2283" descr="33 Hoang Trong Bach">
            <a:extLst>
              <a:ext uri="{FF2B5EF4-FFF2-40B4-BE49-F238E27FC236}">
                <a16:creationId xmlns:a16="http://schemas.microsoft.com/office/drawing/2014/main" id="{8C657718-5CF6-C640-645C-308C353C8284}"/>
              </a:ext>
            </a:extLst>
          </p:cNvPr>
          <p:cNvGrpSpPr>
            <a:grpSpLocks/>
          </p:cNvGrpSpPr>
          <p:nvPr/>
        </p:nvGrpSpPr>
        <p:grpSpPr bwMode="auto">
          <a:xfrm>
            <a:off x="4104640" y="1569720"/>
            <a:ext cx="4803775" cy="2224088"/>
            <a:chOff x="144" y="1488"/>
            <a:chExt cx="3026" cy="1401"/>
          </a:xfrm>
        </p:grpSpPr>
        <p:sp>
          <p:nvSpPr>
            <p:cNvPr id="68" name="AutoShape 2284">
              <a:extLst>
                <a:ext uri="{FF2B5EF4-FFF2-40B4-BE49-F238E27FC236}">
                  <a16:creationId xmlns:a16="http://schemas.microsoft.com/office/drawing/2014/main" id="{B828AE25-5EC0-FE17-129C-CF809B1851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9" name="Object 2285">
              <a:extLst>
                <a:ext uri="{FF2B5EF4-FFF2-40B4-BE49-F238E27FC236}">
                  <a16:creationId xmlns:a16="http://schemas.microsoft.com/office/drawing/2014/main" id="{A22D183F-BC41-53C1-BDA5-E07EB0C98F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4212720" imgH="3573000" progId="MS_ClipArt_Gallery.2">
                    <p:embed/>
                  </p:oleObj>
                </mc:Choice>
                <mc:Fallback>
                  <p:oleObj name="Clip" r:id="rId14" imgW="4212720" imgH="3573000" progId="MS_ClipArt_Gallery.2">
                    <p:embed/>
                    <p:pic>
                      <p:nvPicPr>
                        <p:cNvPr id="34029" name="Object 2285">
                          <a:extLst>
                            <a:ext uri="{FF2B5EF4-FFF2-40B4-BE49-F238E27FC236}">
                              <a16:creationId xmlns:a16="http://schemas.microsoft.com/office/drawing/2014/main" id="{0B0E19B0-A90A-9E61-EB72-E20EF410B0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Line 2286">
              <a:extLst>
                <a:ext uri="{FF2B5EF4-FFF2-40B4-BE49-F238E27FC236}">
                  <a16:creationId xmlns:a16="http://schemas.microsoft.com/office/drawing/2014/main" id="{0A0E1E1C-7B40-1096-1407-800BA9C8D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" name="Group 2287" descr="33 Hoang Trong Bach">
            <a:extLst>
              <a:ext uri="{FF2B5EF4-FFF2-40B4-BE49-F238E27FC236}">
                <a16:creationId xmlns:a16="http://schemas.microsoft.com/office/drawing/2014/main" id="{F7F806E3-EC84-B3DD-AA71-C1E53B87DEDC}"/>
              </a:ext>
            </a:extLst>
          </p:cNvPr>
          <p:cNvGrpSpPr>
            <a:grpSpLocks/>
          </p:cNvGrpSpPr>
          <p:nvPr/>
        </p:nvGrpSpPr>
        <p:grpSpPr bwMode="auto">
          <a:xfrm>
            <a:off x="4409440" y="1569720"/>
            <a:ext cx="4803775" cy="2224088"/>
            <a:chOff x="144" y="1488"/>
            <a:chExt cx="3026" cy="1401"/>
          </a:xfrm>
        </p:grpSpPr>
        <p:sp>
          <p:nvSpPr>
            <p:cNvPr id="72" name="AutoShape 2288">
              <a:extLst>
                <a:ext uri="{FF2B5EF4-FFF2-40B4-BE49-F238E27FC236}">
                  <a16:creationId xmlns:a16="http://schemas.microsoft.com/office/drawing/2014/main" id="{767958E6-DD98-A643-B6C8-A9C568CC4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3" name="Object 2289">
              <a:extLst>
                <a:ext uri="{FF2B5EF4-FFF2-40B4-BE49-F238E27FC236}">
                  <a16:creationId xmlns:a16="http://schemas.microsoft.com/office/drawing/2014/main" id="{14060791-FC52-90D2-A18C-FE6683D97F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4212720" imgH="3573000" progId="MS_ClipArt_Gallery.2">
                    <p:embed/>
                  </p:oleObj>
                </mc:Choice>
                <mc:Fallback>
                  <p:oleObj name="Clip" r:id="rId15" imgW="4212720" imgH="3573000" progId="MS_ClipArt_Gallery.2">
                    <p:embed/>
                    <p:pic>
                      <p:nvPicPr>
                        <p:cNvPr id="34033" name="Object 2289">
                          <a:extLst>
                            <a:ext uri="{FF2B5EF4-FFF2-40B4-BE49-F238E27FC236}">
                              <a16:creationId xmlns:a16="http://schemas.microsoft.com/office/drawing/2014/main" id="{CD2F5E10-CD29-3D60-FBB9-1C3C4AC6FF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" name="Line 2290">
              <a:extLst>
                <a:ext uri="{FF2B5EF4-FFF2-40B4-BE49-F238E27FC236}">
                  <a16:creationId xmlns:a16="http://schemas.microsoft.com/office/drawing/2014/main" id="{C9E31832-95E9-FA17-CE66-D61A6E22C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" name="Group 2291" descr="33 Hoang Trong Bach">
            <a:extLst>
              <a:ext uri="{FF2B5EF4-FFF2-40B4-BE49-F238E27FC236}">
                <a16:creationId xmlns:a16="http://schemas.microsoft.com/office/drawing/2014/main" id="{0BEC5C96-5E46-9F28-FBD2-5E83962913C8}"/>
              </a:ext>
            </a:extLst>
          </p:cNvPr>
          <p:cNvGrpSpPr>
            <a:grpSpLocks/>
          </p:cNvGrpSpPr>
          <p:nvPr/>
        </p:nvGrpSpPr>
        <p:grpSpPr bwMode="auto">
          <a:xfrm>
            <a:off x="4714240" y="1569720"/>
            <a:ext cx="4803775" cy="2224088"/>
            <a:chOff x="144" y="1488"/>
            <a:chExt cx="3026" cy="1401"/>
          </a:xfrm>
        </p:grpSpPr>
        <p:sp>
          <p:nvSpPr>
            <p:cNvPr id="76" name="AutoShape 2292">
              <a:extLst>
                <a:ext uri="{FF2B5EF4-FFF2-40B4-BE49-F238E27FC236}">
                  <a16:creationId xmlns:a16="http://schemas.microsoft.com/office/drawing/2014/main" id="{CF6E76F9-4965-960B-76A6-2DFD10982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7" name="Object 2293">
              <a:extLst>
                <a:ext uri="{FF2B5EF4-FFF2-40B4-BE49-F238E27FC236}">
                  <a16:creationId xmlns:a16="http://schemas.microsoft.com/office/drawing/2014/main" id="{4D7D1025-E3C9-ECF7-70B1-2511D6552E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4212720" imgH="3573000" progId="MS_ClipArt_Gallery.2">
                    <p:embed/>
                  </p:oleObj>
                </mc:Choice>
                <mc:Fallback>
                  <p:oleObj name="Clip" r:id="rId16" imgW="4212720" imgH="3573000" progId="MS_ClipArt_Gallery.2">
                    <p:embed/>
                    <p:pic>
                      <p:nvPicPr>
                        <p:cNvPr id="34037" name="Object 2293">
                          <a:extLst>
                            <a:ext uri="{FF2B5EF4-FFF2-40B4-BE49-F238E27FC236}">
                              <a16:creationId xmlns:a16="http://schemas.microsoft.com/office/drawing/2014/main" id="{576AE7F9-DD3F-0D82-E2B6-58FDC02581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" name="Line 2294">
              <a:extLst>
                <a:ext uri="{FF2B5EF4-FFF2-40B4-BE49-F238E27FC236}">
                  <a16:creationId xmlns:a16="http://schemas.microsoft.com/office/drawing/2014/main" id="{F2FE41D5-DB14-E87D-4EF9-662C02007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" name="Group 2295" descr="33 Hoang Trong Bach">
            <a:extLst>
              <a:ext uri="{FF2B5EF4-FFF2-40B4-BE49-F238E27FC236}">
                <a16:creationId xmlns:a16="http://schemas.microsoft.com/office/drawing/2014/main" id="{D7606237-75B1-B13F-0405-DEE6818C82FB}"/>
              </a:ext>
            </a:extLst>
          </p:cNvPr>
          <p:cNvGrpSpPr>
            <a:grpSpLocks/>
          </p:cNvGrpSpPr>
          <p:nvPr/>
        </p:nvGrpSpPr>
        <p:grpSpPr bwMode="auto">
          <a:xfrm>
            <a:off x="5019040" y="1569720"/>
            <a:ext cx="4803775" cy="2224088"/>
            <a:chOff x="144" y="1488"/>
            <a:chExt cx="3026" cy="1401"/>
          </a:xfrm>
        </p:grpSpPr>
        <p:sp>
          <p:nvSpPr>
            <p:cNvPr id="80" name="AutoShape 2296">
              <a:extLst>
                <a:ext uri="{FF2B5EF4-FFF2-40B4-BE49-F238E27FC236}">
                  <a16:creationId xmlns:a16="http://schemas.microsoft.com/office/drawing/2014/main" id="{782D342C-6283-AD14-E7E7-62AF16066C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1" name="Object 2297">
              <a:extLst>
                <a:ext uri="{FF2B5EF4-FFF2-40B4-BE49-F238E27FC236}">
                  <a16:creationId xmlns:a16="http://schemas.microsoft.com/office/drawing/2014/main" id="{1F3BFF30-5A4E-D1ED-324A-F16F08A1B6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4212720" imgH="3573000" progId="MS_ClipArt_Gallery.2">
                    <p:embed/>
                  </p:oleObj>
                </mc:Choice>
                <mc:Fallback>
                  <p:oleObj name="Clip" r:id="rId17" imgW="4212720" imgH="3573000" progId="MS_ClipArt_Gallery.2">
                    <p:embed/>
                    <p:pic>
                      <p:nvPicPr>
                        <p:cNvPr id="34041" name="Object 2297">
                          <a:extLst>
                            <a:ext uri="{FF2B5EF4-FFF2-40B4-BE49-F238E27FC236}">
                              <a16:creationId xmlns:a16="http://schemas.microsoft.com/office/drawing/2014/main" id="{9696A339-CFDD-C9E4-C77C-FE6480112D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" name="Line 2298">
              <a:extLst>
                <a:ext uri="{FF2B5EF4-FFF2-40B4-BE49-F238E27FC236}">
                  <a16:creationId xmlns:a16="http://schemas.microsoft.com/office/drawing/2014/main" id="{9D9B2965-C513-30E2-E803-6751B2061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" name="Group 2299" descr="33 Hoang Trong Bach">
            <a:extLst>
              <a:ext uri="{FF2B5EF4-FFF2-40B4-BE49-F238E27FC236}">
                <a16:creationId xmlns:a16="http://schemas.microsoft.com/office/drawing/2014/main" id="{CFE6912E-0A07-1C84-63B4-9803C1EADBD2}"/>
              </a:ext>
            </a:extLst>
          </p:cNvPr>
          <p:cNvGrpSpPr>
            <a:grpSpLocks/>
          </p:cNvGrpSpPr>
          <p:nvPr/>
        </p:nvGrpSpPr>
        <p:grpSpPr bwMode="auto">
          <a:xfrm>
            <a:off x="5323840" y="1569720"/>
            <a:ext cx="4803775" cy="2224088"/>
            <a:chOff x="144" y="1488"/>
            <a:chExt cx="3026" cy="1401"/>
          </a:xfrm>
        </p:grpSpPr>
        <p:sp>
          <p:nvSpPr>
            <p:cNvPr id="84" name="AutoShape 2300">
              <a:extLst>
                <a:ext uri="{FF2B5EF4-FFF2-40B4-BE49-F238E27FC236}">
                  <a16:creationId xmlns:a16="http://schemas.microsoft.com/office/drawing/2014/main" id="{D3182DC4-281F-9B8A-26C6-CD16DCD0E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5" name="Object 2301">
              <a:extLst>
                <a:ext uri="{FF2B5EF4-FFF2-40B4-BE49-F238E27FC236}">
                  <a16:creationId xmlns:a16="http://schemas.microsoft.com/office/drawing/2014/main" id="{7D8E221E-9D8D-763D-11E7-F6045D24E8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4212720" imgH="3573000" progId="MS_ClipArt_Gallery.2">
                    <p:embed/>
                  </p:oleObj>
                </mc:Choice>
                <mc:Fallback>
                  <p:oleObj name="Clip" r:id="rId18" imgW="4212720" imgH="3573000" progId="MS_ClipArt_Gallery.2">
                    <p:embed/>
                    <p:pic>
                      <p:nvPicPr>
                        <p:cNvPr id="34045" name="Object 2301">
                          <a:extLst>
                            <a:ext uri="{FF2B5EF4-FFF2-40B4-BE49-F238E27FC236}">
                              <a16:creationId xmlns:a16="http://schemas.microsoft.com/office/drawing/2014/main" id="{A10E43D2-F033-025D-F0F8-75C9B8B6521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Line 2302">
              <a:extLst>
                <a:ext uri="{FF2B5EF4-FFF2-40B4-BE49-F238E27FC236}">
                  <a16:creationId xmlns:a16="http://schemas.microsoft.com/office/drawing/2014/main" id="{F2151F30-604A-7560-4F37-D2709ABAE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" name="Group 2303" descr="33 Hoang Trong Bach">
            <a:extLst>
              <a:ext uri="{FF2B5EF4-FFF2-40B4-BE49-F238E27FC236}">
                <a16:creationId xmlns:a16="http://schemas.microsoft.com/office/drawing/2014/main" id="{8DD38191-9815-7555-BE5E-63CF3B758D8A}"/>
              </a:ext>
            </a:extLst>
          </p:cNvPr>
          <p:cNvGrpSpPr>
            <a:grpSpLocks/>
          </p:cNvGrpSpPr>
          <p:nvPr/>
        </p:nvGrpSpPr>
        <p:grpSpPr bwMode="auto">
          <a:xfrm>
            <a:off x="5628640" y="1569720"/>
            <a:ext cx="4803775" cy="2224088"/>
            <a:chOff x="144" y="1488"/>
            <a:chExt cx="3026" cy="1401"/>
          </a:xfrm>
        </p:grpSpPr>
        <p:sp>
          <p:nvSpPr>
            <p:cNvPr id="88" name="AutoShape 2304">
              <a:extLst>
                <a:ext uri="{FF2B5EF4-FFF2-40B4-BE49-F238E27FC236}">
                  <a16:creationId xmlns:a16="http://schemas.microsoft.com/office/drawing/2014/main" id="{9ED6E047-19FE-76C7-ECE8-3AE070BD8E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9" name="Object 2305">
              <a:extLst>
                <a:ext uri="{FF2B5EF4-FFF2-40B4-BE49-F238E27FC236}">
                  <a16:creationId xmlns:a16="http://schemas.microsoft.com/office/drawing/2014/main" id="{8FD27D55-6E8C-6844-D7D6-E97F2C9395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4212720" imgH="3573000" progId="MS_ClipArt_Gallery.2">
                    <p:embed/>
                  </p:oleObj>
                </mc:Choice>
                <mc:Fallback>
                  <p:oleObj name="Clip" r:id="rId19" imgW="4212720" imgH="3573000" progId="MS_ClipArt_Gallery.2">
                    <p:embed/>
                    <p:pic>
                      <p:nvPicPr>
                        <p:cNvPr id="34049" name="Object 2305">
                          <a:extLst>
                            <a:ext uri="{FF2B5EF4-FFF2-40B4-BE49-F238E27FC236}">
                              <a16:creationId xmlns:a16="http://schemas.microsoft.com/office/drawing/2014/main" id="{98226C81-F732-DEFA-1239-368D604369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Line 2306">
              <a:extLst>
                <a:ext uri="{FF2B5EF4-FFF2-40B4-BE49-F238E27FC236}">
                  <a16:creationId xmlns:a16="http://schemas.microsoft.com/office/drawing/2014/main" id="{71B1AC05-8F2C-BF65-9BCE-94258950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" name="Group 2307" descr="33 Hoang Trong Bach">
            <a:extLst>
              <a:ext uri="{FF2B5EF4-FFF2-40B4-BE49-F238E27FC236}">
                <a16:creationId xmlns:a16="http://schemas.microsoft.com/office/drawing/2014/main" id="{252B5789-B18E-766C-B5B4-B16827D9952E}"/>
              </a:ext>
            </a:extLst>
          </p:cNvPr>
          <p:cNvGrpSpPr>
            <a:grpSpLocks/>
          </p:cNvGrpSpPr>
          <p:nvPr/>
        </p:nvGrpSpPr>
        <p:grpSpPr bwMode="auto">
          <a:xfrm>
            <a:off x="6009640" y="1569720"/>
            <a:ext cx="4803775" cy="2224088"/>
            <a:chOff x="144" y="1488"/>
            <a:chExt cx="3026" cy="1401"/>
          </a:xfrm>
        </p:grpSpPr>
        <p:sp>
          <p:nvSpPr>
            <p:cNvPr id="92" name="AutoShape 2308">
              <a:extLst>
                <a:ext uri="{FF2B5EF4-FFF2-40B4-BE49-F238E27FC236}">
                  <a16:creationId xmlns:a16="http://schemas.microsoft.com/office/drawing/2014/main" id="{FCD790AE-D875-7108-6C08-CB0600F22E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3" name="Object 2309">
              <a:extLst>
                <a:ext uri="{FF2B5EF4-FFF2-40B4-BE49-F238E27FC236}">
                  <a16:creationId xmlns:a16="http://schemas.microsoft.com/office/drawing/2014/main" id="{FD962919-D082-9FD5-22F2-B5989DEB73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4212720" imgH="3573000" progId="MS_ClipArt_Gallery.2">
                    <p:embed/>
                  </p:oleObj>
                </mc:Choice>
                <mc:Fallback>
                  <p:oleObj name="Clip" r:id="rId20" imgW="4212720" imgH="3573000" progId="MS_ClipArt_Gallery.2">
                    <p:embed/>
                    <p:pic>
                      <p:nvPicPr>
                        <p:cNvPr id="34053" name="Object 2309">
                          <a:extLst>
                            <a:ext uri="{FF2B5EF4-FFF2-40B4-BE49-F238E27FC236}">
                              <a16:creationId xmlns:a16="http://schemas.microsoft.com/office/drawing/2014/main" id="{45DB93B6-EE13-1347-38EE-2CE2DB44AB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Line 2310">
              <a:extLst>
                <a:ext uri="{FF2B5EF4-FFF2-40B4-BE49-F238E27FC236}">
                  <a16:creationId xmlns:a16="http://schemas.microsoft.com/office/drawing/2014/main" id="{DCB6EADB-A1A3-1EBD-F835-CEFDE7388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" name="Group 2311" descr="33 Hoang Trong Bach">
            <a:extLst>
              <a:ext uri="{FF2B5EF4-FFF2-40B4-BE49-F238E27FC236}">
                <a16:creationId xmlns:a16="http://schemas.microsoft.com/office/drawing/2014/main" id="{F7631C02-7C38-3D21-526A-59A408E381E8}"/>
              </a:ext>
            </a:extLst>
          </p:cNvPr>
          <p:cNvGrpSpPr>
            <a:grpSpLocks/>
          </p:cNvGrpSpPr>
          <p:nvPr/>
        </p:nvGrpSpPr>
        <p:grpSpPr bwMode="auto">
          <a:xfrm>
            <a:off x="6314440" y="1569720"/>
            <a:ext cx="4803775" cy="2224088"/>
            <a:chOff x="144" y="1488"/>
            <a:chExt cx="3026" cy="1401"/>
          </a:xfrm>
        </p:grpSpPr>
        <p:sp>
          <p:nvSpPr>
            <p:cNvPr id="96" name="AutoShape 2312">
              <a:extLst>
                <a:ext uri="{FF2B5EF4-FFF2-40B4-BE49-F238E27FC236}">
                  <a16:creationId xmlns:a16="http://schemas.microsoft.com/office/drawing/2014/main" id="{D2F079E3-3E8A-F617-8C9D-9C9659F5B1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7" name="Object 2313">
              <a:extLst>
                <a:ext uri="{FF2B5EF4-FFF2-40B4-BE49-F238E27FC236}">
                  <a16:creationId xmlns:a16="http://schemas.microsoft.com/office/drawing/2014/main" id="{DE0C9194-1DF4-1730-E4AE-03C6F2CB73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4212720" imgH="3573000" progId="MS_ClipArt_Gallery.2">
                    <p:embed/>
                  </p:oleObj>
                </mc:Choice>
                <mc:Fallback>
                  <p:oleObj name="Clip" r:id="rId21" imgW="4212720" imgH="3573000" progId="MS_ClipArt_Gallery.2">
                    <p:embed/>
                    <p:pic>
                      <p:nvPicPr>
                        <p:cNvPr id="34057" name="Object 2313">
                          <a:extLst>
                            <a:ext uri="{FF2B5EF4-FFF2-40B4-BE49-F238E27FC236}">
                              <a16:creationId xmlns:a16="http://schemas.microsoft.com/office/drawing/2014/main" id="{210DD6B5-95D5-41A9-57D3-583A45D851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" name="Line 2314">
              <a:extLst>
                <a:ext uri="{FF2B5EF4-FFF2-40B4-BE49-F238E27FC236}">
                  <a16:creationId xmlns:a16="http://schemas.microsoft.com/office/drawing/2014/main" id="{CDA2D1CA-084E-4A47-6B8A-1AD728C8C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9" name="Group 2315" descr="33 Hoang Trong Bach">
            <a:extLst>
              <a:ext uri="{FF2B5EF4-FFF2-40B4-BE49-F238E27FC236}">
                <a16:creationId xmlns:a16="http://schemas.microsoft.com/office/drawing/2014/main" id="{C9420A60-F220-62E7-7912-8674E30D6C62}"/>
              </a:ext>
            </a:extLst>
          </p:cNvPr>
          <p:cNvGrpSpPr>
            <a:grpSpLocks/>
          </p:cNvGrpSpPr>
          <p:nvPr/>
        </p:nvGrpSpPr>
        <p:grpSpPr bwMode="auto">
          <a:xfrm>
            <a:off x="6695440" y="1569720"/>
            <a:ext cx="4803775" cy="2224088"/>
            <a:chOff x="144" y="1488"/>
            <a:chExt cx="3026" cy="1401"/>
          </a:xfrm>
        </p:grpSpPr>
        <p:sp>
          <p:nvSpPr>
            <p:cNvPr id="100" name="AutoShape 2316">
              <a:extLst>
                <a:ext uri="{FF2B5EF4-FFF2-40B4-BE49-F238E27FC236}">
                  <a16:creationId xmlns:a16="http://schemas.microsoft.com/office/drawing/2014/main" id="{0F437174-2E82-9B07-F5ED-F72183B1D5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1" name="Object 2317">
              <a:extLst>
                <a:ext uri="{FF2B5EF4-FFF2-40B4-BE49-F238E27FC236}">
                  <a16:creationId xmlns:a16="http://schemas.microsoft.com/office/drawing/2014/main" id="{EAC08CE9-0E10-78D2-D80A-B7218C0649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4212720" imgH="3573000" progId="MS_ClipArt_Gallery.2">
                    <p:embed/>
                  </p:oleObj>
                </mc:Choice>
                <mc:Fallback>
                  <p:oleObj name="Clip" r:id="rId22" imgW="4212720" imgH="3573000" progId="MS_ClipArt_Gallery.2">
                    <p:embed/>
                    <p:pic>
                      <p:nvPicPr>
                        <p:cNvPr id="34061" name="Object 2317">
                          <a:extLst>
                            <a:ext uri="{FF2B5EF4-FFF2-40B4-BE49-F238E27FC236}">
                              <a16:creationId xmlns:a16="http://schemas.microsoft.com/office/drawing/2014/main" id="{82B94118-A385-DA05-FD64-0A1DD2D3B78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Line 2318">
              <a:extLst>
                <a:ext uri="{FF2B5EF4-FFF2-40B4-BE49-F238E27FC236}">
                  <a16:creationId xmlns:a16="http://schemas.microsoft.com/office/drawing/2014/main" id="{C4232114-5B54-6A29-E88C-7E067CD36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" name="Group 2319" descr="33 Hoang Trong Bach">
            <a:extLst>
              <a:ext uri="{FF2B5EF4-FFF2-40B4-BE49-F238E27FC236}">
                <a16:creationId xmlns:a16="http://schemas.microsoft.com/office/drawing/2014/main" id="{52D7FF94-DFCD-F52C-992D-A2C830758039}"/>
              </a:ext>
            </a:extLst>
          </p:cNvPr>
          <p:cNvGrpSpPr>
            <a:grpSpLocks/>
          </p:cNvGrpSpPr>
          <p:nvPr/>
        </p:nvGrpSpPr>
        <p:grpSpPr bwMode="auto">
          <a:xfrm>
            <a:off x="7076440" y="1569720"/>
            <a:ext cx="4803775" cy="2224088"/>
            <a:chOff x="144" y="1488"/>
            <a:chExt cx="3026" cy="1401"/>
          </a:xfrm>
        </p:grpSpPr>
        <p:sp>
          <p:nvSpPr>
            <p:cNvPr id="104" name="AutoShape 2320">
              <a:extLst>
                <a:ext uri="{FF2B5EF4-FFF2-40B4-BE49-F238E27FC236}">
                  <a16:creationId xmlns:a16="http://schemas.microsoft.com/office/drawing/2014/main" id="{C885AF9B-1131-7677-EE48-BBB21A5504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5" name="Object 2321">
              <a:extLst>
                <a:ext uri="{FF2B5EF4-FFF2-40B4-BE49-F238E27FC236}">
                  <a16:creationId xmlns:a16="http://schemas.microsoft.com/office/drawing/2014/main" id="{6B7EBE9F-ED02-4D94-3F5B-E9E687EFD0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4212720" imgH="3573000" progId="MS_ClipArt_Gallery.2">
                    <p:embed/>
                  </p:oleObj>
                </mc:Choice>
                <mc:Fallback>
                  <p:oleObj name="Clip" r:id="rId23" imgW="4212720" imgH="3573000" progId="MS_ClipArt_Gallery.2">
                    <p:embed/>
                    <p:pic>
                      <p:nvPicPr>
                        <p:cNvPr id="34065" name="Object 2321">
                          <a:extLst>
                            <a:ext uri="{FF2B5EF4-FFF2-40B4-BE49-F238E27FC236}">
                              <a16:creationId xmlns:a16="http://schemas.microsoft.com/office/drawing/2014/main" id="{73E362E4-01A3-7535-8DF0-ED91C332C5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" name="Line 2322">
              <a:extLst>
                <a:ext uri="{FF2B5EF4-FFF2-40B4-BE49-F238E27FC236}">
                  <a16:creationId xmlns:a16="http://schemas.microsoft.com/office/drawing/2014/main" id="{66BFAEE3-70DC-EF2B-B53B-77919F869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" name="Group 2323" descr="33 Hoang Trong Bach">
            <a:extLst>
              <a:ext uri="{FF2B5EF4-FFF2-40B4-BE49-F238E27FC236}">
                <a16:creationId xmlns:a16="http://schemas.microsoft.com/office/drawing/2014/main" id="{217411AF-58E8-E7E4-0112-3E3551631685}"/>
              </a:ext>
            </a:extLst>
          </p:cNvPr>
          <p:cNvGrpSpPr>
            <a:grpSpLocks/>
          </p:cNvGrpSpPr>
          <p:nvPr/>
        </p:nvGrpSpPr>
        <p:grpSpPr bwMode="auto">
          <a:xfrm>
            <a:off x="7457440" y="1569720"/>
            <a:ext cx="4803775" cy="2224088"/>
            <a:chOff x="144" y="1488"/>
            <a:chExt cx="3026" cy="1401"/>
          </a:xfrm>
        </p:grpSpPr>
        <p:sp>
          <p:nvSpPr>
            <p:cNvPr id="108" name="AutoShape 2324">
              <a:extLst>
                <a:ext uri="{FF2B5EF4-FFF2-40B4-BE49-F238E27FC236}">
                  <a16:creationId xmlns:a16="http://schemas.microsoft.com/office/drawing/2014/main" id="{AA75E87F-280E-9425-9135-F00B7B48C7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5710">
              <a:off x="144" y="1920"/>
              <a:ext cx="2273" cy="969"/>
            </a:xfrm>
            <a:prstGeom prst="parallelogram">
              <a:avLst>
                <a:gd name="adj" fmla="val 998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9" name="Object 2325">
              <a:extLst>
                <a:ext uri="{FF2B5EF4-FFF2-40B4-BE49-F238E27FC236}">
                  <a16:creationId xmlns:a16="http://schemas.microsoft.com/office/drawing/2014/main" id="{5586A838-E90B-2D1C-BFE2-FEC853B074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" y="1488"/>
            <a:ext cx="704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4212720" imgH="3573000" progId="MS_ClipArt_Gallery.2">
                    <p:embed/>
                  </p:oleObj>
                </mc:Choice>
                <mc:Fallback>
                  <p:oleObj name="Clip" r:id="rId24" imgW="4212720" imgH="3573000" progId="MS_ClipArt_Gallery.2">
                    <p:embed/>
                    <p:pic>
                      <p:nvPicPr>
                        <p:cNvPr id="34069" name="Object 2325">
                          <a:extLst>
                            <a:ext uri="{FF2B5EF4-FFF2-40B4-BE49-F238E27FC236}">
                              <a16:creationId xmlns:a16="http://schemas.microsoft.com/office/drawing/2014/main" id="{F80D8044-09C4-AFF2-09D4-BD8C506EBB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lum bright="-18000"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" y="1488"/>
                          <a:ext cx="704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0" name="Line 2326">
              <a:extLst>
                <a:ext uri="{FF2B5EF4-FFF2-40B4-BE49-F238E27FC236}">
                  <a16:creationId xmlns:a16="http://schemas.microsoft.com/office/drawing/2014/main" id="{7306407C-2970-7053-CD45-BE67D7A21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400"/>
              <a:ext cx="67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" name="TextBox 110" descr="33 Hoang Trong Bach">
            <a:extLst>
              <a:ext uri="{FF2B5EF4-FFF2-40B4-BE49-F238E27FC236}">
                <a16:creationId xmlns:a16="http://schemas.microsoft.com/office/drawing/2014/main" id="{B3B819B6-1D52-C61F-66B2-048CC9FB061F}"/>
              </a:ext>
            </a:extLst>
          </p:cNvPr>
          <p:cNvSpPr txBox="1"/>
          <p:nvPr/>
        </p:nvSpPr>
        <p:spPr>
          <a:xfrm>
            <a:off x="760788" y="4884092"/>
            <a:ext cx="10741342" cy="1176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73990" algn="l"/>
              </a:tabLst>
            </a:pPr>
            <a:r>
              <a:rPr lang="en-US" sz="3200" i="1" dirty="0">
                <a:solidFill>
                  <a:srgbClr val="00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tờ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en-US" sz="3200" i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i="1" dirty="0">
              <a:solidFill>
                <a:srgbClr val="0033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5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25"/>
                            </p:stCondLst>
                            <p:childTnLst>
                              <p:par>
                                <p:cTn id="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"/>
                            </p:stCondLst>
                            <p:childTnLst>
                              <p:par>
                                <p:cTn id="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75"/>
                            </p:stCondLst>
                            <p:childTnLst>
                              <p:par>
                                <p:cTn id="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25"/>
                            </p:stCondLst>
                            <p:childTnLst>
                              <p:par>
                                <p:cTn id="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"/>
                            </p:stCondLst>
                            <p:childTnLst>
                              <p:par>
                                <p:cTn id="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5"/>
                            </p:stCondLst>
                            <p:childTnLst>
                              <p:par>
                                <p:cTn id="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"/>
                            </p:stCondLst>
                            <p:childTnLst>
                              <p:par>
                                <p:cTn id="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25"/>
                            </p:stCondLst>
                            <p:childTnLst>
                              <p:par>
                                <p:cTn id="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75"/>
                            </p:stCondLst>
                            <p:childTnLst>
                              <p:par>
                                <p:cTn id="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"/>
                            </p:stCondLst>
                            <p:childTnLst>
                              <p:par>
                                <p:cTn id="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25"/>
                            </p:stCondLst>
                            <p:childTnLst>
                              <p:par>
                                <p:cTn id="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33 Hoang Trong Bach">
            <a:extLst>
              <a:ext uri="{FF2B5EF4-FFF2-40B4-BE49-F238E27FC236}">
                <a16:creationId xmlns:a16="http://schemas.microsoft.com/office/drawing/2014/main" id="{7421CB60-8DBD-3244-EA43-1BE0E4B5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9" y="781653"/>
            <a:ext cx="5735320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33 Hoang Trong Bach">
            <a:extLst>
              <a:ext uri="{FF2B5EF4-FFF2-40B4-BE49-F238E27FC236}">
                <a16:creationId xmlns:a16="http://schemas.microsoft.com/office/drawing/2014/main" id="{8F9A7DEF-C237-4370-9B88-843933214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767" y="2315830"/>
            <a:ext cx="10160465" cy="3343290"/>
          </a:xfrm>
        </p:spPr>
      </p:pic>
      <p:pic>
        <p:nvPicPr>
          <p:cNvPr id="6" name="Graphic 5" descr="33 Hoang Trong Bach">
            <a:extLst>
              <a:ext uri="{FF2B5EF4-FFF2-40B4-BE49-F238E27FC236}">
                <a16:creationId xmlns:a16="http://schemas.microsoft.com/office/drawing/2014/main" id="{235ED520-C586-3CA7-6F1A-B5596AF11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676900" y="1051228"/>
            <a:ext cx="914400" cy="914400"/>
          </a:xfrm>
          <a:prstGeom prst="rect">
            <a:avLst/>
          </a:prstGeom>
        </p:spPr>
      </p:pic>
      <p:sp>
        <p:nvSpPr>
          <p:cNvPr id="7" name="Title 1" descr="33 Hoang Trong Bach">
            <a:extLst>
              <a:ext uri="{FF2B5EF4-FFF2-40B4-BE49-F238E27FC236}">
                <a16:creationId xmlns:a16="http://schemas.microsoft.com/office/drawing/2014/main" id="{1D58FF9A-180F-96DC-2309-29D554B55EC4}"/>
              </a:ext>
            </a:extLst>
          </p:cNvPr>
          <p:cNvSpPr txBox="1">
            <a:spLocks/>
          </p:cNvSpPr>
          <p:nvPr/>
        </p:nvSpPr>
        <p:spPr>
          <a:xfrm>
            <a:off x="6710680" y="835485"/>
            <a:ext cx="5735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0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33 Hoang Trong Bach">
            <a:extLst>
              <a:ext uri="{FF2B5EF4-FFF2-40B4-BE49-F238E27FC236}">
                <a16:creationId xmlns:a16="http://schemas.microsoft.com/office/drawing/2014/main" id="{D5831B29-C552-8A0A-8022-8489553A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850582"/>
            <a:ext cx="5582920" cy="4351338"/>
          </a:xfrm>
        </p:spPr>
        <p:txBody>
          <a:bodyPr>
            <a:noAutofit/>
          </a:bodyPr>
          <a:lstStyle/>
          <a:p>
            <a:r>
              <a:rPr lang="vi-VN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Động lượng phụ thuộc vào hệ quy chiếu.</a:t>
            </a:r>
            <a:endParaRPr lang="en-US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Vì vận tốc của vật phụ thuộc vào hệ quy chiếu.</a:t>
            </a:r>
            <a:endParaRPr lang="en-US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i="1" dirty="0">
                <a:effectLst/>
                <a:ea typeface="Times New Roman" panose="02020603050405020304" pitchFamily="18" charset="0"/>
              </a:rPr>
              <a:t>Ví dụ: Xét </a:t>
            </a:r>
            <a:r>
              <a:rPr lang="en-US" i="1" dirty="0">
                <a:effectLst/>
                <a:ea typeface="Times New Roman" panose="02020603050405020304" pitchFamily="18" charset="0"/>
              </a:rPr>
              <a:t>con </a:t>
            </a:r>
            <a:r>
              <a:rPr lang="en-US" i="1" dirty="0" err="1">
                <a:effectLst/>
                <a:ea typeface="Times New Roman" panose="02020603050405020304" pitchFamily="18" charset="0"/>
              </a:rPr>
              <a:t>Mèo</a:t>
            </a:r>
            <a:r>
              <a:rPr lang="vi-VN" i="1" dirty="0">
                <a:effectLst/>
                <a:ea typeface="Times New Roman" panose="02020603050405020304" pitchFamily="18" charset="0"/>
              </a:rPr>
              <a:t> ngồi trên ô tô đang chuyển động thẳng với tốc độ v. </a:t>
            </a:r>
            <a:endParaRPr lang="en-US" i="1" dirty="0">
              <a:effectLst/>
              <a:ea typeface="Times New Roman" panose="02020603050405020304" pitchFamily="18" charset="0"/>
            </a:endParaRPr>
          </a:p>
          <a:p>
            <a:r>
              <a:rPr lang="vi-VN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Đối với hqc gắn với đất, </a:t>
            </a:r>
            <a:r>
              <a:rPr lang="en-US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con </a:t>
            </a:r>
            <a:r>
              <a:rPr lang="en-US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Mèo</a:t>
            </a:r>
            <a:r>
              <a:rPr lang="vi-VN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đang chuyển động với tốc độ v</a:t>
            </a:r>
            <a:r>
              <a:rPr lang="en-US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vi-VN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Nếu xét trong hệ quy chiếu gắn với bác tài xế trên ô tô, thì </a:t>
            </a:r>
            <a:r>
              <a:rPr lang="en-US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con </a:t>
            </a:r>
            <a:r>
              <a:rPr lang="en-US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Mèo</a:t>
            </a:r>
            <a:r>
              <a:rPr lang="vi-VN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đang đứng yên</a:t>
            </a:r>
            <a:r>
              <a:rPr lang="en-US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27EB5FFC-26EB-BFFD-5F01-7FDF247C2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5667"/>
          <a:stretch/>
        </p:blipFill>
        <p:spPr>
          <a:xfrm>
            <a:off x="6741160" y="1056640"/>
            <a:ext cx="452628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 Hoang Trong Bach">
            <a:extLst>
              <a:ext uri="{FF2B5EF4-FFF2-40B4-BE49-F238E27FC236}">
                <a16:creationId xmlns:a16="http://schemas.microsoft.com/office/drawing/2014/main" id="{D5817B0B-55A8-2430-F677-E6C0B2FBB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4" y="4302757"/>
            <a:ext cx="3017520" cy="1674172"/>
          </a:xfrm>
          <a:prstGeom prst="rect">
            <a:avLst/>
          </a:prstGeom>
        </p:spPr>
      </p:pic>
      <p:sp>
        <p:nvSpPr>
          <p:cNvPr id="5" name="Rounded Rectangular Callout 28" descr="33 Hoang Trong Bach">
            <a:extLst>
              <a:ext uri="{FF2B5EF4-FFF2-40B4-BE49-F238E27FC236}">
                <a16:creationId xmlns:a16="http://schemas.microsoft.com/office/drawing/2014/main" id="{5F6C9133-23D5-95C1-4EEC-DDDD5D66ADF1}"/>
              </a:ext>
            </a:extLst>
          </p:cNvPr>
          <p:cNvSpPr/>
          <p:nvPr/>
        </p:nvSpPr>
        <p:spPr>
          <a:xfrm>
            <a:off x="301604" y="1148397"/>
            <a:ext cx="4189116" cy="2527607"/>
          </a:xfrm>
          <a:prstGeom prst="wedgeRoundRectCallout">
            <a:avLst/>
          </a:prstGeom>
          <a:solidFill>
            <a:schemeClr val="bg1"/>
          </a:solidFill>
          <a:ln w="5080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15000"/>
              </a:lnSpc>
              <a:tabLst>
                <a:tab pos="173990" algn="l"/>
              </a:tabLst>
            </a:pP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Động lượng của một hệ nhiều vật được xác định như thế nào ? Lấy ví dụ ?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4" descr="33 Hoang Trong Bach">
                <a:extLst>
                  <a:ext uri="{FF2B5EF4-FFF2-40B4-BE49-F238E27FC236}">
                    <a16:creationId xmlns:a16="http://schemas.microsoft.com/office/drawing/2014/main" id="{6F08EA7D-6282-C98F-E8AF-80FB91D7306A}"/>
                  </a:ext>
                </a:extLst>
              </p:cNvPr>
              <p:cNvSpPr/>
              <p:nvPr/>
            </p:nvSpPr>
            <p:spPr>
              <a:xfrm>
                <a:off x="4941462" y="386397"/>
                <a:ext cx="6948934" cy="242792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r>
                  <a:rPr lang="vi-VN" sz="2800" b="1" dirty="0"/>
                  <a:t>Động lượng của hệ nhiều vật bằng tổng các vectơ động lượng của các vật trong hệ.</a:t>
                </a:r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acc>
                        </m:e>
                        <m:sub>
                          <m:r>
                            <a:rPr lang="vi-VN" sz="2800" b="1" i="0" baseline="-25000">
                              <a:latin typeface="Cambria Math" panose="02040503050406030204" pitchFamily="18" charset="0"/>
                            </a:rPr>
                            <m:t>𝐡</m:t>
                          </m:r>
                          <m:r>
                            <a:rPr lang="vi-VN" sz="2800" b="1" i="0" baseline="-25000">
                              <a:latin typeface="Cambria Math" panose="02040503050406030204" pitchFamily="18" charset="0"/>
                            </a:rPr>
                            <m:t>ệ</m:t>
                          </m:r>
                        </m:sub>
                      </m:sSub>
                      <m:r>
                        <a:rPr lang="vi-VN" sz="2800" b="1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 …=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 ….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" name="Rounded Rectangle 4" descr="33 Hoang Trong Bach">
                <a:extLst>
                  <a:ext uri="{FF2B5EF4-FFF2-40B4-BE49-F238E27FC236}">
                    <a16:creationId xmlns:a16="http://schemas.microsoft.com/office/drawing/2014/main" id="{6F08EA7D-6282-C98F-E8AF-80FB91D730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462" y="386397"/>
                <a:ext cx="6948934" cy="242792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4" descr="33 Hoang Trong Bach">
                <a:extLst>
                  <a:ext uri="{FF2B5EF4-FFF2-40B4-BE49-F238E27FC236}">
                    <a16:creationId xmlns:a16="http://schemas.microsoft.com/office/drawing/2014/main" id="{E805F760-6690-9679-CE26-C21B9EC400F4}"/>
                  </a:ext>
                </a:extLst>
              </p:cNvPr>
              <p:cNvSpPr/>
              <p:nvPr/>
            </p:nvSpPr>
            <p:spPr>
              <a:xfrm>
                <a:off x="4941462" y="3015288"/>
                <a:ext cx="6948934" cy="345631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r>
                  <a:rPr lang="en-US" sz="2800" b="1" dirty="0" err="1"/>
                  <a:t>Hệ</a:t>
                </a:r>
                <a:r>
                  <a:rPr lang="vi-VN" sz="2800" b="1" dirty="0"/>
                  <a:t> gồm 2 vật: </a:t>
                </a:r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acc>
                        </m:e>
                        <m:sub>
                          <m:r>
                            <a:rPr lang="vi-VN" sz="2800" b="1" i="0" baseline="-25000">
                              <a:latin typeface="Cambria Math" panose="02040503050406030204" pitchFamily="18" charset="0"/>
                            </a:rPr>
                            <m:t>𝐡</m:t>
                          </m:r>
                          <m:r>
                            <a:rPr lang="vi-VN" sz="2800" b="1" i="0" baseline="-25000">
                              <a:latin typeface="Cambria Math" panose="02040503050406030204" pitchFamily="18" charset="0"/>
                            </a:rPr>
                            <m:t>ệ</m:t>
                          </m:r>
                        </m:sub>
                      </m:sSub>
                      <m:r>
                        <a:rPr lang="vi-VN" sz="2800" b="1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28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 b="1" dirty="0"/>
              </a:p>
              <a:p>
                <a:r>
                  <a:rPr lang="vi-VN" sz="2800" b="1" dirty="0"/>
                  <a:t>+ Nếu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ar-AE" sz="2800" b="1" i="0">
                        <a:latin typeface="Cambria Math" panose="02040503050406030204" pitchFamily="18" charset="0"/>
                      </a:rPr>
                      <m:t>↑↑ </m:t>
                    </m:r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b="1" dirty="0">
                    <a:sym typeface="Symbol" panose="05050102010706020507" pitchFamily="18" charset="2"/>
                  </a:rPr>
                  <a:t></a:t>
                </a:r>
                <a:r>
                  <a:rPr lang="en-US" sz="2800" b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𝐡</m:t>
                        </m:r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ệ</m:t>
                        </m:r>
                      </m:sub>
                    </m:sSub>
                    <m:r>
                      <a:rPr lang="vi-VN" sz="2800" b="1" i="0" baseline="-25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ar-AE" sz="2800" b="1" i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ar-AE" sz="2800" b="1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ar-AE" sz="2800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b="1" dirty="0"/>
              </a:p>
              <a:p>
                <a:r>
                  <a:rPr lang="vi-VN" sz="2800" b="1" dirty="0"/>
                  <a:t>+ Nếu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ar-AE" sz="2800" b="1" i="0">
                        <a:latin typeface="Cambria Math" panose="02040503050406030204" pitchFamily="18" charset="0"/>
                      </a:rPr>
                      <m:t>↑↓ </m:t>
                    </m:r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b="1" dirty="0">
                    <a:sym typeface="Symbol" panose="05050102010706020507" pitchFamily="18" charset="2"/>
                  </a:rPr>
                  <a:t>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vi-VN" sz="2800" b="1" i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𝐡</m:t>
                        </m:r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ệ</m:t>
                        </m:r>
                      </m:sub>
                    </m:sSub>
                    <m:r>
                      <a:rPr lang="vi-VN" sz="2800" b="1" i="0" baseline="-25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ar-AE" sz="2800" b="1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US" sz="2800" b="1" dirty="0"/>
              </a:p>
              <a:p>
                <a:r>
                  <a:rPr lang="vi-VN" sz="2800" b="1" dirty="0"/>
                  <a:t>+ Nếu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800" b="1" i="0">
                        <a:latin typeface="Cambria Math" panose="02040503050406030204" pitchFamily="18" charset="0"/>
                      </a:rPr>
                      <m:t>⊥ </m:t>
                    </m:r>
                    <m:acc>
                      <m:accPr>
                        <m:chr m:val="⃗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b="1" dirty="0">
                    <a:sym typeface="Symbol" panose="05050102010706020507" pitchFamily="18" charset="2"/>
                  </a:rPr>
                  <a:t>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vi-VN" sz="2800" b="1" i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𝐡</m:t>
                        </m:r>
                        <m:r>
                          <a:rPr lang="vi-VN" sz="2800" b="1" i="0" baseline="-25000">
                            <a:latin typeface="Cambria Math" panose="02040503050406030204" pitchFamily="18" charset="0"/>
                          </a:rPr>
                          <m:t>ệ</m:t>
                        </m:r>
                      </m:sub>
                    </m:sSub>
                    <m:r>
                      <a:rPr lang="vi-VN" sz="2800" b="1" i="0" baseline="-2500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ar-AE" sz="2800" b="1" i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ar-AE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800" b="1" dirty="0"/>
                  <a:t> </a:t>
                </a:r>
              </a:p>
            </p:txBody>
          </p:sp>
        </mc:Choice>
        <mc:Fallback xmlns="">
          <p:sp>
            <p:nvSpPr>
              <p:cNvPr id="7" name="Rounded Rectangle 4" descr="33 Hoang Trong Bach">
                <a:extLst>
                  <a:ext uri="{FF2B5EF4-FFF2-40B4-BE49-F238E27FC236}">
                    <a16:creationId xmlns:a16="http://schemas.microsoft.com/office/drawing/2014/main" id="{E805F760-6690-9679-CE26-C21B9EC40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462" y="3015288"/>
                <a:ext cx="6948934" cy="345631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7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 descr="33 Hoang Trong Bach">
            <a:extLst>
              <a:ext uri="{FF2B5EF4-FFF2-40B4-BE49-F238E27FC236}">
                <a16:creationId xmlns:a16="http://schemas.microsoft.com/office/drawing/2014/main" id="{6A248A93-20B1-B9EA-80EF-5E04BE7D1B8D}"/>
              </a:ext>
            </a:extLst>
          </p:cNvPr>
          <p:cNvGrpSpPr/>
          <p:nvPr/>
        </p:nvGrpSpPr>
        <p:grpSpPr>
          <a:xfrm>
            <a:off x="-1734105" y="20319"/>
            <a:ext cx="6096000" cy="836345"/>
            <a:chOff x="5845255" y="1046481"/>
            <a:chExt cx="6096000" cy="985520"/>
          </a:xfrm>
        </p:grpSpPr>
        <p:grpSp>
          <p:nvGrpSpPr>
            <p:cNvPr id="14" name="Google Shape;261;p35" descr="109 zalo nguyen thi hai phong">
              <a:extLst>
                <a:ext uri="{FF2B5EF4-FFF2-40B4-BE49-F238E27FC236}">
                  <a16:creationId xmlns:a16="http://schemas.microsoft.com/office/drawing/2014/main" id="{6F395D6B-A910-93A9-A722-BEB69C4B5BB0}"/>
                </a:ext>
              </a:extLst>
            </p:cNvPr>
            <p:cNvGrpSpPr/>
            <p:nvPr/>
          </p:nvGrpSpPr>
          <p:grpSpPr>
            <a:xfrm>
              <a:off x="7585870" y="1046481"/>
              <a:ext cx="2614770" cy="985520"/>
              <a:chOff x="1196025" y="2012250"/>
              <a:chExt cx="2821234" cy="727040"/>
            </a:xfrm>
          </p:grpSpPr>
          <p:sp>
            <p:nvSpPr>
              <p:cNvPr id="15" name="Google Shape;262;p35">
                <a:extLst>
                  <a:ext uri="{FF2B5EF4-FFF2-40B4-BE49-F238E27FC236}">
                    <a16:creationId xmlns:a16="http://schemas.microsoft.com/office/drawing/2014/main" id="{D0554D66-6B40-FB8C-77A0-97A8D4892970}"/>
                  </a:ext>
                </a:extLst>
              </p:cNvPr>
              <p:cNvSpPr/>
              <p:nvPr/>
            </p:nvSpPr>
            <p:spPr>
              <a:xfrm rot="-991">
                <a:off x="1196025" y="2012657"/>
                <a:ext cx="2821234" cy="558677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rgbClr val="F7350D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263;p35">
                <a:extLst>
                  <a:ext uri="{FF2B5EF4-FFF2-40B4-BE49-F238E27FC236}">
                    <a16:creationId xmlns:a16="http://schemas.microsoft.com/office/drawing/2014/main" id="{C723BA6B-642E-C364-1708-FD2C0FE84B21}"/>
                  </a:ext>
                </a:extLst>
              </p:cNvPr>
              <p:cNvSpPr/>
              <p:nvPr/>
            </p:nvSpPr>
            <p:spPr>
              <a:xfrm rot="-991">
                <a:off x="1196025" y="2180207"/>
                <a:ext cx="2821234" cy="558677"/>
              </a:xfrm>
              <a:custGeom>
                <a:avLst/>
                <a:gdLst/>
                <a:ahLst/>
                <a:cxnLst/>
                <a:rect l="l" t="t" r="r" b="b"/>
                <a:pathLst>
                  <a:path w="81327" h="21434" extrusionOk="0">
                    <a:moveTo>
                      <a:pt x="21384" y="1495"/>
                    </a:moveTo>
                    <a:lnTo>
                      <a:pt x="21528" y="1543"/>
                    </a:lnTo>
                    <a:cubicBezTo>
                      <a:pt x="21512" y="1559"/>
                      <a:pt x="21480" y="1575"/>
                      <a:pt x="21448" y="1590"/>
                    </a:cubicBezTo>
                    <a:cubicBezTo>
                      <a:pt x="21416" y="1575"/>
                      <a:pt x="21369" y="1559"/>
                      <a:pt x="21306" y="1543"/>
                    </a:cubicBezTo>
                    <a:cubicBezTo>
                      <a:pt x="21337" y="1527"/>
                      <a:pt x="21369" y="1495"/>
                      <a:pt x="21384" y="1495"/>
                    </a:cubicBezTo>
                    <a:close/>
                    <a:moveTo>
                      <a:pt x="40131" y="1352"/>
                    </a:moveTo>
                    <a:cubicBezTo>
                      <a:pt x="40146" y="1352"/>
                      <a:pt x="40210" y="1384"/>
                      <a:pt x="40210" y="1400"/>
                    </a:cubicBezTo>
                    <a:lnTo>
                      <a:pt x="40163" y="1590"/>
                    </a:lnTo>
                    <a:cubicBezTo>
                      <a:pt x="40114" y="1590"/>
                      <a:pt x="40067" y="1590"/>
                      <a:pt x="40035" y="1607"/>
                    </a:cubicBezTo>
                    <a:cubicBezTo>
                      <a:pt x="40019" y="1543"/>
                      <a:pt x="39987" y="1480"/>
                      <a:pt x="39987" y="1416"/>
                    </a:cubicBezTo>
                    <a:cubicBezTo>
                      <a:pt x="39987" y="1384"/>
                      <a:pt x="40082" y="1368"/>
                      <a:pt x="40131" y="1352"/>
                    </a:cubicBezTo>
                    <a:close/>
                    <a:moveTo>
                      <a:pt x="34995" y="1336"/>
                    </a:moveTo>
                    <a:cubicBezTo>
                      <a:pt x="35058" y="1384"/>
                      <a:pt x="35106" y="1416"/>
                      <a:pt x="35202" y="1480"/>
                    </a:cubicBezTo>
                    <a:lnTo>
                      <a:pt x="36330" y="1480"/>
                    </a:lnTo>
                    <a:cubicBezTo>
                      <a:pt x="36361" y="1521"/>
                      <a:pt x="36386" y="1549"/>
                      <a:pt x="36403" y="1576"/>
                    </a:cubicBezTo>
                    <a:lnTo>
                      <a:pt x="36403" y="1576"/>
                    </a:lnTo>
                    <a:cubicBezTo>
                      <a:pt x="35848" y="1622"/>
                      <a:pt x="35262" y="1622"/>
                      <a:pt x="34439" y="1622"/>
                    </a:cubicBezTo>
                    <a:cubicBezTo>
                      <a:pt x="34740" y="1463"/>
                      <a:pt x="34867" y="1400"/>
                      <a:pt x="34995" y="1336"/>
                    </a:cubicBezTo>
                    <a:close/>
                    <a:moveTo>
                      <a:pt x="26790" y="1639"/>
                    </a:moveTo>
                    <a:cubicBezTo>
                      <a:pt x="26822" y="1639"/>
                      <a:pt x="26839" y="1670"/>
                      <a:pt x="26870" y="1686"/>
                    </a:cubicBezTo>
                    <a:cubicBezTo>
                      <a:pt x="26822" y="1702"/>
                      <a:pt x="26775" y="1734"/>
                      <a:pt x="26727" y="1734"/>
                    </a:cubicBezTo>
                    <a:cubicBezTo>
                      <a:pt x="26695" y="1734"/>
                      <a:pt x="26680" y="1702"/>
                      <a:pt x="26648" y="1686"/>
                    </a:cubicBezTo>
                    <a:lnTo>
                      <a:pt x="26790" y="1639"/>
                    </a:lnTo>
                    <a:close/>
                    <a:moveTo>
                      <a:pt x="42149" y="1352"/>
                    </a:moveTo>
                    <a:cubicBezTo>
                      <a:pt x="42181" y="1416"/>
                      <a:pt x="42198" y="1480"/>
                      <a:pt x="42230" y="1527"/>
                    </a:cubicBezTo>
                    <a:cubicBezTo>
                      <a:pt x="42086" y="1607"/>
                      <a:pt x="42007" y="1718"/>
                      <a:pt x="41831" y="1734"/>
                    </a:cubicBezTo>
                    <a:cubicBezTo>
                      <a:pt x="41672" y="1639"/>
                      <a:pt x="41831" y="1511"/>
                      <a:pt x="41689" y="1352"/>
                    </a:cubicBezTo>
                    <a:close/>
                    <a:moveTo>
                      <a:pt x="36428" y="1623"/>
                    </a:moveTo>
                    <a:cubicBezTo>
                      <a:pt x="36507" y="1639"/>
                      <a:pt x="36570" y="1671"/>
                      <a:pt x="36633" y="1702"/>
                    </a:cubicBezTo>
                    <a:cubicBezTo>
                      <a:pt x="36582" y="1728"/>
                      <a:pt x="36546" y="1738"/>
                      <a:pt x="36519" y="1738"/>
                    </a:cubicBezTo>
                    <a:cubicBezTo>
                      <a:pt x="36460" y="1738"/>
                      <a:pt x="36448" y="1685"/>
                      <a:pt x="36428" y="1623"/>
                    </a:cubicBezTo>
                    <a:close/>
                    <a:moveTo>
                      <a:pt x="60514" y="1639"/>
                    </a:moveTo>
                    <a:lnTo>
                      <a:pt x="60657" y="1686"/>
                    </a:lnTo>
                    <a:cubicBezTo>
                      <a:pt x="60641" y="1702"/>
                      <a:pt x="60610" y="1718"/>
                      <a:pt x="60578" y="1749"/>
                    </a:cubicBezTo>
                    <a:cubicBezTo>
                      <a:pt x="60529" y="1718"/>
                      <a:pt x="60482" y="1702"/>
                      <a:pt x="60434" y="1686"/>
                    </a:cubicBezTo>
                    <a:cubicBezTo>
                      <a:pt x="60466" y="1670"/>
                      <a:pt x="60498" y="1639"/>
                      <a:pt x="60514" y="1639"/>
                    </a:cubicBezTo>
                    <a:close/>
                    <a:moveTo>
                      <a:pt x="38333" y="1352"/>
                    </a:moveTo>
                    <a:cubicBezTo>
                      <a:pt x="38397" y="1543"/>
                      <a:pt x="38414" y="1622"/>
                      <a:pt x="38429" y="1686"/>
                    </a:cubicBezTo>
                    <a:cubicBezTo>
                      <a:pt x="38341" y="1738"/>
                      <a:pt x="38268" y="1762"/>
                      <a:pt x="38197" y="1762"/>
                    </a:cubicBezTo>
                    <a:cubicBezTo>
                      <a:pt x="38138" y="1762"/>
                      <a:pt x="38080" y="1746"/>
                      <a:pt x="38015" y="1718"/>
                    </a:cubicBezTo>
                    <a:cubicBezTo>
                      <a:pt x="38032" y="1590"/>
                      <a:pt x="38255" y="1575"/>
                      <a:pt x="38333" y="1352"/>
                    </a:cubicBezTo>
                    <a:close/>
                    <a:moveTo>
                      <a:pt x="33806" y="1329"/>
                    </a:moveTo>
                    <a:cubicBezTo>
                      <a:pt x="33829" y="1329"/>
                      <a:pt x="33845" y="1331"/>
                      <a:pt x="33850" y="1336"/>
                    </a:cubicBezTo>
                    <a:cubicBezTo>
                      <a:pt x="33977" y="1463"/>
                      <a:pt x="34072" y="1590"/>
                      <a:pt x="34168" y="1718"/>
                    </a:cubicBezTo>
                    <a:cubicBezTo>
                      <a:pt x="34136" y="1734"/>
                      <a:pt x="34121" y="1766"/>
                      <a:pt x="34089" y="1766"/>
                    </a:cubicBezTo>
                    <a:lnTo>
                      <a:pt x="33118" y="1766"/>
                    </a:lnTo>
                    <a:cubicBezTo>
                      <a:pt x="33055" y="1766"/>
                      <a:pt x="32991" y="1734"/>
                      <a:pt x="32912" y="1718"/>
                    </a:cubicBezTo>
                    <a:cubicBezTo>
                      <a:pt x="32905" y="1642"/>
                      <a:pt x="32947" y="1624"/>
                      <a:pt x="33004" y="1624"/>
                    </a:cubicBezTo>
                    <a:cubicBezTo>
                      <a:pt x="33057" y="1624"/>
                      <a:pt x="33124" y="1640"/>
                      <a:pt x="33174" y="1640"/>
                    </a:cubicBezTo>
                    <a:cubicBezTo>
                      <a:pt x="33183" y="1640"/>
                      <a:pt x="33191" y="1640"/>
                      <a:pt x="33199" y="1639"/>
                    </a:cubicBezTo>
                    <a:cubicBezTo>
                      <a:pt x="33341" y="1527"/>
                      <a:pt x="33485" y="1416"/>
                      <a:pt x="33612" y="1336"/>
                    </a:cubicBezTo>
                    <a:cubicBezTo>
                      <a:pt x="33686" y="1336"/>
                      <a:pt x="33760" y="1329"/>
                      <a:pt x="33806" y="1329"/>
                    </a:cubicBezTo>
                    <a:close/>
                    <a:moveTo>
                      <a:pt x="59878" y="1622"/>
                    </a:moveTo>
                    <a:cubicBezTo>
                      <a:pt x="59910" y="1654"/>
                      <a:pt x="59925" y="1686"/>
                      <a:pt x="59957" y="1718"/>
                    </a:cubicBezTo>
                    <a:cubicBezTo>
                      <a:pt x="59925" y="1734"/>
                      <a:pt x="59910" y="1749"/>
                      <a:pt x="59878" y="1766"/>
                    </a:cubicBezTo>
                    <a:cubicBezTo>
                      <a:pt x="59862" y="1734"/>
                      <a:pt x="59815" y="1702"/>
                      <a:pt x="59815" y="1670"/>
                    </a:cubicBezTo>
                    <a:cubicBezTo>
                      <a:pt x="59815" y="1654"/>
                      <a:pt x="59862" y="1639"/>
                      <a:pt x="59878" y="1622"/>
                    </a:cubicBezTo>
                    <a:close/>
                    <a:moveTo>
                      <a:pt x="63885" y="1480"/>
                    </a:moveTo>
                    <a:cubicBezTo>
                      <a:pt x="64044" y="1575"/>
                      <a:pt x="64044" y="1670"/>
                      <a:pt x="63885" y="1766"/>
                    </a:cubicBezTo>
                    <a:cubicBezTo>
                      <a:pt x="63726" y="1670"/>
                      <a:pt x="63726" y="1575"/>
                      <a:pt x="63885" y="1480"/>
                    </a:cubicBezTo>
                    <a:close/>
                    <a:moveTo>
                      <a:pt x="40735" y="1781"/>
                    </a:moveTo>
                    <a:lnTo>
                      <a:pt x="40877" y="1829"/>
                    </a:lnTo>
                    <a:cubicBezTo>
                      <a:pt x="40846" y="1845"/>
                      <a:pt x="40814" y="1877"/>
                      <a:pt x="40799" y="1877"/>
                    </a:cubicBezTo>
                    <a:cubicBezTo>
                      <a:pt x="40750" y="1877"/>
                      <a:pt x="40703" y="1845"/>
                      <a:pt x="40655" y="1829"/>
                    </a:cubicBezTo>
                    <a:cubicBezTo>
                      <a:pt x="40671" y="1813"/>
                      <a:pt x="40703" y="1798"/>
                      <a:pt x="40735" y="1781"/>
                    </a:cubicBezTo>
                    <a:close/>
                    <a:moveTo>
                      <a:pt x="21006" y="1634"/>
                    </a:moveTo>
                    <a:cubicBezTo>
                      <a:pt x="21079" y="1634"/>
                      <a:pt x="21079" y="1716"/>
                      <a:pt x="21115" y="1798"/>
                    </a:cubicBezTo>
                    <a:cubicBezTo>
                      <a:pt x="21127" y="1795"/>
                      <a:pt x="21138" y="1793"/>
                      <a:pt x="21149" y="1793"/>
                    </a:cubicBezTo>
                    <a:cubicBezTo>
                      <a:pt x="21197" y="1793"/>
                      <a:pt x="21237" y="1819"/>
                      <a:pt x="21289" y="1845"/>
                    </a:cubicBezTo>
                    <a:cubicBezTo>
                      <a:pt x="21238" y="1870"/>
                      <a:pt x="21202" y="1881"/>
                      <a:pt x="21175" y="1881"/>
                    </a:cubicBezTo>
                    <a:cubicBezTo>
                      <a:pt x="21102" y="1881"/>
                      <a:pt x="21102" y="1800"/>
                      <a:pt x="21066" y="1718"/>
                    </a:cubicBezTo>
                    <a:cubicBezTo>
                      <a:pt x="21049" y="1726"/>
                      <a:pt x="21032" y="1730"/>
                      <a:pt x="21016" y="1730"/>
                    </a:cubicBezTo>
                    <a:cubicBezTo>
                      <a:pt x="20975" y="1730"/>
                      <a:pt x="20938" y="1704"/>
                      <a:pt x="20892" y="1670"/>
                    </a:cubicBezTo>
                    <a:cubicBezTo>
                      <a:pt x="20943" y="1645"/>
                      <a:pt x="20979" y="1634"/>
                      <a:pt x="21006" y="1634"/>
                    </a:cubicBezTo>
                    <a:close/>
                    <a:moveTo>
                      <a:pt x="42548" y="1622"/>
                    </a:moveTo>
                    <a:cubicBezTo>
                      <a:pt x="42707" y="1718"/>
                      <a:pt x="42707" y="1813"/>
                      <a:pt x="42548" y="1908"/>
                    </a:cubicBezTo>
                    <a:cubicBezTo>
                      <a:pt x="42389" y="1813"/>
                      <a:pt x="42389" y="1718"/>
                      <a:pt x="42548" y="1622"/>
                    </a:cubicBezTo>
                    <a:close/>
                    <a:moveTo>
                      <a:pt x="18762" y="1908"/>
                    </a:moveTo>
                    <a:cubicBezTo>
                      <a:pt x="18777" y="1940"/>
                      <a:pt x="18809" y="1972"/>
                      <a:pt x="18825" y="2004"/>
                    </a:cubicBezTo>
                    <a:cubicBezTo>
                      <a:pt x="18825" y="2020"/>
                      <a:pt x="18777" y="2036"/>
                      <a:pt x="18762" y="2052"/>
                    </a:cubicBezTo>
                    <a:cubicBezTo>
                      <a:pt x="18730" y="2020"/>
                      <a:pt x="18698" y="1988"/>
                      <a:pt x="18681" y="1957"/>
                    </a:cubicBezTo>
                    <a:cubicBezTo>
                      <a:pt x="18681" y="1940"/>
                      <a:pt x="18730" y="1925"/>
                      <a:pt x="18762" y="1908"/>
                    </a:cubicBezTo>
                    <a:close/>
                    <a:moveTo>
                      <a:pt x="22822" y="1758"/>
                    </a:moveTo>
                    <a:cubicBezTo>
                      <a:pt x="22963" y="1758"/>
                      <a:pt x="23110" y="1774"/>
                      <a:pt x="23261" y="1781"/>
                    </a:cubicBezTo>
                    <a:cubicBezTo>
                      <a:pt x="23292" y="1845"/>
                      <a:pt x="23309" y="1908"/>
                      <a:pt x="23341" y="1988"/>
                    </a:cubicBezTo>
                    <a:cubicBezTo>
                      <a:pt x="23175" y="2038"/>
                      <a:pt x="23013" y="2062"/>
                      <a:pt x="22853" y="2062"/>
                    </a:cubicBezTo>
                    <a:cubicBezTo>
                      <a:pt x="22707" y="2062"/>
                      <a:pt x="22563" y="2042"/>
                      <a:pt x="22419" y="2004"/>
                    </a:cubicBezTo>
                    <a:lnTo>
                      <a:pt x="22419" y="1829"/>
                    </a:lnTo>
                    <a:cubicBezTo>
                      <a:pt x="22546" y="1774"/>
                      <a:pt x="22681" y="1758"/>
                      <a:pt x="22822" y="1758"/>
                    </a:cubicBezTo>
                    <a:close/>
                    <a:moveTo>
                      <a:pt x="15026" y="2079"/>
                    </a:moveTo>
                    <a:cubicBezTo>
                      <a:pt x="15048" y="2079"/>
                      <a:pt x="15063" y="2102"/>
                      <a:pt x="15088" y="2116"/>
                    </a:cubicBezTo>
                    <a:cubicBezTo>
                      <a:pt x="15041" y="2131"/>
                      <a:pt x="14993" y="2163"/>
                      <a:pt x="14946" y="2163"/>
                    </a:cubicBezTo>
                    <a:cubicBezTo>
                      <a:pt x="14914" y="2163"/>
                      <a:pt x="14897" y="2131"/>
                      <a:pt x="14866" y="2116"/>
                    </a:cubicBezTo>
                    <a:cubicBezTo>
                      <a:pt x="14914" y="2099"/>
                      <a:pt x="14961" y="2084"/>
                      <a:pt x="15009" y="2084"/>
                    </a:cubicBezTo>
                    <a:cubicBezTo>
                      <a:pt x="15016" y="2081"/>
                      <a:pt x="15021" y="2079"/>
                      <a:pt x="15026" y="2079"/>
                    </a:cubicBezTo>
                    <a:close/>
                    <a:moveTo>
                      <a:pt x="20542" y="1908"/>
                    </a:moveTo>
                    <a:cubicBezTo>
                      <a:pt x="20701" y="2004"/>
                      <a:pt x="20701" y="2099"/>
                      <a:pt x="20542" y="2195"/>
                    </a:cubicBezTo>
                    <a:cubicBezTo>
                      <a:pt x="20383" y="2099"/>
                      <a:pt x="20383" y="2004"/>
                      <a:pt x="20542" y="1908"/>
                    </a:cubicBezTo>
                    <a:close/>
                    <a:moveTo>
                      <a:pt x="45425" y="2195"/>
                    </a:moveTo>
                    <a:cubicBezTo>
                      <a:pt x="45457" y="2226"/>
                      <a:pt x="45488" y="2258"/>
                      <a:pt x="45505" y="2290"/>
                    </a:cubicBezTo>
                    <a:cubicBezTo>
                      <a:pt x="45473" y="2306"/>
                      <a:pt x="45457" y="2322"/>
                      <a:pt x="45425" y="2338"/>
                    </a:cubicBezTo>
                    <a:cubicBezTo>
                      <a:pt x="45409" y="2306"/>
                      <a:pt x="45378" y="2275"/>
                      <a:pt x="45361" y="2243"/>
                    </a:cubicBezTo>
                    <a:cubicBezTo>
                      <a:pt x="45361" y="2226"/>
                      <a:pt x="45409" y="2211"/>
                      <a:pt x="45425" y="2195"/>
                    </a:cubicBezTo>
                    <a:close/>
                    <a:moveTo>
                      <a:pt x="68765" y="2195"/>
                    </a:moveTo>
                    <a:cubicBezTo>
                      <a:pt x="68797" y="2226"/>
                      <a:pt x="68829" y="2258"/>
                      <a:pt x="68846" y="2290"/>
                    </a:cubicBezTo>
                    <a:cubicBezTo>
                      <a:pt x="68814" y="2306"/>
                      <a:pt x="68797" y="2322"/>
                      <a:pt x="68765" y="2338"/>
                    </a:cubicBezTo>
                    <a:cubicBezTo>
                      <a:pt x="68750" y="2306"/>
                      <a:pt x="68718" y="2275"/>
                      <a:pt x="68702" y="2243"/>
                    </a:cubicBezTo>
                    <a:cubicBezTo>
                      <a:pt x="68702" y="2226"/>
                      <a:pt x="68750" y="2211"/>
                      <a:pt x="68765" y="2195"/>
                    </a:cubicBezTo>
                    <a:close/>
                    <a:moveTo>
                      <a:pt x="36209" y="2330"/>
                    </a:moveTo>
                    <a:cubicBezTo>
                      <a:pt x="36283" y="2330"/>
                      <a:pt x="36354" y="2354"/>
                      <a:pt x="36426" y="2402"/>
                    </a:cubicBezTo>
                    <a:cubicBezTo>
                      <a:pt x="36354" y="2457"/>
                      <a:pt x="36283" y="2485"/>
                      <a:pt x="36209" y="2485"/>
                    </a:cubicBezTo>
                    <a:cubicBezTo>
                      <a:pt x="36136" y="2485"/>
                      <a:pt x="36060" y="2457"/>
                      <a:pt x="35980" y="2402"/>
                    </a:cubicBezTo>
                    <a:cubicBezTo>
                      <a:pt x="36060" y="2354"/>
                      <a:pt x="36136" y="2330"/>
                      <a:pt x="36209" y="2330"/>
                    </a:cubicBezTo>
                    <a:close/>
                    <a:moveTo>
                      <a:pt x="14134" y="2370"/>
                    </a:moveTo>
                    <a:cubicBezTo>
                      <a:pt x="14166" y="2385"/>
                      <a:pt x="14230" y="2434"/>
                      <a:pt x="14278" y="2465"/>
                    </a:cubicBezTo>
                    <a:cubicBezTo>
                      <a:pt x="14507" y="2444"/>
                      <a:pt x="14636" y="2432"/>
                      <a:pt x="14714" y="2432"/>
                    </a:cubicBezTo>
                    <a:cubicBezTo>
                      <a:pt x="14814" y="2432"/>
                      <a:pt x="14830" y="2452"/>
                      <a:pt x="14866" y="2497"/>
                    </a:cubicBezTo>
                    <a:cubicBezTo>
                      <a:pt x="14834" y="2624"/>
                      <a:pt x="14643" y="2672"/>
                      <a:pt x="14532" y="2767"/>
                    </a:cubicBezTo>
                    <a:lnTo>
                      <a:pt x="13657" y="2767"/>
                    </a:lnTo>
                    <a:cubicBezTo>
                      <a:pt x="13625" y="2767"/>
                      <a:pt x="13594" y="2735"/>
                      <a:pt x="13610" y="2735"/>
                    </a:cubicBezTo>
                    <a:cubicBezTo>
                      <a:pt x="13784" y="2624"/>
                      <a:pt x="13960" y="2497"/>
                      <a:pt x="14134" y="2370"/>
                    </a:cubicBezTo>
                    <a:close/>
                    <a:moveTo>
                      <a:pt x="15473" y="1897"/>
                    </a:moveTo>
                    <a:cubicBezTo>
                      <a:pt x="15543" y="1897"/>
                      <a:pt x="15644" y="1936"/>
                      <a:pt x="15820" y="2020"/>
                    </a:cubicBezTo>
                    <a:cubicBezTo>
                      <a:pt x="15891" y="2047"/>
                      <a:pt x="15969" y="2054"/>
                      <a:pt x="16050" y="2054"/>
                    </a:cubicBezTo>
                    <a:cubicBezTo>
                      <a:pt x="16131" y="2054"/>
                      <a:pt x="16214" y="2047"/>
                      <a:pt x="16297" y="2047"/>
                    </a:cubicBezTo>
                    <a:cubicBezTo>
                      <a:pt x="16428" y="2047"/>
                      <a:pt x="16560" y="2064"/>
                      <a:pt x="16678" y="2147"/>
                    </a:cubicBezTo>
                    <a:cubicBezTo>
                      <a:pt x="16456" y="2226"/>
                      <a:pt x="16265" y="2306"/>
                      <a:pt x="16010" y="2417"/>
                    </a:cubicBezTo>
                    <a:cubicBezTo>
                      <a:pt x="15995" y="2497"/>
                      <a:pt x="15947" y="2640"/>
                      <a:pt x="15915" y="2783"/>
                    </a:cubicBezTo>
                    <a:cubicBezTo>
                      <a:pt x="15597" y="2624"/>
                      <a:pt x="15851" y="2402"/>
                      <a:pt x="15709" y="2243"/>
                    </a:cubicBezTo>
                    <a:cubicBezTo>
                      <a:pt x="15597" y="2163"/>
                      <a:pt x="15470" y="2084"/>
                      <a:pt x="15327" y="1988"/>
                    </a:cubicBezTo>
                    <a:cubicBezTo>
                      <a:pt x="15372" y="1928"/>
                      <a:pt x="15410" y="1897"/>
                      <a:pt x="15473" y="1897"/>
                    </a:cubicBezTo>
                    <a:close/>
                    <a:moveTo>
                      <a:pt x="10827" y="2911"/>
                    </a:moveTo>
                    <a:cubicBezTo>
                      <a:pt x="10844" y="3006"/>
                      <a:pt x="10859" y="3085"/>
                      <a:pt x="10859" y="3180"/>
                    </a:cubicBezTo>
                    <a:cubicBezTo>
                      <a:pt x="10685" y="3197"/>
                      <a:pt x="10557" y="3197"/>
                      <a:pt x="10414" y="3212"/>
                    </a:cubicBezTo>
                    <a:cubicBezTo>
                      <a:pt x="10398" y="3244"/>
                      <a:pt x="10335" y="3292"/>
                      <a:pt x="10286" y="3324"/>
                    </a:cubicBezTo>
                    <a:cubicBezTo>
                      <a:pt x="10144" y="3212"/>
                      <a:pt x="10303" y="3212"/>
                      <a:pt x="10477" y="3180"/>
                    </a:cubicBezTo>
                    <a:cubicBezTo>
                      <a:pt x="10462" y="3053"/>
                      <a:pt x="10604" y="2990"/>
                      <a:pt x="10827" y="2911"/>
                    </a:cubicBezTo>
                    <a:close/>
                    <a:moveTo>
                      <a:pt x="16408" y="3038"/>
                    </a:moveTo>
                    <a:lnTo>
                      <a:pt x="16408" y="3308"/>
                    </a:lnTo>
                    <a:cubicBezTo>
                      <a:pt x="16297" y="3324"/>
                      <a:pt x="16186" y="3339"/>
                      <a:pt x="16042" y="3356"/>
                    </a:cubicBezTo>
                    <a:cubicBezTo>
                      <a:pt x="16010" y="3276"/>
                      <a:pt x="15995" y="3197"/>
                      <a:pt x="15963" y="3085"/>
                    </a:cubicBezTo>
                    <a:cubicBezTo>
                      <a:pt x="16106" y="3070"/>
                      <a:pt x="16201" y="3053"/>
                      <a:pt x="16408" y="3038"/>
                    </a:cubicBezTo>
                    <a:close/>
                    <a:moveTo>
                      <a:pt x="7456" y="3657"/>
                    </a:moveTo>
                    <a:cubicBezTo>
                      <a:pt x="7473" y="3657"/>
                      <a:pt x="7505" y="3689"/>
                      <a:pt x="7536" y="3706"/>
                    </a:cubicBezTo>
                    <a:cubicBezTo>
                      <a:pt x="7488" y="3721"/>
                      <a:pt x="7441" y="3737"/>
                      <a:pt x="7377" y="3753"/>
                    </a:cubicBezTo>
                    <a:cubicBezTo>
                      <a:pt x="7361" y="3753"/>
                      <a:pt x="7329" y="3721"/>
                      <a:pt x="7314" y="3706"/>
                    </a:cubicBezTo>
                    <a:cubicBezTo>
                      <a:pt x="7361" y="3689"/>
                      <a:pt x="7409" y="3657"/>
                      <a:pt x="7456" y="3657"/>
                    </a:cubicBezTo>
                    <a:close/>
                    <a:moveTo>
                      <a:pt x="11193" y="3197"/>
                    </a:moveTo>
                    <a:cubicBezTo>
                      <a:pt x="11399" y="3324"/>
                      <a:pt x="11240" y="3451"/>
                      <a:pt x="11304" y="3515"/>
                    </a:cubicBezTo>
                    <a:cubicBezTo>
                      <a:pt x="11177" y="3674"/>
                      <a:pt x="11081" y="3785"/>
                      <a:pt x="10971" y="3928"/>
                    </a:cubicBezTo>
                    <a:lnTo>
                      <a:pt x="10494" y="3547"/>
                    </a:lnTo>
                    <a:cubicBezTo>
                      <a:pt x="10573" y="3515"/>
                      <a:pt x="10716" y="3483"/>
                      <a:pt x="10844" y="3419"/>
                    </a:cubicBezTo>
                    <a:cubicBezTo>
                      <a:pt x="10971" y="3356"/>
                      <a:pt x="11081" y="3276"/>
                      <a:pt x="11193" y="3197"/>
                    </a:cubicBezTo>
                    <a:close/>
                    <a:moveTo>
                      <a:pt x="28126" y="3801"/>
                    </a:moveTo>
                    <a:cubicBezTo>
                      <a:pt x="28142" y="3801"/>
                      <a:pt x="28206" y="3833"/>
                      <a:pt x="28206" y="3848"/>
                    </a:cubicBezTo>
                    <a:lnTo>
                      <a:pt x="28158" y="4039"/>
                    </a:lnTo>
                    <a:lnTo>
                      <a:pt x="28031" y="4039"/>
                    </a:lnTo>
                    <a:cubicBezTo>
                      <a:pt x="28015" y="3975"/>
                      <a:pt x="27983" y="3912"/>
                      <a:pt x="27983" y="3848"/>
                    </a:cubicBezTo>
                    <a:cubicBezTo>
                      <a:pt x="27983" y="3833"/>
                      <a:pt x="28079" y="3816"/>
                      <a:pt x="28126" y="3801"/>
                    </a:cubicBezTo>
                    <a:close/>
                    <a:moveTo>
                      <a:pt x="24873" y="3908"/>
                    </a:moveTo>
                    <a:cubicBezTo>
                      <a:pt x="24946" y="3908"/>
                      <a:pt x="25018" y="3936"/>
                      <a:pt x="25090" y="3992"/>
                    </a:cubicBezTo>
                    <a:cubicBezTo>
                      <a:pt x="25018" y="4040"/>
                      <a:pt x="24946" y="4063"/>
                      <a:pt x="24873" y="4063"/>
                    </a:cubicBezTo>
                    <a:cubicBezTo>
                      <a:pt x="24799" y="4063"/>
                      <a:pt x="24724" y="4040"/>
                      <a:pt x="24645" y="3992"/>
                    </a:cubicBezTo>
                    <a:cubicBezTo>
                      <a:pt x="24724" y="3936"/>
                      <a:pt x="24799" y="3908"/>
                      <a:pt x="24873" y="3908"/>
                    </a:cubicBezTo>
                    <a:close/>
                    <a:moveTo>
                      <a:pt x="24787" y="4230"/>
                    </a:moveTo>
                    <a:cubicBezTo>
                      <a:pt x="24819" y="4246"/>
                      <a:pt x="24851" y="4261"/>
                      <a:pt x="24867" y="4278"/>
                    </a:cubicBezTo>
                    <a:lnTo>
                      <a:pt x="24723" y="4325"/>
                    </a:lnTo>
                    <a:cubicBezTo>
                      <a:pt x="24708" y="4325"/>
                      <a:pt x="24676" y="4293"/>
                      <a:pt x="24645" y="4278"/>
                    </a:cubicBezTo>
                    <a:lnTo>
                      <a:pt x="24787" y="4230"/>
                    </a:lnTo>
                    <a:close/>
                    <a:moveTo>
                      <a:pt x="20526" y="4357"/>
                    </a:moveTo>
                    <a:cubicBezTo>
                      <a:pt x="20558" y="4357"/>
                      <a:pt x="20589" y="4405"/>
                      <a:pt x="20606" y="4437"/>
                    </a:cubicBezTo>
                    <a:cubicBezTo>
                      <a:pt x="20606" y="4452"/>
                      <a:pt x="20558" y="4484"/>
                      <a:pt x="20542" y="4484"/>
                    </a:cubicBezTo>
                    <a:cubicBezTo>
                      <a:pt x="20430" y="4484"/>
                      <a:pt x="20335" y="4469"/>
                      <a:pt x="20240" y="4469"/>
                    </a:cubicBezTo>
                    <a:lnTo>
                      <a:pt x="20240" y="4373"/>
                    </a:lnTo>
                    <a:cubicBezTo>
                      <a:pt x="20335" y="4373"/>
                      <a:pt x="20430" y="4357"/>
                      <a:pt x="20526" y="4357"/>
                    </a:cubicBezTo>
                    <a:close/>
                    <a:moveTo>
                      <a:pt x="9858" y="4055"/>
                    </a:moveTo>
                    <a:lnTo>
                      <a:pt x="9858" y="4055"/>
                    </a:lnTo>
                    <a:cubicBezTo>
                      <a:pt x="10208" y="4293"/>
                      <a:pt x="9731" y="4357"/>
                      <a:pt x="9682" y="4501"/>
                    </a:cubicBezTo>
                    <a:cubicBezTo>
                      <a:pt x="9476" y="4484"/>
                      <a:pt x="9285" y="4516"/>
                      <a:pt x="9110" y="4452"/>
                    </a:cubicBezTo>
                    <a:cubicBezTo>
                      <a:pt x="9126" y="4452"/>
                      <a:pt x="9491" y="4310"/>
                      <a:pt x="9491" y="4293"/>
                    </a:cubicBezTo>
                    <a:lnTo>
                      <a:pt x="9349" y="4102"/>
                    </a:lnTo>
                    <a:cubicBezTo>
                      <a:pt x="9418" y="4068"/>
                      <a:pt x="9493" y="4061"/>
                      <a:pt x="9569" y="4061"/>
                    </a:cubicBezTo>
                    <a:cubicBezTo>
                      <a:pt x="9626" y="4061"/>
                      <a:pt x="9684" y="4065"/>
                      <a:pt x="9741" y="4065"/>
                    </a:cubicBezTo>
                    <a:cubicBezTo>
                      <a:pt x="9781" y="4065"/>
                      <a:pt x="9820" y="4063"/>
                      <a:pt x="9858" y="4055"/>
                    </a:cubicBezTo>
                    <a:close/>
                    <a:moveTo>
                      <a:pt x="6535" y="4250"/>
                    </a:moveTo>
                    <a:cubicBezTo>
                      <a:pt x="6581" y="4250"/>
                      <a:pt x="6605" y="4256"/>
                      <a:pt x="6630" y="4261"/>
                    </a:cubicBezTo>
                    <a:cubicBezTo>
                      <a:pt x="6471" y="4357"/>
                      <a:pt x="6423" y="4484"/>
                      <a:pt x="6343" y="4611"/>
                    </a:cubicBezTo>
                    <a:cubicBezTo>
                      <a:pt x="6235" y="4620"/>
                      <a:pt x="6126" y="4642"/>
                      <a:pt x="6019" y="4642"/>
                    </a:cubicBezTo>
                    <a:cubicBezTo>
                      <a:pt x="5923" y="4642"/>
                      <a:pt x="5829" y="4624"/>
                      <a:pt x="5739" y="4564"/>
                    </a:cubicBezTo>
                    <a:cubicBezTo>
                      <a:pt x="5756" y="4452"/>
                      <a:pt x="5962" y="4484"/>
                      <a:pt x="6025" y="4389"/>
                    </a:cubicBezTo>
                    <a:cubicBezTo>
                      <a:pt x="6051" y="4357"/>
                      <a:pt x="6084" y="4328"/>
                      <a:pt x="6103" y="4310"/>
                    </a:cubicBezTo>
                    <a:lnTo>
                      <a:pt x="6103" y="4310"/>
                    </a:lnTo>
                    <a:cubicBezTo>
                      <a:pt x="6346" y="4263"/>
                      <a:pt x="6466" y="4250"/>
                      <a:pt x="6535" y="4250"/>
                    </a:cubicBezTo>
                    <a:close/>
                    <a:moveTo>
                      <a:pt x="5421" y="5056"/>
                    </a:moveTo>
                    <a:lnTo>
                      <a:pt x="5421" y="5056"/>
                    </a:lnTo>
                    <a:cubicBezTo>
                      <a:pt x="5580" y="5168"/>
                      <a:pt x="5533" y="5247"/>
                      <a:pt x="5470" y="5343"/>
                    </a:cubicBezTo>
                    <a:cubicBezTo>
                      <a:pt x="5215" y="5279"/>
                      <a:pt x="5279" y="5184"/>
                      <a:pt x="5421" y="5056"/>
                    </a:cubicBezTo>
                    <a:close/>
                    <a:moveTo>
                      <a:pt x="4086" y="5932"/>
                    </a:moveTo>
                    <a:cubicBezTo>
                      <a:pt x="4117" y="5963"/>
                      <a:pt x="4134" y="5995"/>
                      <a:pt x="4166" y="6027"/>
                    </a:cubicBezTo>
                    <a:cubicBezTo>
                      <a:pt x="4134" y="6042"/>
                      <a:pt x="4117" y="6059"/>
                      <a:pt x="4086" y="6074"/>
                    </a:cubicBezTo>
                    <a:cubicBezTo>
                      <a:pt x="4054" y="6042"/>
                      <a:pt x="4022" y="6010"/>
                      <a:pt x="4022" y="5979"/>
                    </a:cubicBezTo>
                    <a:cubicBezTo>
                      <a:pt x="4007" y="5963"/>
                      <a:pt x="4054" y="5947"/>
                      <a:pt x="4086" y="5932"/>
                    </a:cubicBezTo>
                    <a:close/>
                    <a:moveTo>
                      <a:pt x="4531" y="7363"/>
                    </a:moveTo>
                    <a:cubicBezTo>
                      <a:pt x="4547" y="7394"/>
                      <a:pt x="4594" y="7426"/>
                      <a:pt x="4594" y="7458"/>
                    </a:cubicBezTo>
                    <a:cubicBezTo>
                      <a:pt x="4611" y="7473"/>
                      <a:pt x="4547" y="7490"/>
                      <a:pt x="4531" y="7505"/>
                    </a:cubicBezTo>
                    <a:cubicBezTo>
                      <a:pt x="4499" y="7473"/>
                      <a:pt x="4484" y="7441"/>
                      <a:pt x="4452" y="7410"/>
                    </a:cubicBezTo>
                    <a:cubicBezTo>
                      <a:pt x="4484" y="7394"/>
                      <a:pt x="4499" y="7378"/>
                      <a:pt x="4531" y="7363"/>
                    </a:cubicBezTo>
                    <a:close/>
                    <a:moveTo>
                      <a:pt x="4340" y="7681"/>
                    </a:moveTo>
                    <a:cubicBezTo>
                      <a:pt x="4372" y="7696"/>
                      <a:pt x="4388" y="7712"/>
                      <a:pt x="4420" y="7728"/>
                    </a:cubicBezTo>
                    <a:lnTo>
                      <a:pt x="4276" y="7776"/>
                    </a:lnTo>
                    <a:cubicBezTo>
                      <a:pt x="4245" y="7776"/>
                      <a:pt x="4229" y="7744"/>
                      <a:pt x="4198" y="7728"/>
                    </a:cubicBezTo>
                    <a:lnTo>
                      <a:pt x="4340" y="7681"/>
                    </a:lnTo>
                    <a:close/>
                    <a:moveTo>
                      <a:pt x="77020" y="8391"/>
                    </a:moveTo>
                    <a:cubicBezTo>
                      <a:pt x="77092" y="8391"/>
                      <a:pt x="77090" y="8469"/>
                      <a:pt x="77113" y="8539"/>
                    </a:cubicBezTo>
                    <a:cubicBezTo>
                      <a:pt x="77033" y="8491"/>
                      <a:pt x="76970" y="8459"/>
                      <a:pt x="76906" y="8427"/>
                    </a:cubicBezTo>
                    <a:cubicBezTo>
                      <a:pt x="76957" y="8402"/>
                      <a:pt x="76994" y="8391"/>
                      <a:pt x="77020" y="8391"/>
                    </a:cubicBezTo>
                    <a:close/>
                    <a:moveTo>
                      <a:pt x="4467" y="8953"/>
                    </a:moveTo>
                    <a:lnTo>
                      <a:pt x="4467" y="8953"/>
                    </a:lnTo>
                    <a:cubicBezTo>
                      <a:pt x="4738" y="9016"/>
                      <a:pt x="4675" y="9112"/>
                      <a:pt x="4531" y="9239"/>
                    </a:cubicBezTo>
                    <a:cubicBezTo>
                      <a:pt x="4372" y="9127"/>
                      <a:pt x="4404" y="9048"/>
                      <a:pt x="4467" y="8953"/>
                    </a:cubicBezTo>
                    <a:close/>
                    <a:moveTo>
                      <a:pt x="79657" y="9811"/>
                    </a:moveTo>
                    <a:cubicBezTo>
                      <a:pt x="79689" y="9843"/>
                      <a:pt x="79721" y="9875"/>
                      <a:pt x="79736" y="9906"/>
                    </a:cubicBezTo>
                    <a:cubicBezTo>
                      <a:pt x="79721" y="9922"/>
                      <a:pt x="79689" y="9938"/>
                      <a:pt x="79657" y="9954"/>
                    </a:cubicBezTo>
                    <a:cubicBezTo>
                      <a:pt x="79641" y="9922"/>
                      <a:pt x="79609" y="9890"/>
                      <a:pt x="79594" y="9858"/>
                    </a:cubicBezTo>
                    <a:cubicBezTo>
                      <a:pt x="79594" y="9843"/>
                      <a:pt x="79641" y="9826"/>
                      <a:pt x="79657" y="9811"/>
                    </a:cubicBezTo>
                    <a:close/>
                    <a:moveTo>
                      <a:pt x="2973" y="11385"/>
                    </a:moveTo>
                    <a:cubicBezTo>
                      <a:pt x="3132" y="11480"/>
                      <a:pt x="3132" y="11575"/>
                      <a:pt x="2973" y="11671"/>
                    </a:cubicBezTo>
                    <a:cubicBezTo>
                      <a:pt x="2814" y="11575"/>
                      <a:pt x="2814" y="11480"/>
                      <a:pt x="2973" y="11385"/>
                    </a:cubicBezTo>
                    <a:close/>
                    <a:moveTo>
                      <a:pt x="2321" y="11671"/>
                    </a:moveTo>
                    <a:cubicBezTo>
                      <a:pt x="2417" y="11798"/>
                      <a:pt x="2655" y="11814"/>
                      <a:pt x="2639" y="11957"/>
                    </a:cubicBezTo>
                    <a:cubicBezTo>
                      <a:pt x="2750" y="11957"/>
                      <a:pt x="2845" y="11973"/>
                      <a:pt x="2814" y="12052"/>
                    </a:cubicBezTo>
                    <a:cubicBezTo>
                      <a:pt x="2814" y="12084"/>
                      <a:pt x="2703" y="12084"/>
                      <a:pt x="2639" y="12101"/>
                    </a:cubicBezTo>
                    <a:cubicBezTo>
                      <a:pt x="2653" y="12172"/>
                      <a:pt x="2629" y="12230"/>
                      <a:pt x="2531" y="12230"/>
                    </a:cubicBezTo>
                    <a:cubicBezTo>
                      <a:pt x="2520" y="12230"/>
                      <a:pt x="2508" y="12229"/>
                      <a:pt x="2496" y="12228"/>
                    </a:cubicBezTo>
                    <a:cubicBezTo>
                      <a:pt x="2464" y="12211"/>
                      <a:pt x="2449" y="12148"/>
                      <a:pt x="2417" y="12101"/>
                    </a:cubicBezTo>
                    <a:cubicBezTo>
                      <a:pt x="2305" y="12148"/>
                      <a:pt x="2194" y="12196"/>
                      <a:pt x="2050" y="12243"/>
                    </a:cubicBezTo>
                    <a:cubicBezTo>
                      <a:pt x="2019" y="12179"/>
                      <a:pt x="1955" y="12116"/>
                      <a:pt x="1987" y="12069"/>
                    </a:cubicBezTo>
                    <a:cubicBezTo>
                      <a:pt x="2067" y="11925"/>
                      <a:pt x="2194" y="11814"/>
                      <a:pt x="2321" y="11671"/>
                    </a:cubicBezTo>
                    <a:close/>
                    <a:moveTo>
                      <a:pt x="3195" y="12101"/>
                    </a:moveTo>
                    <a:cubicBezTo>
                      <a:pt x="3354" y="12211"/>
                      <a:pt x="3354" y="12307"/>
                      <a:pt x="3195" y="12402"/>
                    </a:cubicBezTo>
                    <a:cubicBezTo>
                      <a:pt x="3036" y="12307"/>
                      <a:pt x="3036" y="12211"/>
                      <a:pt x="3195" y="12101"/>
                    </a:cubicBezTo>
                    <a:close/>
                    <a:moveTo>
                      <a:pt x="2527" y="12529"/>
                    </a:moveTo>
                    <a:cubicBezTo>
                      <a:pt x="2718" y="12688"/>
                      <a:pt x="2718" y="12832"/>
                      <a:pt x="2527" y="12974"/>
                    </a:cubicBezTo>
                    <a:cubicBezTo>
                      <a:pt x="2337" y="12832"/>
                      <a:pt x="2337" y="12688"/>
                      <a:pt x="2527" y="12529"/>
                    </a:cubicBezTo>
                    <a:close/>
                    <a:moveTo>
                      <a:pt x="3354" y="12705"/>
                    </a:moveTo>
                    <a:cubicBezTo>
                      <a:pt x="3577" y="12720"/>
                      <a:pt x="3609" y="12847"/>
                      <a:pt x="3768" y="12896"/>
                    </a:cubicBezTo>
                    <a:cubicBezTo>
                      <a:pt x="3752" y="12959"/>
                      <a:pt x="3736" y="13023"/>
                      <a:pt x="3704" y="13102"/>
                    </a:cubicBezTo>
                    <a:cubicBezTo>
                      <a:pt x="3481" y="13086"/>
                      <a:pt x="3450" y="12943"/>
                      <a:pt x="3291" y="12911"/>
                    </a:cubicBezTo>
                    <a:cubicBezTo>
                      <a:pt x="3307" y="12832"/>
                      <a:pt x="3339" y="12768"/>
                      <a:pt x="3354" y="12705"/>
                    </a:cubicBezTo>
                    <a:close/>
                    <a:moveTo>
                      <a:pt x="1192" y="12959"/>
                    </a:moveTo>
                    <a:lnTo>
                      <a:pt x="1192" y="12959"/>
                    </a:lnTo>
                    <a:cubicBezTo>
                      <a:pt x="1367" y="13070"/>
                      <a:pt x="1319" y="13150"/>
                      <a:pt x="1255" y="13245"/>
                    </a:cubicBezTo>
                    <a:cubicBezTo>
                      <a:pt x="986" y="13182"/>
                      <a:pt x="1049" y="13086"/>
                      <a:pt x="1192" y="12959"/>
                    </a:cubicBezTo>
                    <a:close/>
                    <a:moveTo>
                      <a:pt x="78252" y="14831"/>
                    </a:moveTo>
                    <a:cubicBezTo>
                      <a:pt x="78361" y="14831"/>
                      <a:pt x="78479" y="14858"/>
                      <a:pt x="78591" y="14867"/>
                    </a:cubicBezTo>
                    <a:cubicBezTo>
                      <a:pt x="78623" y="14899"/>
                      <a:pt x="78799" y="14963"/>
                      <a:pt x="78560" y="14994"/>
                    </a:cubicBezTo>
                    <a:cubicBezTo>
                      <a:pt x="78483" y="14994"/>
                      <a:pt x="78427" y="15046"/>
                      <a:pt x="78457" y="15057"/>
                    </a:cubicBezTo>
                    <a:lnTo>
                      <a:pt x="78457" y="15057"/>
                    </a:lnTo>
                    <a:cubicBezTo>
                      <a:pt x="78201" y="15051"/>
                      <a:pt x="78109" y="14975"/>
                      <a:pt x="78004" y="14914"/>
                    </a:cubicBezTo>
                    <a:cubicBezTo>
                      <a:pt x="78076" y="14850"/>
                      <a:pt x="78161" y="14831"/>
                      <a:pt x="78252" y="14831"/>
                    </a:cubicBezTo>
                    <a:close/>
                    <a:moveTo>
                      <a:pt x="2623" y="16107"/>
                    </a:moveTo>
                    <a:lnTo>
                      <a:pt x="2845" y="16218"/>
                    </a:lnTo>
                    <a:cubicBezTo>
                      <a:pt x="2794" y="16244"/>
                      <a:pt x="2757" y="16255"/>
                      <a:pt x="2731" y="16255"/>
                    </a:cubicBezTo>
                    <a:cubicBezTo>
                      <a:pt x="2659" y="16255"/>
                      <a:pt x="2658" y="16177"/>
                      <a:pt x="2623" y="16107"/>
                    </a:cubicBezTo>
                    <a:close/>
                    <a:moveTo>
                      <a:pt x="75174" y="16871"/>
                    </a:moveTo>
                    <a:cubicBezTo>
                      <a:pt x="75237" y="16886"/>
                      <a:pt x="75284" y="16902"/>
                      <a:pt x="75333" y="16918"/>
                    </a:cubicBezTo>
                    <a:cubicBezTo>
                      <a:pt x="75301" y="16934"/>
                      <a:pt x="75284" y="16949"/>
                      <a:pt x="75253" y="16966"/>
                    </a:cubicBezTo>
                    <a:lnTo>
                      <a:pt x="75110" y="16918"/>
                    </a:lnTo>
                    <a:cubicBezTo>
                      <a:pt x="75125" y="16902"/>
                      <a:pt x="75157" y="16871"/>
                      <a:pt x="75174" y="16871"/>
                    </a:cubicBezTo>
                    <a:close/>
                    <a:moveTo>
                      <a:pt x="46650" y="0"/>
                    </a:moveTo>
                    <a:cubicBezTo>
                      <a:pt x="46522" y="64"/>
                      <a:pt x="46411" y="128"/>
                      <a:pt x="46300" y="191"/>
                    </a:cubicBezTo>
                    <a:lnTo>
                      <a:pt x="45886" y="191"/>
                    </a:lnTo>
                    <a:cubicBezTo>
                      <a:pt x="45791" y="240"/>
                      <a:pt x="45711" y="271"/>
                      <a:pt x="45647" y="318"/>
                    </a:cubicBezTo>
                    <a:cubicBezTo>
                      <a:pt x="45552" y="271"/>
                      <a:pt x="45473" y="223"/>
                      <a:pt x="45425" y="191"/>
                    </a:cubicBezTo>
                    <a:lnTo>
                      <a:pt x="44773" y="191"/>
                    </a:lnTo>
                    <a:cubicBezTo>
                      <a:pt x="44662" y="255"/>
                      <a:pt x="44566" y="287"/>
                      <a:pt x="44487" y="335"/>
                    </a:cubicBezTo>
                    <a:lnTo>
                      <a:pt x="43294" y="335"/>
                    </a:lnTo>
                    <a:cubicBezTo>
                      <a:pt x="43438" y="558"/>
                      <a:pt x="43152" y="621"/>
                      <a:pt x="42944" y="780"/>
                    </a:cubicBezTo>
                    <a:cubicBezTo>
                      <a:pt x="42913" y="636"/>
                      <a:pt x="42866" y="494"/>
                      <a:pt x="42834" y="367"/>
                    </a:cubicBezTo>
                    <a:cubicBezTo>
                      <a:pt x="42738" y="303"/>
                      <a:pt x="42626" y="240"/>
                      <a:pt x="42548" y="191"/>
                    </a:cubicBezTo>
                    <a:lnTo>
                      <a:pt x="41880" y="191"/>
                    </a:lnTo>
                    <a:cubicBezTo>
                      <a:pt x="41784" y="240"/>
                      <a:pt x="41704" y="271"/>
                      <a:pt x="41641" y="318"/>
                    </a:cubicBezTo>
                    <a:cubicBezTo>
                      <a:pt x="41562" y="271"/>
                      <a:pt x="41513" y="240"/>
                      <a:pt x="41450" y="191"/>
                    </a:cubicBezTo>
                    <a:lnTo>
                      <a:pt x="40958" y="191"/>
                    </a:lnTo>
                    <a:cubicBezTo>
                      <a:pt x="40894" y="287"/>
                      <a:pt x="40830" y="367"/>
                      <a:pt x="40782" y="462"/>
                    </a:cubicBezTo>
                    <a:cubicBezTo>
                      <a:pt x="40750" y="446"/>
                      <a:pt x="40735" y="446"/>
                      <a:pt x="40703" y="430"/>
                    </a:cubicBezTo>
                    <a:cubicBezTo>
                      <a:pt x="40655" y="350"/>
                      <a:pt x="40623" y="271"/>
                      <a:pt x="40576" y="191"/>
                    </a:cubicBezTo>
                    <a:lnTo>
                      <a:pt x="40322" y="191"/>
                    </a:lnTo>
                    <a:cubicBezTo>
                      <a:pt x="40258" y="223"/>
                      <a:pt x="40163" y="271"/>
                      <a:pt x="40082" y="318"/>
                    </a:cubicBezTo>
                    <a:cubicBezTo>
                      <a:pt x="40051" y="325"/>
                      <a:pt x="40018" y="327"/>
                      <a:pt x="39985" y="327"/>
                    </a:cubicBezTo>
                    <a:cubicBezTo>
                      <a:pt x="39925" y="327"/>
                      <a:pt x="39862" y="320"/>
                      <a:pt x="39800" y="320"/>
                    </a:cubicBezTo>
                    <a:cubicBezTo>
                      <a:pt x="39718" y="320"/>
                      <a:pt x="39640" y="331"/>
                      <a:pt x="39574" y="382"/>
                    </a:cubicBezTo>
                    <a:cubicBezTo>
                      <a:pt x="39510" y="446"/>
                      <a:pt x="39590" y="573"/>
                      <a:pt x="39415" y="605"/>
                    </a:cubicBezTo>
                    <a:cubicBezTo>
                      <a:pt x="39240" y="367"/>
                      <a:pt x="38763" y="573"/>
                      <a:pt x="38573" y="350"/>
                    </a:cubicBezTo>
                    <a:cubicBezTo>
                      <a:pt x="38557" y="335"/>
                      <a:pt x="38507" y="331"/>
                      <a:pt x="38447" y="331"/>
                    </a:cubicBezTo>
                    <a:cubicBezTo>
                      <a:pt x="38384" y="331"/>
                      <a:pt x="38311" y="335"/>
                      <a:pt x="38255" y="335"/>
                    </a:cubicBezTo>
                    <a:cubicBezTo>
                      <a:pt x="38199" y="327"/>
                      <a:pt x="38143" y="323"/>
                      <a:pt x="38087" y="323"/>
                    </a:cubicBezTo>
                    <a:cubicBezTo>
                      <a:pt x="38032" y="323"/>
                      <a:pt x="37976" y="327"/>
                      <a:pt x="37920" y="335"/>
                    </a:cubicBezTo>
                    <a:cubicBezTo>
                      <a:pt x="37888" y="335"/>
                      <a:pt x="37856" y="350"/>
                      <a:pt x="37825" y="350"/>
                    </a:cubicBezTo>
                    <a:lnTo>
                      <a:pt x="37841" y="367"/>
                    </a:lnTo>
                    <a:cubicBezTo>
                      <a:pt x="37729" y="414"/>
                      <a:pt x="37602" y="462"/>
                      <a:pt x="37491" y="494"/>
                    </a:cubicBezTo>
                    <a:cubicBezTo>
                      <a:pt x="37380" y="430"/>
                      <a:pt x="37301" y="382"/>
                      <a:pt x="37189" y="318"/>
                    </a:cubicBezTo>
                    <a:cubicBezTo>
                      <a:pt x="37138" y="329"/>
                      <a:pt x="37085" y="333"/>
                      <a:pt x="37031" y="333"/>
                    </a:cubicBezTo>
                    <a:cubicBezTo>
                      <a:pt x="36937" y="333"/>
                      <a:pt x="36840" y="322"/>
                      <a:pt x="36742" y="322"/>
                    </a:cubicBezTo>
                    <a:cubicBezTo>
                      <a:pt x="36652" y="322"/>
                      <a:pt x="36562" y="331"/>
                      <a:pt x="36474" y="367"/>
                    </a:cubicBezTo>
                    <a:cubicBezTo>
                      <a:pt x="36426" y="446"/>
                      <a:pt x="36378" y="541"/>
                      <a:pt x="36362" y="573"/>
                    </a:cubicBezTo>
                    <a:cubicBezTo>
                      <a:pt x="36291" y="601"/>
                      <a:pt x="36233" y="612"/>
                      <a:pt x="36183" y="612"/>
                    </a:cubicBezTo>
                    <a:cubicBezTo>
                      <a:pt x="36032" y="612"/>
                      <a:pt x="35957" y="510"/>
                      <a:pt x="35838" y="462"/>
                    </a:cubicBezTo>
                    <a:lnTo>
                      <a:pt x="35456" y="462"/>
                    </a:lnTo>
                    <a:cubicBezTo>
                      <a:pt x="35313" y="399"/>
                      <a:pt x="35202" y="350"/>
                      <a:pt x="35090" y="303"/>
                    </a:cubicBezTo>
                    <a:cubicBezTo>
                      <a:pt x="34931" y="367"/>
                      <a:pt x="34820" y="414"/>
                      <a:pt x="34740" y="462"/>
                    </a:cubicBezTo>
                    <a:lnTo>
                      <a:pt x="33850" y="462"/>
                    </a:lnTo>
                    <a:cubicBezTo>
                      <a:pt x="33771" y="414"/>
                      <a:pt x="33723" y="382"/>
                      <a:pt x="33659" y="335"/>
                    </a:cubicBezTo>
                    <a:cubicBezTo>
                      <a:pt x="33580" y="382"/>
                      <a:pt x="33517" y="414"/>
                      <a:pt x="33421" y="462"/>
                    </a:cubicBezTo>
                    <a:lnTo>
                      <a:pt x="33008" y="462"/>
                    </a:lnTo>
                    <a:cubicBezTo>
                      <a:pt x="32829" y="560"/>
                      <a:pt x="32742" y="607"/>
                      <a:pt x="32652" y="607"/>
                    </a:cubicBezTo>
                    <a:cubicBezTo>
                      <a:pt x="32567" y="607"/>
                      <a:pt x="32479" y="563"/>
                      <a:pt x="32308" y="477"/>
                    </a:cubicBezTo>
                    <a:cubicBezTo>
                      <a:pt x="32228" y="526"/>
                      <a:pt x="32149" y="558"/>
                      <a:pt x="32086" y="605"/>
                    </a:cubicBezTo>
                    <a:cubicBezTo>
                      <a:pt x="32005" y="558"/>
                      <a:pt x="31958" y="526"/>
                      <a:pt x="31895" y="477"/>
                    </a:cubicBezTo>
                    <a:lnTo>
                      <a:pt x="31418" y="477"/>
                    </a:lnTo>
                    <a:cubicBezTo>
                      <a:pt x="31322" y="541"/>
                      <a:pt x="31242" y="573"/>
                      <a:pt x="31179" y="605"/>
                    </a:cubicBezTo>
                    <a:cubicBezTo>
                      <a:pt x="31100" y="541"/>
                      <a:pt x="31051" y="509"/>
                      <a:pt x="30988" y="477"/>
                    </a:cubicBezTo>
                    <a:lnTo>
                      <a:pt x="29652" y="477"/>
                    </a:lnTo>
                    <a:cubicBezTo>
                      <a:pt x="29543" y="519"/>
                      <a:pt x="29457" y="631"/>
                      <a:pt x="29293" y="631"/>
                    </a:cubicBezTo>
                    <a:cubicBezTo>
                      <a:pt x="29266" y="631"/>
                      <a:pt x="29238" y="628"/>
                      <a:pt x="29207" y="621"/>
                    </a:cubicBezTo>
                    <a:cubicBezTo>
                      <a:pt x="29128" y="558"/>
                      <a:pt x="29048" y="509"/>
                      <a:pt x="28969" y="477"/>
                    </a:cubicBezTo>
                    <a:lnTo>
                      <a:pt x="27872" y="477"/>
                    </a:lnTo>
                    <a:cubicBezTo>
                      <a:pt x="27793" y="526"/>
                      <a:pt x="27713" y="558"/>
                      <a:pt x="27634" y="605"/>
                    </a:cubicBezTo>
                    <a:cubicBezTo>
                      <a:pt x="27570" y="558"/>
                      <a:pt x="27522" y="526"/>
                      <a:pt x="27458" y="494"/>
                    </a:cubicBezTo>
                    <a:cubicBezTo>
                      <a:pt x="27292" y="549"/>
                      <a:pt x="27134" y="620"/>
                      <a:pt x="26956" y="620"/>
                    </a:cubicBezTo>
                    <a:cubicBezTo>
                      <a:pt x="26879" y="620"/>
                      <a:pt x="26798" y="607"/>
                      <a:pt x="26711" y="573"/>
                    </a:cubicBezTo>
                    <a:cubicBezTo>
                      <a:pt x="26648" y="541"/>
                      <a:pt x="26600" y="509"/>
                      <a:pt x="26536" y="462"/>
                    </a:cubicBezTo>
                    <a:cubicBezTo>
                      <a:pt x="26463" y="462"/>
                      <a:pt x="26358" y="452"/>
                      <a:pt x="26270" y="452"/>
                    </a:cubicBezTo>
                    <a:cubicBezTo>
                      <a:pt x="26205" y="452"/>
                      <a:pt x="26150" y="457"/>
                      <a:pt x="26123" y="477"/>
                    </a:cubicBezTo>
                    <a:cubicBezTo>
                      <a:pt x="25916" y="621"/>
                      <a:pt x="25582" y="589"/>
                      <a:pt x="25408" y="748"/>
                    </a:cubicBezTo>
                    <a:cubicBezTo>
                      <a:pt x="25359" y="717"/>
                      <a:pt x="25312" y="685"/>
                      <a:pt x="25232" y="636"/>
                    </a:cubicBezTo>
                    <a:lnTo>
                      <a:pt x="24342" y="636"/>
                    </a:lnTo>
                    <a:cubicBezTo>
                      <a:pt x="24183" y="685"/>
                      <a:pt x="24072" y="732"/>
                      <a:pt x="23945" y="780"/>
                    </a:cubicBezTo>
                    <a:cubicBezTo>
                      <a:pt x="23833" y="717"/>
                      <a:pt x="23754" y="685"/>
                      <a:pt x="23610" y="605"/>
                    </a:cubicBezTo>
                    <a:lnTo>
                      <a:pt x="22720" y="605"/>
                    </a:lnTo>
                    <a:cubicBezTo>
                      <a:pt x="22656" y="494"/>
                      <a:pt x="22609" y="414"/>
                      <a:pt x="22546" y="287"/>
                    </a:cubicBezTo>
                    <a:cubicBezTo>
                      <a:pt x="22307" y="462"/>
                      <a:pt x="22084" y="636"/>
                      <a:pt x="21910" y="764"/>
                    </a:cubicBezTo>
                    <a:lnTo>
                      <a:pt x="20303" y="764"/>
                    </a:lnTo>
                    <a:cubicBezTo>
                      <a:pt x="20240" y="812"/>
                      <a:pt x="20176" y="844"/>
                      <a:pt x="20129" y="876"/>
                    </a:cubicBezTo>
                    <a:cubicBezTo>
                      <a:pt x="19958" y="830"/>
                      <a:pt x="19787" y="752"/>
                      <a:pt x="19599" y="752"/>
                    </a:cubicBezTo>
                    <a:cubicBezTo>
                      <a:pt x="19524" y="752"/>
                      <a:pt x="19447" y="764"/>
                      <a:pt x="19366" y="795"/>
                    </a:cubicBezTo>
                    <a:lnTo>
                      <a:pt x="19222" y="891"/>
                    </a:lnTo>
                    <a:cubicBezTo>
                      <a:pt x="19134" y="891"/>
                      <a:pt x="19042" y="903"/>
                      <a:pt x="18946" y="903"/>
                    </a:cubicBezTo>
                    <a:cubicBezTo>
                      <a:pt x="18852" y="903"/>
                      <a:pt x="18753" y="891"/>
                      <a:pt x="18650" y="844"/>
                    </a:cubicBezTo>
                    <a:cubicBezTo>
                      <a:pt x="18666" y="780"/>
                      <a:pt x="18681" y="685"/>
                      <a:pt x="18698" y="621"/>
                    </a:cubicBezTo>
                    <a:cubicBezTo>
                      <a:pt x="19016" y="621"/>
                      <a:pt x="19270" y="621"/>
                      <a:pt x="19525" y="605"/>
                    </a:cubicBezTo>
                    <a:cubicBezTo>
                      <a:pt x="19552" y="603"/>
                      <a:pt x="19579" y="603"/>
                      <a:pt x="19606" y="603"/>
                    </a:cubicBezTo>
                    <a:cubicBezTo>
                      <a:pt x="19754" y="603"/>
                      <a:pt x="19905" y="621"/>
                      <a:pt x="20053" y="621"/>
                    </a:cubicBezTo>
                    <a:cubicBezTo>
                      <a:pt x="20166" y="621"/>
                      <a:pt x="20277" y="610"/>
                      <a:pt x="20383" y="573"/>
                    </a:cubicBezTo>
                    <a:cubicBezTo>
                      <a:pt x="20447" y="462"/>
                      <a:pt x="20447" y="382"/>
                      <a:pt x="20303" y="335"/>
                    </a:cubicBezTo>
                    <a:cubicBezTo>
                      <a:pt x="20259" y="320"/>
                      <a:pt x="20221" y="314"/>
                      <a:pt x="20188" y="314"/>
                    </a:cubicBezTo>
                    <a:cubicBezTo>
                      <a:pt x="20040" y="314"/>
                      <a:pt x="19978" y="433"/>
                      <a:pt x="19875" y="446"/>
                    </a:cubicBezTo>
                    <a:cubicBezTo>
                      <a:pt x="19747" y="399"/>
                      <a:pt x="19620" y="350"/>
                      <a:pt x="19508" y="303"/>
                    </a:cubicBezTo>
                    <a:cubicBezTo>
                      <a:pt x="19398" y="367"/>
                      <a:pt x="19302" y="399"/>
                      <a:pt x="19222" y="446"/>
                    </a:cubicBezTo>
                    <a:cubicBezTo>
                      <a:pt x="18840" y="462"/>
                      <a:pt x="18444" y="477"/>
                      <a:pt x="18046" y="509"/>
                    </a:cubicBezTo>
                    <a:cubicBezTo>
                      <a:pt x="18030" y="509"/>
                      <a:pt x="18014" y="541"/>
                      <a:pt x="17998" y="558"/>
                    </a:cubicBezTo>
                    <a:cubicBezTo>
                      <a:pt x="18062" y="573"/>
                      <a:pt x="18109" y="589"/>
                      <a:pt x="18173" y="621"/>
                    </a:cubicBezTo>
                    <a:cubicBezTo>
                      <a:pt x="18253" y="636"/>
                      <a:pt x="18332" y="653"/>
                      <a:pt x="18444" y="685"/>
                    </a:cubicBezTo>
                    <a:cubicBezTo>
                      <a:pt x="18253" y="764"/>
                      <a:pt x="18189" y="907"/>
                      <a:pt x="17918" y="907"/>
                    </a:cubicBezTo>
                    <a:cubicBezTo>
                      <a:pt x="17839" y="859"/>
                      <a:pt x="17728" y="812"/>
                      <a:pt x="17632" y="780"/>
                    </a:cubicBezTo>
                    <a:cubicBezTo>
                      <a:pt x="17537" y="827"/>
                      <a:pt x="17458" y="859"/>
                      <a:pt x="17378" y="907"/>
                    </a:cubicBezTo>
                    <a:lnTo>
                      <a:pt x="16742" y="907"/>
                    </a:lnTo>
                    <a:cubicBezTo>
                      <a:pt x="16584" y="986"/>
                      <a:pt x="16514" y="1021"/>
                      <a:pt x="16439" y="1021"/>
                    </a:cubicBezTo>
                    <a:cubicBezTo>
                      <a:pt x="16379" y="1021"/>
                      <a:pt x="16316" y="997"/>
                      <a:pt x="16201" y="954"/>
                    </a:cubicBezTo>
                    <a:cubicBezTo>
                      <a:pt x="16201" y="939"/>
                      <a:pt x="16186" y="907"/>
                      <a:pt x="16201" y="891"/>
                    </a:cubicBezTo>
                    <a:cubicBezTo>
                      <a:pt x="16265" y="812"/>
                      <a:pt x="16328" y="732"/>
                      <a:pt x="16408" y="653"/>
                    </a:cubicBezTo>
                    <a:cubicBezTo>
                      <a:pt x="16329" y="617"/>
                      <a:pt x="16246" y="607"/>
                      <a:pt x="16163" y="607"/>
                    </a:cubicBezTo>
                    <a:cubicBezTo>
                      <a:pt x="16063" y="607"/>
                      <a:pt x="15963" y="621"/>
                      <a:pt x="15868" y="621"/>
                    </a:cubicBezTo>
                    <a:cubicBezTo>
                      <a:pt x="15787" y="621"/>
                      <a:pt x="15702" y="611"/>
                      <a:pt x="15616" y="611"/>
                    </a:cubicBezTo>
                    <a:cubicBezTo>
                      <a:pt x="15516" y="611"/>
                      <a:pt x="15413" y="625"/>
                      <a:pt x="15311" y="685"/>
                    </a:cubicBezTo>
                    <a:lnTo>
                      <a:pt x="15311" y="1113"/>
                    </a:lnTo>
                    <a:cubicBezTo>
                      <a:pt x="15247" y="1162"/>
                      <a:pt x="15215" y="1194"/>
                      <a:pt x="15184" y="1194"/>
                    </a:cubicBezTo>
                    <a:lnTo>
                      <a:pt x="13642" y="1194"/>
                    </a:lnTo>
                    <a:cubicBezTo>
                      <a:pt x="13534" y="1117"/>
                      <a:pt x="13433" y="1027"/>
                      <a:pt x="13309" y="1027"/>
                    </a:cubicBezTo>
                    <a:cubicBezTo>
                      <a:pt x="13251" y="1027"/>
                      <a:pt x="13188" y="1047"/>
                      <a:pt x="13117" y="1098"/>
                    </a:cubicBezTo>
                    <a:cubicBezTo>
                      <a:pt x="13085" y="1177"/>
                      <a:pt x="13070" y="1241"/>
                      <a:pt x="13053" y="1289"/>
                    </a:cubicBezTo>
                    <a:cubicBezTo>
                      <a:pt x="12799" y="1368"/>
                      <a:pt x="12576" y="1416"/>
                      <a:pt x="12353" y="1480"/>
                    </a:cubicBezTo>
                    <a:cubicBezTo>
                      <a:pt x="12105" y="1538"/>
                      <a:pt x="12032" y="1771"/>
                      <a:pt x="11736" y="1771"/>
                    </a:cubicBezTo>
                    <a:cubicBezTo>
                      <a:pt x="11710" y="1771"/>
                      <a:pt x="11683" y="1770"/>
                      <a:pt x="11654" y="1766"/>
                    </a:cubicBezTo>
                    <a:cubicBezTo>
                      <a:pt x="11575" y="1718"/>
                      <a:pt x="11495" y="1670"/>
                      <a:pt x="11448" y="1639"/>
                    </a:cubicBezTo>
                    <a:cubicBezTo>
                      <a:pt x="10812" y="1845"/>
                      <a:pt x="10208" y="2052"/>
                      <a:pt x="9635" y="2243"/>
                    </a:cubicBezTo>
                    <a:cubicBezTo>
                      <a:pt x="9491" y="2385"/>
                      <a:pt x="9349" y="2513"/>
                      <a:pt x="9237" y="2624"/>
                    </a:cubicBezTo>
                    <a:lnTo>
                      <a:pt x="8808" y="2624"/>
                    </a:lnTo>
                    <a:cubicBezTo>
                      <a:pt x="8522" y="2735"/>
                      <a:pt x="8283" y="2831"/>
                      <a:pt x="8029" y="2911"/>
                    </a:cubicBezTo>
                    <a:cubicBezTo>
                      <a:pt x="7992" y="2921"/>
                      <a:pt x="7950" y="2925"/>
                      <a:pt x="7905" y="2925"/>
                    </a:cubicBezTo>
                    <a:cubicBezTo>
                      <a:pt x="7816" y="2925"/>
                      <a:pt x="7717" y="2911"/>
                      <a:pt x="7632" y="2911"/>
                    </a:cubicBezTo>
                    <a:cubicBezTo>
                      <a:pt x="7520" y="3021"/>
                      <a:pt x="7329" y="3070"/>
                      <a:pt x="7297" y="3212"/>
                    </a:cubicBezTo>
                    <a:cubicBezTo>
                      <a:pt x="7266" y="3308"/>
                      <a:pt x="7107" y="3403"/>
                      <a:pt x="6996" y="3483"/>
                    </a:cubicBezTo>
                    <a:lnTo>
                      <a:pt x="6757" y="3483"/>
                    </a:lnTo>
                    <a:cubicBezTo>
                      <a:pt x="6439" y="3674"/>
                      <a:pt x="6201" y="3912"/>
                      <a:pt x="5756" y="3992"/>
                    </a:cubicBezTo>
                    <a:cubicBezTo>
                      <a:pt x="5756" y="4151"/>
                      <a:pt x="5756" y="4325"/>
                      <a:pt x="6025" y="4325"/>
                    </a:cubicBezTo>
                    <a:cubicBezTo>
                      <a:pt x="5533" y="4484"/>
                      <a:pt x="5421" y="4628"/>
                      <a:pt x="5199" y="4660"/>
                    </a:cubicBezTo>
                    <a:cubicBezTo>
                      <a:pt x="4976" y="4691"/>
                      <a:pt x="4817" y="4866"/>
                      <a:pt x="4626" y="4978"/>
                    </a:cubicBezTo>
                    <a:cubicBezTo>
                      <a:pt x="4722" y="5041"/>
                      <a:pt x="4785" y="5088"/>
                      <a:pt x="4834" y="5120"/>
                    </a:cubicBezTo>
                    <a:cubicBezTo>
                      <a:pt x="4722" y="5264"/>
                      <a:pt x="4626" y="5374"/>
                      <a:pt x="4531" y="5502"/>
                    </a:cubicBezTo>
                    <a:lnTo>
                      <a:pt x="4293" y="5359"/>
                    </a:lnTo>
                    <a:cubicBezTo>
                      <a:pt x="4213" y="5455"/>
                      <a:pt x="4149" y="5550"/>
                      <a:pt x="4054" y="5677"/>
                    </a:cubicBezTo>
                    <a:cubicBezTo>
                      <a:pt x="3880" y="5614"/>
                      <a:pt x="3752" y="5565"/>
                      <a:pt x="3640" y="5533"/>
                    </a:cubicBezTo>
                    <a:cubicBezTo>
                      <a:pt x="3434" y="5597"/>
                      <a:pt x="3259" y="5661"/>
                      <a:pt x="3085" y="5724"/>
                    </a:cubicBezTo>
                    <a:cubicBezTo>
                      <a:pt x="3085" y="5773"/>
                      <a:pt x="3068" y="5820"/>
                      <a:pt x="3068" y="5883"/>
                    </a:cubicBezTo>
                    <a:cubicBezTo>
                      <a:pt x="2957" y="5915"/>
                      <a:pt x="2798" y="5915"/>
                      <a:pt x="2703" y="5979"/>
                    </a:cubicBezTo>
                    <a:cubicBezTo>
                      <a:pt x="2590" y="6022"/>
                      <a:pt x="2502" y="6077"/>
                      <a:pt x="2360" y="6077"/>
                    </a:cubicBezTo>
                    <a:cubicBezTo>
                      <a:pt x="2343" y="6077"/>
                      <a:pt x="2324" y="6076"/>
                      <a:pt x="2305" y="6074"/>
                    </a:cubicBezTo>
                    <a:cubicBezTo>
                      <a:pt x="2035" y="6265"/>
                      <a:pt x="1749" y="6440"/>
                      <a:pt x="1478" y="6615"/>
                    </a:cubicBezTo>
                    <a:cubicBezTo>
                      <a:pt x="1319" y="6646"/>
                      <a:pt x="1208" y="6678"/>
                      <a:pt x="1081" y="6710"/>
                    </a:cubicBezTo>
                    <a:cubicBezTo>
                      <a:pt x="1128" y="6837"/>
                      <a:pt x="1001" y="6964"/>
                      <a:pt x="1177" y="7060"/>
                    </a:cubicBezTo>
                    <a:cubicBezTo>
                      <a:pt x="1351" y="7076"/>
                      <a:pt x="1526" y="7092"/>
                      <a:pt x="1685" y="7092"/>
                    </a:cubicBezTo>
                    <a:cubicBezTo>
                      <a:pt x="1796" y="7187"/>
                      <a:pt x="1891" y="7251"/>
                      <a:pt x="1972" y="7299"/>
                    </a:cubicBezTo>
                    <a:cubicBezTo>
                      <a:pt x="2003" y="7441"/>
                      <a:pt x="1891" y="7569"/>
                      <a:pt x="2099" y="7664"/>
                    </a:cubicBezTo>
                    <a:cubicBezTo>
                      <a:pt x="2162" y="7553"/>
                      <a:pt x="2241" y="7458"/>
                      <a:pt x="2305" y="7363"/>
                    </a:cubicBezTo>
                    <a:cubicBezTo>
                      <a:pt x="2316" y="7362"/>
                      <a:pt x="2326" y="7362"/>
                      <a:pt x="2337" y="7362"/>
                    </a:cubicBezTo>
                    <a:cubicBezTo>
                      <a:pt x="2921" y="7362"/>
                      <a:pt x="2789" y="7810"/>
                      <a:pt x="3195" y="7935"/>
                    </a:cubicBezTo>
                    <a:cubicBezTo>
                      <a:pt x="3259" y="7887"/>
                      <a:pt x="3339" y="7855"/>
                      <a:pt x="3434" y="7791"/>
                    </a:cubicBezTo>
                    <a:cubicBezTo>
                      <a:pt x="3497" y="7791"/>
                      <a:pt x="3596" y="7781"/>
                      <a:pt x="3682" y="7781"/>
                    </a:cubicBezTo>
                    <a:cubicBezTo>
                      <a:pt x="3747" y="7781"/>
                      <a:pt x="3804" y="7787"/>
                      <a:pt x="3831" y="7808"/>
                    </a:cubicBezTo>
                    <a:cubicBezTo>
                      <a:pt x="3990" y="7935"/>
                      <a:pt x="4325" y="7887"/>
                      <a:pt x="4435" y="8062"/>
                    </a:cubicBezTo>
                    <a:cubicBezTo>
                      <a:pt x="4308" y="8221"/>
                      <a:pt x="4198" y="8380"/>
                      <a:pt x="4054" y="8523"/>
                    </a:cubicBezTo>
                    <a:cubicBezTo>
                      <a:pt x="4007" y="8586"/>
                      <a:pt x="3911" y="8618"/>
                      <a:pt x="3848" y="8650"/>
                    </a:cubicBezTo>
                    <a:lnTo>
                      <a:pt x="3163" y="8650"/>
                    </a:lnTo>
                    <a:cubicBezTo>
                      <a:pt x="3132" y="8603"/>
                      <a:pt x="3116" y="8554"/>
                      <a:pt x="3085" y="8523"/>
                    </a:cubicBezTo>
                    <a:cubicBezTo>
                      <a:pt x="3069" y="8522"/>
                      <a:pt x="3054" y="8521"/>
                      <a:pt x="3040" y="8521"/>
                    </a:cubicBezTo>
                    <a:cubicBezTo>
                      <a:pt x="2862" y="8521"/>
                      <a:pt x="2862" y="8611"/>
                      <a:pt x="2862" y="8713"/>
                    </a:cubicBezTo>
                    <a:cubicBezTo>
                      <a:pt x="3053" y="8825"/>
                      <a:pt x="3259" y="8936"/>
                      <a:pt x="3481" y="9048"/>
                    </a:cubicBezTo>
                    <a:cubicBezTo>
                      <a:pt x="3629" y="8974"/>
                      <a:pt x="3717" y="8938"/>
                      <a:pt x="3788" y="8938"/>
                    </a:cubicBezTo>
                    <a:cubicBezTo>
                      <a:pt x="3854" y="8938"/>
                      <a:pt x="3905" y="8970"/>
                      <a:pt x="3975" y="9031"/>
                    </a:cubicBezTo>
                    <a:lnTo>
                      <a:pt x="3975" y="9286"/>
                    </a:lnTo>
                    <a:cubicBezTo>
                      <a:pt x="3927" y="9381"/>
                      <a:pt x="3672" y="9398"/>
                      <a:pt x="3848" y="9525"/>
                    </a:cubicBezTo>
                    <a:lnTo>
                      <a:pt x="4308" y="9525"/>
                    </a:lnTo>
                    <a:cubicBezTo>
                      <a:pt x="4372" y="9477"/>
                      <a:pt x="4452" y="9430"/>
                      <a:pt x="4531" y="9381"/>
                    </a:cubicBezTo>
                    <a:lnTo>
                      <a:pt x="4881" y="9381"/>
                    </a:lnTo>
                    <a:cubicBezTo>
                      <a:pt x="4897" y="9254"/>
                      <a:pt x="4897" y="9112"/>
                      <a:pt x="4897" y="8968"/>
                    </a:cubicBezTo>
                    <a:cubicBezTo>
                      <a:pt x="5008" y="8968"/>
                      <a:pt x="5103" y="8953"/>
                      <a:pt x="5230" y="8936"/>
                    </a:cubicBezTo>
                    <a:cubicBezTo>
                      <a:pt x="5262" y="9000"/>
                      <a:pt x="5294" y="9063"/>
                      <a:pt x="5342" y="9143"/>
                    </a:cubicBezTo>
                    <a:lnTo>
                      <a:pt x="4961" y="9381"/>
                    </a:lnTo>
                    <a:lnTo>
                      <a:pt x="4881" y="9381"/>
                    </a:lnTo>
                    <a:cubicBezTo>
                      <a:pt x="4834" y="9493"/>
                      <a:pt x="5040" y="9525"/>
                      <a:pt x="5088" y="9604"/>
                    </a:cubicBezTo>
                    <a:lnTo>
                      <a:pt x="5088" y="10034"/>
                    </a:lnTo>
                    <a:cubicBezTo>
                      <a:pt x="4976" y="10097"/>
                      <a:pt x="4865" y="10161"/>
                      <a:pt x="4753" y="10240"/>
                    </a:cubicBezTo>
                    <a:cubicBezTo>
                      <a:pt x="4675" y="10144"/>
                      <a:pt x="4611" y="10049"/>
                      <a:pt x="4531" y="9938"/>
                    </a:cubicBezTo>
                    <a:cubicBezTo>
                      <a:pt x="4420" y="9954"/>
                      <a:pt x="4325" y="9970"/>
                      <a:pt x="4181" y="9985"/>
                    </a:cubicBezTo>
                    <a:cubicBezTo>
                      <a:pt x="4276" y="10065"/>
                      <a:pt x="4340" y="10113"/>
                      <a:pt x="4404" y="10161"/>
                    </a:cubicBezTo>
                    <a:cubicBezTo>
                      <a:pt x="4308" y="10240"/>
                      <a:pt x="4134" y="10320"/>
                      <a:pt x="4213" y="10462"/>
                    </a:cubicBezTo>
                    <a:cubicBezTo>
                      <a:pt x="4276" y="10494"/>
                      <a:pt x="4340" y="10558"/>
                      <a:pt x="4420" y="10606"/>
                    </a:cubicBezTo>
                    <a:cubicBezTo>
                      <a:pt x="4181" y="10685"/>
                      <a:pt x="3880" y="10733"/>
                      <a:pt x="3752" y="10908"/>
                    </a:cubicBezTo>
                    <a:cubicBezTo>
                      <a:pt x="3704" y="11067"/>
                      <a:pt x="3863" y="11242"/>
                      <a:pt x="3625" y="11401"/>
                    </a:cubicBezTo>
                    <a:cubicBezTo>
                      <a:pt x="3418" y="11194"/>
                      <a:pt x="3195" y="11003"/>
                      <a:pt x="2989" y="10812"/>
                    </a:cubicBezTo>
                    <a:cubicBezTo>
                      <a:pt x="2894" y="10876"/>
                      <a:pt x="2845" y="10908"/>
                      <a:pt x="2782" y="10939"/>
                    </a:cubicBezTo>
                    <a:cubicBezTo>
                      <a:pt x="2559" y="10844"/>
                      <a:pt x="2496" y="10844"/>
                      <a:pt x="2258" y="10844"/>
                    </a:cubicBezTo>
                    <a:cubicBezTo>
                      <a:pt x="2209" y="10939"/>
                      <a:pt x="2162" y="11019"/>
                      <a:pt x="2114" y="11115"/>
                    </a:cubicBezTo>
                    <a:cubicBezTo>
                      <a:pt x="1987" y="11098"/>
                      <a:pt x="1891" y="11083"/>
                      <a:pt x="1813" y="11083"/>
                    </a:cubicBezTo>
                    <a:cubicBezTo>
                      <a:pt x="1749" y="10971"/>
                      <a:pt x="1717" y="10892"/>
                      <a:pt x="1669" y="10812"/>
                    </a:cubicBezTo>
                    <a:cubicBezTo>
                      <a:pt x="1629" y="10820"/>
                      <a:pt x="1594" y="10823"/>
                      <a:pt x="1561" y="10823"/>
                    </a:cubicBezTo>
                    <a:cubicBezTo>
                      <a:pt x="1384" y="10823"/>
                      <a:pt x="1297" y="10726"/>
                      <a:pt x="1177" y="10685"/>
                    </a:cubicBezTo>
                    <a:cubicBezTo>
                      <a:pt x="1177" y="10685"/>
                      <a:pt x="1128" y="10717"/>
                      <a:pt x="1065" y="10765"/>
                    </a:cubicBezTo>
                    <a:cubicBezTo>
                      <a:pt x="1383" y="10988"/>
                      <a:pt x="795" y="11083"/>
                      <a:pt x="859" y="11306"/>
                    </a:cubicBezTo>
                    <a:cubicBezTo>
                      <a:pt x="954" y="11401"/>
                      <a:pt x="1160" y="11465"/>
                      <a:pt x="1081" y="11607"/>
                    </a:cubicBezTo>
                    <a:cubicBezTo>
                      <a:pt x="986" y="11671"/>
                      <a:pt x="874" y="11734"/>
                      <a:pt x="763" y="11814"/>
                    </a:cubicBezTo>
                    <a:cubicBezTo>
                      <a:pt x="645" y="11775"/>
                      <a:pt x="571" y="11671"/>
                      <a:pt x="415" y="11671"/>
                    </a:cubicBezTo>
                    <a:cubicBezTo>
                      <a:pt x="381" y="11671"/>
                      <a:pt x="344" y="11676"/>
                      <a:pt x="301" y="11687"/>
                    </a:cubicBezTo>
                    <a:cubicBezTo>
                      <a:pt x="206" y="11798"/>
                      <a:pt x="111" y="11925"/>
                      <a:pt x="0" y="12069"/>
                    </a:cubicBezTo>
                    <a:cubicBezTo>
                      <a:pt x="111" y="12132"/>
                      <a:pt x="223" y="12196"/>
                      <a:pt x="318" y="12243"/>
                    </a:cubicBezTo>
                    <a:cubicBezTo>
                      <a:pt x="430" y="12172"/>
                      <a:pt x="536" y="12100"/>
                      <a:pt x="652" y="12100"/>
                    </a:cubicBezTo>
                    <a:cubicBezTo>
                      <a:pt x="716" y="12100"/>
                      <a:pt x="784" y="12123"/>
                      <a:pt x="859" y="12179"/>
                    </a:cubicBezTo>
                    <a:lnTo>
                      <a:pt x="859" y="12323"/>
                    </a:lnTo>
                    <a:cubicBezTo>
                      <a:pt x="651" y="12434"/>
                      <a:pt x="318" y="12419"/>
                      <a:pt x="223" y="12625"/>
                    </a:cubicBezTo>
                    <a:cubicBezTo>
                      <a:pt x="286" y="12673"/>
                      <a:pt x="333" y="12705"/>
                      <a:pt x="382" y="12737"/>
                    </a:cubicBezTo>
                    <a:cubicBezTo>
                      <a:pt x="333" y="12800"/>
                      <a:pt x="270" y="12864"/>
                      <a:pt x="223" y="12927"/>
                    </a:cubicBezTo>
                    <a:cubicBezTo>
                      <a:pt x="382" y="12959"/>
                      <a:pt x="509" y="12991"/>
                      <a:pt x="668" y="13023"/>
                    </a:cubicBezTo>
                    <a:cubicBezTo>
                      <a:pt x="588" y="13197"/>
                      <a:pt x="715" y="13356"/>
                      <a:pt x="572" y="13515"/>
                    </a:cubicBezTo>
                    <a:cubicBezTo>
                      <a:pt x="524" y="13547"/>
                      <a:pt x="477" y="13579"/>
                      <a:pt x="413" y="13610"/>
                    </a:cubicBezTo>
                    <a:lnTo>
                      <a:pt x="413" y="13977"/>
                    </a:lnTo>
                    <a:cubicBezTo>
                      <a:pt x="524" y="14024"/>
                      <a:pt x="715" y="14104"/>
                      <a:pt x="874" y="14183"/>
                    </a:cubicBezTo>
                    <a:lnTo>
                      <a:pt x="874" y="14692"/>
                    </a:lnTo>
                    <a:cubicBezTo>
                      <a:pt x="1128" y="15090"/>
                      <a:pt x="1414" y="15376"/>
                      <a:pt x="1940" y="15471"/>
                    </a:cubicBezTo>
                    <a:cubicBezTo>
                      <a:pt x="2035" y="15582"/>
                      <a:pt x="1891" y="15709"/>
                      <a:pt x="2082" y="15836"/>
                    </a:cubicBezTo>
                    <a:cubicBezTo>
                      <a:pt x="2178" y="15836"/>
                      <a:pt x="2321" y="15836"/>
                      <a:pt x="2464" y="15853"/>
                    </a:cubicBezTo>
                    <a:cubicBezTo>
                      <a:pt x="2527" y="15853"/>
                      <a:pt x="2576" y="15900"/>
                      <a:pt x="2639" y="15917"/>
                    </a:cubicBezTo>
                    <a:cubicBezTo>
                      <a:pt x="2639" y="15995"/>
                      <a:pt x="2639" y="16059"/>
                      <a:pt x="2623" y="16107"/>
                    </a:cubicBezTo>
                    <a:cubicBezTo>
                      <a:pt x="2598" y="16115"/>
                      <a:pt x="2577" y="16118"/>
                      <a:pt x="2558" y="16118"/>
                    </a:cubicBezTo>
                    <a:cubicBezTo>
                      <a:pt x="2452" y="16118"/>
                      <a:pt x="2413" y="16022"/>
                      <a:pt x="2305" y="15995"/>
                    </a:cubicBezTo>
                    <a:cubicBezTo>
                      <a:pt x="2114" y="16123"/>
                      <a:pt x="1923" y="16235"/>
                      <a:pt x="1749" y="16345"/>
                    </a:cubicBezTo>
                    <a:lnTo>
                      <a:pt x="1749" y="16631"/>
                    </a:lnTo>
                    <a:cubicBezTo>
                      <a:pt x="1940" y="16759"/>
                      <a:pt x="2131" y="16871"/>
                      <a:pt x="2241" y="16949"/>
                    </a:cubicBezTo>
                    <a:cubicBezTo>
                      <a:pt x="2334" y="16986"/>
                      <a:pt x="2421" y="16992"/>
                      <a:pt x="2502" y="16992"/>
                    </a:cubicBezTo>
                    <a:cubicBezTo>
                      <a:pt x="2542" y="16992"/>
                      <a:pt x="2581" y="16991"/>
                      <a:pt x="2617" y="16991"/>
                    </a:cubicBezTo>
                    <a:cubicBezTo>
                      <a:pt x="2698" y="16991"/>
                      <a:pt x="2770" y="16998"/>
                      <a:pt x="2830" y="17045"/>
                    </a:cubicBezTo>
                    <a:cubicBezTo>
                      <a:pt x="2862" y="17157"/>
                      <a:pt x="2877" y="17267"/>
                      <a:pt x="2894" y="17379"/>
                    </a:cubicBezTo>
                    <a:cubicBezTo>
                      <a:pt x="2973" y="17415"/>
                      <a:pt x="3056" y="17425"/>
                      <a:pt x="3139" y="17425"/>
                    </a:cubicBezTo>
                    <a:cubicBezTo>
                      <a:pt x="3239" y="17425"/>
                      <a:pt x="3339" y="17411"/>
                      <a:pt x="3434" y="17411"/>
                    </a:cubicBezTo>
                    <a:cubicBezTo>
                      <a:pt x="3542" y="17346"/>
                      <a:pt x="3642" y="17267"/>
                      <a:pt x="3765" y="17267"/>
                    </a:cubicBezTo>
                    <a:cubicBezTo>
                      <a:pt x="3823" y="17267"/>
                      <a:pt x="3887" y="17285"/>
                      <a:pt x="3958" y="17331"/>
                    </a:cubicBezTo>
                    <a:cubicBezTo>
                      <a:pt x="3975" y="17411"/>
                      <a:pt x="3990" y="17475"/>
                      <a:pt x="4022" y="17538"/>
                    </a:cubicBezTo>
                    <a:cubicBezTo>
                      <a:pt x="4149" y="17554"/>
                      <a:pt x="4245" y="17570"/>
                      <a:pt x="4357" y="17602"/>
                    </a:cubicBezTo>
                    <a:cubicBezTo>
                      <a:pt x="4516" y="17840"/>
                      <a:pt x="4643" y="18111"/>
                      <a:pt x="4865" y="18221"/>
                    </a:cubicBezTo>
                    <a:cubicBezTo>
                      <a:pt x="5152" y="18333"/>
                      <a:pt x="5342" y="18221"/>
                      <a:pt x="5533" y="18365"/>
                    </a:cubicBezTo>
                    <a:cubicBezTo>
                      <a:pt x="5421" y="18444"/>
                      <a:pt x="5167" y="18524"/>
                      <a:pt x="5406" y="18715"/>
                    </a:cubicBezTo>
                    <a:cubicBezTo>
                      <a:pt x="5501" y="18715"/>
                      <a:pt x="5629" y="18698"/>
                      <a:pt x="5739" y="18683"/>
                    </a:cubicBezTo>
                    <a:cubicBezTo>
                      <a:pt x="5756" y="18285"/>
                      <a:pt x="5756" y="18285"/>
                      <a:pt x="5898" y="18174"/>
                    </a:cubicBezTo>
                    <a:cubicBezTo>
                      <a:pt x="6057" y="18270"/>
                      <a:pt x="5930" y="18397"/>
                      <a:pt x="5978" y="18508"/>
                    </a:cubicBezTo>
                    <a:cubicBezTo>
                      <a:pt x="6057" y="18556"/>
                      <a:pt x="6137" y="18603"/>
                      <a:pt x="6201" y="18651"/>
                    </a:cubicBezTo>
                    <a:cubicBezTo>
                      <a:pt x="6233" y="18826"/>
                      <a:pt x="6089" y="19001"/>
                      <a:pt x="6328" y="19160"/>
                    </a:cubicBezTo>
                    <a:lnTo>
                      <a:pt x="6996" y="19160"/>
                    </a:lnTo>
                    <a:cubicBezTo>
                      <a:pt x="7091" y="19224"/>
                      <a:pt x="7138" y="19255"/>
                      <a:pt x="7202" y="19287"/>
                    </a:cubicBezTo>
                    <a:lnTo>
                      <a:pt x="7632" y="19287"/>
                    </a:lnTo>
                    <a:cubicBezTo>
                      <a:pt x="7727" y="19334"/>
                      <a:pt x="7806" y="19383"/>
                      <a:pt x="7886" y="19446"/>
                    </a:cubicBezTo>
                    <a:lnTo>
                      <a:pt x="8236" y="19446"/>
                    </a:lnTo>
                    <a:cubicBezTo>
                      <a:pt x="8490" y="19525"/>
                      <a:pt x="8681" y="19589"/>
                      <a:pt x="8840" y="19637"/>
                    </a:cubicBezTo>
                    <a:cubicBezTo>
                      <a:pt x="8872" y="19716"/>
                      <a:pt x="8887" y="19780"/>
                      <a:pt x="8904" y="19828"/>
                    </a:cubicBezTo>
                    <a:cubicBezTo>
                      <a:pt x="9063" y="19875"/>
                      <a:pt x="9190" y="19891"/>
                      <a:pt x="9317" y="19923"/>
                    </a:cubicBezTo>
                    <a:lnTo>
                      <a:pt x="9317" y="20225"/>
                    </a:lnTo>
                    <a:cubicBezTo>
                      <a:pt x="9413" y="20305"/>
                      <a:pt x="9523" y="20368"/>
                      <a:pt x="9667" y="20464"/>
                    </a:cubicBezTo>
                    <a:lnTo>
                      <a:pt x="10335" y="20464"/>
                    </a:lnTo>
                    <a:cubicBezTo>
                      <a:pt x="10430" y="20511"/>
                      <a:pt x="10477" y="20559"/>
                      <a:pt x="10526" y="20591"/>
                    </a:cubicBezTo>
                    <a:cubicBezTo>
                      <a:pt x="10604" y="20543"/>
                      <a:pt x="10685" y="20496"/>
                      <a:pt x="10780" y="20432"/>
                    </a:cubicBezTo>
                    <a:cubicBezTo>
                      <a:pt x="11050" y="20782"/>
                      <a:pt x="11686" y="20782"/>
                      <a:pt x="12084" y="21004"/>
                    </a:cubicBezTo>
                    <a:cubicBezTo>
                      <a:pt x="12110" y="21020"/>
                      <a:pt x="12151" y="21025"/>
                      <a:pt x="12198" y="21025"/>
                    </a:cubicBezTo>
                    <a:cubicBezTo>
                      <a:pt x="12294" y="21025"/>
                      <a:pt x="12417" y="21004"/>
                      <a:pt x="12512" y="21004"/>
                    </a:cubicBezTo>
                    <a:cubicBezTo>
                      <a:pt x="12671" y="21115"/>
                      <a:pt x="12830" y="21210"/>
                      <a:pt x="12989" y="21306"/>
                    </a:cubicBezTo>
                    <a:lnTo>
                      <a:pt x="14310" y="21306"/>
                    </a:lnTo>
                    <a:cubicBezTo>
                      <a:pt x="14373" y="21338"/>
                      <a:pt x="14420" y="21386"/>
                      <a:pt x="14501" y="21433"/>
                    </a:cubicBezTo>
                    <a:lnTo>
                      <a:pt x="15677" y="21433"/>
                    </a:lnTo>
                    <a:lnTo>
                      <a:pt x="15868" y="21306"/>
                    </a:lnTo>
                    <a:lnTo>
                      <a:pt x="17203" y="21306"/>
                    </a:lnTo>
                    <a:cubicBezTo>
                      <a:pt x="17282" y="21242"/>
                      <a:pt x="17346" y="21210"/>
                      <a:pt x="17394" y="21179"/>
                    </a:cubicBezTo>
                    <a:cubicBezTo>
                      <a:pt x="17537" y="21227"/>
                      <a:pt x="17680" y="21291"/>
                      <a:pt x="17808" y="21338"/>
                    </a:cubicBezTo>
                    <a:cubicBezTo>
                      <a:pt x="17935" y="21259"/>
                      <a:pt x="18014" y="21210"/>
                      <a:pt x="18094" y="21163"/>
                    </a:cubicBezTo>
                    <a:lnTo>
                      <a:pt x="19413" y="21163"/>
                    </a:lnTo>
                    <a:lnTo>
                      <a:pt x="19652" y="21020"/>
                    </a:lnTo>
                    <a:lnTo>
                      <a:pt x="19890" y="21163"/>
                    </a:lnTo>
                    <a:lnTo>
                      <a:pt x="20017" y="21163"/>
                    </a:lnTo>
                    <a:cubicBezTo>
                      <a:pt x="20129" y="21115"/>
                      <a:pt x="20256" y="21068"/>
                      <a:pt x="20399" y="21004"/>
                    </a:cubicBezTo>
                    <a:lnTo>
                      <a:pt x="21671" y="21004"/>
                    </a:lnTo>
                    <a:cubicBezTo>
                      <a:pt x="21734" y="20956"/>
                      <a:pt x="21783" y="20924"/>
                      <a:pt x="21878" y="20861"/>
                    </a:cubicBezTo>
                    <a:lnTo>
                      <a:pt x="24104" y="20861"/>
                    </a:lnTo>
                    <a:cubicBezTo>
                      <a:pt x="24199" y="20814"/>
                      <a:pt x="24246" y="20782"/>
                      <a:pt x="24295" y="20733"/>
                    </a:cubicBezTo>
                    <a:cubicBezTo>
                      <a:pt x="24549" y="20733"/>
                      <a:pt x="24804" y="20718"/>
                      <a:pt x="24994" y="20718"/>
                    </a:cubicBezTo>
                    <a:cubicBezTo>
                      <a:pt x="25090" y="20655"/>
                      <a:pt x="25153" y="20623"/>
                      <a:pt x="25200" y="20591"/>
                    </a:cubicBezTo>
                    <a:cubicBezTo>
                      <a:pt x="25280" y="20638"/>
                      <a:pt x="25359" y="20686"/>
                      <a:pt x="25423" y="20718"/>
                    </a:cubicBezTo>
                    <a:cubicBezTo>
                      <a:pt x="25503" y="20670"/>
                      <a:pt x="25582" y="20638"/>
                      <a:pt x="25646" y="20591"/>
                    </a:cubicBezTo>
                    <a:cubicBezTo>
                      <a:pt x="25741" y="20638"/>
                      <a:pt x="25821" y="20686"/>
                      <a:pt x="25885" y="20718"/>
                    </a:cubicBezTo>
                    <a:cubicBezTo>
                      <a:pt x="25964" y="20670"/>
                      <a:pt x="26012" y="20638"/>
                      <a:pt x="26107" y="20574"/>
                    </a:cubicBezTo>
                    <a:lnTo>
                      <a:pt x="28094" y="20574"/>
                    </a:lnTo>
                    <a:cubicBezTo>
                      <a:pt x="28189" y="20527"/>
                      <a:pt x="28253" y="20479"/>
                      <a:pt x="28317" y="20447"/>
                    </a:cubicBezTo>
                    <a:lnTo>
                      <a:pt x="30511" y="20447"/>
                    </a:lnTo>
                    <a:cubicBezTo>
                      <a:pt x="30543" y="20447"/>
                      <a:pt x="30574" y="20415"/>
                      <a:pt x="30591" y="20400"/>
                    </a:cubicBezTo>
                    <a:cubicBezTo>
                      <a:pt x="30655" y="20368"/>
                      <a:pt x="30702" y="20337"/>
                      <a:pt x="30750" y="20305"/>
                    </a:cubicBezTo>
                    <a:lnTo>
                      <a:pt x="33199" y="20305"/>
                    </a:lnTo>
                    <a:lnTo>
                      <a:pt x="33436" y="20161"/>
                    </a:lnTo>
                    <a:lnTo>
                      <a:pt x="33866" y="20161"/>
                    </a:lnTo>
                    <a:cubicBezTo>
                      <a:pt x="33945" y="20209"/>
                      <a:pt x="34025" y="20241"/>
                      <a:pt x="34104" y="20288"/>
                    </a:cubicBezTo>
                    <a:cubicBezTo>
                      <a:pt x="34184" y="20241"/>
                      <a:pt x="34280" y="20193"/>
                      <a:pt x="34327" y="20161"/>
                    </a:cubicBezTo>
                    <a:lnTo>
                      <a:pt x="34979" y="20161"/>
                    </a:lnTo>
                    <a:cubicBezTo>
                      <a:pt x="35090" y="20209"/>
                      <a:pt x="35154" y="20257"/>
                      <a:pt x="35217" y="20288"/>
                    </a:cubicBezTo>
                    <a:cubicBezTo>
                      <a:pt x="35297" y="20241"/>
                      <a:pt x="35361" y="20193"/>
                      <a:pt x="35424" y="20161"/>
                    </a:cubicBezTo>
                    <a:cubicBezTo>
                      <a:pt x="35727" y="20153"/>
                      <a:pt x="36032" y="20153"/>
                      <a:pt x="36333" y="20153"/>
                    </a:cubicBezTo>
                    <a:cubicBezTo>
                      <a:pt x="36633" y="20153"/>
                      <a:pt x="36927" y="20153"/>
                      <a:pt x="37205" y="20146"/>
                    </a:cubicBezTo>
                    <a:cubicBezTo>
                      <a:pt x="37316" y="20082"/>
                      <a:pt x="37364" y="20050"/>
                      <a:pt x="37428" y="20019"/>
                    </a:cubicBezTo>
                    <a:lnTo>
                      <a:pt x="38541" y="20019"/>
                    </a:lnTo>
                    <a:cubicBezTo>
                      <a:pt x="38604" y="20050"/>
                      <a:pt x="38683" y="20098"/>
                      <a:pt x="38763" y="20146"/>
                    </a:cubicBezTo>
                    <a:cubicBezTo>
                      <a:pt x="38842" y="20098"/>
                      <a:pt x="38922" y="20050"/>
                      <a:pt x="39018" y="20002"/>
                    </a:cubicBezTo>
                    <a:lnTo>
                      <a:pt x="41435" y="20002"/>
                    </a:lnTo>
                    <a:cubicBezTo>
                      <a:pt x="41498" y="19970"/>
                      <a:pt x="41545" y="19939"/>
                      <a:pt x="41641" y="19875"/>
                    </a:cubicBezTo>
                    <a:lnTo>
                      <a:pt x="43421" y="19875"/>
                    </a:lnTo>
                    <a:cubicBezTo>
                      <a:pt x="43517" y="19811"/>
                      <a:pt x="43565" y="19780"/>
                      <a:pt x="43629" y="19732"/>
                    </a:cubicBezTo>
                    <a:lnTo>
                      <a:pt x="44121" y="19732"/>
                    </a:lnTo>
                    <a:cubicBezTo>
                      <a:pt x="44185" y="19780"/>
                      <a:pt x="44248" y="19811"/>
                      <a:pt x="44312" y="19860"/>
                    </a:cubicBezTo>
                    <a:cubicBezTo>
                      <a:pt x="44375" y="19811"/>
                      <a:pt x="44455" y="19780"/>
                      <a:pt x="44551" y="19732"/>
                    </a:cubicBezTo>
                    <a:lnTo>
                      <a:pt x="44964" y="19732"/>
                    </a:lnTo>
                    <a:cubicBezTo>
                      <a:pt x="45060" y="19669"/>
                      <a:pt x="45139" y="19621"/>
                      <a:pt x="45219" y="19573"/>
                    </a:cubicBezTo>
                    <a:lnTo>
                      <a:pt x="46093" y="19573"/>
                    </a:lnTo>
                    <a:lnTo>
                      <a:pt x="46332" y="19716"/>
                    </a:lnTo>
                    <a:cubicBezTo>
                      <a:pt x="46395" y="19684"/>
                      <a:pt x="46442" y="19652"/>
                      <a:pt x="46538" y="19589"/>
                    </a:cubicBezTo>
                    <a:lnTo>
                      <a:pt x="50513" y="19589"/>
                    </a:lnTo>
                    <a:cubicBezTo>
                      <a:pt x="50640" y="19525"/>
                      <a:pt x="50720" y="19478"/>
                      <a:pt x="50767" y="19446"/>
                    </a:cubicBezTo>
                    <a:cubicBezTo>
                      <a:pt x="50879" y="19493"/>
                      <a:pt x="50943" y="19542"/>
                      <a:pt x="51006" y="19573"/>
                    </a:cubicBezTo>
                    <a:cubicBezTo>
                      <a:pt x="51102" y="19510"/>
                      <a:pt x="51149" y="19478"/>
                      <a:pt x="51212" y="19430"/>
                    </a:cubicBezTo>
                    <a:lnTo>
                      <a:pt x="53423" y="19430"/>
                    </a:lnTo>
                    <a:cubicBezTo>
                      <a:pt x="53438" y="19430"/>
                      <a:pt x="53470" y="19414"/>
                      <a:pt x="53502" y="19398"/>
                    </a:cubicBezTo>
                    <a:cubicBezTo>
                      <a:pt x="53550" y="19366"/>
                      <a:pt x="53597" y="19319"/>
                      <a:pt x="53661" y="19287"/>
                    </a:cubicBezTo>
                    <a:lnTo>
                      <a:pt x="56317" y="19287"/>
                    </a:lnTo>
                    <a:cubicBezTo>
                      <a:pt x="56396" y="19239"/>
                      <a:pt x="56476" y="19192"/>
                      <a:pt x="56555" y="19160"/>
                    </a:cubicBezTo>
                    <a:lnTo>
                      <a:pt x="56984" y="19160"/>
                    </a:lnTo>
                    <a:cubicBezTo>
                      <a:pt x="57080" y="19207"/>
                      <a:pt x="57143" y="19239"/>
                      <a:pt x="57222" y="19287"/>
                    </a:cubicBezTo>
                    <a:cubicBezTo>
                      <a:pt x="57318" y="19224"/>
                      <a:pt x="57398" y="19192"/>
                      <a:pt x="57493" y="19144"/>
                    </a:cubicBezTo>
                    <a:lnTo>
                      <a:pt x="58765" y="19144"/>
                    </a:lnTo>
                    <a:cubicBezTo>
                      <a:pt x="58876" y="19080"/>
                      <a:pt x="58939" y="19048"/>
                      <a:pt x="58971" y="19033"/>
                    </a:cubicBezTo>
                    <a:cubicBezTo>
                      <a:pt x="59147" y="19096"/>
                      <a:pt x="59274" y="19128"/>
                      <a:pt x="59385" y="19175"/>
                    </a:cubicBezTo>
                    <a:cubicBezTo>
                      <a:pt x="59497" y="19096"/>
                      <a:pt x="59575" y="19048"/>
                      <a:pt x="59656" y="19001"/>
                    </a:cubicBezTo>
                    <a:lnTo>
                      <a:pt x="60101" y="19001"/>
                    </a:lnTo>
                    <a:cubicBezTo>
                      <a:pt x="60180" y="19048"/>
                      <a:pt x="60260" y="19096"/>
                      <a:pt x="60323" y="19144"/>
                    </a:cubicBezTo>
                    <a:cubicBezTo>
                      <a:pt x="60419" y="19096"/>
                      <a:pt x="60498" y="19048"/>
                      <a:pt x="60578" y="19001"/>
                    </a:cubicBezTo>
                    <a:lnTo>
                      <a:pt x="62104" y="19001"/>
                    </a:lnTo>
                    <a:cubicBezTo>
                      <a:pt x="62200" y="18953"/>
                      <a:pt x="62263" y="18906"/>
                      <a:pt x="62342" y="18874"/>
                    </a:cubicBezTo>
                    <a:cubicBezTo>
                      <a:pt x="62422" y="18921"/>
                      <a:pt x="62469" y="18953"/>
                      <a:pt x="62518" y="18985"/>
                    </a:cubicBezTo>
                    <a:lnTo>
                      <a:pt x="64123" y="18985"/>
                    </a:lnTo>
                    <a:cubicBezTo>
                      <a:pt x="64203" y="18937"/>
                      <a:pt x="64250" y="18906"/>
                      <a:pt x="64314" y="18874"/>
                    </a:cubicBezTo>
                    <a:lnTo>
                      <a:pt x="66953" y="18874"/>
                    </a:lnTo>
                    <a:cubicBezTo>
                      <a:pt x="67080" y="18810"/>
                      <a:pt x="67192" y="18747"/>
                      <a:pt x="67334" y="18683"/>
                    </a:cubicBezTo>
                    <a:cubicBezTo>
                      <a:pt x="67462" y="18747"/>
                      <a:pt x="67557" y="18794"/>
                      <a:pt x="67669" y="18857"/>
                    </a:cubicBezTo>
                    <a:cubicBezTo>
                      <a:pt x="67716" y="18826"/>
                      <a:pt x="67780" y="18794"/>
                      <a:pt x="67860" y="18730"/>
                    </a:cubicBezTo>
                    <a:lnTo>
                      <a:pt x="68750" y="18730"/>
                    </a:lnTo>
                    <a:lnTo>
                      <a:pt x="68988" y="18571"/>
                    </a:lnTo>
                    <a:lnTo>
                      <a:pt x="72772" y="18571"/>
                    </a:lnTo>
                    <a:cubicBezTo>
                      <a:pt x="72852" y="18524"/>
                      <a:pt x="72916" y="18492"/>
                      <a:pt x="72995" y="18429"/>
                    </a:cubicBezTo>
                    <a:lnTo>
                      <a:pt x="74108" y="18429"/>
                    </a:lnTo>
                    <a:cubicBezTo>
                      <a:pt x="74283" y="18317"/>
                      <a:pt x="74410" y="18238"/>
                      <a:pt x="74521" y="18158"/>
                    </a:cubicBezTo>
                    <a:cubicBezTo>
                      <a:pt x="74648" y="18142"/>
                      <a:pt x="74744" y="18126"/>
                      <a:pt x="74839" y="18111"/>
                    </a:cubicBezTo>
                    <a:cubicBezTo>
                      <a:pt x="74871" y="18031"/>
                      <a:pt x="74903" y="17967"/>
                      <a:pt x="74919" y="17903"/>
                    </a:cubicBezTo>
                    <a:cubicBezTo>
                      <a:pt x="75110" y="17856"/>
                      <a:pt x="75316" y="17824"/>
                      <a:pt x="75460" y="17729"/>
                    </a:cubicBezTo>
                    <a:cubicBezTo>
                      <a:pt x="75539" y="17776"/>
                      <a:pt x="75619" y="17824"/>
                      <a:pt x="75666" y="17840"/>
                    </a:cubicBezTo>
                    <a:lnTo>
                      <a:pt x="76700" y="17840"/>
                    </a:lnTo>
                    <a:cubicBezTo>
                      <a:pt x="76970" y="17761"/>
                      <a:pt x="77145" y="17697"/>
                      <a:pt x="77351" y="17634"/>
                    </a:cubicBezTo>
                    <a:cubicBezTo>
                      <a:pt x="77319" y="17554"/>
                      <a:pt x="77288" y="17490"/>
                      <a:pt x="77256" y="17411"/>
                    </a:cubicBezTo>
                    <a:cubicBezTo>
                      <a:pt x="77160" y="17475"/>
                      <a:pt x="77082" y="17522"/>
                      <a:pt x="76986" y="17570"/>
                    </a:cubicBezTo>
                    <a:lnTo>
                      <a:pt x="76556" y="17570"/>
                    </a:lnTo>
                    <a:cubicBezTo>
                      <a:pt x="76382" y="17458"/>
                      <a:pt x="76414" y="17236"/>
                      <a:pt x="76159" y="17189"/>
                    </a:cubicBezTo>
                    <a:cubicBezTo>
                      <a:pt x="75920" y="17125"/>
                      <a:pt x="75698" y="17061"/>
                      <a:pt x="75539" y="16918"/>
                    </a:cubicBezTo>
                    <a:cubicBezTo>
                      <a:pt x="75658" y="16866"/>
                      <a:pt x="75765" y="16846"/>
                      <a:pt x="75864" y="16846"/>
                    </a:cubicBezTo>
                    <a:cubicBezTo>
                      <a:pt x="76161" y="16846"/>
                      <a:pt x="76381" y="17025"/>
                      <a:pt x="76620" y="17061"/>
                    </a:cubicBezTo>
                    <a:cubicBezTo>
                      <a:pt x="76683" y="17157"/>
                      <a:pt x="76715" y="17220"/>
                      <a:pt x="76747" y="17284"/>
                    </a:cubicBezTo>
                    <a:cubicBezTo>
                      <a:pt x="76874" y="17267"/>
                      <a:pt x="76970" y="17267"/>
                      <a:pt x="77097" y="17252"/>
                    </a:cubicBezTo>
                    <a:cubicBezTo>
                      <a:pt x="77018" y="17157"/>
                      <a:pt x="76938" y="17093"/>
                      <a:pt x="76891" y="17013"/>
                    </a:cubicBezTo>
                    <a:cubicBezTo>
                      <a:pt x="76811" y="16934"/>
                      <a:pt x="76764" y="16839"/>
                      <a:pt x="76700" y="16759"/>
                    </a:cubicBezTo>
                    <a:cubicBezTo>
                      <a:pt x="76779" y="16695"/>
                      <a:pt x="76827" y="16663"/>
                      <a:pt x="76891" y="16631"/>
                    </a:cubicBezTo>
                    <a:lnTo>
                      <a:pt x="76891" y="16489"/>
                    </a:lnTo>
                    <a:cubicBezTo>
                      <a:pt x="76700" y="16362"/>
                      <a:pt x="76334" y="16394"/>
                      <a:pt x="76238" y="16171"/>
                    </a:cubicBezTo>
                    <a:cubicBezTo>
                      <a:pt x="76308" y="16136"/>
                      <a:pt x="76384" y="16128"/>
                      <a:pt x="76473" y="16128"/>
                    </a:cubicBezTo>
                    <a:cubicBezTo>
                      <a:pt x="76539" y="16128"/>
                      <a:pt x="76611" y="16132"/>
                      <a:pt x="76693" y="16132"/>
                    </a:cubicBezTo>
                    <a:cubicBezTo>
                      <a:pt x="76754" y="16132"/>
                      <a:pt x="76819" y="16130"/>
                      <a:pt x="76891" y="16123"/>
                    </a:cubicBezTo>
                    <a:cubicBezTo>
                      <a:pt x="77033" y="16012"/>
                      <a:pt x="77241" y="15836"/>
                      <a:pt x="77478" y="15662"/>
                    </a:cubicBezTo>
                    <a:cubicBezTo>
                      <a:pt x="77654" y="15726"/>
                      <a:pt x="77813" y="15789"/>
                      <a:pt x="77908" y="15836"/>
                    </a:cubicBezTo>
                    <a:lnTo>
                      <a:pt x="78591" y="15836"/>
                    </a:lnTo>
                    <a:cubicBezTo>
                      <a:pt x="78640" y="15726"/>
                      <a:pt x="78687" y="15646"/>
                      <a:pt x="78750" y="15535"/>
                    </a:cubicBezTo>
                    <a:cubicBezTo>
                      <a:pt x="78846" y="15662"/>
                      <a:pt x="78909" y="15741"/>
                      <a:pt x="78990" y="15853"/>
                    </a:cubicBezTo>
                    <a:cubicBezTo>
                      <a:pt x="79100" y="15836"/>
                      <a:pt x="79196" y="15821"/>
                      <a:pt x="79259" y="15821"/>
                    </a:cubicBezTo>
                    <a:cubicBezTo>
                      <a:pt x="79498" y="15614"/>
                      <a:pt x="79021" y="15535"/>
                      <a:pt x="79117" y="15359"/>
                    </a:cubicBezTo>
                    <a:lnTo>
                      <a:pt x="79323" y="15153"/>
                    </a:lnTo>
                    <a:cubicBezTo>
                      <a:pt x="79085" y="15137"/>
                      <a:pt x="78909" y="15122"/>
                      <a:pt x="78750" y="15105"/>
                    </a:cubicBezTo>
                    <a:cubicBezTo>
                      <a:pt x="78713" y="15093"/>
                      <a:pt x="78694" y="15049"/>
                      <a:pt x="78589" y="15049"/>
                    </a:cubicBezTo>
                    <a:cubicBezTo>
                      <a:pt x="78571" y="15049"/>
                      <a:pt x="78549" y="15051"/>
                      <a:pt x="78524" y="15054"/>
                    </a:cubicBezTo>
                    <a:lnTo>
                      <a:pt x="78524" y="15054"/>
                    </a:lnTo>
                    <a:cubicBezTo>
                      <a:pt x="78848" y="15002"/>
                      <a:pt x="78881" y="14867"/>
                      <a:pt x="79005" y="14851"/>
                    </a:cubicBezTo>
                    <a:cubicBezTo>
                      <a:pt x="79085" y="14882"/>
                      <a:pt x="79164" y="14931"/>
                      <a:pt x="79227" y="14978"/>
                    </a:cubicBezTo>
                    <a:cubicBezTo>
                      <a:pt x="79403" y="14867"/>
                      <a:pt x="79291" y="14740"/>
                      <a:pt x="79339" y="14628"/>
                    </a:cubicBezTo>
                    <a:cubicBezTo>
                      <a:pt x="79037" y="14533"/>
                      <a:pt x="78735" y="14422"/>
                      <a:pt x="78432" y="14327"/>
                    </a:cubicBezTo>
                    <a:cubicBezTo>
                      <a:pt x="77877" y="14136"/>
                      <a:pt x="77559" y="13960"/>
                      <a:pt x="77606" y="13865"/>
                    </a:cubicBezTo>
                    <a:cubicBezTo>
                      <a:pt x="77670" y="13831"/>
                      <a:pt x="77725" y="13818"/>
                      <a:pt x="77773" y="13818"/>
                    </a:cubicBezTo>
                    <a:cubicBezTo>
                      <a:pt x="77927" y="13818"/>
                      <a:pt x="78014" y="13953"/>
                      <a:pt x="78146" y="13977"/>
                    </a:cubicBezTo>
                    <a:cubicBezTo>
                      <a:pt x="78179" y="13972"/>
                      <a:pt x="78213" y="13971"/>
                      <a:pt x="78248" y="13971"/>
                    </a:cubicBezTo>
                    <a:cubicBezTo>
                      <a:pt x="78359" y="13971"/>
                      <a:pt x="78475" y="13988"/>
                      <a:pt x="78587" y="13988"/>
                    </a:cubicBezTo>
                    <a:cubicBezTo>
                      <a:pt x="78691" y="13988"/>
                      <a:pt x="78792" y="13973"/>
                      <a:pt x="78878" y="13913"/>
                    </a:cubicBezTo>
                    <a:cubicBezTo>
                      <a:pt x="78862" y="13833"/>
                      <a:pt x="78973" y="13722"/>
                      <a:pt x="78735" y="13706"/>
                    </a:cubicBezTo>
                    <a:cubicBezTo>
                      <a:pt x="78687" y="13754"/>
                      <a:pt x="78623" y="13786"/>
                      <a:pt x="78544" y="13833"/>
                    </a:cubicBezTo>
                    <a:cubicBezTo>
                      <a:pt x="78432" y="13769"/>
                      <a:pt x="78305" y="13706"/>
                      <a:pt x="78242" y="13674"/>
                    </a:cubicBezTo>
                    <a:cubicBezTo>
                      <a:pt x="78354" y="13500"/>
                      <a:pt x="78417" y="13404"/>
                      <a:pt x="78496" y="13292"/>
                    </a:cubicBezTo>
                    <a:cubicBezTo>
                      <a:pt x="78767" y="13261"/>
                      <a:pt x="79005" y="13165"/>
                      <a:pt x="79227" y="13086"/>
                    </a:cubicBezTo>
                    <a:cubicBezTo>
                      <a:pt x="79498" y="12991"/>
                      <a:pt x="79689" y="12800"/>
                      <a:pt x="79991" y="12752"/>
                    </a:cubicBezTo>
                    <a:cubicBezTo>
                      <a:pt x="80007" y="12688"/>
                      <a:pt x="80007" y="12656"/>
                      <a:pt x="80007" y="12609"/>
                    </a:cubicBezTo>
                    <a:cubicBezTo>
                      <a:pt x="80198" y="12482"/>
                      <a:pt x="80372" y="12370"/>
                      <a:pt x="80548" y="12243"/>
                    </a:cubicBezTo>
                    <a:lnTo>
                      <a:pt x="80802" y="12243"/>
                    </a:lnTo>
                    <a:cubicBezTo>
                      <a:pt x="80849" y="12164"/>
                      <a:pt x="80898" y="12084"/>
                      <a:pt x="80929" y="12005"/>
                    </a:cubicBezTo>
                    <a:cubicBezTo>
                      <a:pt x="81057" y="11973"/>
                      <a:pt x="81199" y="11942"/>
                      <a:pt x="81311" y="11925"/>
                    </a:cubicBezTo>
                    <a:cubicBezTo>
                      <a:pt x="81326" y="11862"/>
                      <a:pt x="81326" y="11814"/>
                      <a:pt x="81326" y="11766"/>
                    </a:cubicBezTo>
                    <a:cubicBezTo>
                      <a:pt x="81263" y="11703"/>
                      <a:pt x="81184" y="11655"/>
                      <a:pt x="81104" y="11607"/>
                    </a:cubicBezTo>
                    <a:lnTo>
                      <a:pt x="81104" y="11321"/>
                    </a:lnTo>
                    <a:cubicBezTo>
                      <a:pt x="81184" y="11274"/>
                      <a:pt x="81263" y="11226"/>
                      <a:pt x="81326" y="11178"/>
                    </a:cubicBezTo>
                    <a:lnTo>
                      <a:pt x="81326" y="10892"/>
                    </a:lnTo>
                    <a:cubicBezTo>
                      <a:pt x="81247" y="10829"/>
                      <a:pt x="81184" y="10780"/>
                      <a:pt x="81120" y="10733"/>
                    </a:cubicBezTo>
                    <a:cubicBezTo>
                      <a:pt x="81184" y="10701"/>
                      <a:pt x="81231" y="10670"/>
                      <a:pt x="81294" y="10621"/>
                    </a:cubicBezTo>
                    <a:lnTo>
                      <a:pt x="80770" y="9954"/>
                    </a:lnTo>
                    <a:cubicBezTo>
                      <a:pt x="80722" y="10002"/>
                      <a:pt x="80690" y="10049"/>
                      <a:pt x="80658" y="10081"/>
                    </a:cubicBezTo>
                    <a:cubicBezTo>
                      <a:pt x="80627" y="10129"/>
                      <a:pt x="80595" y="10176"/>
                      <a:pt x="80548" y="10240"/>
                    </a:cubicBezTo>
                    <a:cubicBezTo>
                      <a:pt x="80325" y="10065"/>
                      <a:pt x="80563" y="9843"/>
                      <a:pt x="80357" y="9667"/>
                    </a:cubicBezTo>
                    <a:lnTo>
                      <a:pt x="80357" y="9667"/>
                    </a:lnTo>
                    <a:cubicBezTo>
                      <a:pt x="80277" y="9716"/>
                      <a:pt x="80198" y="9747"/>
                      <a:pt x="80071" y="9826"/>
                    </a:cubicBezTo>
                    <a:cubicBezTo>
                      <a:pt x="80022" y="9572"/>
                      <a:pt x="79673" y="9413"/>
                      <a:pt x="79753" y="9143"/>
                    </a:cubicBezTo>
                    <a:cubicBezTo>
                      <a:pt x="79562" y="9080"/>
                      <a:pt x="79323" y="9080"/>
                      <a:pt x="79180" y="8936"/>
                    </a:cubicBezTo>
                    <a:cubicBezTo>
                      <a:pt x="79129" y="8951"/>
                      <a:pt x="79075" y="8955"/>
                      <a:pt x="79019" y="8955"/>
                    </a:cubicBezTo>
                    <a:cubicBezTo>
                      <a:pt x="78932" y="8955"/>
                      <a:pt x="78840" y="8944"/>
                      <a:pt x="78749" y="8944"/>
                    </a:cubicBezTo>
                    <a:cubicBezTo>
                      <a:pt x="78647" y="8944"/>
                      <a:pt x="78545" y="8958"/>
                      <a:pt x="78449" y="9016"/>
                    </a:cubicBezTo>
                    <a:cubicBezTo>
                      <a:pt x="78513" y="9063"/>
                      <a:pt x="78576" y="9112"/>
                      <a:pt x="78655" y="9159"/>
                    </a:cubicBezTo>
                    <a:cubicBezTo>
                      <a:pt x="78587" y="9212"/>
                      <a:pt x="78518" y="9236"/>
                      <a:pt x="78449" y="9236"/>
                    </a:cubicBezTo>
                    <a:cubicBezTo>
                      <a:pt x="78375" y="9236"/>
                      <a:pt x="78300" y="9208"/>
                      <a:pt x="78226" y="9159"/>
                    </a:cubicBezTo>
                    <a:lnTo>
                      <a:pt x="78226" y="8809"/>
                    </a:lnTo>
                    <a:lnTo>
                      <a:pt x="77892" y="8809"/>
                    </a:lnTo>
                    <a:lnTo>
                      <a:pt x="77654" y="8953"/>
                    </a:lnTo>
                    <a:cubicBezTo>
                      <a:pt x="77623" y="8959"/>
                      <a:pt x="77595" y="8962"/>
                      <a:pt x="77569" y="8962"/>
                    </a:cubicBezTo>
                    <a:cubicBezTo>
                      <a:pt x="77408" y="8962"/>
                      <a:pt x="77329" y="8850"/>
                      <a:pt x="77192" y="8809"/>
                    </a:cubicBezTo>
                    <a:cubicBezTo>
                      <a:pt x="77110" y="8879"/>
                      <a:pt x="77028" y="8950"/>
                      <a:pt x="76887" y="8950"/>
                    </a:cubicBezTo>
                    <a:cubicBezTo>
                      <a:pt x="76838" y="8950"/>
                      <a:pt x="76781" y="8941"/>
                      <a:pt x="76715" y="8921"/>
                    </a:cubicBezTo>
                    <a:cubicBezTo>
                      <a:pt x="76700" y="8872"/>
                      <a:pt x="76668" y="8809"/>
                      <a:pt x="76652" y="8745"/>
                    </a:cubicBezTo>
                    <a:cubicBezTo>
                      <a:pt x="76715" y="8713"/>
                      <a:pt x="76764" y="8666"/>
                      <a:pt x="76827" y="8666"/>
                    </a:cubicBezTo>
                    <a:cubicBezTo>
                      <a:pt x="76970" y="8650"/>
                      <a:pt x="77129" y="8650"/>
                      <a:pt x="77113" y="8539"/>
                    </a:cubicBezTo>
                    <a:lnTo>
                      <a:pt x="77113" y="8539"/>
                    </a:lnTo>
                    <a:cubicBezTo>
                      <a:pt x="77224" y="8554"/>
                      <a:pt x="77336" y="8603"/>
                      <a:pt x="77495" y="8666"/>
                    </a:cubicBezTo>
                    <a:cubicBezTo>
                      <a:pt x="77590" y="8666"/>
                      <a:pt x="77721" y="8659"/>
                      <a:pt x="77858" y="8659"/>
                    </a:cubicBezTo>
                    <a:cubicBezTo>
                      <a:pt x="77927" y="8659"/>
                      <a:pt x="77998" y="8661"/>
                      <a:pt x="78067" y="8666"/>
                    </a:cubicBezTo>
                    <a:cubicBezTo>
                      <a:pt x="78163" y="8666"/>
                      <a:pt x="78242" y="8713"/>
                      <a:pt x="78226" y="8809"/>
                    </a:cubicBezTo>
                    <a:cubicBezTo>
                      <a:pt x="78449" y="8809"/>
                      <a:pt x="78496" y="8650"/>
                      <a:pt x="78782" y="8554"/>
                    </a:cubicBezTo>
                    <a:cubicBezTo>
                      <a:pt x="78226" y="8554"/>
                      <a:pt x="78036" y="8317"/>
                      <a:pt x="77781" y="8141"/>
                    </a:cubicBezTo>
                    <a:cubicBezTo>
                      <a:pt x="77813" y="8030"/>
                      <a:pt x="77701" y="7903"/>
                      <a:pt x="77877" y="7808"/>
                    </a:cubicBezTo>
                    <a:cubicBezTo>
                      <a:pt x="77940" y="7808"/>
                      <a:pt x="78019" y="7808"/>
                      <a:pt x="78114" y="7791"/>
                    </a:cubicBezTo>
                    <a:cubicBezTo>
                      <a:pt x="78210" y="7681"/>
                      <a:pt x="78305" y="7537"/>
                      <a:pt x="78432" y="7378"/>
                    </a:cubicBezTo>
                    <a:cubicBezTo>
                      <a:pt x="78226" y="7378"/>
                      <a:pt x="78051" y="7363"/>
                      <a:pt x="77877" y="7363"/>
                    </a:cubicBezTo>
                    <a:cubicBezTo>
                      <a:pt x="77796" y="7314"/>
                      <a:pt x="77733" y="7267"/>
                      <a:pt x="77669" y="7235"/>
                    </a:cubicBezTo>
                    <a:cubicBezTo>
                      <a:pt x="77542" y="7299"/>
                      <a:pt x="77415" y="7346"/>
                      <a:pt x="77319" y="7378"/>
                    </a:cubicBezTo>
                    <a:cubicBezTo>
                      <a:pt x="77177" y="7331"/>
                      <a:pt x="77065" y="7282"/>
                      <a:pt x="77018" y="7251"/>
                    </a:cubicBezTo>
                    <a:cubicBezTo>
                      <a:pt x="76842" y="7314"/>
                      <a:pt x="76715" y="7346"/>
                      <a:pt x="76556" y="7410"/>
                    </a:cubicBezTo>
                    <a:cubicBezTo>
                      <a:pt x="76334" y="7235"/>
                      <a:pt x="76111" y="7060"/>
                      <a:pt x="75969" y="6949"/>
                    </a:cubicBezTo>
                    <a:cubicBezTo>
                      <a:pt x="75879" y="6937"/>
                      <a:pt x="75797" y="6934"/>
                      <a:pt x="75719" y="6934"/>
                    </a:cubicBezTo>
                    <a:cubicBezTo>
                      <a:pt x="75625" y="6934"/>
                      <a:pt x="75539" y="6939"/>
                      <a:pt x="75458" y="6939"/>
                    </a:cubicBezTo>
                    <a:cubicBezTo>
                      <a:pt x="75332" y="6939"/>
                      <a:pt x="75219" y="6927"/>
                      <a:pt x="75110" y="6869"/>
                    </a:cubicBezTo>
                    <a:cubicBezTo>
                      <a:pt x="75301" y="6790"/>
                      <a:pt x="75507" y="6742"/>
                      <a:pt x="75666" y="6678"/>
                    </a:cubicBezTo>
                    <a:cubicBezTo>
                      <a:pt x="75810" y="6742"/>
                      <a:pt x="75937" y="6774"/>
                      <a:pt x="76047" y="6822"/>
                    </a:cubicBezTo>
                    <a:cubicBezTo>
                      <a:pt x="76159" y="6742"/>
                      <a:pt x="76238" y="6695"/>
                      <a:pt x="76334" y="6646"/>
                    </a:cubicBezTo>
                    <a:lnTo>
                      <a:pt x="76764" y="6646"/>
                    </a:lnTo>
                    <a:cubicBezTo>
                      <a:pt x="76874" y="6536"/>
                      <a:pt x="76970" y="6409"/>
                      <a:pt x="77082" y="6313"/>
                    </a:cubicBezTo>
                    <a:cubicBezTo>
                      <a:pt x="77209" y="6201"/>
                      <a:pt x="77463" y="6138"/>
                      <a:pt x="77272" y="5963"/>
                    </a:cubicBezTo>
                    <a:cubicBezTo>
                      <a:pt x="77192" y="5937"/>
                      <a:pt x="77116" y="5926"/>
                      <a:pt x="77042" y="5926"/>
                    </a:cubicBezTo>
                    <a:cubicBezTo>
                      <a:pt x="76853" y="5926"/>
                      <a:pt x="76681" y="5996"/>
                      <a:pt x="76509" y="6042"/>
                    </a:cubicBezTo>
                    <a:cubicBezTo>
                      <a:pt x="76461" y="6010"/>
                      <a:pt x="76397" y="5979"/>
                      <a:pt x="76334" y="5932"/>
                    </a:cubicBezTo>
                    <a:cubicBezTo>
                      <a:pt x="76270" y="5979"/>
                      <a:pt x="76191" y="6027"/>
                      <a:pt x="76096" y="6074"/>
                    </a:cubicBezTo>
                    <a:lnTo>
                      <a:pt x="74569" y="6074"/>
                    </a:lnTo>
                    <a:cubicBezTo>
                      <a:pt x="74538" y="6074"/>
                      <a:pt x="74506" y="6042"/>
                      <a:pt x="74489" y="6027"/>
                    </a:cubicBezTo>
                    <a:cubicBezTo>
                      <a:pt x="74362" y="5932"/>
                      <a:pt x="74092" y="5868"/>
                      <a:pt x="74283" y="5677"/>
                    </a:cubicBezTo>
                    <a:cubicBezTo>
                      <a:pt x="74458" y="5645"/>
                      <a:pt x="74665" y="5629"/>
                      <a:pt x="74871" y="5614"/>
                    </a:cubicBezTo>
                    <a:cubicBezTo>
                      <a:pt x="74871" y="5470"/>
                      <a:pt x="74935" y="5359"/>
                      <a:pt x="74807" y="5232"/>
                    </a:cubicBezTo>
                    <a:cubicBezTo>
                      <a:pt x="74585" y="5215"/>
                      <a:pt x="74330" y="5215"/>
                      <a:pt x="74092" y="5200"/>
                    </a:cubicBezTo>
                    <a:cubicBezTo>
                      <a:pt x="74029" y="5168"/>
                      <a:pt x="73981" y="5120"/>
                      <a:pt x="73917" y="5088"/>
                    </a:cubicBezTo>
                    <a:cubicBezTo>
                      <a:pt x="73798" y="5069"/>
                      <a:pt x="73676" y="5063"/>
                      <a:pt x="73552" y="5063"/>
                    </a:cubicBezTo>
                    <a:cubicBezTo>
                      <a:pt x="73365" y="5063"/>
                      <a:pt x="73173" y="5076"/>
                      <a:pt x="72978" y="5076"/>
                    </a:cubicBezTo>
                    <a:cubicBezTo>
                      <a:pt x="72784" y="5076"/>
                      <a:pt x="72587" y="5063"/>
                      <a:pt x="72391" y="5009"/>
                    </a:cubicBezTo>
                    <a:cubicBezTo>
                      <a:pt x="72598" y="4946"/>
                      <a:pt x="72740" y="4897"/>
                      <a:pt x="72884" y="4850"/>
                    </a:cubicBezTo>
                    <a:cubicBezTo>
                      <a:pt x="72884" y="4787"/>
                      <a:pt x="72899" y="4738"/>
                      <a:pt x="72899" y="4691"/>
                    </a:cubicBezTo>
                    <a:cubicBezTo>
                      <a:pt x="73043" y="4643"/>
                      <a:pt x="73186" y="4596"/>
                      <a:pt x="73329" y="4564"/>
                    </a:cubicBezTo>
                    <a:cubicBezTo>
                      <a:pt x="73361" y="4357"/>
                      <a:pt x="73122" y="4310"/>
                      <a:pt x="72995" y="4214"/>
                    </a:cubicBezTo>
                    <a:cubicBezTo>
                      <a:pt x="72916" y="4261"/>
                      <a:pt x="72836" y="4293"/>
                      <a:pt x="72789" y="4325"/>
                    </a:cubicBezTo>
                    <a:cubicBezTo>
                      <a:pt x="72645" y="4278"/>
                      <a:pt x="72534" y="4230"/>
                      <a:pt x="72439" y="4183"/>
                    </a:cubicBezTo>
                    <a:cubicBezTo>
                      <a:pt x="72280" y="4246"/>
                      <a:pt x="72185" y="4293"/>
                      <a:pt x="72073" y="4325"/>
                    </a:cubicBezTo>
                    <a:cubicBezTo>
                      <a:pt x="72009" y="4278"/>
                      <a:pt x="71962" y="4246"/>
                      <a:pt x="71867" y="4198"/>
                    </a:cubicBezTo>
                    <a:lnTo>
                      <a:pt x="70913" y="4198"/>
                    </a:lnTo>
                    <a:cubicBezTo>
                      <a:pt x="70817" y="4024"/>
                      <a:pt x="70531" y="3992"/>
                      <a:pt x="70467" y="3801"/>
                    </a:cubicBezTo>
                    <a:cubicBezTo>
                      <a:pt x="70690" y="3785"/>
                      <a:pt x="70896" y="3769"/>
                      <a:pt x="71246" y="3721"/>
                    </a:cubicBezTo>
                    <a:cubicBezTo>
                      <a:pt x="70832" y="3610"/>
                      <a:pt x="70928" y="3371"/>
                      <a:pt x="70673" y="3260"/>
                    </a:cubicBezTo>
                    <a:cubicBezTo>
                      <a:pt x="70769" y="3197"/>
                      <a:pt x="70881" y="3133"/>
                      <a:pt x="70991" y="3070"/>
                    </a:cubicBezTo>
                    <a:cubicBezTo>
                      <a:pt x="71231" y="3149"/>
                      <a:pt x="71326" y="3324"/>
                      <a:pt x="71468" y="3498"/>
                    </a:cubicBezTo>
                    <a:cubicBezTo>
                      <a:pt x="71517" y="3403"/>
                      <a:pt x="71564" y="3308"/>
                      <a:pt x="71612" y="3229"/>
                    </a:cubicBezTo>
                    <a:lnTo>
                      <a:pt x="72136" y="3180"/>
                    </a:lnTo>
                    <a:cubicBezTo>
                      <a:pt x="72344" y="3053"/>
                      <a:pt x="72518" y="2894"/>
                      <a:pt x="72820" y="2879"/>
                    </a:cubicBezTo>
                    <a:cubicBezTo>
                      <a:pt x="72874" y="2785"/>
                      <a:pt x="72981" y="2770"/>
                      <a:pt x="73097" y="2770"/>
                    </a:cubicBezTo>
                    <a:cubicBezTo>
                      <a:pt x="73152" y="2770"/>
                      <a:pt x="73208" y="2774"/>
                      <a:pt x="73262" y="2774"/>
                    </a:cubicBezTo>
                    <a:cubicBezTo>
                      <a:pt x="73368" y="2774"/>
                      <a:pt x="73465" y="2761"/>
                      <a:pt x="73520" y="2688"/>
                    </a:cubicBezTo>
                    <a:cubicBezTo>
                      <a:pt x="73448" y="2637"/>
                      <a:pt x="73369" y="2626"/>
                      <a:pt x="73287" y="2626"/>
                    </a:cubicBezTo>
                    <a:cubicBezTo>
                      <a:pt x="73225" y="2626"/>
                      <a:pt x="73161" y="2633"/>
                      <a:pt x="73097" y="2633"/>
                    </a:cubicBezTo>
                    <a:cubicBezTo>
                      <a:pt x="73063" y="2633"/>
                      <a:pt x="73028" y="2631"/>
                      <a:pt x="72995" y="2624"/>
                    </a:cubicBezTo>
                    <a:cubicBezTo>
                      <a:pt x="72916" y="2576"/>
                      <a:pt x="72836" y="2529"/>
                      <a:pt x="72645" y="2417"/>
                    </a:cubicBezTo>
                    <a:cubicBezTo>
                      <a:pt x="72534" y="2544"/>
                      <a:pt x="72439" y="2672"/>
                      <a:pt x="72312" y="2815"/>
                    </a:cubicBezTo>
                    <a:cubicBezTo>
                      <a:pt x="72136" y="2752"/>
                      <a:pt x="72009" y="2703"/>
                      <a:pt x="71882" y="2656"/>
                    </a:cubicBezTo>
                    <a:cubicBezTo>
                      <a:pt x="71771" y="2688"/>
                      <a:pt x="71627" y="2752"/>
                      <a:pt x="71500" y="2799"/>
                    </a:cubicBezTo>
                    <a:cubicBezTo>
                      <a:pt x="71373" y="2720"/>
                      <a:pt x="71294" y="2672"/>
                      <a:pt x="71231" y="2640"/>
                    </a:cubicBezTo>
                    <a:cubicBezTo>
                      <a:pt x="71119" y="2688"/>
                      <a:pt x="71008" y="2735"/>
                      <a:pt x="70896" y="2799"/>
                    </a:cubicBezTo>
                    <a:cubicBezTo>
                      <a:pt x="70737" y="2735"/>
                      <a:pt x="70642" y="2688"/>
                      <a:pt x="70531" y="2640"/>
                    </a:cubicBezTo>
                    <a:cubicBezTo>
                      <a:pt x="70451" y="2688"/>
                      <a:pt x="70372" y="2735"/>
                      <a:pt x="70245" y="2799"/>
                    </a:cubicBezTo>
                    <a:cubicBezTo>
                      <a:pt x="70101" y="2735"/>
                      <a:pt x="69959" y="2672"/>
                      <a:pt x="69815" y="2624"/>
                    </a:cubicBezTo>
                    <a:cubicBezTo>
                      <a:pt x="69789" y="2619"/>
                      <a:pt x="69762" y="2617"/>
                      <a:pt x="69734" y="2617"/>
                    </a:cubicBezTo>
                    <a:cubicBezTo>
                      <a:pt x="69671" y="2617"/>
                      <a:pt x="69605" y="2627"/>
                      <a:pt x="69543" y="2627"/>
                    </a:cubicBezTo>
                    <a:cubicBezTo>
                      <a:pt x="69464" y="2627"/>
                      <a:pt x="69390" y="2612"/>
                      <a:pt x="69338" y="2544"/>
                    </a:cubicBezTo>
                    <a:cubicBezTo>
                      <a:pt x="69450" y="2481"/>
                      <a:pt x="69560" y="2402"/>
                      <a:pt x="69656" y="2338"/>
                    </a:cubicBezTo>
                    <a:cubicBezTo>
                      <a:pt x="69736" y="2385"/>
                      <a:pt x="69815" y="2434"/>
                      <a:pt x="69910" y="2497"/>
                    </a:cubicBezTo>
                    <a:cubicBezTo>
                      <a:pt x="70006" y="2481"/>
                      <a:pt x="70101" y="2465"/>
                      <a:pt x="70213" y="2434"/>
                    </a:cubicBezTo>
                    <a:lnTo>
                      <a:pt x="70213" y="2116"/>
                    </a:lnTo>
                    <a:cubicBezTo>
                      <a:pt x="70101" y="2052"/>
                      <a:pt x="69974" y="1925"/>
                      <a:pt x="69831" y="1925"/>
                    </a:cubicBezTo>
                    <a:cubicBezTo>
                      <a:pt x="69624" y="1908"/>
                      <a:pt x="69545" y="1781"/>
                      <a:pt x="69370" y="1766"/>
                    </a:cubicBezTo>
                    <a:cubicBezTo>
                      <a:pt x="69348" y="1764"/>
                      <a:pt x="69326" y="1763"/>
                      <a:pt x="69304" y="1763"/>
                    </a:cubicBezTo>
                    <a:cubicBezTo>
                      <a:pt x="69249" y="1763"/>
                      <a:pt x="69191" y="1768"/>
                      <a:pt x="69135" y="1768"/>
                    </a:cubicBezTo>
                    <a:cubicBezTo>
                      <a:pt x="69041" y="1768"/>
                      <a:pt x="68953" y="1755"/>
                      <a:pt x="68893" y="1686"/>
                    </a:cubicBezTo>
                    <a:cubicBezTo>
                      <a:pt x="69052" y="1622"/>
                      <a:pt x="69100" y="1480"/>
                      <a:pt x="69323" y="1480"/>
                    </a:cubicBezTo>
                    <a:cubicBezTo>
                      <a:pt x="69338" y="1477"/>
                      <a:pt x="69352" y="1475"/>
                      <a:pt x="69366" y="1475"/>
                    </a:cubicBezTo>
                    <a:cubicBezTo>
                      <a:pt x="69519" y="1475"/>
                      <a:pt x="69623" y="1640"/>
                      <a:pt x="69778" y="1640"/>
                    </a:cubicBezTo>
                    <a:cubicBezTo>
                      <a:pt x="69835" y="1640"/>
                      <a:pt x="69898" y="1618"/>
                      <a:pt x="69974" y="1559"/>
                    </a:cubicBezTo>
                    <a:cubicBezTo>
                      <a:pt x="69974" y="1511"/>
                      <a:pt x="69990" y="1480"/>
                      <a:pt x="69990" y="1416"/>
                    </a:cubicBezTo>
                    <a:cubicBezTo>
                      <a:pt x="69927" y="1368"/>
                      <a:pt x="69863" y="1321"/>
                      <a:pt x="69783" y="1257"/>
                    </a:cubicBezTo>
                    <a:cubicBezTo>
                      <a:pt x="69847" y="1209"/>
                      <a:pt x="69927" y="1162"/>
                      <a:pt x="69990" y="1113"/>
                    </a:cubicBezTo>
                    <a:lnTo>
                      <a:pt x="69990" y="907"/>
                    </a:lnTo>
                    <a:cubicBezTo>
                      <a:pt x="69981" y="908"/>
                      <a:pt x="69971" y="909"/>
                      <a:pt x="69962" y="909"/>
                    </a:cubicBezTo>
                    <a:cubicBezTo>
                      <a:pt x="69809" y="909"/>
                      <a:pt x="69759" y="793"/>
                      <a:pt x="69609" y="748"/>
                    </a:cubicBezTo>
                    <a:lnTo>
                      <a:pt x="69052" y="748"/>
                    </a:lnTo>
                    <a:cubicBezTo>
                      <a:pt x="68988" y="685"/>
                      <a:pt x="68877" y="558"/>
                      <a:pt x="68814" y="477"/>
                    </a:cubicBezTo>
                    <a:lnTo>
                      <a:pt x="68098" y="477"/>
                    </a:lnTo>
                    <a:cubicBezTo>
                      <a:pt x="68002" y="541"/>
                      <a:pt x="67923" y="573"/>
                      <a:pt x="67860" y="605"/>
                    </a:cubicBezTo>
                    <a:cubicBezTo>
                      <a:pt x="67780" y="541"/>
                      <a:pt x="67733" y="509"/>
                      <a:pt x="67669" y="477"/>
                    </a:cubicBezTo>
                    <a:cubicBezTo>
                      <a:pt x="67528" y="470"/>
                      <a:pt x="67388" y="468"/>
                      <a:pt x="67248" y="468"/>
                    </a:cubicBezTo>
                    <a:cubicBezTo>
                      <a:pt x="66998" y="468"/>
                      <a:pt x="66751" y="475"/>
                      <a:pt x="66508" y="475"/>
                    </a:cubicBezTo>
                    <a:cubicBezTo>
                      <a:pt x="66286" y="475"/>
                      <a:pt x="66068" y="469"/>
                      <a:pt x="65856" y="446"/>
                    </a:cubicBezTo>
                    <a:cubicBezTo>
                      <a:pt x="65761" y="399"/>
                      <a:pt x="65713" y="367"/>
                      <a:pt x="65666" y="335"/>
                    </a:cubicBezTo>
                    <a:cubicBezTo>
                      <a:pt x="65586" y="382"/>
                      <a:pt x="65507" y="430"/>
                      <a:pt x="65490" y="430"/>
                    </a:cubicBezTo>
                    <a:cubicBezTo>
                      <a:pt x="65419" y="456"/>
                      <a:pt x="65361" y="467"/>
                      <a:pt x="65312" y="467"/>
                    </a:cubicBezTo>
                    <a:cubicBezTo>
                      <a:pt x="65155" y="467"/>
                      <a:pt x="65095" y="359"/>
                      <a:pt x="64998" y="335"/>
                    </a:cubicBezTo>
                    <a:lnTo>
                      <a:pt x="64553" y="335"/>
                    </a:lnTo>
                    <a:cubicBezTo>
                      <a:pt x="64441" y="382"/>
                      <a:pt x="64362" y="430"/>
                      <a:pt x="64314" y="462"/>
                    </a:cubicBezTo>
                    <a:lnTo>
                      <a:pt x="63662" y="462"/>
                    </a:lnTo>
                    <a:cubicBezTo>
                      <a:pt x="63550" y="399"/>
                      <a:pt x="63455" y="350"/>
                      <a:pt x="63423" y="335"/>
                    </a:cubicBezTo>
                    <a:lnTo>
                      <a:pt x="62740" y="335"/>
                    </a:lnTo>
                    <a:cubicBezTo>
                      <a:pt x="62660" y="399"/>
                      <a:pt x="62613" y="430"/>
                      <a:pt x="62549" y="462"/>
                    </a:cubicBezTo>
                    <a:cubicBezTo>
                      <a:pt x="62486" y="414"/>
                      <a:pt x="62406" y="367"/>
                      <a:pt x="62327" y="318"/>
                    </a:cubicBezTo>
                    <a:lnTo>
                      <a:pt x="61945" y="318"/>
                    </a:lnTo>
                    <a:cubicBezTo>
                      <a:pt x="61659" y="430"/>
                      <a:pt x="61420" y="509"/>
                      <a:pt x="61229" y="589"/>
                    </a:cubicBezTo>
                    <a:cubicBezTo>
                      <a:pt x="60928" y="494"/>
                      <a:pt x="60657" y="399"/>
                      <a:pt x="60339" y="287"/>
                    </a:cubicBezTo>
                    <a:cubicBezTo>
                      <a:pt x="60196" y="414"/>
                      <a:pt x="60052" y="526"/>
                      <a:pt x="59925" y="636"/>
                    </a:cubicBezTo>
                    <a:cubicBezTo>
                      <a:pt x="59321" y="367"/>
                      <a:pt x="59210" y="335"/>
                      <a:pt x="58749" y="335"/>
                    </a:cubicBezTo>
                    <a:cubicBezTo>
                      <a:pt x="58670" y="382"/>
                      <a:pt x="58590" y="430"/>
                      <a:pt x="58543" y="462"/>
                    </a:cubicBezTo>
                    <a:lnTo>
                      <a:pt x="57938" y="462"/>
                    </a:lnTo>
                    <a:cubicBezTo>
                      <a:pt x="57731" y="382"/>
                      <a:pt x="57620" y="350"/>
                      <a:pt x="57508" y="303"/>
                    </a:cubicBezTo>
                    <a:cubicBezTo>
                      <a:pt x="57381" y="367"/>
                      <a:pt x="57302" y="414"/>
                      <a:pt x="57222" y="462"/>
                    </a:cubicBezTo>
                    <a:cubicBezTo>
                      <a:pt x="57143" y="414"/>
                      <a:pt x="57063" y="367"/>
                      <a:pt x="56984" y="335"/>
                    </a:cubicBezTo>
                    <a:lnTo>
                      <a:pt x="56555" y="335"/>
                    </a:lnTo>
                    <a:cubicBezTo>
                      <a:pt x="56476" y="271"/>
                      <a:pt x="56396" y="223"/>
                      <a:pt x="56300" y="176"/>
                    </a:cubicBezTo>
                    <a:lnTo>
                      <a:pt x="55219" y="176"/>
                    </a:lnTo>
                    <a:cubicBezTo>
                      <a:pt x="55124" y="128"/>
                      <a:pt x="55060" y="96"/>
                      <a:pt x="54981" y="49"/>
                    </a:cubicBezTo>
                    <a:cubicBezTo>
                      <a:pt x="54901" y="96"/>
                      <a:pt x="54822" y="128"/>
                      <a:pt x="54758" y="176"/>
                    </a:cubicBezTo>
                    <a:cubicBezTo>
                      <a:pt x="54678" y="128"/>
                      <a:pt x="54631" y="96"/>
                      <a:pt x="54568" y="49"/>
                    </a:cubicBezTo>
                    <a:lnTo>
                      <a:pt x="54074" y="49"/>
                    </a:lnTo>
                    <a:cubicBezTo>
                      <a:pt x="53995" y="112"/>
                      <a:pt x="53947" y="144"/>
                      <a:pt x="53883" y="176"/>
                    </a:cubicBezTo>
                    <a:cubicBezTo>
                      <a:pt x="53804" y="128"/>
                      <a:pt x="53741" y="81"/>
                      <a:pt x="53661" y="49"/>
                    </a:cubicBezTo>
                    <a:cubicBezTo>
                      <a:pt x="53582" y="81"/>
                      <a:pt x="53502" y="128"/>
                      <a:pt x="53423" y="176"/>
                    </a:cubicBezTo>
                    <a:cubicBezTo>
                      <a:pt x="53343" y="176"/>
                      <a:pt x="53041" y="81"/>
                      <a:pt x="52961" y="49"/>
                    </a:cubicBezTo>
                    <a:lnTo>
                      <a:pt x="51880" y="49"/>
                    </a:lnTo>
                    <a:cubicBezTo>
                      <a:pt x="51785" y="96"/>
                      <a:pt x="51689" y="144"/>
                      <a:pt x="51674" y="159"/>
                    </a:cubicBezTo>
                    <a:cubicBezTo>
                      <a:pt x="51590" y="190"/>
                      <a:pt x="51517" y="201"/>
                      <a:pt x="51450" y="201"/>
                    </a:cubicBezTo>
                    <a:cubicBezTo>
                      <a:pt x="51196" y="201"/>
                      <a:pt x="51035" y="32"/>
                      <a:pt x="50784" y="32"/>
                    </a:cubicBezTo>
                    <a:cubicBezTo>
                      <a:pt x="50720" y="81"/>
                      <a:pt x="50640" y="128"/>
                      <a:pt x="50544" y="176"/>
                    </a:cubicBezTo>
                    <a:lnTo>
                      <a:pt x="46999" y="176"/>
                    </a:lnTo>
                    <a:cubicBezTo>
                      <a:pt x="46904" y="128"/>
                      <a:pt x="46792" y="81"/>
                      <a:pt x="46650" y="0"/>
                    </a:cubicBezTo>
                    <a:close/>
                  </a:path>
                </a:pathLst>
              </a:custGeom>
              <a:solidFill>
                <a:srgbClr val="F7350D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DB3490A-D113-FC8E-3E21-281BC0C050A5}"/>
                    </a:ext>
                  </a:extLst>
                </p:cNvPr>
                <p:cNvSpPr txBox="1"/>
                <p:nvPr/>
              </p:nvSpPr>
              <p:spPr>
                <a:xfrm>
                  <a:off x="5845255" y="1258933"/>
                  <a:ext cx="60960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í 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ụ</m:t>
                        </m:r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DB3490A-D113-FC8E-3E21-281BC0C05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5255" y="1258933"/>
                  <a:ext cx="6096000" cy="584775"/>
                </a:xfrm>
                <a:prstGeom prst="rect">
                  <a:avLst/>
                </a:prstGeom>
                <a:blipFill>
                  <a:blip r:embed="rId2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 descr="33 Hoang Trong Bach">
            <a:extLst>
              <a:ext uri="{FF2B5EF4-FFF2-40B4-BE49-F238E27FC236}">
                <a16:creationId xmlns:a16="http://schemas.microsoft.com/office/drawing/2014/main" id="{33695145-FDD6-8459-67B7-1F125FE7D87D}"/>
              </a:ext>
            </a:extLst>
          </p:cNvPr>
          <p:cNvSpPr txBox="1"/>
          <p:nvPr/>
        </p:nvSpPr>
        <p:spPr>
          <a:xfrm>
            <a:off x="409073" y="750735"/>
            <a:ext cx="11405509" cy="14915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tabLst>
                <a:tab pos="173990" algn="l"/>
              </a:tabLst>
            </a:pPr>
            <a:r>
              <a:rPr lang="vi-VN" sz="24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Trong một trận bóng đá, cầu thủ A có khối lượng 78 kg chạy dẫn bóng với tốc độ 8,5 m/s. Trong khi đó, cầu thủ B có khối lượng 82 kg (ở đội đối phương) cũng chạy đến tranh bóng với tốc độ 9,2 m/s theo hướng ngược với hướng của cầu thủ A.</a:t>
            </a:r>
            <a:endParaRPr lang="en-US" sz="24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4" descr="33 Hoang Trong Bach">
                <a:extLst>
                  <a:ext uri="{FF2B5EF4-FFF2-40B4-BE49-F238E27FC236}">
                    <a16:creationId xmlns:a16="http://schemas.microsoft.com/office/drawing/2014/main" id="{6B6A64B9-0ED2-54B8-591C-70C6159669A3}"/>
                  </a:ext>
                </a:extLst>
              </p:cNvPr>
              <p:cNvSpPr/>
              <p:nvPr/>
            </p:nvSpPr>
            <p:spPr>
              <a:xfrm>
                <a:off x="409073" y="2296160"/>
                <a:ext cx="11456309" cy="420406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r>
                  <a:rPr lang="en-US" sz="2400" dirty="0"/>
                  <a:t>a) </a:t>
                </a:r>
                <a:r>
                  <a:rPr lang="vi-VN" sz="2400" dirty="0"/>
                  <a:t>+ Động lượng cầu thủ A: hướng từ trái qua phải,</a:t>
                </a:r>
                <a:endParaRPr lang="en-US" sz="2400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78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663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400" dirty="0"/>
              </a:p>
              <a:p>
                <a:pPr>
                  <a:lnSpc>
                    <a:spcPct val="130000"/>
                  </a:lnSpc>
                </a:pPr>
                <a:r>
                  <a:rPr lang="en-US" sz="2400" dirty="0"/>
                  <a:t>    </a:t>
                </a:r>
                <a:r>
                  <a:rPr lang="vi-VN" sz="2400" dirty="0"/>
                  <a:t>+ Động lượng cầu thủ B: hướng từ phải qua trái,</a:t>
                </a:r>
                <a:endParaRPr lang="en-US" sz="2400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vi-VN" sz="2400" i="0" baseline="-2500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754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vi-VN" sz="2400" i="0" baseline="-2500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400" i="0" baseline="-2500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400" dirty="0"/>
              </a:p>
              <a:p>
                <a:pPr>
                  <a:lnSpc>
                    <a:spcPct val="130000"/>
                  </a:lnSpc>
                </a:pPr>
                <a:r>
                  <a:rPr lang="vi-VN" sz="2400" dirty="0"/>
                  <a:t>b. Vectơ tổng động lượng của hai cầu thủ:</a:t>
                </a:r>
                <a:endParaRPr lang="en-US" sz="2400" dirty="0"/>
              </a:p>
              <a:p>
                <a:pPr>
                  <a:lnSpc>
                    <a:spcPct val="130000"/>
                  </a:lnSpc>
                </a:pPr>
                <a:r>
                  <a:rPr lang="en-US" sz="2400" dirty="0"/>
                  <a:t>                                                    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vi-VN" sz="2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vi-VN" sz="2400" i="0" baseline="-2500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400" i="0" baseline="-25000">
                            <a:latin typeface="Cambria Math" panose="02040503050406030204" pitchFamily="18" charset="0"/>
                          </a:rPr>
                          <m:t>ệ</m:t>
                        </m:r>
                      </m:sub>
                    </m:sSub>
                    <m:r>
                      <a:rPr lang="vi-VN" sz="2400" i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2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vi-VN" sz="24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e>
                    </m:acc>
                    <m:r>
                      <a:rPr lang="vi-VN" sz="2400" i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2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vi-VN" sz="24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acc>
                  </m:oMath>
                </a14:m>
                <a:endParaRPr lang="en-US" sz="2400" dirty="0"/>
              </a:p>
              <a:p>
                <a:pPr>
                  <a:lnSpc>
                    <a:spcPct val="130000"/>
                  </a:lnSpc>
                </a:pPr>
                <a:r>
                  <a:rPr lang="vi-VN" sz="2400" dirty="0"/>
                  <a:t>Vì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ar-AE" sz="2400" i="0">
                        <a:latin typeface="Cambria Math" panose="02040503050406030204" pitchFamily="18" charset="0"/>
                      </a:rPr>
                      <m:t>↑↓ 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>
                    <a:sym typeface="Symbol" panose="05050102010706020507" pitchFamily="18" charset="2"/>
                  </a:rPr>
                  <a:t>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vi-VN" sz="2400" b="1" i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2400" i="0" baseline="-2500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400" i="0" baseline="-25000">
                            <a:latin typeface="Cambria Math" panose="02040503050406030204" pitchFamily="18" charset="0"/>
                          </a:rPr>
                          <m:t>ệ</m:t>
                        </m:r>
                      </m:sub>
                    </m:sSub>
                    <m:r>
                      <a:rPr lang="vi-VN" sz="2400" i="0" baseline="-25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r-AE" sz="24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lang="ar-AE" sz="240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r-AE" sz="24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d>
                    <m:r>
                      <a:rPr lang="vi-VN" sz="24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663</m:t>
                        </m:r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754</m:t>
                        </m:r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vi-VN" sz="2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91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4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kg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30000"/>
                  </a:lnSpc>
                </a:pPr>
                <a:r>
                  <a:rPr lang="en-US" sz="2400" dirty="0" err="1"/>
                  <a:t>Động</a:t>
                </a:r>
                <a:r>
                  <a:rPr lang="vi-VN" sz="2400" dirty="0"/>
                  <a:t> lượng của hệ hướng từ phải sang trái (theo hướng cầu thủ B).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ounded Rectangle 4" descr="33 Hoang Trong Bach">
                <a:extLst>
                  <a:ext uri="{FF2B5EF4-FFF2-40B4-BE49-F238E27FC236}">
                    <a16:creationId xmlns:a16="http://schemas.microsoft.com/office/drawing/2014/main" id="{6B6A64B9-0ED2-54B8-591C-70C615966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3" y="2296160"/>
                <a:ext cx="11456309" cy="420406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33 Hoang Trong Bach">
            <a:extLst>
              <a:ext uri="{FF2B5EF4-FFF2-40B4-BE49-F238E27FC236}">
                <a16:creationId xmlns:a16="http://schemas.microsoft.com/office/drawing/2014/main" id="{0A156A7E-0421-FB4F-FD4E-2B282DD15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37" y="3047782"/>
            <a:ext cx="3139063" cy="17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33 Hoang Trong Bach">
            <a:extLst>
              <a:ext uri="{FF2B5EF4-FFF2-40B4-BE49-F238E27FC236}">
                <a16:creationId xmlns:a16="http://schemas.microsoft.com/office/drawing/2014/main" id="{EB10E6CB-EB8B-980A-59BA-94224526C8DC}"/>
              </a:ext>
            </a:extLst>
          </p:cNvPr>
          <p:cNvGrpSpPr/>
          <p:nvPr/>
        </p:nvGrpSpPr>
        <p:grpSpPr>
          <a:xfrm>
            <a:off x="83196" y="30480"/>
            <a:ext cx="8654404" cy="816293"/>
            <a:chOff x="115106" y="225394"/>
            <a:chExt cx="9158185" cy="8162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127E76-79AB-A8D3-40EE-4D365DB66C0C}"/>
                </a:ext>
              </a:extLst>
            </p:cNvPr>
            <p:cNvSpPr/>
            <p:nvPr/>
          </p:nvSpPr>
          <p:spPr>
            <a:xfrm>
              <a:off x="115106" y="253736"/>
              <a:ext cx="9158185" cy="787951"/>
            </a:xfrm>
            <a:prstGeom prst="roundRect">
              <a:avLst/>
            </a:prstGeom>
            <a:solidFill>
              <a:srgbClr val="0070C0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FFFF00"/>
                  </a:solidFill>
                  <a:latin typeface="#9Slide03 AmpleSoft Bold" panose="02000000000000000000" pitchFamily="2" charset="-93"/>
                </a:rPr>
                <a:t>       ĐỊNH LUẬT BẢO TOÀN ĐỘNG LƯỢNG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Tahoma" panose="020B0604030504040204" pitchFamily="34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FDE89FDA-2AEE-A43A-58D0-B04BCDDBA882}"/>
                </a:ext>
              </a:extLst>
            </p:cNvPr>
            <p:cNvSpPr/>
            <p:nvPr/>
          </p:nvSpPr>
          <p:spPr>
            <a:xfrm>
              <a:off x="190367" y="225394"/>
              <a:ext cx="794932" cy="7879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-93"/>
                  <a:ea typeface="#9Slide04 Abraham Lincoln" pitchFamily="2" charset="0"/>
                </a:rPr>
                <a:t>II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</a:endParaRPr>
            </a:p>
          </p:txBody>
        </p:sp>
      </p:grpSp>
      <p:grpSp>
        <p:nvGrpSpPr>
          <p:cNvPr id="2" name="Google Shape;261;p35" descr="33 Hoang Trong Bach">
            <a:extLst>
              <a:ext uri="{FF2B5EF4-FFF2-40B4-BE49-F238E27FC236}">
                <a16:creationId xmlns:a16="http://schemas.microsoft.com/office/drawing/2014/main" id="{9855AC64-70B5-6855-44EF-CC47379584AF}"/>
              </a:ext>
            </a:extLst>
          </p:cNvPr>
          <p:cNvGrpSpPr/>
          <p:nvPr/>
        </p:nvGrpSpPr>
        <p:grpSpPr>
          <a:xfrm>
            <a:off x="154317" y="1121980"/>
            <a:ext cx="3014660" cy="955871"/>
            <a:chOff x="1196025" y="2012250"/>
            <a:chExt cx="2821234" cy="727040"/>
          </a:xfrm>
        </p:grpSpPr>
        <p:sp>
          <p:nvSpPr>
            <p:cNvPr id="3" name="Google Shape;262;p35">
              <a:extLst>
                <a:ext uri="{FF2B5EF4-FFF2-40B4-BE49-F238E27FC236}">
                  <a16:creationId xmlns:a16="http://schemas.microsoft.com/office/drawing/2014/main" id="{F0F2F261-E99B-C92B-79E4-BCD85227FB45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3;p35">
              <a:extLst>
                <a:ext uri="{FF2B5EF4-FFF2-40B4-BE49-F238E27FC236}">
                  <a16:creationId xmlns:a16="http://schemas.microsoft.com/office/drawing/2014/main" id="{B9E3564F-FE92-3E4B-F36B-0CADB654102D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 descr="33 Hoang Trong Bach">
            <a:extLst>
              <a:ext uri="{FF2B5EF4-FFF2-40B4-BE49-F238E27FC236}">
                <a16:creationId xmlns:a16="http://schemas.microsoft.com/office/drawing/2014/main" id="{EADB3C2B-D665-F324-8DE0-2E3B7BDF06C5}"/>
              </a:ext>
            </a:extLst>
          </p:cNvPr>
          <p:cNvSpPr txBox="1"/>
          <p:nvPr/>
        </p:nvSpPr>
        <p:spPr>
          <a:xfrm>
            <a:off x="381047" y="1372623"/>
            <a:ext cx="320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12" name="Picture 2" descr="33 Hoang Trong Bach">
            <a:extLst>
              <a:ext uri="{FF2B5EF4-FFF2-40B4-BE49-F238E27FC236}">
                <a16:creationId xmlns:a16="http://schemas.microsoft.com/office/drawing/2014/main" id="{5508BAD0-B683-0A04-D0C9-4888A2089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5" b="91234" l="5814" r="91628">
                        <a14:foregroundMark x1="5930" y1="53287" x2="5930" y2="53287"/>
                        <a14:foregroundMark x1="33953" y1="8074" x2="33953" y2="8074"/>
                        <a14:foregroundMark x1="76279" y1="5075" x2="76279" y2="5075"/>
                        <a14:foregroundMark x1="91744" y1="54556" x2="91744" y2="54556"/>
                        <a14:foregroundMark x1="66047" y1="91234" x2="66047" y2="9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279447" y="1926101"/>
            <a:ext cx="1999884" cy="18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8" descr="33 Hoang Trong Bach">
            <a:extLst>
              <a:ext uri="{FF2B5EF4-FFF2-40B4-BE49-F238E27FC236}">
                <a16:creationId xmlns:a16="http://schemas.microsoft.com/office/drawing/2014/main" id="{FF1638E0-5FCC-3FA2-451D-89B95548BF5B}"/>
              </a:ext>
            </a:extLst>
          </p:cNvPr>
          <p:cNvSpPr/>
          <p:nvPr/>
        </p:nvSpPr>
        <p:spPr>
          <a:xfrm>
            <a:off x="2404567" y="2108010"/>
            <a:ext cx="9251137" cy="4003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2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Thực hiện thí nghiệm nhiều lần,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thực hiện trước lớp.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nhóm HS trình bày phần trả lời các câu hỏi thảo luận, các HS khác theo dõi và đặt câu hỏi nếu có.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 descr="33 Hoang Trong Bach">
            <a:extLst>
              <a:ext uri="{FF2B5EF4-FFF2-40B4-BE49-F238E27FC236}">
                <a16:creationId xmlns:a16="http://schemas.microsoft.com/office/drawing/2014/main" id="{B13F1F6D-CB8B-3803-5BD1-3C320F7C9D34}"/>
              </a:ext>
            </a:extLst>
          </p:cNvPr>
          <p:cNvSpPr/>
          <p:nvPr/>
        </p:nvSpPr>
        <p:spPr>
          <a:xfrm>
            <a:off x="0" y="0"/>
            <a:ext cx="4366884" cy="1087120"/>
          </a:xfrm>
          <a:prstGeom prst="rightArrow">
            <a:avLst>
              <a:gd name="adj1" fmla="val 61215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 descr="33 Hoang Trong Bach">
            <a:extLst>
              <a:ext uri="{FF2B5EF4-FFF2-40B4-BE49-F238E27FC236}">
                <a16:creationId xmlns:a16="http://schemas.microsoft.com/office/drawing/2014/main" id="{C3D871AF-C482-042B-8A69-D3E95B74753C}"/>
              </a:ext>
            </a:extLst>
          </p:cNvPr>
          <p:cNvSpPr/>
          <p:nvPr/>
        </p:nvSpPr>
        <p:spPr>
          <a:xfrm>
            <a:off x="471287" y="1664348"/>
            <a:ext cx="5929514" cy="24891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just"/>
            <a:r>
              <a:rPr lang="vi-VN" sz="3200" dirty="0"/>
              <a:t>Hệ kín là hệ gồm hai hay nhiều vật, </a:t>
            </a:r>
            <a:endParaRPr lang="en-US" sz="3200" dirty="0"/>
          </a:p>
          <a:p>
            <a:pPr algn="just"/>
            <a:r>
              <a:rPr lang="vi-VN" sz="3200" dirty="0"/>
              <a:t>+ chỉ tương tác với nhau</a:t>
            </a:r>
            <a:endParaRPr lang="en-US" sz="3200" dirty="0"/>
          </a:p>
          <a:p>
            <a:pPr algn="just"/>
            <a:r>
              <a:rPr lang="vi-VN" sz="3200" dirty="0"/>
              <a:t>+ không tương tác với các vật bên ngoài hệ.</a:t>
            </a:r>
            <a:endParaRPr lang="en-US" sz="3200" dirty="0"/>
          </a:p>
        </p:txBody>
      </p:sp>
      <p:sp>
        <p:nvSpPr>
          <p:cNvPr id="6" name="Rounded Rectangle 4" descr="33 Hoang Trong Bach">
            <a:extLst>
              <a:ext uri="{FF2B5EF4-FFF2-40B4-BE49-F238E27FC236}">
                <a16:creationId xmlns:a16="http://schemas.microsoft.com/office/drawing/2014/main" id="{20E4B7A3-C8CE-CA00-6997-03985B22F5FD}"/>
              </a:ext>
            </a:extLst>
          </p:cNvPr>
          <p:cNvSpPr/>
          <p:nvPr/>
        </p:nvSpPr>
        <p:spPr>
          <a:xfrm>
            <a:off x="471287" y="4572000"/>
            <a:ext cx="11193648" cy="1788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r>
              <a:rPr lang="vi-VN" sz="3200" dirty="0"/>
              <a:t>Trong thực tế, không tồn tại hệ kín lí tưởng vì tất cả các vật đều có tương tác hấp dẫn lẫn nhau.</a:t>
            </a:r>
            <a:endParaRPr lang="en-US" sz="3200" dirty="0"/>
          </a:p>
        </p:txBody>
      </p:sp>
      <p:pic>
        <p:nvPicPr>
          <p:cNvPr id="8" name="Picture 7" descr="33 Hoang Trong Bach">
            <a:extLst>
              <a:ext uri="{FF2B5EF4-FFF2-40B4-BE49-F238E27FC236}">
                <a16:creationId xmlns:a16="http://schemas.microsoft.com/office/drawing/2014/main" id="{5BC28DA1-C00E-C567-2D92-EB65252C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343" y="2212638"/>
            <a:ext cx="4977737" cy="14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 descr="33 Hoang Trong Bach">
            <a:extLst>
              <a:ext uri="{FF2B5EF4-FFF2-40B4-BE49-F238E27FC236}">
                <a16:creationId xmlns:a16="http://schemas.microsoft.com/office/drawing/2014/main" id="{2BDCE8C7-F2A9-887A-DA63-F5838C22B722}"/>
              </a:ext>
            </a:extLst>
          </p:cNvPr>
          <p:cNvSpPr/>
          <p:nvPr/>
        </p:nvSpPr>
        <p:spPr>
          <a:xfrm>
            <a:off x="243839" y="1158240"/>
            <a:ext cx="11541760" cy="55067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</a:rPr>
              <a:t>2.1 Đệm không khí: bỏ qua ma sát.</a:t>
            </a:r>
            <a:endParaRPr lang="en-US" sz="2800" dirty="0">
              <a:solidFill>
                <a:srgbClr val="0033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</a:rPr>
              <a:t>Trọng lực tác dụng lên xe cân bằng với phản lực </a:t>
            </a:r>
            <a:endParaRPr lang="en-US" sz="2800" dirty="0">
              <a:solidFill>
                <a:srgbClr val="0033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</a:rPr>
              <a:t> Hệ 2 xe xem như hệ kín.</a:t>
            </a:r>
            <a:endParaRPr lang="en-US" sz="2800" dirty="0">
              <a:solidFill>
                <a:srgbClr val="0033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</a:rPr>
              <a:t>2.2 Một số lưu ý để hạn chế sai số của thí nghiệm: cân chỉnh đệm không khí nằm ngang; đặt 2 cổng quang không quá gần (2 xe va chạm khi chưa qua hết cổng quang), không quá xa (hạn chế sai số gây ra bởi ma sát) …</a:t>
            </a:r>
            <a:endParaRPr lang="en-US" sz="2800" dirty="0">
              <a:solidFill>
                <a:srgbClr val="0033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3300"/>
                </a:solidFill>
                <a:ea typeface="Times New Roman" panose="02020603050405020304" pitchFamily="18" charset="0"/>
              </a:rPr>
              <a:t>2.3 Nếu chỉ có một đồng hồ đo thời gian hiện số thì để ở chế độ hai cổng A, B nhằm đo thời gian chắn sáng của hai xe khi đi qua hai cổng A và B.</a:t>
            </a:r>
            <a:endParaRPr lang="en-US" sz="2800" dirty="0">
              <a:solidFill>
                <a:srgbClr val="0033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Arrow: Right 3" descr="33 Hoang Trong Bach">
            <a:extLst>
              <a:ext uri="{FF2B5EF4-FFF2-40B4-BE49-F238E27FC236}">
                <a16:creationId xmlns:a16="http://schemas.microsoft.com/office/drawing/2014/main" id="{EA1CC321-4EF0-C282-D1C5-B411B319D137}"/>
              </a:ext>
            </a:extLst>
          </p:cNvPr>
          <p:cNvSpPr/>
          <p:nvPr/>
        </p:nvSpPr>
        <p:spPr>
          <a:xfrm>
            <a:off x="0" y="0"/>
            <a:ext cx="8351520" cy="1087120"/>
          </a:xfrm>
          <a:prstGeom prst="rightArrow">
            <a:avLst>
              <a:gd name="adj1" fmla="val 61215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BTĐL</a:t>
            </a:r>
          </a:p>
        </p:txBody>
      </p:sp>
      <p:pic>
        <p:nvPicPr>
          <p:cNvPr id="11" name="Picture 10" descr="33 Hoang Trong Bach">
            <a:extLst>
              <a:ext uri="{FF2B5EF4-FFF2-40B4-BE49-F238E27FC236}">
                <a16:creationId xmlns:a16="http://schemas.microsoft.com/office/drawing/2014/main" id="{7196C2AD-E9D8-A683-587A-1C418AD7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21" y="1635760"/>
            <a:ext cx="8165358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 descr="33 Hoang Trong Bach">
                <a:extLst>
                  <a:ext uri="{FF2B5EF4-FFF2-40B4-BE49-F238E27FC236}">
                    <a16:creationId xmlns:a16="http://schemas.microsoft.com/office/drawing/2014/main" id="{ED0EDFEB-A7C5-7A22-1485-2099FA634A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986131"/>
                  </p:ext>
                </p:extLst>
              </p:nvPr>
            </p:nvGraphicFramePr>
            <p:xfrm>
              <a:off x="1137919" y="1891053"/>
              <a:ext cx="9916161" cy="331171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41119">
                      <a:extLst>
                        <a:ext uri="{9D8B030D-6E8A-4147-A177-3AD203B41FA5}">
                          <a16:colId xmlns:a16="http://schemas.microsoft.com/office/drawing/2014/main" val="1666576760"/>
                        </a:ext>
                      </a:extLst>
                    </a:gridCol>
                    <a:gridCol w="3017520">
                      <a:extLst>
                        <a:ext uri="{9D8B030D-6E8A-4147-A177-3AD203B41FA5}">
                          <a16:colId xmlns:a16="http://schemas.microsoft.com/office/drawing/2014/main" val="2007113474"/>
                        </a:ext>
                      </a:extLst>
                    </a:gridCol>
                    <a:gridCol w="5557522">
                      <a:extLst>
                        <a:ext uri="{9D8B030D-6E8A-4147-A177-3AD203B41FA5}">
                          <a16:colId xmlns:a16="http://schemas.microsoft.com/office/drawing/2014/main" val="3292798554"/>
                        </a:ext>
                      </a:extLst>
                    </a:gridCol>
                  </a:tblGrid>
                  <a:tr h="1445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Lần đo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2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vi-VN" sz="3200" b="1" i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𝐩</m:t>
                                            </m:r>
                                          </m:e>
                                          <m:sub>
                                            <m:r>
                                              <a:rPr lang="vi-VN" sz="3200" b="1" i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  <m:r>
                                          <a:rPr lang="vi-VN" sz="3200" b="1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3200" b="1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vi-VN" sz="3200" b="1" i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𝐩</m:t>
                                            </m:r>
                                          </m:e>
                                          <m:sup>
                                            <m:r>
                                              <a:rPr lang="vi-VN" sz="3200" b="1" i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32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vi-VN" sz="3200" b="1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𝐩</m:t>
                                        </m:r>
                                      </m:e>
                                      <m:sub>
                                        <m:r>
                                          <a:rPr lang="vi-VN" sz="3200" b="1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vi-VN" sz="3200" b="1" i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vi-VN" sz="3200" b="1" i="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  <m:r>
                                  <a:rPr lang="vi-VN" sz="3200" b="1" i="0"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3200" b="1" i="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Nhận xét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03096211"/>
                      </a:ext>
                    </a:extLst>
                  </a:tr>
                  <a:tr h="587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1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3,478%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endParaRPr lang="en-US" sz="3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94995971"/>
                      </a:ext>
                    </a:extLst>
                  </a:tr>
                  <a:tr h="587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2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3,750%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017755"/>
                      </a:ext>
                    </a:extLst>
                  </a:tr>
                  <a:tr h="6910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2,083%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9654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 descr="33 Hoang Trong Bach">
                <a:extLst>
                  <a:ext uri="{FF2B5EF4-FFF2-40B4-BE49-F238E27FC236}">
                    <a16:creationId xmlns:a16="http://schemas.microsoft.com/office/drawing/2014/main" id="{ED0EDFEB-A7C5-7A22-1485-2099FA634A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986131"/>
                  </p:ext>
                </p:extLst>
              </p:nvPr>
            </p:nvGraphicFramePr>
            <p:xfrm>
              <a:off x="1137919" y="1891053"/>
              <a:ext cx="9916161" cy="331171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41119">
                      <a:extLst>
                        <a:ext uri="{9D8B030D-6E8A-4147-A177-3AD203B41FA5}">
                          <a16:colId xmlns:a16="http://schemas.microsoft.com/office/drawing/2014/main" val="1666576760"/>
                        </a:ext>
                      </a:extLst>
                    </a:gridCol>
                    <a:gridCol w="3017520">
                      <a:extLst>
                        <a:ext uri="{9D8B030D-6E8A-4147-A177-3AD203B41FA5}">
                          <a16:colId xmlns:a16="http://schemas.microsoft.com/office/drawing/2014/main" val="2007113474"/>
                        </a:ext>
                      </a:extLst>
                    </a:gridCol>
                    <a:gridCol w="5557522">
                      <a:extLst>
                        <a:ext uri="{9D8B030D-6E8A-4147-A177-3AD203B41FA5}">
                          <a16:colId xmlns:a16="http://schemas.microsoft.com/office/drawing/2014/main" val="3292798554"/>
                        </a:ext>
                      </a:extLst>
                    </a:gridCol>
                  </a:tblGrid>
                  <a:tr h="1445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Lần đo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4556" t="-6723" r="-184677" b="-1331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Nhận xét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03096211"/>
                      </a:ext>
                    </a:extLst>
                  </a:tr>
                  <a:tr h="587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1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3,478%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endParaRPr lang="en-US" sz="3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94995971"/>
                      </a:ext>
                    </a:extLst>
                  </a:tr>
                  <a:tr h="587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2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3,750%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017755"/>
                      </a:ext>
                    </a:extLst>
                  </a:tr>
                  <a:tr h="6910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>
                              <a:effectLst/>
                            </a:rPr>
                            <a:t>3</a:t>
                          </a:r>
                          <a:endParaRPr lang="en-US" sz="32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vi-VN" sz="3200" dirty="0">
                              <a:effectLst/>
                            </a:rPr>
                            <a:t>2,083%</a:t>
                          </a:r>
                          <a:endParaRPr lang="en-US" sz="3200" dirty="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96546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oogle Shape;261;p35" descr="33 Hoang Trong Bach">
            <a:extLst>
              <a:ext uri="{FF2B5EF4-FFF2-40B4-BE49-F238E27FC236}">
                <a16:creationId xmlns:a16="http://schemas.microsoft.com/office/drawing/2014/main" id="{05286016-04E8-B7FD-EA01-5F18C022E306}"/>
              </a:ext>
            </a:extLst>
          </p:cNvPr>
          <p:cNvGrpSpPr/>
          <p:nvPr/>
        </p:nvGrpSpPr>
        <p:grpSpPr>
          <a:xfrm>
            <a:off x="306717" y="451420"/>
            <a:ext cx="3014660" cy="955871"/>
            <a:chOff x="1196025" y="2012250"/>
            <a:chExt cx="2821234" cy="727040"/>
          </a:xfrm>
        </p:grpSpPr>
        <p:sp>
          <p:nvSpPr>
            <p:cNvPr id="9" name="Google Shape;262;p35">
              <a:extLst>
                <a:ext uri="{FF2B5EF4-FFF2-40B4-BE49-F238E27FC236}">
                  <a16:creationId xmlns:a16="http://schemas.microsoft.com/office/drawing/2014/main" id="{51127D68-7184-1EF1-9A37-D3C892F7B204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3;p35">
              <a:extLst>
                <a:ext uri="{FF2B5EF4-FFF2-40B4-BE49-F238E27FC236}">
                  <a16:creationId xmlns:a16="http://schemas.microsoft.com/office/drawing/2014/main" id="{2772D0DA-5390-C379-DA59-BCE317619160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 descr="33 Hoang Trong Bach">
            <a:extLst>
              <a:ext uri="{FF2B5EF4-FFF2-40B4-BE49-F238E27FC236}">
                <a16:creationId xmlns:a16="http://schemas.microsoft.com/office/drawing/2014/main" id="{54C6A0CD-79B8-D988-5F48-C020D9F6004D}"/>
              </a:ext>
            </a:extLst>
          </p:cNvPr>
          <p:cNvSpPr txBox="1"/>
          <p:nvPr/>
        </p:nvSpPr>
        <p:spPr>
          <a:xfrm>
            <a:off x="716327" y="629525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 descr="33 Hoang Trong Bach">
            <a:extLst>
              <a:ext uri="{FF2B5EF4-FFF2-40B4-BE49-F238E27FC236}">
                <a16:creationId xmlns:a16="http://schemas.microsoft.com/office/drawing/2014/main" id="{BE34B2A3-AC2D-1665-1A19-FAA68514D8CC}"/>
              </a:ext>
            </a:extLst>
          </p:cNvPr>
          <p:cNvSpPr txBox="1"/>
          <p:nvPr/>
        </p:nvSpPr>
        <p:spPr>
          <a:xfrm>
            <a:off x="5374640" y="3356270"/>
            <a:ext cx="5689600" cy="1745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200" b="1" dirty="0">
                <a:solidFill>
                  <a:srgbClr val="FF0000"/>
                </a:solidFill>
                <a:effectLst/>
              </a:rPr>
              <a:t>Động lượng của hệ trước và sau va chạm xấp xỉ bằng nhau (sai số tỉ đối dưới 5%)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 descr="33 Hoang Trong Bach">
                <a:extLst>
                  <a:ext uri="{FF2B5EF4-FFF2-40B4-BE49-F238E27FC236}">
                    <a16:creationId xmlns:a16="http://schemas.microsoft.com/office/drawing/2014/main" id="{2561F32C-84AB-3D78-B935-6331E2EE7F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168" y="3921760"/>
                <a:ext cx="6123272" cy="1051560"/>
              </a:xfrm>
              <a:solidFill>
                <a:srgbClr val="FF9900"/>
              </a:solidFill>
              <a:ln w="28575">
                <a:solidFill>
                  <a:schemeClr val="tx1"/>
                </a:solidFill>
              </a:ln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1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𝐩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vi-VN" sz="3200" i="0" baseline="-2500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h</m:t>
                          </m:r>
                          <m:r>
                            <a:rPr lang="vi-VN" sz="3200" i="0" baseline="-2500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ệ</m:t>
                          </m:r>
                          <m:r>
                            <m:rPr>
                              <m:sty m:val="p"/>
                            </m:rPr>
                            <a:rPr lang="vi-VN" sz="3200" i="0" baseline="-2500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3200" i="0" baseline="-2500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lang="vi-VN" sz="3200" i="0" baseline="-2500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vi-VN" sz="3200" b="1" i="0">
                          <a:solidFill>
                            <a:srgbClr val="0033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3200" b="1" i="0">
                          <a:solidFill>
                            <a:srgbClr val="0033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vi-VN" sz="3200" b="1" i="0">
                          <a:solidFill>
                            <a:srgbClr val="0033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 …=</m:t>
                      </m:r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𝐡</m:t>
                          </m:r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ằ</m:t>
                          </m:r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𝐧𝐠</m:t>
                          </m:r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𝐬</m:t>
                          </m:r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ố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0033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 descr="33 Hoang Trong Bach">
                <a:extLst>
                  <a:ext uri="{FF2B5EF4-FFF2-40B4-BE49-F238E27FC236}">
                    <a16:creationId xmlns:a16="http://schemas.microsoft.com/office/drawing/2014/main" id="{2561F32C-84AB-3D78-B935-6331E2EE7F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168" y="3921760"/>
                <a:ext cx="6123272" cy="1051560"/>
              </a:xfr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 descr="33 Hoang Trong Bach">
            <a:extLst>
              <a:ext uri="{FF2B5EF4-FFF2-40B4-BE49-F238E27FC236}">
                <a16:creationId xmlns:a16="http://schemas.microsoft.com/office/drawing/2014/main" id="{CD9CBC8B-E1EA-7849-1360-2BBDE7C2D546}"/>
              </a:ext>
            </a:extLst>
          </p:cNvPr>
          <p:cNvSpPr/>
          <p:nvPr/>
        </p:nvSpPr>
        <p:spPr>
          <a:xfrm>
            <a:off x="0" y="0"/>
            <a:ext cx="7284720" cy="1087120"/>
          </a:xfrm>
          <a:prstGeom prst="rightArrow">
            <a:avLst>
              <a:gd name="adj1" fmla="val 61215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4" descr="33 Hoang Trong Bach">
            <a:extLst>
              <a:ext uri="{FF2B5EF4-FFF2-40B4-BE49-F238E27FC236}">
                <a16:creationId xmlns:a16="http://schemas.microsoft.com/office/drawing/2014/main" id="{69D1BDA4-F353-817A-DB97-F122779A8CDB}"/>
              </a:ext>
            </a:extLst>
          </p:cNvPr>
          <p:cNvSpPr/>
          <p:nvPr/>
        </p:nvSpPr>
        <p:spPr>
          <a:xfrm>
            <a:off x="318168" y="2407920"/>
            <a:ext cx="6123272" cy="1203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vi-VN" sz="3200" b="1" dirty="0">
                <a:solidFill>
                  <a:srgbClr val="003300"/>
                </a:solidFill>
                <a:ea typeface="Times New Roman" panose="02020603050405020304" pitchFamily="18" charset="0"/>
              </a:rPr>
              <a:t>Động lượng của một hệ kín luôn bảo toàn</a:t>
            </a:r>
            <a:endParaRPr lang="en-US" sz="3200" dirty="0">
              <a:solidFill>
                <a:srgbClr val="003300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56841C5E-7E74-74F4-AC36-013047516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0" y="195072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33 Hoang Trong Bach"/>
          <p:cNvSpPr/>
          <p:nvPr/>
        </p:nvSpPr>
        <p:spPr>
          <a:xfrm>
            <a:off x="1697262" y="649614"/>
            <a:ext cx="8829073" cy="180892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 descr="33 Hoang Trong Bach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 descr="33 Hoang Trong Bach">
            <a:extLst>
              <a:ext uri="{FF2B5EF4-FFF2-40B4-BE49-F238E27FC236}">
                <a16:creationId xmlns:a16="http://schemas.microsoft.com/office/drawing/2014/main" id="{0D3F6209-819F-1129-9BD6-C0A8036BBA52}"/>
              </a:ext>
            </a:extLst>
          </p:cNvPr>
          <p:cNvSpPr/>
          <p:nvPr/>
        </p:nvSpPr>
        <p:spPr>
          <a:xfrm>
            <a:off x="3710153" y="3048000"/>
            <a:ext cx="7725103" cy="300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3 Hoang Trong Bach">
            <a:extLst>
              <a:ext uri="{FF2B5EF4-FFF2-40B4-BE49-F238E27FC236}">
                <a16:creationId xmlns:a16="http://schemas.microsoft.com/office/drawing/2014/main" id="{79C5C9B6-C046-EC2D-1342-4408DA54F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3" y="4323077"/>
            <a:ext cx="3017520" cy="1674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ular Callout 28" descr="33 Hoang Trong Bach">
                <a:extLst>
                  <a:ext uri="{FF2B5EF4-FFF2-40B4-BE49-F238E27FC236}">
                    <a16:creationId xmlns:a16="http://schemas.microsoft.com/office/drawing/2014/main" id="{95404244-0FC7-4529-AB14-D3697DF9E0CD}"/>
                  </a:ext>
                </a:extLst>
              </p:cNvPr>
              <p:cNvSpPr/>
              <p:nvPr/>
            </p:nvSpPr>
            <p:spPr>
              <a:xfrm>
                <a:off x="539366" y="223056"/>
                <a:ext cx="6420234" cy="3106325"/>
              </a:xfrm>
              <a:prstGeom prst="wedgeRoundRectCallout">
                <a:avLst/>
              </a:prstGeom>
              <a:solidFill>
                <a:schemeClr val="bg1"/>
              </a:solidFill>
              <a:ln w="5080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gồm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</a:t>
                </a:r>
                <a:r>
                  <a:rPr lang="en-US" sz="32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m</a:t>
                </a:r>
                <a:r>
                  <a:rPr lang="en-US" sz="32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vi-VN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.Trước tương tác có vận tốc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ar-AE" sz="3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ar-AE" sz="3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ar-AE" sz="32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ar-AE" sz="3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Sau tương tác có vận tốc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ar-AE" sz="3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vi-VN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vi-VN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Viết b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iểu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luật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vi-VN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ular Callout 28" descr="33 Hoang Trong Bach">
                <a:extLst>
                  <a:ext uri="{FF2B5EF4-FFF2-40B4-BE49-F238E27FC236}">
                    <a16:creationId xmlns:a16="http://schemas.microsoft.com/office/drawing/2014/main" id="{95404244-0FC7-4529-AB14-D3697DF9E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66" y="223056"/>
                <a:ext cx="6420234" cy="3106325"/>
              </a:xfrm>
              <a:prstGeom prst="wedgeRoundRectCallout">
                <a:avLst/>
              </a:prstGeom>
              <a:blipFill>
                <a:blip r:embed="rId3"/>
                <a:stretch>
                  <a:fillRect/>
                </a:stretch>
              </a:blipFill>
              <a:ln w="5080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33 Hoang Trong Bach">
            <a:extLst>
              <a:ext uri="{FF2B5EF4-FFF2-40B4-BE49-F238E27FC236}">
                <a16:creationId xmlns:a16="http://schemas.microsoft.com/office/drawing/2014/main" id="{21E06527-0FFC-3285-7560-60FB0C77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58" y="3329381"/>
            <a:ext cx="4704942" cy="32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33 Hoang Trong Bach">
            <a:extLst>
              <a:ext uri="{FF2B5EF4-FFF2-40B4-BE49-F238E27FC236}">
                <a16:creationId xmlns:a16="http://schemas.microsoft.com/office/drawing/2014/main" id="{9C5C616F-4F35-83F4-453D-CD9961A42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endParaRPr lang="en-US" sz="1800" dirty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4" descr="33 Hoang Trong Bach">
                <a:extLst>
                  <a:ext uri="{FF2B5EF4-FFF2-40B4-BE49-F238E27FC236}">
                    <a16:creationId xmlns:a16="http://schemas.microsoft.com/office/drawing/2014/main" id="{02149EC7-4C07-80C8-49E1-D0072DE80C28}"/>
                  </a:ext>
                </a:extLst>
              </p:cNvPr>
              <p:cNvSpPr/>
              <p:nvPr/>
            </p:nvSpPr>
            <p:spPr>
              <a:xfrm>
                <a:off x="925228" y="513238"/>
                <a:ext cx="10515600" cy="583152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gồm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khối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</a:t>
                </a:r>
                <a:r>
                  <a:rPr lang="en-US" sz="3200" baseline="-250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m</a:t>
                </a:r>
                <a:r>
                  <a:rPr lang="en-US" sz="3200" baseline="-250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vi-VN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.Trước tương tác có vận tốc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ar-AE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200" b="0" i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ar-AE" sz="3200" b="1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0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ar-AE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vi-VN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Sau tương tác có vận tốc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US" sz="3200" b="0" i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32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vi-VN" sz="3200" i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vi-VN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B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iểu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luật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bảo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acc>
                      <m:r>
                        <a:rPr lang="vi-VN" sz="3200" b="1" i="0">
                          <a:solidFill>
                            <a:srgbClr val="0033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acc>
                      <m:r>
                        <a:rPr lang="vi-VN" sz="3200" b="1" i="0">
                          <a:solidFill>
                            <a:srgbClr val="0033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vi-VN" sz="3200" b="1" i="0">
                          <a:solidFill>
                            <a:srgbClr val="0033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vi-VN" sz="3200" b="1" i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vi-VN" sz="3200" b="1" i="0">
                                  <a:solidFill>
                                    <a:srgbClr val="0033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en-US" sz="3200" dirty="0">
                  <a:solidFill>
                    <a:srgbClr val="0033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4" descr="33 Hoang Trong Bach">
                <a:extLst>
                  <a:ext uri="{FF2B5EF4-FFF2-40B4-BE49-F238E27FC236}">
                    <a16:creationId xmlns:a16="http://schemas.microsoft.com/office/drawing/2014/main" id="{02149EC7-4C07-80C8-49E1-D0072DE80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28" y="513238"/>
                <a:ext cx="10515600" cy="583152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FBD4810E-935F-AC0A-09C8-35616BA9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922" y="3901440"/>
            <a:ext cx="4925063" cy="21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 descr="33 Hoang Trong Bach">
            <a:extLst>
              <a:ext uri="{FF2B5EF4-FFF2-40B4-BE49-F238E27FC236}">
                <a16:creationId xmlns:a16="http://schemas.microsoft.com/office/drawing/2014/main" id="{C8AF39EB-1DBE-66A6-BD83-114CF99C8D06}"/>
              </a:ext>
            </a:extLst>
          </p:cNvPr>
          <p:cNvSpPr/>
          <p:nvPr/>
        </p:nvSpPr>
        <p:spPr>
          <a:xfrm>
            <a:off x="0" y="0"/>
            <a:ext cx="2956560" cy="1087120"/>
          </a:xfrm>
          <a:prstGeom prst="rightArrow">
            <a:avLst>
              <a:gd name="adj1" fmla="val 61215"/>
              <a:gd name="adj2" fmla="val 4813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261;p35" descr="33 Hoang Trong Bach">
            <a:extLst>
              <a:ext uri="{FF2B5EF4-FFF2-40B4-BE49-F238E27FC236}">
                <a16:creationId xmlns:a16="http://schemas.microsoft.com/office/drawing/2014/main" id="{D54C1CBE-6C8A-C784-7C58-B5198A039C24}"/>
              </a:ext>
            </a:extLst>
          </p:cNvPr>
          <p:cNvGrpSpPr/>
          <p:nvPr/>
        </p:nvGrpSpPr>
        <p:grpSpPr>
          <a:xfrm>
            <a:off x="154317" y="1121980"/>
            <a:ext cx="3014660" cy="955871"/>
            <a:chOff x="1196025" y="2012250"/>
            <a:chExt cx="2821234" cy="727040"/>
          </a:xfrm>
        </p:grpSpPr>
        <p:sp>
          <p:nvSpPr>
            <p:cNvPr id="11" name="Google Shape;262;p35">
              <a:extLst>
                <a:ext uri="{FF2B5EF4-FFF2-40B4-BE49-F238E27FC236}">
                  <a16:creationId xmlns:a16="http://schemas.microsoft.com/office/drawing/2014/main" id="{CFBAF7DF-04D0-B0BF-0BAB-10AB79489678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5">
              <a:extLst>
                <a:ext uri="{FF2B5EF4-FFF2-40B4-BE49-F238E27FC236}">
                  <a16:creationId xmlns:a16="http://schemas.microsoft.com/office/drawing/2014/main" id="{46B1204B-7075-67D9-A855-E1694F957570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 descr="33 Hoang Trong Bach">
            <a:extLst>
              <a:ext uri="{FF2B5EF4-FFF2-40B4-BE49-F238E27FC236}">
                <a16:creationId xmlns:a16="http://schemas.microsoft.com/office/drawing/2014/main" id="{55C1A286-1F14-476E-531B-26749BF2F088}"/>
              </a:ext>
            </a:extLst>
          </p:cNvPr>
          <p:cNvSpPr txBox="1"/>
          <p:nvPr/>
        </p:nvSpPr>
        <p:spPr>
          <a:xfrm>
            <a:off x="381047" y="1372623"/>
            <a:ext cx="320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14" name="Picture 2" descr="33 Hoang Trong Bach">
            <a:extLst>
              <a:ext uri="{FF2B5EF4-FFF2-40B4-BE49-F238E27FC236}">
                <a16:creationId xmlns:a16="http://schemas.microsoft.com/office/drawing/2014/main" id="{88108F30-57DC-E723-D247-6F0ED6FAC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5" b="91234" l="5814" r="91628">
                        <a14:foregroundMark x1="5930" y1="53287" x2="5930" y2="53287"/>
                        <a14:foregroundMark x1="33953" y1="8074" x2="33953" y2="8074"/>
                        <a14:foregroundMark x1="76279" y1="5075" x2="76279" y2="5075"/>
                        <a14:foregroundMark x1="91744" y1="54556" x2="91744" y2="54556"/>
                        <a14:foregroundMark x1="66047" y1="91234" x2="66047" y2="9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279447" y="1926101"/>
            <a:ext cx="1999884" cy="18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8" descr="33 Hoang Trong Bach">
            <a:extLst>
              <a:ext uri="{FF2B5EF4-FFF2-40B4-BE49-F238E27FC236}">
                <a16:creationId xmlns:a16="http://schemas.microsoft.com/office/drawing/2014/main" id="{226B2B8D-F51C-AF88-EE03-04272C912DCA}"/>
              </a:ext>
            </a:extLst>
          </p:cNvPr>
          <p:cNvSpPr/>
          <p:nvPr/>
        </p:nvSpPr>
        <p:spPr>
          <a:xfrm>
            <a:off x="2542780" y="2146386"/>
            <a:ext cx="9251137" cy="40039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Đọc bài tập ví dụ trang 118/SGK, trình bày bài giải, sau đó rút ra phương pháp, các bước giải bài toán vận dụng định luật bảo toàn động lượng?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33 Hoang Trong Bach">
            <a:extLst>
              <a:ext uri="{FF2B5EF4-FFF2-40B4-BE49-F238E27FC236}">
                <a16:creationId xmlns:a16="http://schemas.microsoft.com/office/drawing/2014/main" id="{5B310E3A-2BD5-4E6B-0684-C41197FF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284480"/>
            <a:ext cx="9687560" cy="1098551"/>
          </a:xfrm>
          <a:ln w="28575">
            <a:solidFill>
              <a:schemeClr val="tx1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vi-VN" sz="32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Phương pháp giải bài toán vận dụng đ</a:t>
            </a:r>
            <a:r>
              <a:rPr lang="en-US" sz="3200" dirty="0" err="1">
                <a:solidFill>
                  <a:srgbClr val="003300"/>
                </a:solidFill>
                <a:latin typeface="+mn-lt"/>
                <a:ea typeface="Times New Roman" panose="02020603050405020304" pitchFamily="18" charset="0"/>
              </a:rPr>
              <a:t>ịnh</a:t>
            </a:r>
            <a:r>
              <a:rPr lang="en-US" sz="3200" dirty="0">
                <a:solidFill>
                  <a:srgbClr val="0033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uật</a:t>
            </a:r>
            <a:r>
              <a:rPr lang="vi-VN" sz="32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 bảo toàn động lượng</a:t>
            </a:r>
            <a:endParaRPr lang="en-US" sz="3200" dirty="0">
              <a:latin typeface="+mn-lt"/>
            </a:endParaRPr>
          </a:p>
        </p:txBody>
      </p:sp>
      <p:sp>
        <p:nvSpPr>
          <p:cNvPr id="26" name="Rectangle: Rounded Corners 25" descr="33 Hoang Trong Bach">
            <a:extLst>
              <a:ext uri="{FF2B5EF4-FFF2-40B4-BE49-F238E27FC236}">
                <a16:creationId xmlns:a16="http://schemas.microsoft.com/office/drawing/2014/main" id="{6400FAEA-A33C-5EF9-85FD-382B44FCACFB}"/>
              </a:ext>
            </a:extLst>
          </p:cNvPr>
          <p:cNvSpPr/>
          <p:nvPr/>
        </p:nvSpPr>
        <p:spPr>
          <a:xfrm>
            <a:off x="3911600" y="1898968"/>
            <a:ext cx="4175760" cy="6807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Xét hệ:  …. 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 hệ kín.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 descr="33 Hoang Trong Bach">
            <a:extLst>
              <a:ext uri="{FF2B5EF4-FFF2-40B4-BE49-F238E27FC236}">
                <a16:creationId xmlns:a16="http://schemas.microsoft.com/office/drawing/2014/main" id="{00E67FDE-5E52-8A8B-B903-ADBACD36EC3B}"/>
              </a:ext>
            </a:extLst>
          </p:cNvPr>
          <p:cNvSpPr/>
          <p:nvPr/>
        </p:nvSpPr>
        <p:spPr>
          <a:xfrm>
            <a:off x="2821940" y="2724944"/>
            <a:ext cx="6355080" cy="680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effectLst/>
                <a:ea typeface="Times New Roman" panose="02020603050405020304" pitchFamily="18" charset="0"/>
              </a:rPr>
              <a:t>Chọn hệ quy chiếu (chiều dương)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" name="Rectangle: Rounded Corners 28" descr="33 Hoang Trong Bach">
            <a:extLst>
              <a:ext uri="{FF2B5EF4-FFF2-40B4-BE49-F238E27FC236}">
                <a16:creationId xmlns:a16="http://schemas.microsoft.com/office/drawing/2014/main" id="{6283A2D6-0E30-8A47-5D05-F083EF4C71D4}"/>
              </a:ext>
            </a:extLst>
          </p:cNvPr>
          <p:cNvSpPr/>
          <p:nvPr/>
        </p:nvSpPr>
        <p:spPr>
          <a:xfrm>
            <a:off x="2021840" y="3602752"/>
            <a:ext cx="8148320" cy="6807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Viết biểu thức động lượng trước tương tác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0" name="Rectangle: Rounded Corners 29" descr="33 Hoang Trong Bach">
            <a:extLst>
              <a:ext uri="{FF2B5EF4-FFF2-40B4-BE49-F238E27FC236}">
                <a16:creationId xmlns:a16="http://schemas.microsoft.com/office/drawing/2014/main" id="{5532661F-799C-8E79-88D8-9E1F097DFEA0}"/>
              </a:ext>
            </a:extLst>
          </p:cNvPr>
          <p:cNvSpPr/>
          <p:nvPr/>
        </p:nvSpPr>
        <p:spPr>
          <a:xfrm>
            <a:off x="1513840" y="4542552"/>
            <a:ext cx="9276080" cy="680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ộng lượng của hệ ngay sau tương tác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1" name="Rectangle: Rounded Corners 30" descr="33 Hoang Trong Bach">
            <a:extLst>
              <a:ext uri="{FF2B5EF4-FFF2-40B4-BE49-F238E27FC236}">
                <a16:creationId xmlns:a16="http://schemas.microsoft.com/office/drawing/2014/main" id="{B5DA9D82-E7BA-2B09-631F-A031294CA708}"/>
              </a:ext>
            </a:extLst>
          </p:cNvPr>
          <p:cNvSpPr/>
          <p:nvPr/>
        </p:nvSpPr>
        <p:spPr>
          <a:xfrm>
            <a:off x="1021080" y="5472192"/>
            <a:ext cx="10149840" cy="680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Áp dụng đl bảo toàn động lượng 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3200" dirty="0">
                <a:solidFill>
                  <a:srgbClr val="003300"/>
                </a:solidFill>
                <a:effectLst/>
                <a:ea typeface="Times New Roman" panose="02020603050405020304" pitchFamily="18" charset="0"/>
              </a:rPr>
              <a:t> đại lượng cần tìm.</a:t>
            </a:r>
            <a:endParaRPr lang="en-US" sz="3200" dirty="0">
              <a:solidFill>
                <a:srgbClr val="0033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1;p35" descr="33 Hoang Trong Bach">
            <a:extLst>
              <a:ext uri="{FF2B5EF4-FFF2-40B4-BE49-F238E27FC236}">
                <a16:creationId xmlns:a16="http://schemas.microsoft.com/office/drawing/2014/main" id="{03CE9E7E-77C2-6B9C-32D7-C3B4E2E8BD53}"/>
              </a:ext>
            </a:extLst>
          </p:cNvPr>
          <p:cNvGrpSpPr/>
          <p:nvPr/>
        </p:nvGrpSpPr>
        <p:grpSpPr>
          <a:xfrm>
            <a:off x="215277" y="14815"/>
            <a:ext cx="2416163" cy="767506"/>
            <a:chOff x="1196025" y="2012250"/>
            <a:chExt cx="2821234" cy="727040"/>
          </a:xfrm>
        </p:grpSpPr>
        <p:sp>
          <p:nvSpPr>
            <p:cNvPr id="7" name="Google Shape;262;p35">
              <a:extLst>
                <a:ext uri="{FF2B5EF4-FFF2-40B4-BE49-F238E27FC236}">
                  <a16:creationId xmlns:a16="http://schemas.microsoft.com/office/drawing/2014/main" id="{81D8764C-8B21-6500-DE00-DA4731688167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63;p35">
              <a:extLst>
                <a:ext uri="{FF2B5EF4-FFF2-40B4-BE49-F238E27FC236}">
                  <a16:creationId xmlns:a16="http://schemas.microsoft.com/office/drawing/2014/main" id="{B55CE457-A3A2-A560-7583-9D4A84E64108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2103B7D4-6C0C-3820-D908-5FE37D540AAB}"/>
              </a:ext>
            </a:extLst>
          </p:cNvPr>
          <p:cNvSpPr txBox="1"/>
          <p:nvPr/>
        </p:nvSpPr>
        <p:spPr>
          <a:xfrm>
            <a:off x="721360" y="95897"/>
            <a:ext cx="178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8" descr="33 Hoang Trong Bach">
            <a:extLst>
              <a:ext uri="{FF2B5EF4-FFF2-40B4-BE49-F238E27FC236}">
                <a16:creationId xmlns:a16="http://schemas.microsoft.com/office/drawing/2014/main" id="{2500D25F-E664-9F0D-CA0C-B24DF04A9A1B}"/>
              </a:ext>
            </a:extLst>
          </p:cNvPr>
          <p:cNvSpPr/>
          <p:nvPr/>
        </p:nvSpPr>
        <p:spPr>
          <a:xfrm>
            <a:off x="447040" y="895592"/>
            <a:ext cx="11084560" cy="577063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en-US" sz="2800" dirty="0"/>
          </a:p>
        </p:txBody>
      </p:sp>
      <p:pic>
        <p:nvPicPr>
          <p:cNvPr id="12" name="Picture 11" descr="33 Hoang Trong Bach">
            <a:extLst>
              <a:ext uri="{FF2B5EF4-FFF2-40B4-BE49-F238E27FC236}">
                <a16:creationId xmlns:a16="http://schemas.microsoft.com/office/drawing/2014/main" id="{2FE2FD1F-744D-0555-61D9-26C7AE80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1064902"/>
            <a:ext cx="10302240" cy="52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1;p35" descr="33 Hoang Trong Bach">
            <a:extLst>
              <a:ext uri="{FF2B5EF4-FFF2-40B4-BE49-F238E27FC236}">
                <a16:creationId xmlns:a16="http://schemas.microsoft.com/office/drawing/2014/main" id="{03CE9E7E-77C2-6B9C-32D7-C3B4E2E8BD53}"/>
              </a:ext>
            </a:extLst>
          </p:cNvPr>
          <p:cNvGrpSpPr/>
          <p:nvPr/>
        </p:nvGrpSpPr>
        <p:grpSpPr>
          <a:xfrm>
            <a:off x="215277" y="248495"/>
            <a:ext cx="2416163" cy="767506"/>
            <a:chOff x="1196025" y="2012250"/>
            <a:chExt cx="2821234" cy="727040"/>
          </a:xfrm>
        </p:grpSpPr>
        <p:sp>
          <p:nvSpPr>
            <p:cNvPr id="7" name="Google Shape;262;p35">
              <a:extLst>
                <a:ext uri="{FF2B5EF4-FFF2-40B4-BE49-F238E27FC236}">
                  <a16:creationId xmlns:a16="http://schemas.microsoft.com/office/drawing/2014/main" id="{81D8764C-8B21-6500-DE00-DA4731688167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63;p35">
              <a:extLst>
                <a:ext uri="{FF2B5EF4-FFF2-40B4-BE49-F238E27FC236}">
                  <a16:creationId xmlns:a16="http://schemas.microsoft.com/office/drawing/2014/main" id="{B55CE457-A3A2-A560-7583-9D4A84E64108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2103B7D4-6C0C-3820-D908-5FE37D540AAB}"/>
              </a:ext>
            </a:extLst>
          </p:cNvPr>
          <p:cNvSpPr txBox="1"/>
          <p:nvPr/>
        </p:nvSpPr>
        <p:spPr>
          <a:xfrm>
            <a:off x="721360" y="329577"/>
            <a:ext cx="178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8" descr="33 Hoang Trong Bach">
            <a:extLst>
              <a:ext uri="{FF2B5EF4-FFF2-40B4-BE49-F238E27FC236}">
                <a16:creationId xmlns:a16="http://schemas.microsoft.com/office/drawing/2014/main" id="{2500D25F-E664-9F0D-CA0C-B24DF04A9A1B}"/>
              </a:ext>
            </a:extLst>
          </p:cNvPr>
          <p:cNvSpPr/>
          <p:nvPr/>
        </p:nvSpPr>
        <p:spPr>
          <a:xfrm>
            <a:off x="711200" y="1005840"/>
            <a:ext cx="10718800" cy="5358184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/>
              <a:t>Một quả bóng tennis khối lượng 60 g chuyển động với tốc độ 28 m/s đến đập vào một bức tường và phản xạ lại với cùng một góc 45</a:t>
            </a:r>
            <a:r>
              <a:rPr lang="vi-VN" sz="3200" baseline="30000" dirty="0"/>
              <a:t>o</a:t>
            </a:r>
            <a:r>
              <a:rPr lang="vi-VN" sz="3200" dirty="0"/>
              <a:t>. Hãy xác định các tính chất của vectơ động lượng trước và sau va chạm của bóng.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/>
              <a:t>Vectơ động lượng của quả bóng tennis trước và sau khi đập vào tường có hướng hợp với nhau một góc 90</a:t>
            </a:r>
            <a:r>
              <a:rPr lang="vi-VN" sz="3200" baseline="30000" dirty="0"/>
              <a:t>o</a:t>
            </a:r>
            <a:r>
              <a:rPr lang="vi-VN" sz="3200" dirty="0"/>
              <a:t> và có cùng độ lớn</a:t>
            </a:r>
            <a:endParaRPr lang="en-US" sz="3200" dirty="0"/>
          </a:p>
          <a:p>
            <a:endParaRPr lang="en-US" sz="1100" dirty="0"/>
          </a:p>
          <a:p>
            <a:r>
              <a:rPr lang="en-US" sz="3200" dirty="0"/>
              <a:t>                                                                                               </a:t>
            </a:r>
            <a:r>
              <a:rPr lang="vi-VN" sz="3200" dirty="0"/>
              <a:t>kg.m/s</a:t>
            </a:r>
            <a:endParaRPr lang="en-US" sz="3200" dirty="0"/>
          </a:p>
        </p:txBody>
      </p:sp>
      <p:pic>
        <p:nvPicPr>
          <p:cNvPr id="3" name="Picture 2" descr="33 Hoang Trong Bach">
            <a:extLst>
              <a:ext uri="{FF2B5EF4-FFF2-40B4-BE49-F238E27FC236}">
                <a16:creationId xmlns:a16="http://schemas.microsoft.com/office/drawing/2014/main" id="{CDDF9264-3B6C-4BA9-F5C1-5E7A0F94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91" y="5323840"/>
            <a:ext cx="7358969" cy="8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1;p35" descr="33 Hoang Trong Bach">
            <a:extLst>
              <a:ext uri="{FF2B5EF4-FFF2-40B4-BE49-F238E27FC236}">
                <a16:creationId xmlns:a16="http://schemas.microsoft.com/office/drawing/2014/main" id="{03CE9E7E-77C2-6B9C-32D7-C3B4E2E8BD53}"/>
              </a:ext>
            </a:extLst>
          </p:cNvPr>
          <p:cNvGrpSpPr/>
          <p:nvPr/>
        </p:nvGrpSpPr>
        <p:grpSpPr>
          <a:xfrm>
            <a:off x="215277" y="96095"/>
            <a:ext cx="2416163" cy="767506"/>
            <a:chOff x="1196025" y="2012250"/>
            <a:chExt cx="2821234" cy="727040"/>
          </a:xfrm>
        </p:grpSpPr>
        <p:sp>
          <p:nvSpPr>
            <p:cNvPr id="7" name="Google Shape;262;p35">
              <a:extLst>
                <a:ext uri="{FF2B5EF4-FFF2-40B4-BE49-F238E27FC236}">
                  <a16:creationId xmlns:a16="http://schemas.microsoft.com/office/drawing/2014/main" id="{81D8764C-8B21-6500-DE00-DA4731688167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63;p35">
              <a:extLst>
                <a:ext uri="{FF2B5EF4-FFF2-40B4-BE49-F238E27FC236}">
                  <a16:creationId xmlns:a16="http://schemas.microsoft.com/office/drawing/2014/main" id="{B55CE457-A3A2-A560-7583-9D4A84E64108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2103B7D4-6C0C-3820-D908-5FE37D540AAB}"/>
              </a:ext>
            </a:extLst>
          </p:cNvPr>
          <p:cNvSpPr txBox="1"/>
          <p:nvPr/>
        </p:nvSpPr>
        <p:spPr>
          <a:xfrm>
            <a:off x="721360" y="177177"/>
            <a:ext cx="178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8" descr="33 Hoang Trong Bach">
            <a:extLst>
              <a:ext uri="{FF2B5EF4-FFF2-40B4-BE49-F238E27FC236}">
                <a16:creationId xmlns:a16="http://schemas.microsoft.com/office/drawing/2014/main" id="{2500D25F-E664-9F0D-CA0C-B24DF04A9A1B}"/>
              </a:ext>
            </a:extLst>
          </p:cNvPr>
          <p:cNvSpPr/>
          <p:nvPr/>
        </p:nvSpPr>
        <p:spPr>
          <a:xfrm>
            <a:off x="1544320" y="924560"/>
            <a:ext cx="9306560" cy="562864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 descr="33 Hoang Trong Bach">
            <a:extLst>
              <a:ext uri="{FF2B5EF4-FFF2-40B4-BE49-F238E27FC236}">
                <a16:creationId xmlns:a16="http://schemas.microsoft.com/office/drawing/2014/main" id="{0B8E7E0B-760B-B480-8D3A-6E0C73CD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65" y="1009916"/>
            <a:ext cx="7572751" cy="53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1;p35" descr="33 Hoang Trong Bach">
            <a:extLst>
              <a:ext uri="{FF2B5EF4-FFF2-40B4-BE49-F238E27FC236}">
                <a16:creationId xmlns:a16="http://schemas.microsoft.com/office/drawing/2014/main" id="{03CE9E7E-77C2-6B9C-32D7-C3B4E2E8BD53}"/>
              </a:ext>
            </a:extLst>
          </p:cNvPr>
          <p:cNvGrpSpPr/>
          <p:nvPr/>
        </p:nvGrpSpPr>
        <p:grpSpPr>
          <a:xfrm>
            <a:off x="387997" y="1045964"/>
            <a:ext cx="2416163" cy="767506"/>
            <a:chOff x="1196025" y="2012250"/>
            <a:chExt cx="2821234" cy="727040"/>
          </a:xfrm>
        </p:grpSpPr>
        <p:sp>
          <p:nvSpPr>
            <p:cNvPr id="7" name="Google Shape;262;p35">
              <a:extLst>
                <a:ext uri="{FF2B5EF4-FFF2-40B4-BE49-F238E27FC236}">
                  <a16:creationId xmlns:a16="http://schemas.microsoft.com/office/drawing/2014/main" id="{81D8764C-8B21-6500-DE00-DA4731688167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63;p35">
              <a:extLst>
                <a:ext uri="{FF2B5EF4-FFF2-40B4-BE49-F238E27FC236}">
                  <a16:creationId xmlns:a16="http://schemas.microsoft.com/office/drawing/2014/main" id="{B55CE457-A3A2-A560-7583-9D4A84E64108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2103B7D4-6C0C-3820-D908-5FE37D540AAB}"/>
              </a:ext>
            </a:extLst>
          </p:cNvPr>
          <p:cNvSpPr txBox="1"/>
          <p:nvPr/>
        </p:nvSpPr>
        <p:spPr>
          <a:xfrm>
            <a:off x="894080" y="1127046"/>
            <a:ext cx="178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8" descr="33 Hoang Trong Bach">
            <a:extLst>
              <a:ext uri="{FF2B5EF4-FFF2-40B4-BE49-F238E27FC236}">
                <a16:creationId xmlns:a16="http://schemas.microsoft.com/office/drawing/2014/main" id="{2500D25F-E664-9F0D-CA0C-B24DF04A9A1B}"/>
              </a:ext>
            </a:extLst>
          </p:cNvPr>
          <p:cNvSpPr/>
          <p:nvPr/>
        </p:nvSpPr>
        <p:spPr>
          <a:xfrm>
            <a:off x="1169734" y="1853196"/>
            <a:ext cx="9541473" cy="2980691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" name="Picture 1" descr="33 Hoang Trong Bach">
            <a:extLst>
              <a:ext uri="{FF2B5EF4-FFF2-40B4-BE49-F238E27FC236}">
                <a16:creationId xmlns:a16="http://schemas.microsoft.com/office/drawing/2014/main" id="{7E5D453B-1798-2CBB-5663-250A19AF3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36" y="2541250"/>
            <a:ext cx="9154270" cy="17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33 Hoang Trong Bach">
            <a:extLst>
              <a:ext uri="{FF2B5EF4-FFF2-40B4-BE49-F238E27FC236}">
                <a16:creationId xmlns:a16="http://schemas.microsoft.com/office/drawing/2014/main" id="{C11D1506-A725-AD46-693D-E7A50657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680" y="293690"/>
            <a:ext cx="6598920" cy="1229991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2B4FD2"/>
                </a:solidFill>
                <a:effectLst/>
                <a:latin typeface="#9Slide03 AmpleSoft Bold" panose="02000000000000000000" pitchFamily="2" charset="-93"/>
                <a:ea typeface="Times New Roman" panose="02020603050405020304" pitchFamily="18" charset="0"/>
              </a:rPr>
              <a:t>XE ĐUA PHẢN LỰC</a:t>
            </a:r>
            <a:endParaRPr lang="en-US" sz="5400" dirty="0">
              <a:solidFill>
                <a:srgbClr val="2B4FD2"/>
              </a:solidFill>
              <a:latin typeface="#9Slide03 AmpleSoft Bold" panose="02000000000000000000" pitchFamily="2" charset="-93"/>
            </a:endParaRPr>
          </a:p>
        </p:txBody>
      </p:sp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B710D650-9BCE-DE25-639B-0C0A9EA0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843404"/>
            <a:ext cx="5659120" cy="4105910"/>
          </a:xfrm>
          <a:prstGeom prst="rect">
            <a:avLst/>
          </a:prstGeom>
        </p:spPr>
      </p:pic>
      <p:sp>
        <p:nvSpPr>
          <p:cNvPr id="6" name="Rounded Rectangle 8" descr="33 Hoang Trong Bach">
            <a:extLst>
              <a:ext uri="{FF2B5EF4-FFF2-40B4-BE49-F238E27FC236}">
                <a16:creationId xmlns:a16="http://schemas.microsoft.com/office/drawing/2014/main" id="{8001B1A8-483E-5A31-B802-567893D98A5D}"/>
              </a:ext>
            </a:extLst>
          </p:cNvPr>
          <p:cNvSpPr/>
          <p:nvPr/>
        </p:nvSpPr>
        <p:spPr>
          <a:xfrm>
            <a:off x="833120" y="2014854"/>
            <a:ext cx="4643120" cy="410591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en-US" sz="2800" dirty="0"/>
          </a:p>
        </p:txBody>
      </p:sp>
      <p:sp>
        <p:nvSpPr>
          <p:cNvPr id="9" name="Content Placeholder 2" descr="33 Hoang Trong Bach">
            <a:extLst>
              <a:ext uri="{FF2B5EF4-FFF2-40B4-BE49-F238E27FC236}">
                <a16:creationId xmlns:a16="http://schemas.microsoft.com/office/drawing/2014/main" id="{9317DF56-8D94-8A23-03C9-7E0A0D57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2560319"/>
            <a:ext cx="4460240" cy="267208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 CỤ</a:t>
            </a:r>
          </a:p>
          <a:p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Chai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nhựa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dung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tích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500ml</a:t>
            </a:r>
          </a:p>
          <a:p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Chai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nhựa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dung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tích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250ml</a:t>
            </a:r>
          </a:p>
          <a:p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3 qua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gỗ</a:t>
            </a:r>
            <a:endParaRPr lang="en-US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ống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hút</a:t>
            </a:r>
            <a:endParaRPr lang="en-US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4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nắp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chai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nhựa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nhau</a:t>
            </a:r>
            <a:endParaRPr lang="en-US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3" name="Google Shape;261;p35" descr="33 Hoang Trong Bach">
            <a:extLst>
              <a:ext uri="{FF2B5EF4-FFF2-40B4-BE49-F238E27FC236}">
                <a16:creationId xmlns:a16="http://schemas.microsoft.com/office/drawing/2014/main" id="{39FD1928-D7CC-D34B-03F8-4CD6266AED50}"/>
              </a:ext>
            </a:extLst>
          </p:cNvPr>
          <p:cNvGrpSpPr/>
          <p:nvPr/>
        </p:nvGrpSpPr>
        <p:grpSpPr>
          <a:xfrm>
            <a:off x="327037" y="293690"/>
            <a:ext cx="2883523" cy="767506"/>
            <a:chOff x="1196025" y="2012250"/>
            <a:chExt cx="2821234" cy="727040"/>
          </a:xfrm>
        </p:grpSpPr>
        <p:sp>
          <p:nvSpPr>
            <p:cNvPr id="4" name="Google Shape;262;p35">
              <a:extLst>
                <a:ext uri="{FF2B5EF4-FFF2-40B4-BE49-F238E27FC236}">
                  <a16:creationId xmlns:a16="http://schemas.microsoft.com/office/drawing/2014/main" id="{40F17D7D-E686-7DD8-520E-BDC3FECCE792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63;p35">
              <a:extLst>
                <a:ext uri="{FF2B5EF4-FFF2-40B4-BE49-F238E27FC236}">
                  <a16:creationId xmlns:a16="http://schemas.microsoft.com/office/drawing/2014/main" id="{EEC38582-C728-5285-8B0A-F1C202AD1506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735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extBox 7" descr="33 Hoang Trong Bach">
            <a:extLst>
              <a:ext uri="{FF2B5EF4-FFF2-40B4-BE49-F238E27FC236}">
                <a16:creationId xmlns:a16="http://schemas.microsoft.com/office/drawing/2014/main" id="{EAC40FB8-1BCD-3B2B-1766-DFBA29664027}"/>
              </a:ext>
            </a:extLst>
          </p:cNvPr>
          <p:cNvSpPr txBox="1"/>
          <p:nvPr/>
        </p:nvSpPr>
        <p:spPr>
          <a:xfrm>
            <a:off x="762000" y="358256"/>
            <a:ext cx="224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 Hoang Trong Bach">
            <a:extLst>
              <a:ext uri="{FF2B5EF4-FFF2-40B4-BE49-F238E27FC236}">
                <a16:creationId xmlns:a16="http://schemas.microsoft.com/office/drawing/2014/main" id="{F93BD049-8E44-C7F4-8D06-B1DD5F20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373" y="921951"/>
            <a:ext cx="3939648" cy="2507049"/>
          </a:xfrm>
          <a:prstGeom prst="rect">
            <a:avLst/>
          </a:prstGeom>
        </p:spPr>
      </p:pic>
      <p:pic>
        <p:nvPicPr>
          <p:cNvPr id="5" name="Picture 4" descr="33 Hoang Trong Bach">
            <a:extLst>
              <a:ext uri="{FF2B5EF4-FFF2-40B4-BE49-F238E27FC236}">
                <a16:creationId xmlns:a16="http://schemas.microsoft.com/office/drawing/2014/main" id="{E3226187-B215-37E5-8127-FD3BBFFE3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930" y="2748209"/>
            <a:ext cx="4239989" cy="2717871"/>
          </a:xfrm>
          <a:prstGeom prst="rect">
            <a:avLst/>
          </a:prstGeom>
        </p:spPr>
      </p:pic>
      <p:sp>
        <p:nvSpPr>
          <p:cNvPr id="6" name="TextBox 5" descr="33 Hoang Trong Bach">
            <a:extLst>
              <a:ext uri="{FF2B5EF4-FFF2-40B4-BE49-F238E27FC236}">
                <a16:creationId xmlns:a16="http://schemas.microsoft.com/office/drawing/2014/main" id="{E8D306BB-6CF5-DFFC-F2A1-78C9777CE58A}"/>
              </a:ext>
            </a:extLst>
          </p:cNvPr>
          <p:cNvSpPr txBox="1"/>
          <p:nvPr/>
        </p:nvSpPr>
        <p:spPr>
          <a:xfrm>
            <a:off x="1265122" y="3573169"/>
            <a:ext cx="45041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 descr="33 Hoang Trong Bach">
            <a:extLst>
              <a:ext uri="{FF2B5EF4-FFF2-40B4-BE49-F238E27FC236}">
                <a16:creationId xmlns:a16="http://schemas.microsoft.com/office/drawing/2014/main" id="{99E7BDBC-8208-05CC-77FF-9DC53310C8AB}"/>
              </a:ext>
            </a:extLst>
          </p:cNvPr>
          <p:cNvSpPr txBox="1"/>
          <p:nvPr/>
        </p:nvSpPr>
        <p:spPr>
          <a:xfrm>
            <a:off x="6163849" y="5554369"/>
            <a:ext cx="45041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33 Hoang Trong Bach"/>
          <p:cNvSpPr/>
          <p:nvPr/>
        </p:nvSpPr>
        <p:spPr>
          <a:xfrm>
            <a:off x="1697262" y="649615"/>
            <a:ext cx="8829073" cy="170470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 descr="33 Hoang Trong Bach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 descr="33 Hoang Trong Bach">
            <a:extLst>
              <a:ext uri="{FF2B5EF4-FFF2-40B4-BE49-F238E27FC236}">
                <a16:creationId xmlns:a16="http://schemas.microsoft.com/office/drawing/2014/main" id="{D942CE74-AF51-02FE-D086-D24C1F8F9768}"/>
              </a:ext>
            </a:extLst>
          </p:cNvPr>
          <p:cNvSpPr/>
          <p:nvPr/>
        </p:nvSpPr>
        <p:spPr>
          <a:xfrm>
            <a:off x="4719148" y="3216166"/>
            <a:ext cx="5234150" cy="2309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=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8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8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3 Hoang Trong Bach">
            <a:extLst>
              <a:ext uri="{FF2B5EF4-FFF2-40B4-BE49-F238E27FC236}">
                <a16:creationId xmlns:a16="http://schemas.microsoft.com/office/drawing/2014/main" id="{A60E9B60-5A46-1EA4-FF15-3CAF77518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107" y="860159"/>
            <a:ext cx="4140293" cy="2733468"/>
          </a:xfrm>
        </p:spPr>
      </p:pic>
      <p:pic>
        <p:nvPicPr>
          <p:cNvPr id="9" name="Picture 8" descr="33 Hoang Trong Bach">
            <a:extLst>
              <a:ext uri="{FF2B5EF4-FFF2-40B4-BE49-F238E27FC236}">
                <a16:creationId xmlns:a16="http://schemas.microsoft.com/office/drawing/2014/main" id="{34785D31-D4EB-5785-5398-32D34C25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005" y="2926992"/>
            <a:ext cx="4401533" cy="2620368"/>
          </a:xfrm>
          <a:prstGeom prst="rect">
            <a:avLst/>
          </a:prstGeom>
        </p:spPr>
      </p:pic>
      <p:sp>
        <p:nvSpPr>
          <p:cNvPr id="10" name="TextBox 9" descr="33 Hoang Trong Bach">
            <a:extLst>
              <a:ext uri="{FF2B5EF4-FFF2-40B4-BE49-F238E27FC236}">
                <a16:creationId xmlns:a16="http://schemas.microsoft.com/office/drawing/2014/main" id="{7A027DF5-9E1A-5E67-07C0-0AA4B4098CF7}"/>
              </a:ext>
            </a:extLst>
          </p:cNvPr>
          <p:cNvSpPr txBox="1"/>
          <p:nvPr/>
        </p:nvSpPr>
        <p:spPr>
          <a:xfrm>
            <a:off x="690880" y="3593627"/>
            <a:ext cx="5749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chai, que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xiên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 descr="33 Hoang Trong Bach">
            <a:extLst>
              <a:ext uri="{FF2B5EF4-FFF2-40B4-BE49-F238E27FC236}">
                <a16:creationId xmlns:a16="http://schemas.microsoft.com/office/drawing/2014/main" id="{F17C2669-7208-B2E2-3FC2-D106EC2CF1C7}"/>
              </a:ext>
            </a:extLst>
          </p:cNvPr>
          <p:cNvSpPr txBox="1"/>
          <p:nvPr/>
        </p:nvSpPr>
        <p:spPr>
          <a:xfrm>
            <a:off x="6014967" y="5547360"/>
            <a:ext cx="5749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Xỏ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3 Hoang Trong Bach">
            <a:extLst>
              <a:ext uri="{FF2B5EF4-FFF2-40B4-BE49-F238E27FC236}">
                <a16:creationId xmlns:a16="http://schemas.microsoft.com/office/drawing/2014/main" id="{98D0ADAE-3EED-D4EA-0B37-86F6879DF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09342"/>
            <a:ext cx="4572000" cy="2267886"/>
          </a:xfrm>
        </p:spPr>
      </p:pic>
      <p:pic>
        <p:nvPicPr>
          <p:cNvPr id="9" name="Picture 8" descr="33 Hoang Trong Bach">
            <a:extLst>
              <a:ext uri="{FF2B5EF4-FFF2-40B4-BE49-F238E27FC236}">
                <a16:creationId xmlns:a16="http://schemas.microsoft.com/office/drawing/2014/main" id="{B6B353EA-DED1-3606-67E9-34B25FF8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54" y="277441"/>
            <a:ext cx="4270446" cy="2731902"/>
          </a:xfrm>
          <a:prstGeom prst="rect">
            <a:avLst/>
          </a:prstGeom>
        </p:spPr>
      </p:pic>
      <p:sp>
        <p:nvSpPr>
          <p:cNvPr id="10" name="TextBox 9" descr="33 Hoang Trong Bach">
            <a:extLst>
              <a:ext uri="{FF2B5EF4-FFF2-40B4-BE49-F238E27FC236}">
                <a16:creationId xmlns:a16="http://schemas.microsoft.com/office/drawing/2014/main" id="{6FF2564F-DC77-E44F-7F43-AB5919DA4BAC}"/>
              </a:ext>
            </a:extLst>
          </p:cNvPr>
          <p:cNvSpPr txBox="1"/>
          <p:nvPr/>
        </p:nvSpPr>
        <p:spPr>
          <a:xfrm>
            <a:off x="899160" y="3199933"/>
            <a:ext cx="4968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¼ chai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kumimoji="0" lang="en-US" sz="2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 descr="33 Hoang Trong Bach">
            <a:extLst>
              <a:ext uri="{FF2B5EF4-FFF2-40B4-BE49-F238E27FC236}">
                <a16:creationId xmlns:a16="http://schemas.microsoft.com/office/drawing/2014/main" id="{C23508B4-6C64-6EB2-0E11-1DF4D967E284}"/>
              </a:ext>
            </a:extLst>
          </p:cNvPr>
          <p:cNvSpPr txBox="1"/>
          <p:nvPr/>
        </p:nvSpPr>
        <p:spPr>
          <a:xfrm>
            <a:off x="5537200" y="5352210"/>
            <a:ext cx="5749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2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33 Hoang Trong Bach">
            <a:extLst>
              <a:ext uri="{FF2B5EF4-FFF2-40B4-BE49-F238E27FC236}">
                <a16:creationId xmlns:a16="http://schemas.microsoft.com/office/drawing/2014/main" id="{DC4C2F28-3316-878F-DCA7-81D7AA4ACFC1}"/>
              </a:ext>
            </a:extLst>
          </p:cNvPr>
          <p:cNvGrpSpPr/>
          <p:nvPr/>
        </p:nvGrpSpPr>
        <p:grpSpPr>
          <a:xfrm>
            <a:off x="342070" y="517667"/>
            <a:ext cx="11507860" cy="5985225"/>
            <a:chOff x="242179" y="1472755"/>
            <a:chExt cx="10982255" cy="598522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BE0DF0-2BD3-8730-981F-4997EDF63B7D}"/>
                </a:ext>
              </a:extLst>
            </p:cNvPr>
            <p:cNvSpPr/>
            <p:nvPr/>
          </p:nvSpPr>
          <p:spPr>
            <a:xfrm>
              <a:off x="3960602" y="2740351"/>
              <a:ext cx="7263832" cy="875047"/>
            </a:xfrm>
            <a:custGeom>
              <a:avLst/>
              <a:gdLst>
                <a:gd name="connsiteX0" fmla="*/ 0 w 6582074"/>
                <a:gd name="connsiteY0" fmla="*/ 58143 h 581428"/>
                <a:gd name="connsiteX1" fmla="*/ 58143 w 6582074"/>
                <a:gd name="connsiteY1" fmla="*/ 0 h 581428"/>
                <a:gd name="connsiteX2" fmla="*/ 6523931 w 6582074"/>
                <a:gd name="connsiteY2" fmla="*/ 0 h 581428"/>
                <a:gd name="connsiteX3" fmla="*/ 6582074 w 6582074"/>
                <a:gd name="connsiteY3" fmla="*/ 58143 h 581428"/>
                <a:gd name="connsiteX4" fmla="*/ 6582074 w 6582074"/>
                <a:gd name="connsiteY4" fmla="*/ 523285 h 581428"/>
                <a:gd name="connsiteX5" fmla="*/ 6523931 w 6582074"/>
                <a:gd name="connsiteY5" fmla="*/ 581428 h 581428"/>
                <a:gd name="connsiteX6" fmla="*/ 58143 w 6582074"/>
                <a:gd name="connsiteY6" fmla="*/ 581428 h 581428"/>
                <a:gd name="connsiteX7" fmla="*/ 0 w 6582074"/>
                <a:gd name="connsiteY7" fmla="*/ 523285 h 581428"/>
                <a:gd name="connsiteX8" fmla="*/ 0 w 6582074"/>
                <a:gd name="connsiteY8" fmla="*/ 58143 h 5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82074" h="581428">
                  <a:moveTo>
                    <a:pt x="0" y="58143"/>
                  </a:moveTo>
                  <a:cubicBezTo>
                    <a:pt x="0" y="26032"/>
                    <a:pt x="26032" y="0"/>
                    <a:pt x="58143" y="0"/>
                  </a:cubicBezTo>
                  <a:lnTo>
                    <a:pt x="6523931" y="0"/>
                  </a:lnTo>
                  <a:cubicBezTo>
                    <a:pt x="6556042" y="0"/>
                    <a:pt x="6582074" y="26032"/>
                    <a:pt x="6582074" y="58143"/>
                  </a:cubicBezTo>
                  <a:lnTo>
                    <a:pt x="6582074" y="523285"/>
                  </a:lnTo>
                  <a:cubicBezTo>
                    <a:pt x="6582074" y="555396"/>
                    <a:pt x="6556042" y="581428"/>
                    <a:pt x="6523931" y="581428"/>
                  </a:cubicBezTo>
                  <a:lnTo>
                    <a:pt x="58143" y="581428"/>
                  </a:lnTo>
                  <a:cubicBezTo>
                    <a:pt x="26032" y="581428"/>
                    <a:pt x="0" y="555396"/>
                    <a:pt x="0" y="523285"/>
                  </a:cubicBezTo>
                  <a:lnTo>
                    <a:pt x="0" y="5814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39" tIns="33539" rIns="33539" bIns="3353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2988358-A3CC-2C89-A51A-37BB80FADC7A}"/>
                </a:ext>
              </a:extLst>
            </p:cNvPr>
            <p:cNvSpPr/>
            <p:nvPr/>
          </p:nvSpPr>
          <p:spPr>
            <a:xfrm>
              <a:off x="242179" y="2963357"/>
              <a:ext cx="1162857" cy="1064893"/>
            </a:xfrm>
            <a:custGeom>
              <a:avLst/>
              <a:gdLst>
                <a:gd name="connsiteX0" fmla="*/ 0 w 1162857"/>
                <a:gd name="connsiteY0" fmla="*/ 58143 h 581428"/>
                <a:gd name="connsiteX1" fmla="*/ 58143 w 1162857"/>
                <a:gd name="connsiteY1" fmla="*/ 0 h 581428"/>
                <a:gd name="connsiteX2" fmla="*/ 1104714 w 1162857"/>
                <a:gd name="connsiteY2" fmla="*/ 0 h 581428"/>
                <a:gd name="connsiteX3" fmla="*/ 1162857 w 1162857"/>
                <a:gd name="connsiteY3" fmla="*/ 58143 h 581428"/>
                <a:gd name="connsiteX4" fmla="*/ 1162857 w 1162857"/>
                <a:gd name="connsiteY4" fmla="*/ 523285 h 581428"/>
                <a:gd name="connsiteX5" fmla="*/ 1104714 w 1162857"/>
                <a:gd name="connsiteY5" fmla="*/ 581428 h 581428"/>
                <a:gd name="connsiteX6" fmla="*/ 58143 w 1162857"/>
                <a:gd name="connsiteY6" fmla="*/ 581428 h 581428"/>
                <a:gd name="connsiteX7" fmla="*/ 0 w 1162857"/>
                <a:gd name="connsiteY7" fmla="*/ 523285 h 581428"/>
                <a:gd name="connsiteX8" fmla="*/ 0 w 1162857"/>
                <a:gd name="connsiteY8" fmla="*/ 58143 h 5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857" h="581428">
                  <a:moveTo>
                    <a:pt x="0" y="58143"/>
                  </a:moveTo>
                  <a:cubicBezTo>
                    <a:pt x="0" y="26032"/>
                    <a:pt x="26032" y="0"/>
                    <a:pt x="58143" y="0"/>
                  </a:cubicBezTo>
                  <a:lnTo>
                    <a:pt x="1104714" y="0"/>
                  </a:lnTo>
                  <a:cubicBezTo>
                    <a:pt x="1136825" y="0"/>
                    <a:pt x="1162857" y="26032"/>
                    <a:pt x="1162857" y="58143"/>
                  </a:cubicBezTo>
                  <a:lnTo>
                    <a:pt x="1162857" y="523285"/>
                  </a:lnTo>
                  <a:cubicBezTo>
                    <a:pt x="1162857" y="555396"/>
                    <a:pt x="1136825" y="581428"/>
                    <a:pt x="1104714" y="581428"/>
                  </a:cubicBezTo>
                  <a:lnTo>
                    <a:pt x="58143" y="581428"/>
                  </a:lnTo>
                  <a:cubicBezTo>
                    <a:pt x="26032" y="581428"/>
                    <a:pt x="0" y="555396"/>
                    <a:pt x="0" y="523285"/>
                  </a:cubicBezTo>
                  <a:lnTo>
                    <a:pt x="0" y="581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39" tIns="33539" rIns="33539" bIns="3353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kern="1200" dirty="0" err="1">
                  <a:solidFill>
                    <a:schemeClr val="tx1"/>
                  </a:solidFill>
                </a:rPr>
                <a:t>Động</a:t>
              </a:r>
              <a:r>
                <a:rPr lang="en-US" sz="2600" b="1" kern="1200" dirty="0">
                  <a:solidFill>
                    <a:schemeClr val="tx1"/>
                  </a:solidFill>
                </a:rPr>
                <a:t> </a:t>
              </a:r>
              <a:r>
                <a:rPr lang="en-US" sz="2600" b="1" kern="1200" dirty="0" err="1">
                  <a:solidFill>
                    <a:schemeClr val="tx1"/>
                  </a:solidFill>
                </a:rPr>
                <a:t>lượng</a:t>
              </a:r>
              <a:endParaRPr lang="en-US" sz="2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36B9D4-4306-A434-D927-5B1B8765295E}"/>
                </a:ext>
              </a:extLst>
            </p:cNvPr>
            <p:cNvSpPr/>
            <p:nvPr/>
          </p:nvSpPr>
          <p:spPr>
            <a:xfrm rot="18046396">
              <a:off x="1162937" y="3101076"/>
              <a:ext cx="909117" cy="17078"/>
            </a:xfrm>
            <a:custGeom>
              <a:avLst/>
              <a:gdLst>
                <a:gd name="connsiteX0" fmla="*/ 0 w 909117"/>
                <a:gd name="connsiteY0" fmla="*/ 8539 h 17078"/>
                <a:gd name="connsiteX1" fmla="*/ 909117 w 909117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9117" h="17078">
                  <a:moveTo>
                    <a:pt x="0" y="8539"/>
                  </a:moveTo>
                  <a:lnTo>
                    <a:pt x="909117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4530" tIns="-14188" rIns="444531" bIns="-1419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CC53A8-BEA0-19E5-1AB4-BB461FC029E4}"/>
                </a:ext>
              </a:extLst>
            </p:cNvPr>
            <p:cNvSpPr/>
            <p:nvPr/>
          </p:nvSpPr>
          <p:spPr>
            <a:xfrm rot="18820703" flipV="1">
              <a:off x="3195513" y="2084591"/>
              <a:ext cx="874689" cy="433334"/>
            </a:xfrm>
            <a:custGeom>
              <a:avLst/>
              <a:gdLst>
                <a:gd name="connsiteX0" fmla="*/ 0 w 572825"/>
                <a:gd name="connsiteY0" fmla="*/ 8539 h 17078"/>
                <a:gd name="connsiteX1" fmla="*/ 572825 w 572825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825" h="17078">
                  <a:moveTo>
                    <a:pt x="0" y="8539"/>
                  </a:moveTo>
                  <a:lnTo>
                    <a:pt x="572825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4791" tIns="-5781" rIns="284792" bIns="-5783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B8EB30-DC47-D6C6-A829-02A337725FE9}"/>
                </a:ext>
              </a:extLst>
            </p:cNvPr>
            <p:cNvSpPr/>
            <p:nvPr/>
          </p:nvSpPr>
          <p:spPr>
            <a:xfrm>
              <a:off x="3911477" y="1472755"/>
              <a:ext cx="7282823" cy="1131593"/>
            </a:xfrm>
            <a:custGeom>
              <a:avLst/>
              <a:gdLst>
                <a:gd name="connsiteX0" fmla="*/ 0 w 7282823"/>
                <a:gd name="connsiteY0" fmla="*/ 113159 h 1131593"/>
                <a:gd name="connsiteX1" fmla="*/ 113159 w 7282823"/>
                <a:gd name="connsiteY1" fmla="*/ 0 h 1131593"/>
                <a:gd name="connsiteX2" fmla="*/ 7169664 w 7282823"/>
                <a:gd name="connsiteY2" fmla="*/ 0 h 1131593"/>
                <a:gd name="connsiteX3" fmla="*/ 7282823 w 7282823"/>
                <a:gd name="connsiteY3" fmla="*/ 113159 h 1131593"/>
                <a:gd name="connsiteX4" fmla="*/ 7282823 w 7282823"/>
                <a:gd name="connsiteY4" fmla="*/ 1018434 h 1131593"/>
                <a:gd name="connsiteX5" fmla="*/ 7169664 w 7282823"/>
                <a:gd name="connsiteY5" fmla="*/ 1131593 h 1131593"/>
                <a:gd name="connsiteX6" fmla="*/ 113159 w 7282823"/>
                <a:gd name="connsiteY6" fmla="*/ 1131593 h 1131593"/>
                <a:gd name="connsiteX7" fmla="*/ 0 w 7282823"/>
                <a:gd name="connsiteY7" fmla="*/ 1018434 h 1131593"/>
                <a:gd name="connsiteX8" fmla="*/ 0 w 7282823"/>
                <a:gd name="connsiteY8" fmla="*/ 113159 h 11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2823" h="1131593">
                  <a:moveTo>
                    <a:pt x="0" y="113159"/>
                  </a:moveTo>
                  <a:cubicBezTo>
                    <a:pt x="0" y="50663"/>
                    <a:pt x="50663" y="0"/>
                    <a:pt x="113159" y="0"/>
                  </a:cubicBezTo>
                  <a:lnTo>
                    <a:pt x="7169664" y="0"/>
                  </a:lnTo>
                  <a:cubicBezTo>
                    <a:pt x="7232160" y="0"/>
                    <a:pt x="7282823" y="50663"/>
                    <a:pt x="7282823" y="113159"/>
                  </a:cubicBezTo>
                  <a:lnTo>
                    <a:pt x="7282823" y="1018434"/>
                  </a:lnTo>
                  <a:cubicBezTo>
                    <a:pt x="7282823" y="1080930"/>
                    <a:pt x="7232160" y="1131593"/>
                    <a:pt x="7169664" y="1131593"/>
                  </a:cubicBezTo>
                  <a:lnTo>
                    <a:pt x="113159" y="1131593"/>
                  </a:lnTo>
                  <a:cubicBezTo>
                    <a:pt x="50663" y="1131593"/>
                    <a:pt x="0" y="1080930"/>
                    <a:pt x="0" y="1018434"/>
                  </a:cubicBezTo>
                  <a:lnTo>
                    <a:pt x="0" y="11315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383" tIns="48383" rIns="48383" bIns="4838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600" b="1" dirty="0">
                  <a:solidFill>
                    <a:srgbClr val="0033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 trưng cho khả năng truyền chuyển động của vật này lên vật khác</a:t>
              </a:r>
              <a:endParaRPr lang="en-US" sz="2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7EA193-C4EC-102D-ABD1-ADF2BF3ED3F9}"/>
                </a:ext>
              </a:extLst>
            </p:cNvPr>
            <p:cNvSpPr/>
            <p:nvPr/>
          </p:nvSpPr>
          <p:spPr>
            <a:xfrm rot="2529445">
              <a:off x="3258129" y="3023039"/>
              <a:ext cx="797692" cy="17078"/>
            </a:xfrm>
            <a:custGeom>
              <a:avLst/>
              <a:gdLst>
                <a:gd name="connsiteX0" fmla="*/ 0 w 797692"/>
                <a:gd name="connsiteY0" fmla="*/ 8539 h 17078"/>
                <a:gd name="connsiteX1" fmla="*/ 797692 w 797692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7692" h="17078">
                  <a:moveTo>
                    <a:pt x="0" y="8539"/>
                  </a:moveTo>
                  <a:lnTo>
                    <a:pt x="797692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1603" tIns="-11403" rIns="391604" bIns="-11404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7399B48-E813-A98F-6840-FC0EAAA19E74}"/>
                </a:ext>
              </a:extLst>
            </p:cNvPr>
            <p:cNvSpPr/>
            <p:nvPr/>
          </p:nvSpPr>
          <p:spPr>
            <a:xfrm rot="3553604">
              <a:off x="1162937" y="3882190"/>
              <a:ext cx="909117" cy="17078"/>
            </a:xfrm>
            <a:custGeom>
              <a:avLst/>
              <a:gdLst>
                <a:gd name="connsiteX0" fmla="*/ 0 w 909117"/>
                <a:gd name="connsiteY0" fmla="*/ 8539 h 17078"/>
                <a:gd name="connsiteX1" fmla="*/ 909117 w 909117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9117" h="17078">
                  <a:moveTo>
                    <a:pt x="0" y="8539"/>
                  </a:moveTo>
                  <a:lnTo>
                    <a:pt x="909117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4530" tIns="-14190" rIns="444531" bIns="-14188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83448B1-73F8-060B-0A8E-459E886D93C9}"/>
                </a:ext>
              </a:extLst>
            </p:cNvPr>
            <p:cNvSpPr/>
            <p:nvPr/>
          </p:nvSpPr>
          <p:spPr>
            <a:xfrm>
              <a:off x="3409165" y="4272745"/>
              <a:ext cx="637736" cy="45719"/>
            </a:xfrm>
            <a:custGeom>
              <a:avLst/>
              <a:gdLst>
                <a:gd name="connsiteX0" fmla="*/ 0 w 465142"/>
                <a:gd name="connsiteY0" fmla="*/ 8539 h 17078"/>
                <a:gd name="connsiteX1" fmla="*/ 465142 w 465142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5142" h="17078">
                  <a:moveTo>
                    <a:pt x="0" y="8539"/>
                  </a:moveTo>
                  <a:lnTo>
                    <a:pt x="465142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3643" tIns="-3090" rIns="233642" bIns="-308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C85D015-1651-38C7-2BEB-2A0B5D2DBE93}"/>
                </a:ext>
              </a:extLst>
            </p:cNvPr>
            <p:cNvSpPr/>
            <p:nvPr/>
          </p:nvSpPr>
          <p:spPr>
            <a:xfrm>
              <a:off x="4046901" y="3706392"/>
              <a:ext cx="7091237" cy="1149786"/>
            </a:xfrm>
            <a:custGeom>
              <a:avLst/>
              <a:gdLst>
                <a:gd name="connsiteX0" fmla="*/ 0 w 6333676"/>
                <a:gd name="connsiteY0" fmla="*/ 114979 h 1149786"/>
                <a:gd name="connsiteX1" fmla="*/ 114979 w 6333676"/>
                <a:gd name="connsiteY1" fmla="*/ 0 h 1149786"/>
                <a:gd name="connsiteX2" fmla="*/ 6218697 w 6333676"/>
                <a:gd name="connsiteY2" fmla="*/ 0 h 1149786"/>
                <a:gd name="connsiteX3" fmla="*/ 6333676 w 6333676"/>
                <a:gd name="connsiteY3" fmla="*/ 114979 h 1149786"/>
                <a:gd name="connsiteX4" fmla="*/ 6333676 w 6333676"/>
                <a:gd name="connsiteY4" fmla="*/ 1034807 h 1149786"/>
                <a:gd name="connsiteX5" fmla="*/ 6218697 w 6333676"/>
                <a:gd name="connsiteY5" fmla="*/ 1149786 h 1149786"/>
                <a:gd name="connsiteX6" fmla="*/ 114979 w 6333676"/>
                <a:gd name="connsiteY6" fmla="*/ 1149786 h 1149786"/>
                <a:gd name="connsiteX7" fmla="*/ 0 w 6333676"/>
                <a:gd name="connsiteY7" fmla="*/ 1034807 h 1149786"/>
                <a:gd name="connsiteX8" fmla="*/ 0 w 6333676"/>
                <a:gd name="connsiteY8" fmla="*/ 114979 h 11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676" h="1149786">
                  <a:moveTo>
                    <a:pt x="0" y="114979"/>
                  </a:moveTo>
                  <a:cubicBezTo>
                    <a:pt x="0" y="51478"/>
                    <a:pt x="51478" y="0"/>
                    <a:pt x="114979" y="0"/>
                  </a:cubicBezTo>
                  <a:lnTo>
                    <a:pt x="6218697" y="0"/>
                  </a:lnTo>
                  <a:cubicBezTo>
                    <a:pt x="6282198" y="0"/>
                    <a:pt x="6333676" y="51478"/>
                    <a:pt x="6333676" y="114979"/>
                  </a:cubicBezTo>
                  <a:lnTo>
                    <a:pt x="6333676" y="1034807"/>
                  </a:lnTo>
                  <a:cubicBezTo>
                    <a:pt x="6333676" y="1098308"/>
                    <a:pt x="6282198" y="1149786"/>
                    <a:pt x="6218697" y="1149786"/>
                  </a:cubicBezTo>
                  <a:lnTo>
                    <a:pt x="114979" y="1149786"/>
                  </a:lnTo>
                  <a:cubicBezTo>
                    <a:pt x="51478" y="1149786"/>
                    <a:pt x="0" y="1098308"/>
                    <a:pt x="0" y="1034807"/>
                  </a:cubicBezTo>
                  <a:lnTo>
                    <a:pt x="0" y="11497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186" tIns="50186" rIns="50186" bIns="50186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600" b="1" kern="1200" dirty="0">
                  <a:solidFill>
                    <a:schemeClr val="tx1"/>
                  </a:solidFill>
                </a:rPr>
                <a:t>Hệ kín là hệ gồm hai hay nhiều vật</a:t>
              </a:r>
              <a:r>
                <a:rPr lang="en-US" sz="2600" b="1" kern="1200" dirty="0">
                  <a:solidFill>
                    <a:schemeClr val="tx1"/>
                  </a:solidFill>
                </a:rPr>
                <a:t>: </a:t>
              </a:r>
              <a:r>
                <a:rPr lang="vi-VN" sz="2600" b="1" kern="1200" dirty="0">
                  <a:solidFill>
                    <a:schemeClr val="tx1"/>
                  </a:solidFill>
                </a:rPr>
                <a:t>chỉ tương tác với nhau</a:t>
              </a:r>
              <a:r>
                <a:rPr lang="en-US" sz="2600" b="1" kern="1200" dirty="0">
                  <a:solidFill>
                    <a:schemeClr val="tx1"/>
                  </a:solidFill>
                </a:rPr>
                <a:t>, </a:t>
              </a:r>
              <a:r>
                <a:rPr lang="vi-VN" sz="2600" b="1" kern="1200" dirty="0">
                  <a:solidFill>
                    <a:schemeClr val="tx1"/>
                  </a:solidFill>
                </a:rPr>
                <a:t>không tương tác với các vật bên ngoài hệ.</a:t>
              </a:r>
              <a:r>
                <a:rPr lang="en-US" sz="2600" b="1" kern="12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1CE190-A626-54B5-D36C-9A2AE7D5C9C6}"/>
                </a:ext>
              </a:extLst>
            </p:cNvPr>
            <p:cNvSpPr/>
            <p:nvPr/>
          </p:nvSpPr>
          <p:spPr>
            <a:xfrm rot="3627748">
              <a:off x="3088941" y="4573392"/>
              <a:ext cx="1288449" cy="600534"/>
            </a:xfrm>
            <a:custGeom>
              <a:avLst/>
              <a:gdLst>
                <a:gd name="connsiteX0" fmla="*/ 0 w 797692"/>
                <a:gd name="connsiteY0" fmla="*/ 8539 h 17078"/>
                <a:gd name="connsiteX1" fmla="*/ 797692 w 797692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7692" h="17078">
                  <a:moveTo>
                    <a:pt x="0" y="8539"/>
                  </a:moveTo>
                  <a:lnTo>
                    <a:pt x="797692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1603" tIns="-11403" rIns="391604" bIns="-11404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2041B6A-2181-074E-9BBF-832F6147E117}"/>
                </a:ext>
              </a:extLst>
            </p:cNvPr>
            <p:cNvSpPr/>
            <p:nvPr/>
          </p:nvSpPr>
          <p:spPr>
            <a:xfrm rot="4340167">
              <a:off x="2551188" y="5108384"/>
              <a:ext cx="2436537" cy="600534"/>
            </a:xfrm>
            <a:custGeom>
              <a:avLst/>
              <a:gdLst>
                <a:gd name="connsiteX0" fmla="*/ 0 w 797692"/>
                <a:gd name="connsiteY0" fmla="*/ 8539 h 17078"/>
                <a:gd name="connsiteX1" fmla="*/ 797692 w 797692"/>
                <a:gd name="connsiteY1" fmla="*/ 8539 h 1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7692" h="17078">
                  <a:moveTo>
                    <a:pt x="0" y="8539"/>
                  </a:moveTo>
                  <a:lnTo>
                    <a:pt x="797692" y="85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1603" tIns="-11403" rIns="391604" bIns="-11404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b="1" kern="120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4A60131-0983-3097-D8F8-3DD571439986}"/>
                </a:ext>
              </a:extLst>
            </p:cNvPr>
            <p:cNvSpPr/>
            <p:nvPr/>
          </p:nvSpPr>
          <p:spPr>
            <a:xfrm>
              <a:off x="1857404" y="2294806"/>
              <a:ext cx="1551761" cy="862374"/>
            </a:xfrm>
            <a:custGeom>
              <a:avLst/>
              <a:gdLst>
                <a:gd name="connsiteX0" fmla="*/ 0 w 1162857"/>
                <a:gd name="connsiteY0" fmla="*/ 58143 h 581428"/>
                <a:gd name="connsiteX1" fmla="*/ 58143 w 1162857"/>
                <a:gd name="connsiteY1" fmla="*/ 0 h 581428"/>
                <a:gd name="connsiteX2" fmla="*/ 1104714 w 1162857"/>
                <a:gd name="connsiteY2" fmla="*/ 0 h 581428"/>
                <a:gd name="connsiteX3" fmla="*/ 1162857 w 1162857"/>
                <a:gd name="connsiteY3" fmla="*/ 58143 h 581428"/>
                <a:gd name="connsiteX4" fmla="*/ 1162857 w 1162857"/>
                <a:gd name="connsiteY4" fmla="*/ 523285 h 581428"/>
                <a:gd name="connsiteX5" fmla="*/ 1104714 w 1162857"/>
                <a:gd name="connsiteY5" fmla="*/ 581428 h 581428"/>
                <a:gd name="connsiteX6" fmla="*/ 58143 w 1162857"/>
                <a:gd name="connsiteY6" fmla="*/ 581428 h 581428"/>
                <a:gd name="connsiteX7" fmla="*/ 0 w 1162857"/>
                <a:gd name="connsiteY7" fmla="*/ 523285 h 581428"/>
                <a:gd name="connsiteX8" fmla="*/ 0 w 1162857"/>
                <a:gd name="connsiteY8" fmla="*/ 58143 h 5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857" h="581428">
                  <a:moveTo>
                    <a:pt x="0" y="58143"/>
                  </a:moveTo>
                  <a:cubicBezTo>
                    <a:pt x="0" y="26032"/>
                    <a:pt x="26032" y="0"/>
                    <a:pt x="58143" y="0"/>
                  </a:cubicBezTo>
                  <a:lnTo>
                    <a:pt x="1104714" y="0"/>
                  </a:lnTo>
                  <a:cubicBezTo>
                    <a:pt x="1136825" y="0"/>
                    <a:pt x="1162857" y="26032"/>
                    <a:pt x="1162857" y="58143"/>
                  </a:cubicBezTo>
                  <a:lnTo>
                    <a:pt x="1162857" y="523285"/>
                  </a:lnTo>
                  <a:cubicBezTo>
                    <a:pt x="1162857" y="555396"/>
                    <a:pt x="1136825" y="581428"/>
                    <a:pt x="1104714" y="581428"/>
                  </a:cubicBezTo>
                  <a:lnTo>
                    <a:pt x="58143" y="581428"/>
                  </a:lnTo>
                  <a:cubicBezTo>
                    <a:pt x="26032" y="581428"/>
                    <a:pt x="0" y="555396"/>
                    <a:pt x="0" y="523285"/>
                  </a:cubicBezTo>
                  <a:lnTo>
                    <a:pt x="0" y="5814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39" tIns="33539" rIns="33539" bIns="3353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kern="1200" dirty="0" err="1">
                  <a:solidFill>
                    <a:schemeClr val="tx1"/>
                  </a:solidFill>
                </a:rPr>
                <a:t>Động</a:t>
              </a:r>
              <a:r>
                <a:rPr lang="en-US" sz="2600" b="1" kern="1200" dirty="0">
                  <a:solidFill>
                    <a:schemeClr val="tx1"/>
                  </a:solidFill>
                </a:rPr>
                <a:t> </a:t>
              </a:r>
              <a:r>
                <a:rPr lang="en-US" sz="2600" b="1" kern="1200" dirty="0" err="1">
                  <a:solidFill>
                    <a:schemeClr val="tx1"/>
                  </a:solidFill>
                </a:rPr>
                <a:t>lượng</a:t>
              </a:r>
              <a:endParaRPr lang="en-US" sz="2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14AB3C-49D9-17C9-B9C2-7C2C2CC7794F}"/>
                </a:ext>
              </a:extLst>
            </p:cNvPr>
            <p:cNvSpPr/>
            <p:nvPr/>
          </p:nvSpPr>
          <p:spPr>
            <a:xfrm>
              <a:off x="1857404" y="3706392"/>
              <a:ext cx="1551761" cy="865607"/>
            </a:xfrm>
            <a:custGeom>
              <a:avLst/>
              <a:gdLst>
                <a:gd name="connsiteX0" fmla="*/ 0 w 1162857"/>
                <a:gd name="connsiteY0" fmla="*/ 58143 h 581428"/>
                <a:gd name="connsiteX1" fmla="*/ 58143 w 1162857"/>
                <a:gd name="connsiteY1" fmla="*/ 0 h 581428"/>
                <a:gd name="connsiteX2" fmla="*/ 1104714 w 1162857"/>
                <a:gd name="connsiteY2" fmla="*/ 0 h 581428"/>
                <a:gd name="connsiteX3" fmla="*/ 1162857 w 1162857"/>
                <a:gd name="connsiteY3" fmla="*/ 58143 h 581428"/>
                <a:gd name="connsiteX4" fmla="*/ 1162857 w 1162857"/>
                <a:gd name="connsiteY4" fmla="*/ 523285 h 581428"/>
                <a:gd name="connsiteX5" fmla="*/ 1104714 w 1162857"/>
                <a:gd name="connsiteY5" fmla="*/ 581428 h 581428"/>
                <a:gd name="connsiteX6" fmla="*/ 58143 w 1162857"/>
                <a:gd name="connsiteY6" fmla="*/ 581428 h 581428"/>
                <a:gd name="connsiteX7" fmla="*/ 0 w 1162857"/>
                <a:gd name="connsiteY7" fmla="*/ 523285 h 581428"/>
                <a:gd name="connsiteX8" fmla="*/ 0 w 1162857"/>
                <a:gd name="connsiteY8" fmla="*/ 58143 h 5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857" h="581428">
                  <a:moveTo>
                    <a:pt x="0" y="58143"/>
                  </a:moveTo>
                  <a:cubicBezTo>
                    <a:pt x="0" y="26032"/>
                    <a:pt x="26032" y="0"/>
                    <a:pt x="58143" y="0"/>
                  </a:cubicBezTo>
                  <a:lnTo>
                    <a:pt x="1104714" y="0"/>
                  </a:lnTo>
                  <a:cubicBezTo>
                    <a:pt x="1136825" y="0"/>
                    <a:pt x="1162857" y="26032"/>
                    <a:pt x="1162857" y="58143"/>
                  </a:cubicBezTo>
                  <a:lnTo>
                    <a:pt x="1162857" y="523285"/>
                  </a:lnTo>
                  <a:cubicBezTo>
                    <a:pt x="1162857" y="555396"/>
                    <a:pt x="1136825" y="581428"/>
                    <a:pt x="1104714" y="581428"/>
                  </a:cubicBezTo>
                  <a:lnTo>
                    <a:pt x="58143" y="581428"/>
                  </a:lnTo>
                  <a:cubicBezTo>
                    <a:pt x="26032" y="581428"/>
                    <a:pt x="0" y="555396"/>
                    <a:pt x="0" y="523285"/>
                  </a:cubicBezTo>
                  <a:lnTo>
                    <a:pt x="0" y="5814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39" tIns="33539" rIns="33539" bIns="33539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dirty="0">
                  <a:solidFill>
                    <a:schemeClr val="tx1"/>
                  </a:solidFill>
                </a:rPr>
                <a:t>ĐLBT </a:t>
              </a:r>
              <a:r>
                <a:rPr lang="en-US" sz="2600" b="1" dirty="0" err="1">
                  <a:solidFill>
                    <a:schemeClr val="tx1"/>
                  </a:solidFill>
                </a:rPr>
                <a:t>Động</a:t>
              </a:r>
              <a:r>
                <a:rPr lang="en-US" sz="2600" b="1" dirty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</a:rPr>
                <a:t>lượng</a:t>
              </a:r>
              <a:endParaRPr lang="en-US" sz="2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12CA65-B638-D656-B86F-7F98983FCA6B}"/>
                </a:ext>
              </a:extLst>
            </p:cNvPr>
            <p:cNvSpPr/>
            <p:nvPr/>
          </p:nvSpPr>
          <p:spPr>
            <a:xfrm>
              <a:off x="4046902" y="5007293"/>
              <a:ext cx="7091236" cy="1149786"/>
            </a:xfrm>
            <a:custGeom>
              <a:avLst/>
              <a:gdLst>
                <a:gd name="connsiteX0" fmla="*/ 0 w 6333676"/>
                <a:gd name="connsiteY0" fmla="*/ 114979 h 1149786"/>
                <a:gd name="connsiteX1" fmla="*/ 114979 w 6333676"/>
                <a:gd name="connsiteY1" fmla="*/ 0 h 1149786"/>
                <a:gd name="connsiteX2" fmla="*/ 6218697 w 6333676"/>
                <a:gd name="connsiteY2" fmla="*/ 0 h 1149786"/>
                <a:gd name="connsiteX3" fmla="*/ 6333676 w 6333676"/>
                <a:gd name="connsiteY3" fmla="*/ 114979 h 1149786"/>
                <a:gd name="connsiteX4" fmla="*/ 6333676 w 6333676"/>
                <a:gd name="connsiteY4" fmla="*/ 1034807 h 1149786"/>
                <a:gd name="connsiteX5" fmla="*/ 6218697 w 6333676"/>
                <a:gd name="connsiteY5" fmla="*/ 1149786 h 1149786"/>
                <a:gd name="connsiteX6" fmla="*/ 114979 w 6333676"/>
                <a:gd name="connsiteY6" fmla="*/ 1149786 h 1149786"/>
                <a:gd name="connsiteX7" fmla="*/ 0 w 6333676"/>
                <a:gd name="connsiteY7" fmla="*/ 1034807 h 1149786"/>
                <a:gd name="connsiteX8" fmla="*/ 0 w 6333676"/>
                <a:gd name="connsiteY8" fmla="*/ 114979 h 11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676" h="1149786">
                  <a:moveTo>
                    <a:pt x="0" y="114979"/>
                  </a:moveTo>
                  <a:cubicBezTo>
                    <a:pt x="0" y="51478"/>
                    <a:pt x="51478" y="0"/>
                    <a:pt x="114979" y="0"/>
                  </a:cubicBezTo>
                  <a:lnTo>
                    <a:pt x="6218697" y="0"/>
                  </a:lnTo>
                  <a:cubicBezTo>
                    <a:pt x="6282198" y="0"/>
                    <a:pt x="6333676" y="51478"/>
                    <a:pt x="6333676" y="114979"/>
                  </a:cubicBezTo>
                  <a:lnTo>
                    <a:pt x="6333676" y="1034807"/>
                  </a:lnTo>
                  <a:cubicBezTo>
                    <a:pt x="6333676" y="1098308"/>
                    <a:pt x="6282198" y="1149786"/>
                    <a:pt x="6218697" y="1149786"/>
                  </a:cubicBezTo>
                  <a:lnTo>
                    <a:pt x="114979" y="1149786"/>
                  </a:lnTo>
                  <a:cubicBezTo>
                    <a:pt x="51478" y="1149786"/>
                    <a:pt x="0" y="1098308"/>
                    <a:pt x="0" y="1034807"/>
                  </a:cubicBezTo>
                  <a:lnTo>
                    <a:pt x="0" y="11497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186" tIns="50186" rIns="50186" bIns="50186" numCol="1" spcCol="127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vi-VN" sz="2600" b="1" dirty="0">
                  <a:solidFill>
                    <a:srgbClr val="003300"/>
                  </a:solidFill>
                  <a:ea typeface="Times New Roman" panose="02020603050405020304" pitchFamily="18" charset="0"/>
                </a:rPr>
                <a:t>Động lượng của một hệ kín luôn bảo toàn</a:t>
              </a:r>
              <a:endParaRPr lang="en-US" sz="2600" b="1" dirty="0">
                <a:solidFill>
                  <a:srgbClr val="003300"/>
                </a:solidFill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1A7C1C3D-D953-1626-0564-0B5F4B36530D}"/>
                    </a:ext>
                  </a:extLst>
                </p:cNvPr>
                <p:cNvSpPr/>
                <p:nvPr/>
              </p:nvSpPr>
              <p:spPr>
                <a:xfrm>
                  <a:off x="4046901" y="6308194"/>
                  <a:ext cx="7091235" cy="1149786"/>
                </a:xfrm>
                <a:custGeom>
                  <a:avLst/>
                  <a:gdLst>
                    <a:gd name="connsiteX0" fmla="*/ 0 w 6333676"/>
                    <a:gd name="connsiteY0" fmla="*/ 114979 h 1149786"/>
                    <a:gd name="connsiteX1" fmla="*/ 114979 w 6333676"/>
                    <a:gd name="connsiteY1" fmla="*/ 0 h 1149786"/>
                    <a:gd name="connsiteX2" fmla="*/ 6218697 w 6333676"/>
                    <a:gd name="connsiteY2" fmla="*/ 0 h 1149786"/>
                    <a:gd name="connsiteX3" fmla="*/ 6333676 w 6333676"/>
                    <a:gd name="connsiteY3" fmla="*/ 114979 h 1149786"/>
                    <a:gd name="connsiteX4" fmla="*/ 6333676 w 6333676"/>
                    <a:gd name="connsiteY4" fmla="*/ 1034807 h 1149786"/>
                    <a:gd name="connsiteX5" fmla="*/ 6218697 w 6333676"/>
                    <a:gd name="connsiteY5" fmla="*/ 1149786 h 1149786"/>
                    <a:gd name="connsiteX6" fmla="*/ 114979 w 6333676"/>
                    <a:gd name="connsiteY6" fmla="*/ 1149786 h 1149786"/>
                    <a:gd name="connsiteX7" fmla="*/ 0 w 6333676"/>
                    <a:gd name="connsiteY7" fmla="*/ 1034807 h 1149786"/>
                    <a:gd name="connsiteX8" fmla="*/ 0 w 6333676"/>
                    <a:gd name="connsiteY8" fmla="*/ 114979 h 1149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3676" h="1149786">
                      <a:moveTo>
                        <a:pt x="0" y="114979"/>
                      </a:moveTo>
                      <a:cubicBezTo>
                        <a:pt x="0" y="51478"/>
                        <a:pt x="51478" y="0"/>
                        <a:pt x="114979" y="0"/>
                      </a:cubicBezTo>
                      <a:lnTo>
                        <a:pt x="6218697" y="0"/>
                      </a:lnTo>
                      <a:cubicBezTo>
                        <a:pt x="6282198" y="0"/>
                        <a:pt x="6333676" y="51478"/>
                        <a:pt x="6333676" y="114979"/>
                      </a:cubicBezTo>
                      <a:lnTo>
                        <a:pt x="6333676" y="1034807"/>
                      </a:lnTo>
                      <a:cubicBezTo>
                        <a:pt x="6333676" y="1098308"/>
                        <a:pt x="6282198" y="1149786"/>
                        <a:pt x="6218697" y="1149786"/>
                      </a:cubicBezTo>
                      <a:lnTo>
                        <a:pt x="114979" y="1149786"/>
                      </a:lnTo>
                      <a:cubicBezTo>
                        <a:pt x="51478" y="1149786"/>
                        <a:pt x="0" y="1098308"/>
                        <a:pt x="0" y="1034807"/>
                      </a:cubicBezTo>
                      <a:lnTo>
                        <a:pt x="0" y="114979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0186" tIns="50186" rIns="50186" bIns="50186" numCol="1" spcCol="1270" anchor="ctr" anchorCtr="0">
                  <a:noAutofit/>
                </a:bodyPr>
                <a:lstStyle/>
                <a:p>
                  <a:pPr marL="0" indent="0" algn="ctr">
                    <a:lnSpc>
                      <a:spcPct val="115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smtClean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600" b="1" i="1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2600" b="1" i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𝐩</m:t>
                                </m:r>
                              </m:e>
                            </m:acc>
                          </m:e>
                          <m:sub>
                            <m:r>
                              <a:rPr lang="vi-VN" sz="2600" b="1" i="0" baseline="-2500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𝐡</m:t>
                            </m:r>
                            <m:r>
                              <a:rPr lang="vi-VN" sz="2600" b="1" i="0" baseline="-2500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ệ</m:t>
                            </m:r>
                            <m:r>
                              <a:rPr lang="vi-VN" sz="2600" b="1" i="0" baseline="-2500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𝐤</m:t>
                            </m:r>
                            <m:r>
                              <a:rPr lang="vi-VN" sz="2600" b="1" i="0" baseline="-2500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í</m:t>
                            </m:r>
                            <m:r>
                              <a:rPr lang="vi-VN" sz="2600" b="1" i="0" baseline="-2500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𝐧</m:t>
                            </m:r>
                          </m:sub>
                        </m:sSub>
                        <m:r>
                          <a:rPr lang="vi-VN" sz="2600" b="1" i="0">
                            <a:solidFill>
                              <a:srgbClr val="0033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600" b="1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600" b="1" i="1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2600" b="1" i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vi-VN" sz="2600" b="1" i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vi-VN" sz="2600" b="1" i="0">
                            <a:solidFill>
                              <a:srgbClr val="0033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600" b="1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600" b="1" i="1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2600" b="1" i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vi-VN" sz="2600" b="1" i="0">
                                    <a:solidFill>
                                      <a:srgbClr val="0033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acc>
                        <m:r>
                          <a:rPr lang="vi-VN" sz="2600" b="1" i="0">
                            <a:solidFill>
                              <a:srgbClr val="0033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 …=</m:t>
                        </m:r>
                        <m:acc>
                          <m:accPr>
                            <m:chr m:val="⃗"/>
                            <m:ctrlPr>
                              <a:rPr lang="en-US" sz="2600" b="1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𝐡</m:t>
                            </m:r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ằ</m:t>
                            </m:r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𝐧𝐠</m:t>
                            </m:r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𝐬</m:t>
                            </m:r>
                            <m:r>
                              <a:rPr lang="vi-VN" sz="2600" b="1" i="0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ố</m:t>
                            </m:r>
                          </m:e>
                        </m:acc>
                      </m:oMath>
                    </m:oMathPara>
                  </a14:m>
                  <a:endParaRPr lang="en-US" sz="2600" b="1" dirty="0">
                    <a:solidFill>
                      <a:srgbClr val="0033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1A7C1C3D-D953-1626-0564-0B5F4B3653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6901" y="6308194"/>
                  <a:ext cx="7091235" cy="1149786"/>
                </a:xfrm>
                <a:custGeom>
                  <a:avLst/>
                  <a:gdLst>
                    <a:gd name="connsiteX0" fmla="*/ 0 w 6333676"/>
                    <a:gd name="connsiteY0" fmla="*/ 114979 h 1149786"/>
                    <a:gd name="connsiteX1" fmla="*/ 114979 w 6333676"/>
                    <a:gd name="connsiteY1" fmla="*/ 0 h 1149786"/>
                    <a:gd name="connsiteX2" fmla="*/ 6218697 w 6333676"/>
                    <a:gd name="connsiteY2" fmla="*/ 0 h 1149786"/>
                    <a:gd name="connsiteX3" fmla="*/ 6333676 w 6333676"/>
                    <a:gd name="connsiteY3" fmla="*/ 114979 h 1149786"/>
                    <a:gd name="connsiteX4" fmla="*/ 6333676 w 6333676"/>
                    <a:gd name="connsiteY4" fmla="*/ 1034807 h 1149786"/>
                    <a:gd name="connsiteX5" fmla="*/ 6218697 w 6333676"/>
                    <a:gd name="connsiteY5" fmla="*/ 1149786 h 1149786"/>
                    <a:gd name="connsiteX6" fmla="*/ 114979 w 6333676"/>
                    <a:gd name="connsiteY6" fmla="*/ 1149786 h 1149786"/>
                    <a:gd name="connsiteX7" fmla="*/ 0 w 6333676"/>
                    <a:gd name="connsiteY7" fmla="*/ 1034807 h 1149786"/>
                    <a:gd name="connsiteX8" fmla="*/ 0 w 6333676"/>
                    <a:gd name="connsiteY8" fmla="*/ 114979 h 1149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3676" h="1149786">
                      <a:moveTo>
                        <a:pt x="0" y="114979"/>
                      </a:moveTo>
                      <a:cubicBezTo>
                        <a:pt x="0" y="51478"/>
                        <a:pt x="51478" y="0"/>
                        <a:pt x="114979" y="0"/>
                      </a:cubicBezTo>
                      <a:lnTo>
                        <a:pt x="6218697" y="0"/>
                      </a:lnTo>
                      <a:cubicBezTo>
                        <a:pt x="6282198" y="0"/>
                        <a:pt x="6333676" y="51478"/>
                        <a:pt x="6333676" y="114979"/>
                      </a:cubicBezTo>
                      <a:lnTo>
                        <a:pt x="6333676" y="1034807"/>
                      </a:lnTo>
                      <a:cubicBezTo>
                        <a:pt x="6333676" y="1098308"/>
                        <a:pt x="6282198" y="1149786"/>
                        <a:pt x="6218697" y="1149786"/>
                      </a:cubicBezTo>
                      <a:lnTo>
                        <a:pt x="114979" y="1149786"/>
                      </a:lnTo>
                      <a:cubicBezTo>
                        <a:pt x="51478" y="1149786"/>
                        <a:pt x="0" y="1098308"/>
                        <a:pt x="0" y="1034807"/>
                      </a:cubicBezTo>
                      <a:lnTo>
                        <a:pt x="0" y="114979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33 Hoang Trong Bach">
                <a:extLst>
                  <a:ext uri="{FF2B5EF4-FFF2-40B4-BE49-F238E27FC236}">
                    <a16:creationId xmlns:a16="http://schemas.microsoft.com/office/drawing/2014/main" id="{CB77E32F-4560-4393-4122-5E619CFD0A7C}"/>
                  </a:ext>
                </a:extLst>
              </p:cNvPr>
              <p:cNvSpPr txBox="1"/>
              <p:nvPr/>
            </p:nvSpPr>
            <p:spPr>
              <a:xfrm>
                <a:off x="4813673" y="1909704"/>
                <a:ext cx="6096000" cy="58477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acc>
                      <m:r>
                        <a:rPr lang="en-US" sz="32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sz="32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 descr="33 Hoang Trong Bach">
                <a:extLst>
                  <a:ext uri="{FF2B5EF4-FFF2-40B4-BE49-F238E27FC236}">
                    <a16:creationId xmlns:a16="http://schemas.microsoft.com/office/drawing/2014/main" id="{CB77E32F-4560-4393-4122-5E619CFD0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673" y="1909704"/>
                <a:ext cx="609600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948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84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33 Hoang Trong Bach"/>
          <p:cNvSpPr/>
          <p:nvPr/>
        </p:nvSpPr>
        <p:spPr>
          <a:xfrm>
            <a:off x="1697262" y="649615"/>
            <a:ext cx="8829073" cy="172572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 descr="33 Hoang Trong Bach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 descr="33 Hoang Trong Bach">
            <a:extLst>
              <a:ext uri="{FF2B5EF4-FFF2-40B4-BE49-F238E27FC236}">
                <a16:creationId xmlns:a16="http://schemas.microsoft.com/office/drawing/2014/main" id="{F67D0A26-AAF7-B803-AAAC-4106542A5A68}"/>
              </a:ext>
            </a:extLst>
          </p:cNvPr>
          <p:cNvSpPr/>
          <p:nvPr/>
        </p:nvSpPr>
        <p:spPr>
          <a:xfrm>
            <a:off x="3710153" y="3048000"/>
            <a:ext cx="7725103" cy="300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33 Hoang Trong Bach"/>
          <p:cNvSpPr/>
          <p:nvPr/>
        </p:nvSpPr>
        <p:spPr>
          <a:xfrm>
            <a:off x="1697262" y="649615"/>
            <a:ext cx="8829073" cy="19149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ta dung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 descr="33 Hoang Trong Bach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 descr="33 Hoang Trong Bach">
            <a:extLst>
              <a:ext uri="{FF2B5EF4-FFF2-40B4-BE49-F238E27FC236}">
                <a16:creationId xmlns:a16="http://schemas.microsoft.com/office/drawing/2014/main" id="{6EAEBB78-6614-BD39-700C-3D9CE060708F}"/>
              </a:ext>
            </a:extLst>
          </p:cNvPr>
          <p:cNvSpPr/>
          <p:nvPr/>
        </p:nvSpPr>
        <p:spPr>
          <a:xfrm>
            <a:off x="3710153" y="3048000"/>
            <a:ext cx="7725103" cy="300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Newton.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33 Hoang Trong Bach"/>
          <p:cNvSpPr/>
          <p:nvPr/>
        </p:nvSpPr>
        <p:spPr>
          <a:xfrm>
            <a:off x="579120" y="110490"/>
            <a:ext cx="10546080" cy="174124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 tố nào quyết định sự chuyển động của các mảnh vỡ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khi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xuyên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33 Hoang Trong Bach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Content Placeholder 4" descr="33 Hoang Trong Bach">
            <a:extLst>
              <a:ext uri="{FF2B5EF4-FFF2-40B4-BE49-F238E27FC236}">
                <a16:creationId xmlns:a16="http://schemas.microsoft.com/office/drawing/2014/main" id="{190D7A16-AB4A-3940-96BA-CF02670F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" y="197739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33 Hoang Trong Bach">
            <a:extLst>
              <a:ext uri="{FF2B5EF4-FFF2-40B4-BE49-F238E27FC236}">
                <a16:creationId xmlns:a16="http://schemas.microsoft.com/office/drawing/2014/main" id="{82EAD157-B01D-4605-9BE7-1C5DAEB5F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4"/>
            <a:ext cx="12227279" cy="6877844"/>
          </a:xfrm>
        </p:spPr>
      </p:pic>
      <p:sp>
        <p:nvSpPr>
          <p:cNvPr id="12" name="TextBox 11" descr="33 Hoang Trong Bach">
            <a:extLst>
              <a:ext uri="{FF2B5EF4-FFF2-40B4-BE49-F238E27FC236}">
                <a16:creationId xmlns:a16="http://schemas.microsoft.com/office/drawing/2014/main" id="{D671ECB7-5A61-4F5E-A6A1-C97CD532122A}"/>
              </a:ext>
            </a:extLst>
          </p:cNvPr>
          <p:cNvSpPr txBox="1"/>
          <p:nvPr/>
        </p:nvSpPr>
        <p:spPr>
          <a:xfrm>
            <a:off x="427214" y="211129"/>
            <a:ext cx="11372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-93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-93"/>
                <a:cs typeface="Arial" panose="020B0604020202020204" pitchFamily="34" charset="0"/>
              </a:rPr>
              <a:t> 18 – VẬT LÝ 10 CTST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-93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#9Slide03 AmpleSoft Bold" panose="02000000000000000000" pitchFamily="2" charset="-93"/>
                <a:cs typeface="Arial" panose="020B0604020202020204" pitchFamily="34" charset="0"/>
              </a:rPr>
              <a:t>ĐỘNG LƯỢNG VÀ ĐỊNH LUẬT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#9Slide03 AmpleSoft Bold" panose="02000000000000000000" pitchFamily="2" charset="-93"/>
                <a:cs typeface="Arial" panose="020B0604020202020204" pitchFamily="34" charset="0"/>
              </a:rPr>
              <a:t>BẢO TOÀN ĐỘNG LƯỢNG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-93"/>
              <a:cs typeface="Arial" panose="020B0604020202020204" pitchFamily="34" charset="0"/>
            </a:endParaRPr>
          </a:p>
        </p:txBody>
      </p:sp>
      <p:pic>
        <p:nvPicPr>
          <p:cNvPr id="13" name="Picture 12" descr="33 Hoang Trong Bach">
            <a:extLst>
              <a:ext uri="{FF2B5EF4-FFF2-40B4-BE49-F238E27FC236}">
                <a16:creationId xmlns:a16="http://schemas.microsoft.com/office/drawing/2014/main" id="{F64397B0-4A87-4232-A19C-721DF8C79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33" y="4094396"/>
            <a:ext cx="3689292" cy="2552475"/>
          </a:xfrm>
          <a:prstGeom prst="rect">
            <a:avLst/>
          </a:prstGeom>
        </p:spPr>
      </p:pic>
      <p:pic>
        <p:nvPicPr>
          <p:cNvPr id="14" name="Picture 13" descr="33 Hoang Trong Bach">
            <a:extLst>
              <a:ext uri="{FF2B5EF4-FFF2-40B4-BE49-F238E27FC236}">
                <a16:creationId xmlns:a16="http://schemas.microsoft.com/office/drawing/2014/main" id="{326FF8D5-DFD0-481B-96D8-4A7E2F2BB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" y="3073451"/>
            <a:ext cx="12191999" cy="9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69" descr="33 Hoang Trong Bach">
            <a:extLst>
              <a:ext uri="{FF2B5EF4-FFF2-40B4-BE49-F238E27FC236}">
                <a16:creationId xmlns:a16="http://schemas.microsoft.com/office/drawing/2014/main" id="{D1AA127A-C23A-71D6-B0F5-1AE159B6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0922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1171" descr="33 Hoang Trong Bach">
            <a:extLst>
              <a:ext uri="{FF2B5EF4-FFF2-40B4-BE49-F238E27FC236}">
                <a16:creationId xmlns:a16="http://schemas.microsoft.com/office/drawing/2014/main" id="{933398F8-ED8C-1F87-2C48-07E4DC2E2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135255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172" descr="33 Hoang Trong Bach">
            <a:extLst>
              <a:ext uri="{FF2B5EF4-FFF2-40B4-BE49-F238E27FC236}">
                <a16:creationId xmlns:a16="http://schemas.microsoft.com/office/drawing/2014/main" id="{8E6091B9-FEE4-067B-3809-E8DDE7B2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14859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173" descr="33 Hoang Trong Bach">
            <a:extLst>
              <a:ext uri="{FF2B5EF4-FFF2-40B4-BE49-F238E27FC236}">
                <a16:creationId xmlns:a16="http://schemas.microsoft.com/office/drawing/2014/main" id="{8365AE81-2D57-A665-0D51-9B72CC8A5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15875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1174" descr="33 Hoang Trong Bach">
            <a:extLst>
              <a:ext uri="{FF2B5EF4-FFF2-40B4-BE49-F238E27FC236}">
                <a16:creationId xmlns:a16="http://schemas.microsoft.com/office/drawing/2014/main" id="{34D2BF77-06EE-977D-9120-7E7FF118E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7272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175" descr="33 Hoang Trong Bach">
            <a:extLst>
              <a:ext uri="{FF2B5EF4-FFF2-40B4-BE49-F238E27FC236}">
                <a16:creationId xmlns:a16="http://schemas.microsoft.com/office/drawing/2014/main" id="{26CAC941-708B-2FAB-5CCD-AA4C566FB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18415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176" descr="33 Hoang Trong Bach">
            <a:extLst>
              <a:ext uri="{FF2B5EF4-FFF2-40B4-BE49-F238E27FC236}">
                <a16:creationId xmlns:a16="http://schemas.microsoft.com/office/drawing/2014/main" id="{F6668282-DB6F-F5DC-8F50-E33D433F6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1968500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177" descr="33 Hoang Trong Bach">
            <a:extLst>
              <a:ext uri="{FF2B5EF4-FFF2-40B4-BE49-F238E27FC236}">
                <a16:creationId xmlns:a16="http://schemas.microsoft.com/office/drawing/2014/main" id="{17C8ACA9-6FEC-7DFE-ECBF-3A13B3A34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8" y="2073275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78" descr="33 Hoang Trong Bach">
            <a:extLst>
              <a:ext uri="{FF2B5EF4-FFF2-40B4-BE49-F238E27FC236}">
                <a16:creationId xmlns:a16="http://schemas.microsoft.com/office/drawing/2014/main" id="{A580A101-7CEE-CD1A-D403-E2E5947B3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2092325"/>
            <a:ext cx="495300" cy="43021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79" descr="33 Hoang Trong Bach">
            <a:extLst>
              <a:ext uri="{FF2B5EF4-FFF2-40B4-BE49-F238E27FC236}">
                <a16:creationId xmlns:a16="http://schemas.microsoft.com/office/drawing/2014/main" id="{A916D583-76DC-6CDB-3BFA-73C20174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838" y="2074863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80" descr="33 Hoang Trong Bach">
            <a:extLst>
              <a:ext uri="{FF2B5EF4-FFF2-40B4-BE49-F238E27FC236}">
                <a16:creationId xmlns:a16="http://schemas.microsoft.com/office/drawing/2014/main" id="{3DDB011F-407F-4A77-1DA0-5C2F8D017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210978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81" descr="33 Hoang Trong Bach">
            <a:extLst>
              <a:ext uri="{FF2B5EF4-FFF2-40B4-BE49-F238E27FC236}">
                <a16:creationId xmlns:a16="http://schemas.microsoft.com/office/drawing/2014/main" id="{CB3E7A27-A8E3-6646-403F-5D214C6CC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233838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182" descr="33 Hoang Trong Bach">
            <a:extLst>
              <a:ext uri="{FF2B5EF4-FFF2-40B4-BE49-F238E27FC236}">
                <a16:creationId xmlns:a16="http://schemas.microsoft.com/office/drawing/2014/main" id="{515ADF30-3332-2521-389A-1E05F6B35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38" y="284638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183" descr="33 Hoang Trong Bach">
            <a:extLst>
              <a:ext uri="{FF2B5EF4-FFF2-40B4-BE49-F238E27FC236}">
                <a16:creationId xmlns:a16="http://schemas.microsoft.com/office/drawing/2014/main" id="{22D1171A-7423-968D-E8EB-B3F22B2ED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938" y="349408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184" descr="33 Hoang Trong Bach">
            <a:extLst>
              <a:ext uri="{FF2B5EF4-FFF2-40B4-BE49-F238E27FC236}">
                <a16:creationId xmlns:a16="http://schemas.microsoft.com/office/drawing/2014/main" id="{0C593535-3AD3-CE91-404C-01989EA0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4319588"/>
            <a:ext cx="4953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186" descr="33 Hoang Trong Bach">
            <a:extLst>
              <a:ext uri="{FF2B5EF4-FFF2-40B4-BE49-F238E27FC236}">
                <a16:creationId xmlns:a16="http://schemas.microsoft.com/office/drawing/2014/main" id="{89385829-DC53-B035-2C69-ABCD0E98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4776788"/>
            <a:ext cx="8829675" cy="304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1187" descr="33 Hoang Trong Bach">
            <a:extLst>
              <a:ext uri="{FF2B5EF4-FFF2-40B4-BE49-F238E27FC236}">
                <a16:creationId xmlns:a16="http://schemas.microsoft.com/office/drawing/2014/main" id="{C7701AD6-4D61-1684-50F3-086B42BAE2E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295400"/>
            <a:ext cx="3459163" cy="3481388"/>
            <a:chOff x="1056" y="1332"/>
            <a:chExt cx="1968" cy="2172"/>
          </a:xfrm>
        </p:grpSpPr>
        <p:sp>
          <p:nvSpPr>
            <p:cNvPr id="21" name="Rectangle 1188">
              <a:extLst>
                <a:ext uri="{FF2B5EF4-FFF2-40B4-BE49-F238E27FC236}">
                  <a16:creationId xmlns:a16="http://schemas.microsoft.com/office/drawing/2014/main" id="{4C46FCE6-8167-55D1-261C-2F9E03ADE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216"/>
              <a:ext cx="1152" cy="28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189">
              <a:extLst>
                <a:ext uri="{FF2B5EF4-FFF2-40B4-BE49-F238E27FC236}">
                  <a16:creationId xmlns:a16="http://schemas.microsoft.com/office/drawing/2014/main" id="{BB3F6A4F-7524-5B7A-FBF9-AD3980E91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332"/>
              <a:ext cx="1968" cy="1056"/>
            </a:xfrm>
            <a:custGeom>
              <a:avLst/>
              <a:gdLst>
                <a:gd name="T0" fmla="*/ 1536 w 1968"/>
                <a:gd name="T1" fmla="*/ 1056 h 1056"/>
                <a:gd name="T2" fmla="*/ 0 w 1968"/>
                <a:gd name="T3" fmla="*/ 288 h 1056"/>
                <a:gd name="T4" fmla="*/ 0 w 1968"/>
                <a:gd name="T5" fmla="*/ 0 h 1056"/>
                <a:gd name="T6" fmla="*/ 1536 w 1968"/>
                <a:gd name="T7" fmla="*/ 768 h 1056"/>
                <a:gd name="T8" fmla="*/ 1968 w 1968"/>
                <a:gd name="T9" fmla="*/ 768 h 1056"/>
                <a:gd name="T10" fmla="*/ 1968 w 1968"/>
                <a:gd name="T11" fmla="*/ 1056 h 1056"/>
                <a:gd name="T12" fmla="*/ 1536 w 1968"/>
                <a:gd name="T13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8" h="1056">
                  <a:moveTo>
                    <a:pt x="1536" y="1056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1536" y="768"/>
                  </a:lnTo>
                  <a:lnTo>
                    <a:pt x="1968" y="768"/>
                  </a:lnTo>
                  <a:lnTo>
                    <a:pt x="1968" y="1056"/>
                  </a:lnTo>
                  <a:lnTo>
                    <a:pt x="1536" y="1056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190">
              <a:extLst>
                <a:ext uri="{FF2B5EF4-FFF2-40B4-BE49-F238E27FC236}">
                  <a16:creationId xmlns:a16="http://schemas.microsoft.com/office/drawing/2014/main" id="{6B368EB9-BDB3-B59E-F0BA-8BDEBB100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64"/>
              <a:ext cx="672" cy="1152"/>
            </a:xfrm>
            <a:custGeom>
              <a:avLst/>
              <a:gdLst>
                <a:gd name="T0" fmla="*/ 0 w 672"/>
                <a:gd name="T1" fmla="*/ 1152 h 1152"/>
                <a:gd name="T2" fmla="*/ 240 w 672"/>
                <a:gd name="T3" fmla="*/ 0 h 1152"/>
                <a:gd name="T4" fmla="*/ 432 w 672"/>
                <a:gd name="T5" fmla="*/ 96 h 1152"/>
                <a:gd name="T6" fmla="*/ 672 w 672"/>
                <a:gd name="T7" fmla="*/ 1152 h 1152"/>
                <a:gd name="T8" fmla="*/ 0 w 672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1152">
                  <a:moveTo>
                    <a:pt x="0" y="1152"/>
                  </a:moveTo>
                  <a:lnTo>
                    <a:pt x="240" y="0"/>
                  </a:lnTo>
                  <a:lnTo>
                    <a:pt x="432" y="96"/>
                  </a:lnTo>
                  <a:lnTo>
                    <a:pt x="672" y="1152"/>
                  </a:lnTo>
                  <a:lnTo>
                    <a:pt x="0" y="1152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 useBgFill="1">
        <p:nvSpPr>
          <p:cNvPr id="24" name="Oval 1207" descr="33 Hoang Trong Bach">
            <a:extLst>
              <a:ext uri="{FF2B5EF4-FFF2-40B4-BE49-F238E27FC236}">
                <a16:creationId xmlns:a16="http://schemas.microsoft.com/office/drawing/2014/main" id="{89E3CF0F-022D-3A67-2838-EFAD20555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4102100"/>
            <a:ext cx="825500" cy="685800"/>
          </a:xfrm>
          <a:prstGeom prst="ellipse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270" descr="33 Hoang Trong Bach">
            <a:extLst>
              <a:ext uri="{FF2B5EF4-FFF2-40B4-BE49-F238E27FC236}">
                <a16:creationId xmlns:a16="http://schemas.microsoft.com/office/drawing/2014/main" id="{9A36B895-FD05-106D-30CF-CCB79DEE71C1}"/>
              </a:ext>
            </a:extLst>
          </p:cNvPr>
          <p:cNvSpPr>
            <a:spLocks noChangeArrowheads="1"/>
          </p:cNvSpPr>
          <p:nvPr/>
        </p:nvSpPr>
        <p:spPr bwMode="auto">
          <a:xfrm rot="1335314">
            <a:off x="2024063" y="1004888"/>
            <a:ext cx="609600" cy="5334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272" descr="33 Hoang Trong Bach">
            <a:extLst>
              <a:ext uri="{FF2B5EF4-FFF2-40B4-BE49-F238E27FC236}">
                <a16:creationId xmlns:a16="http://schemas.microsoft.com/office/drawing/2014/main" id="{D25ABD2E-03E0-3B53-0E0F-4717C4803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3825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"/>
                            </p:stCondLst>
                            <p:childTnLst>
                              <p:par>
                                <p:cTn id="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"/>
                            </p:stCondLst>
                            <p:childTnLst>
                              <p:par>
                                <p:cTn id="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"/>
                            </p:stCondLst>
                            <p:childTnLst>
                              <p:par>
                                <p:cTn id="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75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75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799</TotalTime>
  <Words>1815</Words>
  <Application>Microsoft Office PowerPoint</Application>
  <PresentationFormat>Widescreen</PresentationFormat>
  <Paragraphs>165</Paragraphs>
  <Slides>43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Britannic Bold</vt:lpstr>
      <vt:lpstr>Calibri Light</vt:lpstr>
      <vt:lpstr>#9Slide03 AmpleSoft Bold</vt:lpstr>
      <vt:lpstr>#9Slide03 Arima Madurai Black</vt:lpstr>
      <vt:lpstr>Cambria Math</vt:lpstr>
      <vt:lpstr>Tahoma</vt:lpstr>
      <vt:lpstr>Times New Roman</vt:lpstr>
      <vt:lpstr>Calibri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Khối lượng xe tải lớn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pháp giải bài toán vận dụng định luật bảo toàn động lượng</vt:lpstr>
      <vt:lpstr>PowerPoint Presentation</vt:lpstr>
      <vt:lpstr>PowerPoint Presentation</vt:lpstr>
      <vt:lpstr>PowerPoint Presentation</vt:lpstr>
      <vt:lpstr>PowerPoint Presentation</vt:lpstr>
      <vt:lpstr>XE ĐUA PHẢN LỰC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2018-01-17T20:15:41Z</dcterms:created>
  <dcterms:modified xsi:type="dcterms:W3CDTF">2024-02-17T10:06:54Z</dcterms:modified>
</cp:coreProperties>
</file>