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23" r:id="rId2"/>
    <p:sldId id="273" r:id="rId3"/>
    <p:sldId id="324" r:id="rId4"/>
    <p:sldId id="315" r:id="rId5"/>
    <p:sldId id="316" r:id="rId6"/>
    <p:sldId id="317" r:id="rId7"/>
    <p:sldId id="318" r:id="rId8"/>
    <p:sldId id="319" r:id="rId9"/>
    <p:sldId id="320" r:id="rId10"/>
    <p:sldId id="321" r:id="rId11"/>
    <p:sldId id="32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E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varScale="1">
        <p:scale>
          <a:sx n="69" d="100"/>
          <a:sy n="69" d="100"/>
        </p:scale>
        <p:origin x="-8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FC029F-C9FE-4E4D-A29A-12B3968F70C2}" type="datetimeFigureOut">
              <a:rPr lang="en-US" smtClean="0"/>
              <a:t>6/23/2021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2D862-C2CF-4112-A498-8E310701B931}" type="slidenum">
              <a:rPr lang="en-US" smtClean="0"/>
              <a:t>‹#›</a:t>
            </a:fld>
            <a:endParaRPr lang="en-US"/>
          </a:p>
        </p:txBody>
      </p:sp>
    </p:spTree>
    <p:extLst>
      <p:ext uri="{BB962C8B-B14F-4D97-AF65-F5344CB8AC3E}">
        <p14:creationId xmlns:p14="http://schemas.microsoft.com/office/powerpoint/2010/main" val="350967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6/23/2021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6/23/2021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6/23/2021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6/23/2021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6/23/2021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l="-17000" r="-17000"/>
          </a:stretch>
        </a:blip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6/23/2021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5.jpeg"/><Relationship Id="rId7" Type="http://schemas.openxmlformats.org/officeDocument/2006/relationships/slide" Target="slide3.xml"/><Relationship Id="rId12" Type="http://schemas.microsoft.com/office/2007/relationships/hdphoto" Target="../media/hdphoto1.wdp"/><Relationship Id="rId17" Type="http://schemas.openxmlformats.org/officeDocument/2006/relationships/image" Target="../media/image15.jpeg"/><Relationship Id="rId2" Type="http://schemas.openxmlformats.org/officeDocument/2006/relationships/image" Target="../media/image4.jpg"/><Relationship Id="rId16"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1.png"/><Relationship Id="rId5" Type="http://schemas.openxmlformats.org/officeDocument/2006/relationships/image" Target="../media/image7.jpg"/><Relationship Id="rId15" Type="http://schemas.openxmlformats.org/officeDocument/2006/relationships/image" Target="../media/image13.jpeg"/><Relationship Id="rId10" Type="http://schemas.openxmlformats.org/officeDocument/2006/relationships/image" Target="../media/image10.png"/><Relationship Id="rId4" Type="http://schemas.openxmlformats.org/officeDocument/2006/relationships/image" Target="../media/image6.jpeg"/><Relationship Id="rId9" Type="http://schemas.openxmlformats.org/officeDocument/2006/relationships/slide" Target="slide2.xml"/><Relationship Id="rId1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18" Type="http://schemas.openxmlformats.org/officeDocument/2006/relationships/slide" Target="slide7.xml"/><Relationship Id="rId3" Type="http://schemas.openxmlformats.org/officeDocument/2006/relationships/image" Target="../media/image17.jpg"/><Relationship Id="rId21" Type="http://schemas.openxmlformats.org/officeDocument/2006/relationships/image" Target="../media/image26.png"/><Relationship Id="rId7" Type="http://schemas.openxmlformats.org/officeDocument/2006/relationships/image" Target="../media/image19.jpeg"/><Relationship Id="rId12" Type="http://schemas.openxmlformats.org/officeDocument/2006/relationships/slide" Target="slide4.xml"/><Relationship Id="rId17" Type="http://schemas.openxmlformats.org/officeDocument/2006/relationships/image" Target="../media/image24.png"/><Relationship Id="rId25" Type="http://schemas.openxmlformats.org/officeDocument/2006/relationships/image" Target="../media/image29.jpeg"/><Relationship Id="rId2" Type="http://schemas.openxmlformats.org/officeDocument/2006/relationships/image" Target="../media/image16.jpg"/><Relationship Id="rId16" Type="http://schemas.openxmlformats.org/officeDocument/2006/relationships/slide" Target="slide6.xml"/><Relationship Id="rId20" Type="http://schemas.openxmlformats.org/officeDocument/2006/relationships/slide" Target="slide8.xml"/><Relationship Id="rId1" Type="http://schemas.openxmlformats.org/officeDocument/2006/relationships/slideLayout" Target="../slideLayouts/slideLayout2.xml"/><Relationship Id="rId6" Type="http://schemas.microsoft.com/office/2007/relationships/hdphoto" Target="../media/hdphoto3.wdp"/><Relationship Id="rId11" Type="http://schemas.microsoft.com/office/2007/relationships/hdphoto" Target="../media/hdphoto5.wdp"/><Relationship Id="rId24" Type="http://schemas.openxmlformats.org/officeDocument/2006/relationships/image" Target="../media/image28.jpeg"/><Relationship Id="rId5" Type="http://schemas.openxmlformats.org/officeDocument/2006/relationships/image" Target="../media/image18.png"/><Relationship Id="rId15" Type="http://schemas.openxmlformats.org/officeDocument/2006/relationships/image" Target="../media/image23.png"/><Relationship Id="rId23" Type="http://schemas.openxmlformats.org/officeDocument/2006/relationships/image" Target="../media/image27.png"/><Relationship Id="rId10" Type="http://schemas.openxmlformats.org/officeDocument/2006/relationships/image" Target="../media/image21.png"/><Relationship Id="rId19" Type="http://schemas.openxmlformats.org/officeDocument/2006/relationships/image" Target="../media/image25.png"/><Relationship Id="rId4" Type="http://schemas.openxmlformats.org/officeDocument/2006/relationships/image" Target="../media/image14.jpg"/><Relationship Id="rId9" Type="http://schemas.microsoft.com/office/2007/relationships/hdphoto" Target="../media/hdphoto4.wdp"/><Relationship Id="rId14" Type="http://schemas.openxmlformats.org/officeDocument/2006/relationships/slide" Target="slide5.xml"/><Relationship Id="rId22"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33.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35.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1.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37.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1.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39.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1.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41.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1.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43.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31.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pic>
        <p:nvPicPr>
          <p:cNvPr id="6" name="Ảnh 5"/>
          <p:cNvPicPr>
            <a:picLocks noChangeAspect="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229100" y="3886200"/>
            <a:ext cx="990600" cy="838200"/>
          </a:xfrm>
          <a:prstGeom prst="rect">
            <a:avLst/>
          </a:prstGeom>
        </p:spPr>
      </p:pic>
      <p:pic>
        <p:nvPicPr>
          <p:cNvPr id="18" name="Ảnh 1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3165" y="3293179"/>
            <a:ext cx="1563683" cy="1563683"/>
          </a:xfrm>
          <a:prstGeom prst="rect">
            <a:avLst/>
          </a:prstGeom>
        </p:spPr>
      </p:pic>
      <p:pic>
        <p:nvPicPr>
          <p:cNvPr id="17" name="Ảnh 1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24174">
            <a:off x="2140630" y="4694955"/>
            <a:ext cx="1382677" cy="1819311"/>
          </a:xfrm>
          <a:prstGeom prst="rect">
            <a:avLst/>
          </a:prstGeom>
        </p:spPr>
      </p:pic>
      <p:pic>
        <p:nvPicPr>
          <p:cNvPr id="19" name="Ảnh 1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42878" y="5405904"/>
            <a:ext cx="1501973" cy="1380191"/>
          </a:xfrm>
          <a:prstGeom prst="rect">
            <a:avLst/>
          </a:prstGeom>
        </p:spPr>
      </p:pic>
      <p:pic>
        <p:nvPicPr>
          <p:cNvPr id="23" name="Ảnh 22">
            <a:hlinkClick r:id="rId7"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6537641" y="4673855"/>
            <a:ext cx="2819400" cy="1313534"/>
          </a:xfrm>
          <a:prstGeom prst="rect">
            <a:avLst/>
          </a:prstGeom>
        </p:spPr>
      </p:pic>
      <p:pic>
        <p:nvPicPr>
          <p:cNvPr id="24" name="Ảnh 23">
            <a:hlinkClick r:id="rId9" action="ppaction://hlinksldjump"/>
          </p:cNvPr>
          <p:cNvPicPr>
            <a:picLocks noChangeAspect="1"/>
          </p:cNvPicPr>
          <p:nvPr/>
        </p:nvPicPr>
        <p:blipFill>
          <a:blip r:embed="rId10">
            <a:clrChange>
              <a:clrFrom>
                <a:srgbClr val="FFFFFF"/>
              </a:clrFrom>
              <a:clrTo>
                <a:srgbClr val="FFFFFF">
                  <a:alpha val="0"/>
                </a:srgbClr>
              </a:clrTo>
            </a:clrChange>
          </a:blip>
          <a:stretch>
            <a:fillRect/>
          </a:stretch>
        </p:blipFill>
        <p:spPr>
          <a:xfrm>
            <a:off x="6385241" y="5772486"/>
            <a:ext cx="2788079" cy="1216546"/>
          </a:xfrm>
          <a:prstGeom prst="rect">
            <a:avLst/>
          </a:prstGeom>
        </p:spPr>
      </p:pic>
      <p:pic>
        <p:nvPicPr>
          <p:cNvPr id="31" name="Ảnh 30"/>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203286" y="473886"/>
            <a:ext cx="838200" cy="745067"/>
          </a:xfrm>
          <a:prstGeom prst="rect">
            <a:avLst/>
          </a:prstGeom>
        </p:spPr>
      </p:pic>
      <p:pic>
        <p:nvPicPr>
          <p:cNvPr id="32" name="Ảnh 31"/>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7200900" y="643467"/>
            <a:ext cx="838200" cy="745067"/>
          </a:xfrm>
          <a:prstGeom prst="rect">
            <a:avLst/>
          </a:prstGeom>
        </p:spPr>
      </p:pic>
      <p:pic>
        <p:nvPicPr>
          <p:cNvPr id="33" name="Ảnh 32"/>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8226093" y="1217422"/>
            <a:ext cx="838200" cy="745067"/>
          </a:xfrm>
          <a:prstGeom prst="rect">
            <a:avLst/>
          </a:prstGeom>
        </p:spPr>
      </p:pic>
      <p:pic>
        <p:nvPicPr>
          <p:cNvPr id="34" name="Ảnh 33"/>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8044301" y="407930"/>
            <a:ext cx="838200" cy="745067"/>
          </a:xfrm>
          <a:prstGeom prst="rect">
            <a:avLst/>
          </a:prstGeom>
        </p:spPr>
      </p:pic>
      <p:pic>
        <p:nvPicPr>
          <p:cNvPr id="35" name="Ảnh 34"/>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a:off x="228600" y="1388533"/>
            <a:ext cx="838200" cy="745067"/>
          </a:xfrm>
          <a:prstGeom prst="rect">
            <a:avLst/>
          </a:prstGeom>
        </p:spPr>
      </p:pic>
      <p:pic>
        <p:nvPicPr>
          <p:cNvPr id="36" name="Ảnh 35"/>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47700" y="643466"/>
            <a:ext cx="838200" cy="745067"/>
          </a:xfrm>
          <a:prstGeom prst="rect">
            <a:avLst/>
          </a:prstGeom>
        </p:spPr>
      </p:pic>
      <p:pic>
        <p:nvPicPr>
          <p:cNvPr id="37" name="Ảnh 36"/>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1402686" y="443327"/>
            <a:ext cx="838200" cy="745067"/>
          </a:xfrm>
          <a:prstGeom prst="rect">
            <a:avLst/>
          </a:prstGeom>
        </p:spPr>
      </p:pic>
      <p:pic>
        <p:nvPicPr>
          <p:cNvPr id="38" name="Ảnh 37"/>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2210278" y="143367"/>
            <a:ext cx="838200" cy="745067"/>
          </a:xfrm>
          <a:prstGeom prst="rect">
            <a:avLst/>
          </a:prstGeom>
        </p:spPr>
      </p:pic>
      <p:pic>
        <p:nvPicPr>
          <p:cNvPr id="39" name="Picture 3" descr="C:\Users\ADMIN\Desktop\Tai nguyen thiet ke tro choi\Bảng gỗ\49f1b87228eb6bdb68e300357ebeb9ca (2).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60821" y="696575"/>
            <a:ext cx="8279909" cy="2823247"/>
          </a:xfrm>
          <a:prstGeom prst="rect">
            <a:avLst/>
          </a:prstGeom>
          <a:noFill/>
          <a:extLst>
            <a:ext uri="{909E8E84-426E-40DD-AFC4-6F175D3DCCD1}">
              <a14:hiddenFill xmlns:a14="http://schemas.microsoft.com/office/drawing/2010/main">
                <a:solidFill>
                  <a:srgbClr val="FFFFFF"/>
                </a:solidFill>
              </a14:hiddenFill>
            </a:ext>
          </a:extLst>
        </p:spPr>
      </p:pic>
      <p:sp>
        <p:nvSpPr>
          <p:cNvPr id="40" name="Hình chữ nhật 39"/>
          <p:cNvSpPr/>
          <p:nvPr/>
        </p:nvSpPr>
        <p:spPr>
          <a:xfrm>
            <a:off x="1454773" y="990600"/>
            <a:ext cx="5692006" cy="1738938"/>
          </a:xfrm>
          <a:prstGeom prst="rect">
            <a:avLst/>
          </a:prstGeom>
          <a:noFill/>
        </p:spPr>
        <p:txBody>
          <a:bodyPr wrap="none" lIns="91440" tIns="45720" rIns="91440" bIns="45720">
            <a:spAutoFit/>
          </a:bodyPr>
          <a:lstStyle/>
          <a:p>
            <a:pPr algn="ctr"/>
            <a:r>
              <a:rPr lang="vi-VN" sz="5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HÁI TÁO</a:t>
            </a:r>
          </a:p>
          <a:p>
            <a:pPr algn="ctr"/>
            <a:endParaRPr lang="vi-VN" sz="7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algn="ctr"/>
            <a:r>
              <a:rPr lang="vi-VN"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CÙNG BẠCH TUYẾT</a:t>
            </a:r>
            <a:endParaRPr lang="vi-VN" sz="4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41" name="Picture 6" descr="Káº¿t quáº£ hÃ¬nh áº£nh cho khá»  hoáº¡t hÃ¬nh"/>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88131" y="1346519"/>
            <a:ext cx="1065294" cy="1420393"/>
          </a:xfrm>
          <a:prstGeom prst="rect">
            <a:avLst/>
          </a:prstGeom>
          <a:noFill/>
          <a:extLst>
            <a:ext uri="{909E8E84-426E-40DD-AFC4-6F175D3DCCD1}">
              <a14:hiddenFill xmlns:a14="http://schemas.microsoft.com/office/drawing/2010/main">
                <a:solidFill>
                  <a:srgbClr val="FFFFFF"/>
                </a:solidFill>
              </a14:hiddenFill>
            </a:ext>
          </a:extLst>
        </p:spPr>
      </p:pic>
      <p:pic>
        <p:nvPicPr>
          <p:cNvPr id="42" name="Ảnh 41"/>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550683" y="558029"/>
            <a:ext cx="838200" cy="745067"/>
          </a:xfrm>
          <a:prstGeom prst="rect">
            <a:avLst/>
          </a:prstGeom>
        </p:spPr>
      </p:pic>
      <p:pic>
        <p:nvPicPr>
          <p:cNvPr id="43" name="Ảnh 42"/>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4400" y="2514600"/>
            <a:ext cx="2126343" cy="3349881"/>
          </a:xfrm>
          <a:prstGeom prst="rect">
            <a:avLst/>
          </a:prstGeom>
        </p:spPr>
      </p:pic>
      <p:pic>
        <p:nvPicPr>
          <p:cNvPr id="44" name="Picture 2" descr="HÃ¬nh áº£nh cÃ³ liÃªn quan"/>
          <p:cNvPicPr>
            <a:picLocks noChangeAspect="1" noChangeArrowheads="1"/>
          </p:cNvPicPr>
          <p:nvPr/>
        </p:nvPicPr>
        <p:blipFill>
          <a:blip r:embed="rId1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6686" y="3981914"/>
            <a:ext cx="1622425" cy="284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18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par>
                                <p:cTn id="13" presetID="10" presetClass="emph" presetSubtype="0" repeatCount="indefinite" fill="hold" grpId="1" nodeType="withEffect">
                                  <p:stCondLst>
                                    <p:cond delay="0"/>
                                  </p:stCondLst>
                                  <p:childTnLst>
                                    <p:anim calcmode="discrete" valueType="str">
                                      <p:cBhvr override="childStyle">
                                        <p:cTn id="14" dur="2000" fill="hold"/>
                                        <p:tgtEl>
                                          <p:spTgt spid="4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52400"/>
            <a:ext cx="8534400" cy="3647619"/>
            <a:chOff x="2991619" y="1066800"/>
            <a:chExt cx="6152381" cy="3647619"/>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2585323"/>
            </a:xfrm>
            <a:prstGeom prst="rect">
              <a:avLst/>
            </a:prstGeom>
            <a:noFill/>
            <a:ln>
              <a:solidFill>
                <a:srgbClr val="00B050"/>
              </a:solidFill>
            </a:ln>
          </p:spPr>
          <p:txBody>
            <a:bodyPr wrap="square" rtlCol="0">
              <a:spAutoFit/>
            </a:bodyPr>
            <a:lstStyle/>
            <a:p>
              <a:endParaRPr lang="en-US"/>
            </a:p>
            <a:p>
              <a:pPr algn="ctr"/>
              <a:r>
                <a:rPr lang="en-US"/>
                <a:t>7. THẦY CÔ NHẬP VĂN CÂU HỎI VÀO ĐÂY</a:t>
              </a:r>
            </a:p>
            <a:p>
              <a:endParaRPr lang="en-US"/>
            </a:p>
            <a:p>
              <a:endParaRPr lang="en-US"/>
            </a:p>
            <a:p>
              <a:endParaRPr lang="en-US"/>
            </a:p>
            <a:p>
              <a:endParaRPr lang="en-US"/>
            </a:p>
            <a:p>
              <a:endParaRPr lang="en-US"/>
            </a:p>
            <a:p>
              <a:endParaRPr lang="en-US"/>
            </a:p>
            <a:p>
              <a:endParaRPr lang="vi-VN"/>
            </a:p>
          </p:txBody>
        </p:sp>
      </p:grpSp>
      <p:grpSp>
        <p:nvGrpSpPr>
          <p:cNvPr id="11" name="Nhóm 10"/>
          <p:cNvGrpSpPr/>
          <p:nvPr/>
        </p:nvGrpSpPr>
        <p:grpSpPr>
          <a:xfrm>
            <a:off x="335507" y="3924359"/>
            <a:ext cx="8534400" cy="2799438"/>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646781"/>
            </a:xfrm>
            <a:prstGeom prst="rect">
              <a:avLst/>
            </a:prstGeom>
            <a:noFill/>
            <a:ln>
              <a:solidFill>
                <a:schemeClr val="accent2">
                  <a:lumMod val="50000"/>
                </a:schemeClr>
              </a:solidFill>
            </a:ln>
          </p:spPr>
          <p:txBody>
            <a:bodyPr wrap="square" rtlCol="0">
              <a:spAutoFit/>
            </a:bodyPr>
            <a:lstStyle/>
            <a:p>
              <a:endParaRPr lang="en-US"/>
            </a:p>
            <a:p>
              <a:pPr algn="ctr"/>
              <a:r>
                <a:rPr lang="en-US"/>
                <a:t>THẦY CÔ NHẬP CÂU TRẢ LỜI VÀO ĐÂY</a:t>
              </a:r>
            </a:p>
            <a:p>
              <a:endParaRPr lang="en-US"/>
            </a:p>
            <a:p>
              <a:endParaRPr lang="en-US"/>
            </a:p>
            <a:p>
              <a:endParaRPr lang="en-US"/>
            </a:p>
            <a:p>
              <a:endParaRPr lang="en-US"/>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1240988"/>
          </a:xfrm>
          <a:prstGeom prst="rect">
            <a:avLst/>
          </a:prstGeom>
        </p:spPr>
      </p:pic>
    </p:spTree>
    <p:extLst>
      <p:ext uri="{BB962C8B-B14F-4D97-AF65-F5344CB8AC3E}">
        <p14:creationId xmlns:p14="http://schemas.microsoft.com/office/powerpoint/2010/main" val="24336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52400"/>
            <a:ext cx="8534400" cy="3647619"/>
            <a:chOff x="2991619" y="1066800"/>
            <a:chExt cx="6152381" cy="3647619"/>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2585323"/>
            </a:xfrm>
            <a:prstGeom prst="rect">
              <a:avLst/>
            </a:prstGeom>
            <a:noFill/>
            <a:ln>
              <a:solidFill>
                <a:srgbClr val="00B050"/>
              </a:solidFill>
            </a:ln>
          </p:spPr>
          <p:txBody>
            <a:bodyPr wrap="square" rtlCol="0">
              <a:spAutoFit/>
            </a:bodyPr>
            <a:lstStyle/>
            <a:p>
              <a:endParaRPr lang="en-US"/>
            </a:p>
            <a:p>
              <a:pPr algn="ctr"/>
              <a:r>
                <a:rPr lang="en-US"/>
                <a:t>8. THẦY CÔ NHẬP VĂN CÂU HỎI VÀO ĐÂY</a:t>
              </a:r>
            </a:p>
            <a:p>
              <a:endParaRPr lang="en-US"/>
            </a:p>
            <a:p>
              <a:endParaRPr lang="en-US"/>
            </a:p>
            <a:p>
              <a:endParaRPr lang="en-US"/>
            </a:p>
            <a:p>
              <a:endParaRPr lang="en-US"/>
            </a:p>
            <a:p>
              <a:endParaRPr lang="en-US"/>
            </a:p>
            <a:p>
              <a:endParaRPr lang="en-US"/>
            </a:p>
            <a:p>
              <a:endParaRPr lang="vi-VN"/>
            </a:p>
          </p:txBody>
        </p:sp>
      </p:grpSp>
      <p:grpSp>
        <p:nvGrpSpPr>
          <p:cNvPr id="11" name="Nhóm 10"/>
          <p:cNvGrpSpPr/>
          <p:nvPr/>
        </p:nvGrpSpPr>
        <p:grpSpPr>
          <a:xfrm>
            <a:off x="335507" y="3924359"/>
            <a:ext cx="8534400" cy="2799438"/>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646781"/>
            </a:xfrm>
            <a:prstGeom prst="rect">
              <a:avLst/>
            </a:prstGeom>
            <a:noFill/>
            <a:ln>
              <a:solidFill>
                <a:schemeClr val="accent2">
                  <a:lumMod val="50000"/>
                </a:schemeClr>
              </a:solidFill>
            </a:ln>
          </p:spPr>
          <p:txBody>
            <a:bodyPr wrap="square" rtlCol="0">
              <a:spAutoFit/>
            </a:bodyPr>
            <a:lstStyle/>
            <a:p>
              <a:endParaRPr lang="en-US"/>
            </a:p>
            <a:p>
              <a:pPr algn="ctr"/>
              <a:r>
                <a:rPr lang="en-US"/>
                <a:t>THẦY CÔ NHẬP CÂU TRẢ LỜI VÀO ĐÂY</a:t>
              </a:r>
            </a:p>
            <a:p>
              <a:endParaRPr lang="en-US"/>
            </a:p>
            <a:p>
              <a:endParaRPr lang="en-US"/>
            </a:p>
            <a:p>
              <a:endParaRPr lang="en-US"/>
            </a:p>
            <a:p>
              <a:endParaRPr lang="en-US"/>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1240988"/>
          </a:xfrm>
          <a:prstGeom prst="rect">
            <a:avLst/>
          </a:prstGeom>
        </p:spPr>
      </p:pic>
    </p:spTree>
    <p:extLst>
      <p:ext uri="{BB962C8B-B14F-4D97-AF65-F5344CB8AC3E}">
        <p14:creationId xmlns:p14="http://schemas.microsoft.com/office/powerpoint/2010/main" val="134499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C00000"/>
                </a:solidFill>
              </a:rPr>
              <a:t>CÁCH CHƠI</a:t>
            </a:r>
          </a:p>
        </p:txBody>
      </p:sp>
      <p:sp>
        <p:nvSpPr>
          <p:cNvPr id="3" name="Content Placeholder 2"/>
          <p:cNvSpPr>
            <a:spLocks noGrp="1"/>
          </p:cNvSpPr>
          <p:nvPr>
            <p:ph sz="quarter" idx="1"/>
          </p:nvPr>
        </p:nvSpPr>
        <p:spPr>
          <a:xfrm>
            <a:off x="609600" y="1371600"/>
            <a:ext cx="7927848" cy="4572000"/>
          </a:xfrm>
        </p:spPr>
        <p:txBody>
          <a:bodyPr>
            <a:normAutofit/>
          </a:bodyPr>
          <a:lstStyle/>
          <a:p>
            <a:pPr marL="0" indent="0" algn="just">
              <a:buNone/>
            </a:pPr>
            <a:r>
              <a:rPr lang="en-US"/>
              <a:t>Một hôm, Bạch Tuyết vào rừng để hái táo chuẩn bị làm món tráng miệng cho 7 chú lùn.</a:t>
            </a:r>
          </a:p>
          <a:p>
            <a:pPr marL="0" indent="0" algn="just">
              <a:buNone/>
            </a:pPr>
            <a:endParaRPr lang="en-US"/>
          </a:p>
          <a:p>
            <a:pPr marL="0" indent="0" algn="just">
              <a:buNone/>
            </a:pPr>
            <a:r>
              <a:rPr lang="en-US"/>
              <a:t>Em hãy giúp Bạch Tuyết hái táo bằng cách lựa các trái táo và trả lời đúng các câu hỏi tương ứng để giúp Bạch Tuyết hái được táo vào giỏ nhé!</a:t>
            </a:r>
          </a:p>
          <a:p>
            <a:pPr marL="0" indent="0" algn="just">
              <a:buNone/>
            </a:pPr>
            <a:endParaRPr lang="en-US"/>
          </a:p>
          <a:p>
            <a:pPr algn="just"/>
            <a:r>
              <a:rPr lang="en-US"/>
              <a:t>Có 8 quả táo ứng với 8 câu hỏi.</a:t>
            </a:r>
          </a:p>
          <a:p>
            <a:pPr algn="just"/>
            <a:r>
              <a:rPr lang="en-US"/>
              <a:t>Mỗi câu hỏi có thời gian suy nghĩ là 10 giây.</a:t>
            </a:r>
          </a:p>
        </p:txBody>
      </p:sp>
    </p:spTree>
    <p:extLst>
      <p:ext uri="{BB962C8B-B14F-4D97-AF65-F5344CB8AC3E}">
        <p14:creationId xmlns:p14="http://schemas.microsoft.com/office/powerpoint/2010/main" val="318463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1" y="0"/>
            <a:ext cx="9169021" cy="6858000"/>
          </a:xfrm>
          <a:prstGeom prst="rect">
            <a:avLst/>
          </a:prstGeom>
        </p:spPr>
      </p:pic>
      <p:pic>
        <p:nvPicPr>
          <p:cNvPr id="63" name="Ảnh 62"/>
          <p:cNvPicPr>
            <a:picLocks noChangeAspect="1"/>
          </p:cNvPicPr>
          <p:nvPr/>
        </p:nvPicPr>
        <p:blipFill>
          <a:blip r:embed="rId3">
            <a:clrChange>
              <a:clrFrom>
                <a:srgbClr val="F7FFFF"/>
              </a:clrFrom>
              <a:clrTo>
                <a:srgbClr val="F7FFFF">
                  <a:alpha val="0"/>
                </a:srgbClr>
              </a:clrTo>
            </a:clrChange>
            <a:extLst>
              <a:ext uri="{28A0092B-C50C-407E-A947-70E740481C1C}">
                <a14:useLocalDpi xmlns:a14="http://schemas.microsoft.com/office/drawing/2010/main" val="0"/>
              </a:ext>
            </a:extLst>
          </a:blip>
          <a:stretch>
            <a:fillRect/>
          </a:stretch>
        </p:blipFill>
        <p:spPr>
          <a:xfrm rot="617593">
            <a:off x="1706209" y="3807170"/>
            <a:ext cx="1271966" cy="1632470"/>
          </a:xfrm>
          <a:prstGeom prst="rect">
            <a:avLst/>
          </a:prstGeom>
        </p:spPr>
      </p:pic>
      <p:pic>
        <p:nvPicPr>
          <p:cNvPr id="6" name="Ảnh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3320" y="2179766"/>
            <a:ext cx="2819400" cy="4441736"/>
          </a:xfrm>
          <a:prstGeom prst="rect">
            <a:avLst/>
          </a:prstGeom>
        </p:spPr>
      </p:pic>
      <p:pic>
        <p:nvPicPr>
          <p:cNvPr id="32" name="1"/>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157098" y="4348763"/>
            <a:ext cx="489468" cy="435083"/>
          </a:xfrm>
          <a:prstGeom prst="rect">
            <a:avLst/>
          </a:prstGeom>
        </p:spPr>
      </p:pic>
      <p:pic>
        <p:nvPicPr>
          <p:cNvPr id="33" name="Giỏ">
            <a:hlinkClick r:id="" action="ppaction://noaction"/>
          </p:cNvPr>
          <p:cNvPicPr>
            <a:picLocks noChangeAspect="1"/>
          </p:cNvPicPr>
          <p:nvPr/>
        </p:nvPicPr>
        <p:blipFill>
          <a:blip r:embed="rId7" cstate="print">
            <a:clrChange>
              <a:clrFrom>
                <a:srgbClr val="F6F6F6"/>
              </a:clrFrom>
              <a:clrTo>
                <a:srgbClr val="F6F6F6">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09365" y="4155831"/>
            <a:ext cx="1752600" cy="1482969"/>
          </a:xfrm>
          <a:prstGeom prst="rect">
            <a:avLst/>
          </a:prstGeom>
        </p:spPr>
      </p:pic>
      <p:pic>
        <p:nvPicPr>
          <p:cNvPr id="35" name="3"/>
          <p:cNvPicPr>
            <a:picLocks noChangeAspect="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854087" y="4326997"/>
            <a:ext cx="538441" cy="478615"/>
          </a:xfrm>
          <a:prstGeom prst="rect">
            <a:avLst/>
          </a:prstGeom>
        </p:spPr>
      </p:pic>
      <p:pic>
        <p:nvPicPr>
          <p:cNvPr id="37" name="5"/>
          <p:cNvPicPr>
            <a:picLocks noChangeAspect="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684673" y="4508527"/>
            <a:ext cx="470782" cy="418473"/>
          </a:xfrm>
          <a:prstGeom prst="rect">
            <a:avLst/>
          </a:prstGeom>
        </p:spPr>
      </p:pic>
      <p:pic>
        <p:nvPicPr>
          <p:cNvPr id="38" name="6"/>
          <p:cNvPicPr>
            <a:picLocks noChangeAspect="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542585" y="4191398"/>
            <a:ext cx="470782" cy="418473"/>
          </a:xfrm>
          <a:prstGeom prst="rect">
            <a:avLst/>
          </a:prstGeom>
        </p:spPr>
      </p:pic>
      <p:pic>
        <p:nvPicPr>
          <p:cNvPr id="39" name="7"/>
          <p:cNvPicPr>
            <a:picLocks noChangeAspect="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277029" y="4500858"/>
            <a:ext cx="470782" cy="418473"/>
          </a:xfrm>
          <a:prstGeom prst="rect">
            <a:avLst/>
          </a:prstGeom>
        </p:spPr>
      </p:pic>
      <p:pic>
        <p:nvPicPr>
          <p:cNvPr id="40" name="8"/>
          <p:cNvPicPr>
            <a:picLocks noChangeAspect="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044297" y="4577282"/>
            <a:ext cx="470782" cy="418473"/>
          </a:xfrm>
          <a:prstGeom prst="rect">
            <a:avLst/>
          </a:prstGeom>
        </p:spPr>
      </p:pic>
      <p:pic>
        <p:nvPicPr>
          <p:cNvPr id="50" name="Ảnh 49">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6114" y="1478478"/>
            <a:ext cx="1731414" cy="1646063"/>
          </a:xfrm>
          <a:prstGeom prst="rect">
            <a:avLst/>
          </a:prstGeom>
        </p:spPr>
      </p:pic>
      <p:pic>
        <p:nvPicPr>
          <p:cNvPr id="51" name="Ảnh 50">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3547" y="-98096"/>
            <a:ext cx="1731414" cy="1646063"/>
          </a:xfrm>
          <a:prstGeom prst="rect">
            <a:avLst/>
          </a:prstGeom>
        </p:spPr>
      </p:pic>
      <p:pic>
        <p:nvPicPr>
          <p:cNvPr id="52" name="Ảnh 51">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82376" y="971448"/>
            <a:ext cx="1731414" cy="1646063"/>
          </a:xfrm>
          <a:prstGeom prst="rect">
            <a:avLst/>
          </a:prstGeom>
        </p:spPr>
      </p:pic>
      <p:pic>
        <p:nvPicPr>
          <p:cNvPr id="53" name="Ảnh 52">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61447" y="683155"/>
            <a:ext cx="1731414" cy="1646063"/>
          </a:xfrm>
          <a:prstGeom prst="rect">
            <a:avLst/>
          </a:prstGeom>
        </p:spPr>
      </p:pic>
      <p:pic>
        <p:nvPicPr>
          <p:cNvPr id="54" name="Ảnh 53">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647013" y="154514"/>
            <a:ext cx="1731414" cy="1639966"/>
          </a:xfrm>
          <a:prstGeom prst="rect">
            <a:avLst/>
          </a:prstGeom>
        </p:spPr>
      </p:pic>
      <p:pic>
        <p:nvPicPr>
          <p:cNvPr id="55" name="Ảnh 54">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647013" y="1547967"/>
            <a:ext cx="1731414" cy="1646063"/>
          </a:xfrm>
          <a:prstGeom prst="rect">
            <a:avLst/>
          </a:prstGeom>
        </p:spPr>
      </p:pic>
      <p:pic>
        <p:nvPicPr>
          <p:cNvPr id="59" name="Ảnh 58"/>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6826" y="4450854"/>
            <a:ext cx="1036340" cy="1023904"/>
          </a:xfrm>
          <a:prstGeom prst="rect">
            <a:avLst/>
          </a:prstGeom>
        </p:spPr>
      </p:pic>
      <p:pic>
        <p:nvPicPr>
          <p:cNvPr id="60" name="Ảnh 59"/>
          <p:cNvPicPr>
            <a:picLocks noChangeAspect="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34117" y="4858338"/>
            <a:ext cx="956968" cy="945484"/>
          </a:xfrm>
          <a:prstGeom prst="rect">
            <a:avLst/>
          </a:prstGeom>
        </p:spPr>
      </p:pic>
      <p:pic>
        <p:nvPicPr>
          <p:cNvPr id="61" name="Ảnh 60"/>
          <p:cNvPicPr>
            <a:picLocks noChangeAspect="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8606" y="5067403"/>
            <a:ext cx="956968" cy="945484"/>
          </a:xfrm>
          <a:prstGeom prst="rect">
            <a:avLst/>
          </a:prstGeom>
        </p:spPr>
      </p:pic>
    </p:spTree>
    <p:extLst>
      <p:ext uri="{BB962C8B-B14F-4D97-AF65-F5344CB8AC3E}">
        <p14:creationId xmlns:p14="http://schemas.microsoft.com/office/powerpoint/2010/main" val="182444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3"/>
                                        </p:tgtEl>
                                        <p:attrNameLst>
                                          <p:attrName>r</p:attrName>
                                        </p:attrNameLst>
                                      </p:cBhvr>
                                    </p:animRot>
                                    <p:animRot by="-240000">
                                      <p:cBhvr>
                                        <p:cTn id="13" dur="200" fill="hold">
                                          <p:stCondLst>
                                            <p:cond delay="200"/>
                                          </p:stCondLst>
                                        </p:cTn>
                                        <p:tgtEl>
                                          <p:spTgt spid="33"/>
                                        </p:tgtEl>
                                        <p:attrNameLst>
                                          <p:attrName>r</p:attrName>
                                        </p:attrNameLst>
                                      </p:cBhvr>
                                    </p:animRot>
                                    <p:animRot by="240000">
                                      <p:cBhvr>
                                        <p:cTn id="14" dur="200" fill="hold">
                                          <p:stCondLst>
                                            <p:cond delay="400"/>
                                          </p:stCondLst>
                                        </p:cTn>
                                        <p:tgtEl>
                                          <p:spTgt spid="33"/>
                                        </p:tgtEl>
                                        <p:attrNameLst>
                                          <p:attrName>r</p:attrName>
                                        </p:attrNameLst>
                                      </p:cBhvr>
                                    </p:animRot>
                                    <p:animRot by="-240000">
                                      <p:cBhvr>
                                        <p:cTn id="15" dur="200" fill="hold">
                                          <p:stCondLst>
                                            <p:cond delay="600"/>
                                          </p:stCondLst>
                                        </p:cTn>
                                        <p:tgtEl>
                                          <p:spTgt spid="33"/>
                                        </p:tgtEl>
                                        <p:attrNameLst>
                                          <p:attrName>r</p:attrName>
                                        </p:attrNameLst>
                                      </p:cBhvr>
                                    </p:animRot>
                                    <p:animRot by="120000">
                                      <p:cBhvr>
                                        <p:cTn id="16" dur="200" fill="hold">
                                          <p:stCondLst>
                                            <p:cond delay="800"/>
                                          </p:stCondLst>
                                        </p:cTn>
                                        <p:tgtEl>
                                          <p:spTgt spid="3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59"/>
                                        </p:tgtEl>
                                        <p:attrNameLst>
                                          <p:attrName>r</p:attrName>
                                        </p:attrNameLst>
                                      </p:cBhvr>
                                    </p:animRot>
                                    <p:animRot by="-240000">
                                      <p:cBhvr>
                                        <p:cTn id="19" dur="200" fill="hold">
                                          <p:stCondLst>
                                            <p:cond delay="200"/>
                                          </p:stCondLst>
                                        </p:cTn>
                                        <p:tgtEl>
                                          <p:spTgt spid="59"/>
                                        </p:tgtEl>
                                        <p:attrNameLst>
                                          <p:attrName>r</p:attrName>
                                        </p:attrNameLst>
                                      </p:cBhvr>
                                    </p:animRot>
                                    <p:animRot by="240000">
                                      <p:cBhvr>
                                        <p:cTn id="20" dur="200" fill="hold">
                                          <p:stCondLst>
                                            <p:cond delay="400"/>
                                          </p:stCondLst>
                                        </p:cTn>
                                        <p:tgtEl>
                                          <p:spTgt spid="59"/>
                                        </p:tgtEl>
                                        <p:attrNameLst>
                                          <p:attrName>r</p:attrName>
                                        </p:attrNameLst>
                                      </p:cBhvr>
                                    </p:animRot>
                                    <p:animRot by="-240000">
                                      <p:cBhvr>
                                        <p:cTn id="21" dur="200" fill="hold">
                                          <p:stCondLst>
                                            <p:cond delay="600"/>
                                          </p:stCondLst>
                                        </p:cTn>
                                        <p:tgtEl>
                                          <p:spTgt spid="59"/>
                                        </p:tgtEl>
                                        <p:attrNameLst>
                                          <p:attrName>r</p:attrName>
                                        </p:attrNameLst>
                                      </p:cBhvr>
                                    </p:animRot>
                                    <p:animRot by="120000">
                                      <p:cBhvr>
                                        <p:cTn id="22" dur="200" fill="hold">
                                          <p:stCondLst>
                                            <p:cond delay="800"/>
                                          </p:stCondLst>
                                        </p:cTn>
                                        <p:tgtEl>
                                          <p:spTgt spid="5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60"/>
                                        </p:tgtEl>
                                        <p:attrNameLst>
                                          <p:attrName>r</p:attrName>
                                        </p:attrNameLst>
                                      </p:cBhvr>
                                    </p:animRot>
                                    <p:animRot by="-240000">
                                      <p:cBhvr>
                                        <p:cTn id="25" dur="200" fill="hold">
                                          <p:stCondLst>
                                            <p:cond delay="200"/>
                                          </p:stCondLst>
                                        </p:cTn>
                                        <p:tgtEl>
                                          <p:spTgt spid="60"/>
                                        </p:tgtEl>
                                        <p:attrNameLst>
                                          <p:attrName>r</p:attrName>
                                        </p:attrNameLst>
                                      </p:cBhvr>
                                    </p:animRot>
                                    <p:animRot by="240000">
                                      <p:cBhvr>
                                        <p:cTn id="26" dur="200" fill="hold">
                                          <p:stCondLst>
                                            <p:cond delay="400"/>
                                          </p:stCondLst>
                                        </p:cTn>
                                        <p:tgtEl>
                                          <p:spTgt spid="60"/>
                                        </p:tgtEl>
                                        <p:attrNameLst>
                                          <p:attrName>r</p:attrName>
                                        </p:attrNameLst>
                                      </p:cBhvr>
                                    </p:animRot>
                                    <p:animRot by="-240000">
                                      <p:cBhvr>
                                        <p:cTn id="27" dur="200" fill="hold">
                                          <p:stCondLst>
                                            <p:cond delay="600"/>
                                          </p:stCondLst>
                                        </p:cTn>
                                        <p:tgtEl>
                                          <p:spTgt spid="60"/>
                                        </p:tgtEl>
                                        <p:attrNameLst>
                                          <p:attrName>r</p:attrName>
                                        </p:attrNameLst>
                                      </p:cBhvr>
                                    </p:animRot>
                                    <p:animRot by="120000">
                                      <p:cBhvr>
                                        <p:cTn id="28" dur="200" fill="hold">
                                          <p:stCondLst>
                                            <p:cond delay="800"/>
                                          </p:stCondLst>
                                        </p:cTn>
                                        <p:tgtEl>
                                          <p:spTgt spid="60"/>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1"/>
                                        </p:tgtEl>
                                        <p:attrNameLst>
                                          <p:attrName>r</p:attrName>
                                        </p:attrNameLst>
                                      </p:cBhvr>
                                    </p:animRot>
                                    <p:animRot by="-240000">
                                      <p:cBhvr>
                                        <p:cTn id="31" dur="200" fill="hold">
                                          <p:stCondLst>
                                            <p:cond delay="200"/>
                                          </p:stCondLst>
                                        </p:cTn>
                                        <p:tgtEl>
                                          <p:spTgt spid="61"/>
                                        </p:tgtEl>
                                        <p:attrNameLst>
                                          <p:attrName>r</p:attrName>
                                        </p:attrNameLst>
                                      </p:cBhvr>
                                    </p:animRot>
                                    <p:animRot by="240000">
                                      <p:cBhvr>
                                        <p:cTn id="32" dur="200" fill="hold">
                                          <p:stCondLst>
                                            <p:cond delay="400"/>
                                          </p:stCondLst>
                                        </p:cTn>
                                        <p:tgtEl>
                                          <p:spTgt spid="61"/>
                                        </p:tgtEl>
                                        <p:attrNameLst>
                                          <p:attrName>r</p:attrName>
                                        </p:attrNameLst>
                                      </p:cBhvr>
                                    </p:animRot>
                                    <p:animRot by="-240000">
                                      <p:cBhvr>
                                        <p:cTn id="33" dur="200" fill="hold">
                                          <p:stCondLst>
                                            <p:cond delay="600"/>
                                          </p:stCondLst>
                                        </p:cTn>
                                        <p:tgtEl>
                                          <p:spTgt spid="61"/>
                                        </p:tgtEl>
                                        <p:attrNameLst>
                                          <p:attrName>r</p:attrName>
                                        </p:attrNameLst>
                                      </p:cBhvr>
                                    </p:animRot>
                                    <p:animRot by="120000">
                                      <p:cBhvr>
                                        <p:cTn id="34" dur="200" fill="hold">
                                          <p:stCondLst>
                                            <p:cond delay="800"/>
                                          </p:stCondLst>
                                        </p:cTn>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0"/>
                    </p:tgtEl>
                  </p:cond>
                </p:stCondLst>
                <p:endSync evt="end" delay="0">
                  <p:rtn val="all"/>
                </p:endSync>
                <p:childTnLst>
                  <p:par>
                    <p:cTn id="36" fill="hold">
                      <p:stCondLst>
                        <p:cond delay="0"/>
                      </p:stCondLst>
                      <p:childTnLst>
                        <p:par>
                          <p:cTn id="37" fill="hold">
                            <p:stCondLst>
                              <p:cond delay="0"/>
                            </p:stCondLst>
                            <p:childTnLst>
                              <p:par>
                                <p:cTn id="38" presetID="12" presetClass="exit" presetSubtype="4" fill="hold" nodeType="clickEffect">
                                  <p:stCondLst>
                                    <p:cond delay="0"/>
                                  </p:stCondLst>
                                  <p:childTnLst>
                                    <p:anim calcmode="lin" valueType="num">
                                      <p:cBhvr additive="base">
                                        <p:cTn id="39" dur="500"/>
                                        <p:tgtEl>
                                          <p:spTgt spid="50"/>
                                        </p:tgtEl>
                                        <p:attrNameLst>
                                          <p:attrName>ppt_y</p:attrName>
                                        </p:attrNameLst>
                                      </p:cBhvr>
                                      <p:tavLst>
                                        <p:tav tm="0">
                                          <p:val>
                                            <p:strVal val="#ppt_y"/>
                                          </p:val>
                                        </p:tav>
                                        <p:tav tm="100000">
                                          <p:val>
                                            <p:strVal val="#ppt_y+#ppt_h*1.125000"/>
                                          </p:val>
                                        </p:tav>
                                      </p:tavLst>
                                    </p:anim>
                                    <p:animEffect transition="out" filter="wipe(down)">
                                      <p:cBhvr>
                                        <p:cTn id="40" dur="500"/>
                                        <p:tgtEl>
                                          <p:spTgt spid="50"/>
                                        </p:tgtEl>
                                      </p:cBhvr>
                                    </p:animEffect>
                                    <p:set>
                                      <p:cBhvr>
                                        <p:cTn id="41" dur="1" fill="hold">
                                          <p:stCondLst>
                                            <p:cond delay="499"/>
                                          </p:stCondLst>
                                        </p:cTn>
                                        <p:tgtEl>
                                          <p:spTgt spid="50"/>
                                        </p:tgtEl>
                                        <p:attrNameLst>
                                          <p:attrName>style.visibility</p:attrName>
                                        </p:attrNameLst>
                                      </p:cBhvr>
                                      <p:to>
                                        <p:strVal val="hidden"/>
                                      </p:to>
                                    </p:set>
                                  </p:childTnLst>
                                </p:cTn>
                              </p:par>
                              <p:par>
                                <p:cTn id="42" presetID="47"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0"/>
                  </p:tgtEl>
                </p:cond>
              </p:nextCondLst>
            </p:seq>
            <p:seq concurrent="1" nextAc="seek">
              <p:cTn id="47" restart="whenNotActive" fill="hold" evtFilter="cancelBubble" nodeType="interactiveSeq">
                <p:stCondLst>
                  <p:cond evt="onClick" delay="0">
                    <p:tgtEl>
                      <p:spTgt spid="51"/>
                    </p:tgtEl>
                  </p:cond>
                </p:stCondLst>
                <p:endSync evt="end" delay="0">
                  <p:rtn val="all"/>
                </p:endSync>
                <p:childTnLst>
                  <p:par>
                    <p:cTn id="48" fill="hold">
                      <p:stCondLst>
                        <p:cond delay="0"/>
                      </p:stCondLst>
                      <p:childTnLst>
                        <p:par>
                          <p:cTn id="49" fill="hold">
                            <p:stCondLst>
                              <p:cond delay="0"/>
                            </p:stCondLst>
                            <p:childTnLst>
                              <p:par>
                                <p:cTn id="50" presetID="12" presetClass="exit" presetSubtype="4" fill="hold" nodeType="clickEffect">
                                  <p:stCondLst>
                                    <p:cond delay="0"/>
                                  </p:stCondLst>
                                  <p:childTnLst>
                                    <p:anim calcmode="lin" valueType="num">
                                      <p:cBhvr additive="base">
                                        <p:cTn id="51" dur="500"/>
                                        <p:tgtEl>
                                          <p:spTgt spid="51"/>
                                        </p:tgtEl>
                                        <p:attrNameLst>
                                          <p:attrName>ppt_y</p:attrName>
                                        </p:attrNameLst>
                                      </p:cBhvr>
                                      <p:tavLst>
                                        <p:tav tm="0">
                                          <p:val>
                                            <p:strVal val="#ppt_y"/>
                                          </p:val>
                                        </p:tav>
                                        <p:tav tm="100000">
                                          <p:val>
                                            <p:strVal val="#ppt_y+#ppt_h*1.125000"/>
                                          </p:val>
                                        </p:tav>
                                      </p:tavLst>
                                    </p:anim>
                                    <p:animEffect transition="out" filter="wipe(down)">
                                      <p:cBhvr>
                                        <p:cTn id="52" dur="500"/>
                                        <p:tgtEl>
                                          <p:spTgt spid="51"/>
                                        </p:tgtEl>
                                      </p:cBhvr>
                                    </p:animEffect>
                                    <p:set>
                                      <p:cBhvr>
                                        <p:cTn id="53" dur="1" fill="hold">
                                          <p:stCondLst>
                                            <p:cond delay="499"/>
                                          </p:stCondLst>
                                        </p:cTn>
                                        <p:tgtEl>
                                          <p:spTgt spid="51"/>
                                        </p:tgtEl>
                                        <p:attrNameLst>
                                          <p:attrName>style.visibility</p:attrName>
                                        </p:attrNameLst>
                                      </p:cBhvr>
                                      <p:to>
                                        <p:strVal val="hidden"/>
                                      </p:to>
                                    </p:set>
                                  </p:childTnLst>
                                </p:cTn>
                              </p:par>
                              <p:par>
                                <p:cTn id="54" presetID="47" presetClass="entr" presetSubtype="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1"/>
                  </p:tgtEl>
                </p:cond>
              </p:nextCondLst>
            </p:seq>
            <p:seq concurrent="1" nextAc="seek">
              <p:cTn id="59" restart="whenNotActive" fill="hold" evtFilter="cancelBubble" nodeType="interactiveSeq">
                <p:stCondLst>
                  <p:cond evt="onClick" delay="0">
                    <p:tgtEl>
                      <p:spTgt spid="52"/>
                    </p:tgtEl>
                  </p:cond>
                </p:stCondLst>
                <p:endSync evt="end" delay="0">
                  <p:rtn val="all"/>
                </p:endSync>
                <p:childTnLst>
                  <p:par>
                    <p:cTn id="60" fill="hold">
                      <p:stCondLst>
                        <p:cond delay="0"/>
                      </p:stCondLst>
                      <p:childTnLst>
                        <p:par>
                          <p:cTn id="61" fill="hold">
                            <p:stCondLst>
                              <p:cond delay="0"/>
                            </p:stCondLst>
                            <p:childTnLst>
                              <p:par>
                                <p:cTn id="62" presetID="12" presetClass="exit" presetSubtype="4" fill="hold" nodeType="clickEffect">
                                  <p:stCondLst>
                                    <p:cond delay="0"/>
                                  </p:stCondLst>
                                  <p:childTnLst>
                                    <p:anim calcmode="lin" valueType="num">
                                      <p:cBhvr additive="base">
                                        <p:cTn id="63" dur="500"/>
                                        <p:tgtEl>
                                          <p:spTgt spid="52"/>
                                        </p:tgtEl>
                                        <p:attrNameLst>
                                          <p:attrName>ppt_y</p:attrName>
                                        </p:attrNameLst>
                                      </p:cBhvr>
                                      <p:tavLst>
                                        <p:tav tm="0">
                                          <p:val>
                                            <p:strVal val="#ppt_y"/>
                                          </p:val>
                                        </p:tav>
                                        <p:tav tm="100000">
                                          <p:val>
                                            <p:strVal val="#ppt_y+#ppt_h*1.125000"/>
                                          </p:val>
                                        </p:tav>
                                      </p:tavLst>
                                    </p:anim>
                                    <p:animEffect transition="out" filter="wipe(down)">
                                      <p:cBhvr>
                                        <p:cTn id="64" dur="500"/>
                                        <p:tgtEl>
                                          <p:spTgt spid="52"/>
                                        </p:tgtEl>
                                      </p:cBhvr>
                                    </p:animEffect>
                                    <p:set>
                                      <p:cBhvr>
                                        <p:cTn id="65" dur="1" fill="hold">
                                          <p:stCondLst>
                                            <p:cond delay="499"/>
                                          </p:stCondLst>
                                        </p:cTn>
                                        <p:tgtEl>
                                          <p:spTgt spid="52"/>
                                        </p:tgtEl>
                                        <p:attrNameLst>
                                          <p:attrName>style.visibility</p:attrName>
                                        </p:attrNameLst>
                                      </p:cBhvr>
                                      <p:to>
                                        <p:strVal val="hidden"/>
                                      </p:to>
                                    </p:set>
                                  </p:childTnLst>
                                </p:cTn>
                              </p:par>
                              <p:par>
                                <p:cTn id="66" presetID="47" presetClass="entr" presetSubtype="0"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anim calcmode="lin" valueType="num">
                                      <p:cBhvr>
                                        <p:cTn id="69" dur="1000" fill="hold"/>
                                        <p:tgtEl>
                                          <p:spTgt spid="37"/>
                                        </p:tgtEl>
                                        <p:attrNameLst>
                                          <p:attrName>ppt_x</p:attrName>
                                        </p:attrNameLst>
                                      </p:cBhvr>
                                      <p:tavLst>
                                        <p:tav tm="0">
                                          <p:val>
                                            <p:strVal val="#ppt_x"/>
                                          </p:val>
                                        </p:tav>
                                        <p:tav tm="100000">
                                          <p:val>
                                            <p:strVal val="#ppt_x"/>
                                          </p:val>
                                        </p:tav>
                                      </p:tavLst>
                                    </p:anim>
                                    <p:anim calcmode="lin" valueType="num">
                                      <p:cBhvr>
                                        <p:cTn id="7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2"/>
                  </p:tgtEl>
                </p:cond>
              </p:nextCondLst>
            </p:seq>
            <p:seq concurrent="1" nextAc="seek">
              <p:cTn id="71" restart="whenNotActive" fill="hold" evtFilter="cancelBubble" nodeType="interactiveSeq">
                <p:stCondLst>
                  <p:cond evt="onClick" delay="0">
                    <p:tgtEl>
                      <p:spTgt spid="53"/>
                    </p:tgtEl>
                  </p:cond>
                </p:stCondLst>
                <p:endSync evt="end" delay="0">
                  <p:rtn val="all"/>
                </p:endSync>
                <p:childTnLst>
                  <p:par>
                    <p:cTn id="72" fill="hold">
                      <p:stCondLst>
                        <p:cond delay="0"/>
                      </p:stCondLst>
                      <p:childTnLst>
                        <p:par>
                          <p:cTn id="73" fill="hold">
                            <p:stCondLst>
                              <p:cond delay="0"/>
                            </p:stCondLst>
                            <p:childTnLst>
                              <p:par>
                                <p:cTn id="74" presetID="12" presetClass="exit" presetSubtype="4" fill="hold" nodeType="clickEffect">
                                  <p:stCondLst>
                                    <p:cond delay="0"/>
                                  </p:stCondLst>
                                  <p:childTnLst>
                                    <p:anim calcmode="lin" valueType="num">
                                      <p:cBhvr additive="base">
                                        <p:cTn id="75" dur="500"/>
                                        <p:tgtEl>
                                          <p:spTgt spid="53"/>
                                        </p:tgtEl>
                                        <p:attrNameLst>
                                          <p:attrName>ppt_y</p:attrName>
                                        </p:attrNameLst>
                                      </p:cBhvr>
                                      <p:tavLst>
                                        <p:tav tm="0">
                                          <p:val>
                                            <p:strVal val="#ppt_y"/>
                                          </p:val>
                                        </p:tav>
                                        <p:tav tm="100000">
                                          <p:val>
                                            <p:strVal val="#ppt_y+#ppt_h*1.125000"/>
                                          </p:val>
                                        </p:tav>
                                      </p:tavLst>
                                    </p:anim>
                                    <p:animEffect transition="out" filter="wipe(down)">
                                      <p:cBhvr>
                                        <p:cTn id="76" dur="500"/>
                                        <p:tgtEl>
                                          <p:spTgt spid="53"/>
                                        </p:tgtEl>
                                      </p:cBhvr>
                                    </p:animEffect>
                                    <p:set>
                                      <p:cBhvr>
                                        <p:cTn id="77" dur="1" fill="hold">
                                          <p:stCondLst>
                                            <p:cond delay="499"/>
                                          </p:stCondLst>
                                        </p:cTn>
                                        <p:tgtEl>
                                          <p:spTgt spid="53"/>
                                        </p:tgtEl>
                                        <p:attrNameLst>
                                          <p:attrName>style.visibility</p:attrName>
                                        </p:attrNameLst>
                                      </p:cBhvr>
                                      <p:to>
                                        <p:strVal val="hidden"/>
                                      </p:to>
                                    </p:set>
                                  </p:childTnLst>
                                </p:cTn>
                              </p:par>
                              <p:par>
                                <p:cTn id="78" presetID="47" presetClass="entr" presetSubtype="0"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1000"/>
                                        <p:tgtEl>
                                          <p:spTgt spid="38"/>
                                        </p:tgtEl>
                                      </p:cBhvr>
                                    </p:animEffect>
                                    <p:anim calcmode="lin" valueType="num">
                                      <p:cBhvr>
                                        <p:cTn id="81" dur="1000" fill="hold"/>
                                        <p:tgtEl>
                                          <p:spTgt spid="38"/>
                                        </p:tgtEl>
                                        <p:attrNameLst>
                                          <p:attrName>ppt_x</p:attrName>
                                        </p:attrNameLst>
                                      </p:cBhvr>
                                      <p:tavLst>
                                        <p:tav tm="0">
                                          <p:val>
                                            <p:strVal val="#ppt_x"/>
                                          </p:val>
                                        </p:tav>
                                        <p:tav tm="100000">
                                          <p:val>
                                            <p:strVal val="#ppt_x"/>
                                          </p:val>
                                        </p:tav>
                                      </p:tavLst>
                                    </p:anim>
                                    <p:anim calcmode="lin" valueType="num">
                                      <p:cBhvr>
                                        <p:cTn id="8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3"/>
                  </p:tgtEl>
                </p:cond>
              </p:nextCondLst>
            </p:seq>
            <p:seq concurrent="1" nextAc="seek">
              <p:cTn id="83" restart="whenNotActive" fill="hold" evtFilter="cancelBubble" nodeType="interactiveSeq">
                <p:stCondLst>
                  <p:cond evt="onClick" delay="0">
                    <p:tgtEl>
                      <p:spTgt spid="54"/>
                    </p:tgtEl>
                  </p:cond>
                </p:stCondLst>
                <p:endSync evt="end" delay="0">
                  <p:rtn val="all"/>
                </p:endSync>
                <p:childTnLst>
                  <p:par>
                    <p:cTn id="84" fill="hold">
                      <p:stCondLst>
                        <p:cond delay="0"/>
                      </p:stCondLst>
                      <p:childTnLst>
                        <p:par>
                          <p:cTn id="85" fill="hold">
                            <p:stCondLst>
                              <p:cond delay="0"/>
                            </p:stCondLst>
                            <p:childTnLst>
                              <p:par>
                                <p:cTn id="86" presetID="12" presetClass="exit" presetSubtype="4" fill="hold" nodeType="clickEffect">
                                  <p:stCondLst>
                                    <p:cond delay="0"/>
                                  </p:stCondLst>
                                  <p:childTnLst>
                                    <p:anim calcmode="lin" valueType="num">
                                      <p:cBhvr additive="base">
                                        <p:cTn id="87" dur="500"/>
                                        <p:tgtEl>
                                          <p:spTgt spid="54"/>
                                        </p:tgtEl>
                                        <p:attrNameLst>
                                          <p:attrName>ppt_y</p:attrName>
                                        </p:attrNameLst>
                                      </p:cBhvr>
                                      <p:tavLst>
                                        <p:tav tm="0">
                                          <p:val>
                                            <p:strVal val="#ppt_y"/>
                                          </p:val>
                                        </p:tav>
                                        <p:tav tm="100000">
                                          <p:val>
                                            <p:strVal val="#ppt_y+#ppt_h*1.125000"/>
                                          </p:val>
                                        </p:tav>
                                      </p:tavLst>
                                    </p:anim>
                                    <p:animEffect transition="out" filter="wipe(down)">
                                      <p:cBhvr>
                                        <p:cTn id="88" dur="500"/>
                                        <p:tgtEl>
                                          <p:spTgt spid="54"/>
                                        </p:tgtEl>
                                      </p:cBhvr>
                                    </p:animEffect>
                                    <p:set>
                                      <p:cBhvr>
                                        <p:cTn id="89" dur="1" fill="hold">
                                          <p:stCondLst>
                                            <p:cond delay="499"/>
                                          </p:stCondLst>
                                        </p:cTn>
                                        <p:tgtEl>
                                          <p:spTgt spid="54"/>
                                        </p:tgtEl>
                                        <p:attrNameLst>
                                          <p:attrName>style.visibility</p:attrName>
                                        </p:attrNameLst>
                                      </p:cBhvr>
                                      <p:to>
                                        <p:strVal val="hidden"/>
                                      </p:to>
                                    </p:set>
                                  </p:childTnLst>
                                </p:cTn>
                              </p:par>
                              <p:par>
                                <p:cTn id="90" presetID="47"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1000"/>
                                        <p:tgtEl>
                                          <p:spTgt spid="35"/>
                                        </p:tgtEl>
                                      </p:cBhvr>
                                    </p:animEffect>
                                    <p:anim calcmode="lin" valueType="num">
                                      <p:cBhvr>
                                        <p:cTn id="93" dur="1000" fill="hold"/>
                                        <p:tgtEl>
                                          <p:spTgt spid="35"/>
                                        </p:tgtEl>
                                        <p:attrNameLst>
                                          <p:attrName>ppt_x</p:attrName>
                                        </p:attrNameLst>
                                      </p:cBhvr>
                                      <p:tavLst>
                                        <p:tav tm="0">
                                          <p:val>
                                            <p:strVal val="#ppt_x"/>
                                          </p:val>
                                        </p:tav>
                                        <p:tav tm="100000">
                                          <p:val>
                                            <p:strVal val="#ppt_x"/>
                                          </p:val>
                                        </p:tav>
                                      </p:tavLst>
                                    </p:anim>
                                    <p:anim calcmode="lin" valueType="num">
                                      <p:cBhvr>
                                        <p:cTn id="9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4"/>
                  </p:tgtEl>
                </p:cond>
              </p:nextCondLst>
            </p:seq>
            <p:seq concurrent="1" nextAc="seek">
              <p:cTn id="95" restart="whenNotActive" fill="hold" evtFilter="cancelBubble" nodeType="interactiveSeq">
                <p:stCondLst>
                  <p:cond evt="onClick" delay="0">
                    <p:tgtEl>
                      <p:spTgt spid="55"/>
                    </p:tgtEl>
                  </p:cond>
                </p:stCondLst>
                <p:endSync evt="end" delay="0">
                  <p:rtn val="all"/>
                </p:endSync>
                <p:childTnLst>
                  <p:par>
                    <p:cTn id="96" fill="hold">
                      <p:stCondLst>
                        <p:cond delay="0"/>
                      </p:stCondLst>
                      <p:childTnLst>
                        <p:par>
                          <p:cTn id="97" fill="hold">
                            <p:stCondLst>
                              <p:cond delay="0"/>
                            </p:stCondLst>
                            <p:childTnLst>
                              <p:par>
                                <p:cTn id="98" presetID="12" presetClass="exit" presetSubtype="4" fill="hold" nodeType="clickEffect">
                                  <p:stCondLst>
                                    <p:cond delay="0"/>
                                  </p:stCondLst>
                                  <p:childTnLst>
                                    <p:anim calcmode="lin" valueType="num">
                                      <p:cBhvr additive="base">
                                        <p:cTn id="99" dur="500"/>
                                        <p:tgtEl>
                                          <p:spTgt spid="55"/>
                                        </p:tgtEl>
                                        <p:attrNameLst>
                                          <p:attrName>ppt_y</p:attrName>
                                        </p:attrNameLst>
                                      </p:cBhvr>
                                      <p:tavLst>
                                        <p:tav tm="0">
                                          <p:val>
                                            <p:strVal val="#ppt_y"/>
                                          </p:val>
                                        </p:tav>
                                        <p:tav tm="100000">
                                          <p:val>
                                            <p:strVal val="#ppt_y+#ppt_h*1.125000"/>
                                          </p:val>
                                        </p:tav>
                                      </p:tavLst>
                                    </p:anim>
                                    <p:animEffect transition="out" filter="wipe(down)">
                                      <p:cBhvr>
                                        <p:cTn id="100" dur="500"/>
                                        <p:tgtEl>
                                          <p:spTgt spid="55"/>
                                        </p:tgtEl>
                                      </p:cBhvr>
                                    </p:animEffect>
                                    <p:set>
                                      <p:cBhvr>
                                        <p:cTn id="101" dur="1" fill="hold">
                                          <p:stCondLst>
                                            <p:cond delay="499"/>
                                          </p:stCondLst>
                                        </p:cTn>
                                        <p:tgtEl>
                                          <p:spTgt spid="55"/>
                                        </p:tgtEl>
                                        <p:attrNameLst>
                                          <p:attrName>style.visibility</p:attrName>
                                        </p:attrNameLst>
                                      </p:cBhvr>
                                      <p:to>
                                        <p:strVal val="hidden"/>
                                      </p:to>
                                    </p:set>
                                  </p:childTnLst>
                                </p:cTn>
                              </p:par>
                              <p:par>
                                <p:cTn id="102" presetID="47" presetClass="entr" presetSubtype="0" fill="hold"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52400"/>
            <a:ext cx="8534400" cy="3647619"/>
            <a:chOff x="2991619" y="1066800"/>
            <a:chExt cx="6152381" cy="3647619"/>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695747" y="1781851"/>
              <a:ext cx="4943878" cy="2308324"/>
            </a:xfrm>
            <a:prstGeom prst="rect">
              <a:avLst/>
            </a:prstGeom>
            <a:noFill/>
            <a:ln>
              <a:solidFill>
                <a:srgbClr val="00B05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vi-VN" dirty="0"/>
            </a:p>
          </p:txBody>
        </p:sp>
      </p:grpSp>
      <p:grpSp>
        <p:nvGrpSpPr>
          <p:cNvPr id="11" name="Nhóm 10"/>
          <p:cNvGrpSpPr/>
          <p:nvPr/>
        </p:nvGrpSpPr>
        <p:grpSpPr>
          <a:xfrm>
            <a:off x="335507" y="3924359"/>
            <a:ext cx="8534400" cy="2799438"/>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285856"/>
            </a:xfrm>
            <a:prstGeom prst="rect">
              <a:avLst/>
            </a:prstGeom>
            <a:noFill/>
            <a:ln>
              <a:solidFill>
                <a:schemeClr val="accent2">
                  <a:lumMod val="50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vi-VN" dirty="0"/>
            </a:p>
          </p:txBody>
        </p:sp>
      </p:grpSp>
      <p:pic>
        <p:nvPicPr>
          <p:cNvPr id="2" name="Ảnh 1">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1240988"/>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3945" y="868253"/>
            <a:ext cx="9157855" cy="22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8661" y="4495800"/>
            <a:ext cx="9355539" cy="69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84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 calcmode="lin" valueType="num">
                                      <p:cBhvr additive="base">
                                        <p:cTn id="22" dur="500" fill="hold"/>
                                        <p:tgtEl>
                                          <p:spTgt spid="1027"/>
                                        </p:tgtEl>
                                        <p:attrNameLst>
                                          <p:attrName>ppt_x</p:attrName>
                                        </p:attrNameLst>
                                      </p:cBhvr>
                                      <p:tavLst>
                                        <p:tav tm="0">
                                          <p:val>
                                            <p:strVal val="#ppt_x"/>
                                          </p:val>
                                        </p:tav>
                                        <p:tav tm="100000">
                                          <p:val>
                                            <p:strVal val="#ppt_x"/>
                                          </p:val>
                                        </p:tav>
                                      </p:tavLst>
                                    </p:anim>
                                    <p:anim calcmode="lin" valueType="num">
                                      <p:cBhvr additive="base">
                                        <p:cTn id="2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52400"/>
            <a:ext cx="8534400" cy="3647619"/>
            <a:chOff x="2991619" y="1066800"/>
            <a:chExt cx="6152381" cy="3647619"/>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2308324"/>
            </a:xfrm>
            <a:prstGeom prst="rect">
              <a:avLst/>
            </a:prstGeom>
            <a:noFill/>
            <a:ln>
              <a:solidFill>
                <a:srgbClr val="00B05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vi-VN" dirty="0"/>
            </a:p>
          </p:txBody>
        </p:sp>
      </p:grpSp>
      <p:grpSp>
        <p:nvGrpSpPr>
          <p:cNvPr id="11" name="Nhóm 10"/>
          <p:cNvGrpSpPr/>
          <p:nvPr/>
        </p:nvGrpSpPr>
        <p:grpSpPr>
          <a:xfrm>
            <a:off x="335507" y="3924359"/>
            <a:ext cx="8534400" cy="2799438"/>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285856"/>
            </a:xfrm>
            <a:prstGeom prst="rect">
              <a:avLst/>
            </a:prstGeom>
            <a:noFill/>
            <a:ln>
              <a:solidFill>
                <a:schemeClr val="accent2">
                  <a:lumMod val="50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vi-VN" dirty="0"/>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1240988"/>
          </a:xfrm>
          <a:prstGeom prst="rect">
            <a:avLst/>
          </a:prstGeom>
        </p:spPr>
      </p:pic>
      <p:pic>
        <p:nvPicPr>
          <p:cNvPr id="103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799" y="890588"/>
            <a:ext cx="8366709" cy="25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3110" y="4612452"/>
            <a:ext cx="8901546" cy="56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18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barn(inVertical)">
                                      <p:cBhvr>
                                        <p:cTn id="12" dur="500"/>
                                        <p:tgtEl>
                                          <p:spTgt spid="10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35"/>
                                        </p:tgtEl>
                                        <p:attrNameLst>
                                          <p:attrName>style.visibility</p:attrName>
                                        </p:attrNameLst>
                                      </p:cBhvr>
                                      <p:to>
                                        <p:strVal val="visible"/>
                                      </p:to>
                                    </p:set>
                                    <p:anim calcmode="lin" valueType="num">
                                      <p:cBhvr additive="base">
                                        <p:cTn id="22" dur="500" fill="hold"/>
                                        <p:tgtEl>
                                          <p:spTgt spid="1035"/>
                                        </p:tgtEl>
                                        <p:attrNameLst>
                                          <p:attrName>ppt_x</p:attrName>
                                        </p:attrNameLst>
                                      </p:cBhvr>
                                      <p:tavLst>
                                        <p:tav tm="0">
                                          <p:val>
                                            <p:strVal val="#ppt_x"/>
                                          </p:val>
                                        </p:tav>
                                        <p:tav tm="100000">
                                          <p:val>
                                            <p:strVal val="#ppt_x"/>
                                          </p:val>
                                        </p:tav>
                                      </p:tavLst>
                                    </p:anim>
                                    <p:anim calcmode="lin" valueType="num">
                                      <p:cBhvr additive="base">
                                        <p:cTn id="23" dur="500" fill="hold"/>
                                        <p:tgtEl>
                                          <p:spTgt spid="10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52400"/>
            <a:ext cx="8534400" cy="3647619"/>
            <a:chOff x="2991619" y="1066800"/>
            <a:chExt cx="6152381" cy="3647619"/>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2308324"/>
            </a:xfrm>
            <a:prstGeom prst="rect">
              <a:avLst/>
            </a:prstGeom>
            <a:noFill/>
            <a:ln>
              <a:solidFill>
                <a:srgbClr val="00B05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vi-VN" dirty="0"/>
            </a:p>
          </p:txBody>
        </p:sp>
      </p:grpSp>
      <p:grpSp>
        <p:nvGrpSpPr>
          <p:cNvPr id="11" name="Nhóm 10"/>
          <p:cNvGrpSpPr/>
          <p:nvPr/>
        </p:nvGrpSpPr>
        <p:grpSpPr>
          <a:xfrm>
            <a:off x="335507" y="3924359"/>
            <a:ext cx="8534400" cy="2799438"/>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285856"/>
            </a:xfrm>
            <a:prstGeom prst="rect">
              <a:avLst/>
            </a:prstGeom>
            <a:noFill/>
            <a:ln>
              <a:solidFill>
                <a:schemeClr val="accent2">
                  <a:lumMod val="50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vi-VN" dirty="0"/>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1240988"/>
          </a:xfrm>
          <a:prstGeom prst="rect">
            <a:avLst/>
          </a:prstGeom>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799" y="838198"/>
            <a:ext cx="8905875" cy="2590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6106" y="4513034"/>
            <a:ext cx="9857481" cy="104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73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additive="base">
                                        <p:cTn id="22" dur="500" fill="hold"/>
                                        <p:tgtEl>
                                          <p:spTgt spid="2051"/>
                                        </p:tgtEl>
                                        <p:attrNameLst>
                                          <p:attrName>ppt_x</p:attrName>
                                        </p:attrNameLst>
                                      </p:cBhvr>
                                      <p:tavLst>
                                        <p:tav tm="0">
                                          <p:val>
                                            <p:strVal val="#ppt_x"/>
                                          </p:val>
                                        </p:tav>
                                        <p:tav tm="100000">
                                          <p:val>
                                            <p:strVal val="#ppt_x"/>
                                          </p:val>
                                        </p:tav>
                                      </p:tavLst>
                                    </p:anim>
                                    <p:anim calcmode="lin" valueType="num">
                                      <p:cBhvr additive="base">
                                        <p:cTn id="23"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52400"/>
            <a:ext cx="8534400" cy="3647619"/>
            <a:chOff x="2991619" y="1066800"/>
            <a:chExt cx="6152381" cy="3647619"/>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2308324"/>
            </a:xfrm>
            <a:prstGeom prst="rect">
              <a:avLst/>
            </a:prstGeom>
            <a:noFill/>
            <a:ln>
              <a:solidFill>
                <a:srgbClr val="00B05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vi-VN" dirty="0"/>
            </a:p>
          </p:txBody>
        </p:sp>
      </p:grpSp>
      <p:grpSp>
        <p:nvGrpSpPr>
          <p:cNvPr id="11" name="Nhóm 10"/>
          <p:cNvGrpSpPr/>
          <p:nvPr/>
        </p:nvGrpSpPr>
        <p:grpSpPr>
          <a:xfrm>
            <a:off x="335507" y="3924359"/>
            <a:ext cx="8534400" cy="2799438"/>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285856"/>
            </a:xfrm>
            <a:prstGeom prst="rect">
              <a:avLst/>
            </a:prstGeom>
            <a:noFill/>
            <a:ln>
              <a:solidFill>
                <a:schemeClr val="accent2">
                  <a:lumMod val="50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vi-VN" dirty="0"/>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1240988"/>
          </a:xfrm>
          <a:prstGeom prst="rect">
            <a:avLst/>
          </a:prstGeom>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799" y="838200"/>
            <a:ext cx="1001619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0" y="4605756"/>
            <a:ext cx="10886768" cy="54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55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down)">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1000"/>
                                        <p:tgtEl>
                                          <p:spTgt spid="3076"/>
                                        </p:tgtEl>
                                      </p:cBhvr>
                                    </p:animEffect>
                                    <p:anim calcmode="lin" valueType="num">
                                      <p:cBhvr>
                                        <p:cTn id="23" dur="1000" fill="hold"/>
                                        <p:tgtEl>
                                          <p:spTgt spid="3076"/>
                                        </p:tgtEl>
                                        <p:attrNameLst>
                                          <p:attrName>ppt_x</p:attrName>
                                        </p:attrNameLst>
                                      </p:cBhvr>
                                      <p:tavLst>
                                        <p:tav tm="0">
                                          <p:val>
                                            <p:strVal val="#ppt_x"/>
                                          </p:val>
                                        </p:tav>
                                        <p:tav tm="100000">
                                          <p:val>
                                            <p:strVal val="#ppt_x"/>
                                          </p:val>
                                        </p:tav>
                                      </p:tavLst>
                                    </p:anim>
                                    <p:anim calcmode="lin" valueType="num">
                                      <p:cBhvr>
                                        <p:cTn id="2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52400"/>
            <a:ext cx="8534400" cy="3647619"/>
            <a:chOff x="2991619" y="1066800"/>
            <a:chExt cx="6152381" cy="3647619"/>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2308324"/>
            </a:xfrm>
            <a:prstGeom prst="rect">
              <a:avLst/>
            </a:prstGeom>
            <a:noFill/>
            <a:ln>
              <a:solidFill>
                <a:srgbClr val="00B05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vi-VN" dirty="0"/>
            </a:p>
          </p:txBody>
        </p:sp>
      </p:grpSp>
      <p:grpSp>
        <p:nvGrpSpPr>
          <p:cNvPr id="11" name="Nhóm 10"/>
          <p:cNvGrpSpPr/>
          <p:nvPr/>
        </p:nvGrpSpPr>
        <p:grpSpPr>
          <a:xfrm>
            <a:off x="335507" y="3924359"/>
            <a:ext cx="8534400" cy="2799438"/>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285856"/>
            </a:xfrm>
            <a:prstGeom prst="rect">
              <a:avLst/>
            </a:prstGeom>
            <a:noFill/>
            <a:ln>
              <a:solidFill>
                <a:schemeClr val="accent2">
                  <a:lumMod val="50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vi-VN" dirty="0"/>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1240988"/>
          </a:xfrm>
          <a:prstGeom prst="rect">
            <a:avLst/>
          </a:prstGeom>
        </p:spPr>
      </p:pic>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800" y="851084"/>
            <a:ext cx="8153400" cy="242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0" y="4559304"/>
            <a:ext cx="9448800" cy="44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5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circle(in)">
                                      <p:cBhvr>
                                        <p:cTn id="12" dur="20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fade">
                                      <p:cBhvr>
                                        <p:cTn id="22" dur="1000"/>
                                        <p:tgtEl>
                                          <p:spTgt spid="4100"/>
                                        </p:tgtEl>
                                      </p:cBhvr>
                                    </p:animEffect>
                                    <p:anim calcmode="lin" valueType="num">
                                      <p:cBhvr>
                                        <p:cTn id="23" dur="1000" fill="hold"/>
                                        <p:tgtEl>
                                          <p:spTgt spid="4100"/>
                                        </p:tgtEl>
                                        <p:attrNameLst>
                                          <p:attrName>ppt_x</p:attrName>
                                        </p:attrNameLst>
                                      </p:cBhvr>
                                      <p:tavLst>
                                        <p:tav tm="0">
                                          <p:val>
                                            <p:strVal val="#ppt_x"/>
                                          </p:val>
                                        </p:tav>
                                        <p:tav tm="100000">
                                          <p:val>
                                            <p:strVal val="#ppt_x"/>
                                          </p:val>
                                        </p:tav>
                                      </p:tavLst>
                                    </p:anim>
                                    <p:anim calcmode="lin" valueType="num">
                                      <p:cBhvr>
                                        <p:cTn id="24"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52400"/>
            <a:ext cx="8534400" cy="3647619"/>
            <a:chOff x="2991619" y="1066800"/>
            <a:chExt cx="6152381" cy="3647619"/>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2308324"/>
            </a:xfrm>
            <a:prstGeom prst="rect">
              <a:avLst/>
            </a:prstGeom>
            <a:noFill/>
            <a:ln>
              <a:solidFill>
                <a:srgbClr val="00B05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vi-VN" dirty="0"/>
            </a:p>
          </p:txBody>
        </p:sp>
      </p:grpSp>
      <p:grpSp>
        <p:nvGrpSpPr>
          <p:cNvPr id="11" name="Nhóm 10"/>
          <p:cNvGrpSpPr/>
          <p:nvPr/>
        </p:nvGrpSpPr>
        <p:grpSpPr>
          <a:xfrm>
            <a:off x="335507" y="3924359"/>
            <a:ext cx="8534400" cy="2799438"/>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285856"/>
            </a:xfrm>
            <a:prstGeom prst="rect">
              <a:avLst/>
            </a:prstGeom>
            <a:noFill/>
            <a:ln>
              <a:solidFill>
                <a:schemeClr val="accent2">
                  <a:lumMod val="50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vi-VN" dirty="0"/>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1240988"/>
          </a:xfrm>
          <a:prstGeom prst="rect">
            <a:avLst/>
          </a:prstGeom>
        </p:spPr>
      </p:pic>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963" y="914400"/>
            <a:ext cx="9844681" cy="223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0" y="4657937"/>
            <a:ext cx="10668000" cy="58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fade">
                                      <p:cBhvr>
                                        <p:cTn id="22" dur="1000"/>
                                        <p:tgtEl>
                                          <p:spTgt spid="5123"/>
                                        </p:tgtEl>
                                      </p:cBhvr>
                                    </p:animEffect>
                                    <p:anim calcmode="lin" valueType="num">
                                      <p:cBhvr>
                                        <p:cTn id="23" dur="1000" fill="hold"/>
                                        <p:tgtEl>
                                          <p:spTgt spid="5123"/>
                                        </p:tgtEl>
                                        <p:attrNameLst>
                                          <p:attrName>ppt_x</p:attrName>
                                        </p:attrNameLst>
                                      </p:cBhvr>
                                      <p:tavLst>
                                        <p:tav tm="0">
                                          <p:val>
                                            <p:strVal val="#ppt_x"/>
                                          </p:val>
                                        </p:tav>
                                        <p:tav tm="100000">
                                          <p:val>
                                            <p:strVal val="#ppt_x"/>
                                          </p:val>
                                        </p:tav>
                                      </p:tavLst>
                                    </p:anim>
                                    <p:anim calcmode="lin" valueType="num">
                                      <p:cBhvr>
                                        <p:cTn id="24"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561</TotalTime>
  <Words>119</Words>
  <Application>Microsoft Office PowerPoint</Application>
  <PresentationFormat>On-screen Show (4:3)</PresentationFormat>
  <Paragraphs>94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PowerPoint Presentation</vt:lpstr>
      <vt:lpstr>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Tien</dc:creator>
  <cp:lastModifiedBy>DOAN</cp:lastModifiedBy>
  <cp:revision>299</cp:revision>
  <cp:lastPrinted>2019-08-13T17:03:47Z</cp:lastPrinted>
  <dcterms:created xsi:type="dcterms:W3CDTF">2006-08-16T00:00:00Z</dcterms:created>
  <dcterms:modified xsi:type="dcterms:W3CDTF">2021-06-23T14:17:18Z</dcterms:modified>
</cp:coreProperties>
</file>