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42" r:id="rId2"/>
    <p:sldId id="425" r:id="rId3"/>
    <p:sldId id="446" r:id="rId4"/>
    <p:sldId id="443" r:id="rId5"/>
    <p:sldId id="444" r:id="rId6"/>
    <p:sldId id="429" r:id="rId7"/>
    <p:sldId id="447" r:id="rId8"/>
    <p:sldId id="448" r:id="rId9"/>
    <p:sldId id="430" r:id="rId10"/>
    <p:sldId id="451" r:id="rId11"/>
    <p:sldId id="431" r:id="rId12"/>
    <p:sldId id="454" r:id="rId13"/>
    <p:sldId id="453" r:id="rId14"/>
    <p:sldId id="452" r:id="rId15"/>
    <p:sldId id="432" r:id="rId16"/>
    <p:sldId id="457" r:id="rId17"/>
    <p:sldId id="458" r:id="rId18"/>
    <p:sldId id="460" r:id="rId19"/>
    <p:sldId id="459" r:id="rId20"/>
    <p:sldId id="456" r:id="rId21"/>
    <p:sldId id="455" r:id="rId22"/>
    <p:sldId id="461" r:id="rId23"/>
    <p:sldId id="433" r:id="rId24"/>
    <p:sldId id="434" r:id="rId25"/>
    <p:sldId id="435" r:id="rId26"/>
    <p:sldId id="4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458" y="1952565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 VIDEO</a:t>
            </a:r>
          </a:p>
        </p:txBody>
      </p:sp>
      <p:pic>
        <p:nvPicPr>
          <p:cNvPr id="3" name="Picture 2" descr="Hiệu Ứng Nhà Kính Là Gì? Tác Động Của Nó Đến Môi Trường Như Thế Nào?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1952565"/>
            <a:ext cx="7753153" cy="43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36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8" y="1164762"/>
            <a:ext cx="11099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71434" y="1771509"/>
            <a:ext cx="230505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339" y="2328716"/>
            <a:ext cx="443989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22" y="1785383"/>
            <a:ext cx="6364552" cy="190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97864"/>
              </p:ext>
            </p:extLst>
          </p:nvPr>
        </p:nvGraphicFramePr>
        <p:xfrm>
          <a:off x="6589457" y="3793479"/>
          <a:ext cx="4958149" cy="270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542857" imgH="4676190" progId="Paint.Picture">
                  <p:embed/>
                </p:oleObj>
              </mc:Choice>
              <mc:Fallback>
                <p:oleObj name="Bitmap Image" r:id="rId4" imgW="8542857" imgH="467619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457" y="3793479"/>
                        <a:ext cx="4958149" cy="2708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22" y="5107970"/>
            <a:ext cx="51133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48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313" y="203276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0800" y="2691564"/>
            <a:ext cx="9661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8" y="3710672"/>
            <a:ext cx="9027886" cy="272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257" y="262783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776" y="2264986"/>
            <a:ext cx="7155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95342"/>
              </p:ext>
            </p:extLst>
          </p:nvPr>
        </p:nvGraphicFramePr>
        <p:xfrm>
          <a:off x="714375" y="4020465"/>
          <a:ext cx="10504113" cy="129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71429" imgH="1038370" progId="Paint.Picture">
                  <p:embed/>
                </p:oleObj>
              </mc:Choice>
              <mc:Fallback>
                <p:oleObj name="Bitmap Image" r:id="rId3" imgW="8371429" imgH="103837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4020465"/>
                        <a:ext cx="10504113" cy="1291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1778394"/>
            <a:ext cx="640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5793"/>
              </p:ext>
            </p:extLst>
          </p:nvPr>
        </p:nvGraphicFramePr>
        <p:xfrm>
          <a:off x="2496433" y="2394859"/>
          <a:ext cx="6676571" cy="410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30802" imgH="5172797" progId="Paint.Picture">
                  <p:embed/>
                </p:oleObj>
              </mc:Choice>
              <mc:Fallback>
                <p:oleObj name="Bitmap Image" r:id="rId3" imgW="8430802" imgH="517279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433" y="2394859"/>
                        <a:ext cx="6676571" cy="41069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102061"/>
            <a:ext cx="10926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548173"/>
              </p:ext>
            </p:extLst>
          </p:nvPr>
        </p:nvGraphicFramePr>
        <p:xfrm>
          <a:off x="769259" y="3396343"/>
          <a:ext cx="10713957" cy="1248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980952" progId="Paint.Picture">
                  <p:embed/>
                </p:oleObj>
              </mc:Choice>
              <mc:Fallback>
                <p:oleObj name="Bitmap Image" r:id="rId3" imgW="8411749" imgH="980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259" y="3396343"/>
                        <a:ext cx="10713957" cy="12482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7041" y="219241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103" y="3026227"/>
            <a:ext cx="523558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806297"/>
              </p:ext>
            </p:extLst>
          </p:nvPr>
        </p:nvGraphicFramePr>
        <p:xfrm>
          <a:off x="5965371" y="2279236"/>
          <a:ext cx="6040354" cy="362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30802" imgH="5057143" progId="Paint.Picture">
                  <p:embed/>
                </p:oleObj>
              </mc:Choice>
              <mc:Fallback>
                <p:oleObj name="Bitmap Image" r:id="rId3" imgW="8430802" imgH="50571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371" y="2279236"/>
                        <a:ext cx="6040354" cy="362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41" y="1772784"/>
            <a:ext cx="8353425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6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48" y="1761679"/>
            <a:ext cx="7592105" cy="480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40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4" y="1980361"/>
            <a:ext cx="10563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629052"/>
              </p:ext>
            </p:extLst>
          </p:nvPr>
        </p:nvGraphicFramePr>
        <p:xfrm>
          <a:off x="827321" y="3193139"/>
          <a:ext cx="10492821" cy="143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771429" imgH="1190476" progId="Paint.Picture">
                  <p:embed/>
                </p:oleObj>
              </mc:Choice>
              <mc:Fallback>
                <p:oleObj name="Bitmap Image" r:id="rId3" imgW="8771429" imgH="1190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321" y="3193139"/>
                        <a:ext cx="10492821" cy="1436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740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867" y="1944692"/>
            <a:ext cx="1114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61 SGK,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1" y="2730701"/>
            <a:ext cx="901337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GV)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740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0025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80386" y="2453668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790" y="3301160"/>
            <a:ext cx="469594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15" y="1799773"/>
            <a:ext cx="4863468" cy="475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349819" y="1890832"/>
            <a:ext cx="9027887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pa-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20800" y="4118153"/>
            <a:ext cx="905690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96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793" y="2240398"/>
            <a:ext cx="9085949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3596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935293"/>
              </p:ext>
            </p:extLst>
          </p:nvPr>
        </p:nvGraphicFramePr>
        <p:xfrm>
          <a:off x="2728682" y="1785256"/>
          <a:ext cx="5196115" cy="486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7876190" progId="Paint.Picture">
                  <p:embed/>
                </p:oleObj>
              </mc:Choice>
              <mc:Fallback>
                <p:oleObj name="Bitmap Image" r:id="rId3" imgW="8411749" imgH="787619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682" y="1785256"/>
                        <a:ext cx="5196115" cy="4869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00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2724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4492172" y="1147591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960914" y="1924105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7541" y="4984821"/>
            <a:ext cx="9908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72" y="1901826"/>
            <a:ext cx="6306684" cy="448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8: TÌM HIỂU CÁC NGHỀ Ở ĐỊA 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50092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4024" y="327334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Cloud Callout 61"/>
          <p:cNvSpPr/>
          <p:nvPr/>
        </p:nvSpPr>
        <p:spPr>
          <a:xfrm>
            <a:off x="246740" y="2693937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31536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0025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80386" y="229401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8123" y="3221949"/>
            <a:ext cx="537819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496261"/>
              </p:ext>
            </p:extLst>
          </p:nvPr>
        </p:nvGraphicFramePr>
        <p:xfrm>
          <a:off x="6096000" y="2017486"/>
          <a:ext cx="580590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828571" imgH="6638095" progId="Paint.Picture">
                  <p:embed/>
                </p:oleObj>
              </mc:Choice>
              <mc:Fallback>
                <p:oleObj name="Bitmap Image" r:id="rId3" imgW="8828571" imgH="663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017486"/>
                        <a:ext cx="5805905" cy="436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148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0025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67470" y="226498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6630" y="3084287"/>
            <a:ext cx="522969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773802"/>
              </p:ext>
            </p:extLst>
          </p:nvPr>
        </p:nvGraphicFramePr>
        <p:xfrm>
          <a:off x="6023427" y="1950359"/>
          <a:ext cx="5762172" cy="445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828571" imgH="6849431" progId="Paint.Picture">
                  <p:embed/>
                </p:oleObj>
              </mc:Choice>
              <mc:Fallback>
                <p:oleObj name="Bitmap Image" r:id="rId3" imgW="8828571" imgH="684943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427" y="1950359"/>
                        <a:ext cx="5762172" cy="4456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148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9009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053011"/>
              </p:ext>
            </p:extLst>
          </p:nvPr>
        </p:nvGraphicFramePr>
        <p:xfrm>
          <a:off x="1030513" y="1872344"/>
          <a:ext cx="6066972" cy="462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6409524" progId="Paint.Picture">
                  <p:embed/>
                </p:oleObj>
              </mc:Choice>
              <mc:Fallback>
                <p:oleObj name="Bitmap Image" r:id="rId3" imgW="8411749" imgH="64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513" y="1872344"/>
                        <a:ext cx="6066972" cy="4629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loud Callout 24"/>
          <p:cNvSpPr/>
          <p:nvPr/>
        </p:nvSpPr>
        <p:spPr>
          <a:xfrm>
            <a:off x="6596743" y="2374623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9009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313" y="213436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VỀ NHÀ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535020"/>
              </p:ext>
            </p:extLst>
          </p:nvPr>
        </p:nvGraphicFramePr>
        <p:xfrm>
          <a:off x="583749" y="3062513"/>
          <a:ext cx="11149995" cy="259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1952898" progId="Paint.Picture">
                  <p:embed/>
                </p:oleObj>
              </mc:Choice>
              <mc:Fallback>
                <p:oleObj name="Bitmap Image" r:id="rId3" imgW="8411749" imgH="195289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749" y="3062513"/>
                        <a:ext cx="11149995" cy="25980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850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9009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313" y="203276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5657" y="2836709"/>
            <a:ext cx="10435772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64411"/>
              </p:ext>
            </p:extLst>
          </p:nvPr>
        </p:nvGraphicFramePr>
        <p:xfrm>
          <a:off x="1171792" y="4789717"/>
          <a:ext cx="1052945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1209524" progId="Paint.Picture">
                  <p:embed/>
                </p:oleObj>
              </mc:Choice>
              <mc:Fallback>
                <p:oleObj name="Bitmap Image" r:id="rId3" imgW="8411749" imgH="12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792" y="4789717"/>
                        <a:ext cx="10529455" cy="152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850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8" y="1164762"/>
            <a:ext cx="11099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979638" y="1871900"/>
            <a:ext cx="10377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0512" y="4528237"/>
            <a:ext cx="811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51" y="2857962"/>
            <a:ext cx="51387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34194"/>
              </p:ext>
            </p:extLst>
          </p:nvPr>
        </p:nvGraphicFramePr>
        <p:xfrm>
          <a:off x="1596572" y="5225143"/>
          <a:ext cx="9235926" cy="120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392696" imgH="1095528" progId="Paint.Picture">
                  <p:embed/>
                </p:oleObj>
              </mc:Choice>
              <mc:Fallback>
                <p:oleObj name="Bitmap Image" r:id="rId4" imgW="8392696" imgH="109552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572" y="5225143"/>
                        <a:ext cx="9235926" cy="12046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171;p4"/>
          <p:cNvSpPr/>
          <p:nvPr/>
        </p:nvSpPr>
        <p:spPr>
          <a:xfrm>
            <a:off x="333375" y="4257859"/>
            <a:ext cx="762000" cy="759445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73;p4"/>
          <p:cNvSpPr/>
          <p:nvPr/>
        </p:nvSpPr>
        <p:spPr>
          <a:xfrm>
            <a:off x="312490" y="1940333"/>
            <a:ext cx="632260" cy="607045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1592</Words>
  <Application>Microsoft Office PowerPoint</Application>
  <PresentationFormat>Widescreen</PresentationFormat>
  <Paragraphs>134</Paragraphs>
  <Slides>26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</vt:lpstr>
      <vt:lpstr>Myriad Pro</vt:lpstr>
      <vt:lpstr>Tahoma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2022-04-05T12:52:23Z</dcterms:created>
  <dcterms:modified xsi:type="dcterms:W3CDTF">2024-04-03T03:21:54Z</dcterms:modified>
</cp:coreProperties>
</file>