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15" r:id="rId2"/>
    <p:sldId id="258" r:id="rId3"/>
    <p:sldId id="261" r:id="rId4"/>
    <p:sldId id="471" r:id="rId5"/>
    <p:sldId id="314" r:id="rId6"/>
    <p:sldId id="444" r:id="rId7"/>
    <p:sldId id="489" r:id="rId8"/>
    <p:sldId id="488" r:id="rId9"/>
    <p:sldId id="490" r:id="rId10"/>
    <p:sldId id="316" r:id="rId11"/>
    <p:sldId id="356" r:id="rId12"/>
    <p:sldId id="492" r:id="rId13"/>
    <p:sldId id="446" r:id="rId14"/>
    <p:sldId id="447" r:id="rId15"/>
    <p:sldId id="486" r:id="rId16"/>
    <p:sldId id="483" r:id="rId17"/>
    <p:sldId id="482" r:id="rId18"/>
    <p:sldId id="484" r:id="rId19"/>
    <p:sldId id="260" r:id="rId20"/>
    <p:sldId id="448" r:id="rId21"/>
    <p:sldId id="469" r:id="rId22"/>
    <p:sldId id="473" r:id="rId23"/>
    <p:sldId id="465" r:id="rId24"/>
    <p:sldId id="493" r:id="rId25"/>
    <p:sldId id="485" r:id="rId26"/>
    <p:sldId id="464" r:id="rId27"/>
    <p:sldId id="475" r:id="rId28"/>
    <p:sldId id="466" r:id="rId29"/>
    <p:sldId id="463" r:id="rId30"/>
    <p:sldId id="494" r:id="rId31"/>
    <p:sldId id="31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60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9F94E-07A8-444A-BF5A-062D5C63C17E}" type="datetimeFigureOut">
              <a:rPr lang="en-US" smtClean="0"/>
              <a:t>31-Oct-2020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EDEF8-FA88-4C51-AF03-B1000D169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32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4420ED-82B2-4C4B-9815-8455C1AFC0C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319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/>
              <a:t>Slide cuối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1B804B-1FAF-43F2-9D03-D60D4C7A54A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65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D21AA-ADEE-4ECF-AE1A-0E6659680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712CC0-B0BC-428D-A970-6F3DE5D70A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FD0E6-C03D-4D8B-AF2F-DB034D472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0670-C2C9-4B80-8CF1-B251FF6E025A}" type="datetimeFigureOut">
              <a:rPr lang="en-US" smtClean="0"/>
              <a:t>31-Oct-2020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99148-ADC6-45B7-AB80-7AC2FBD7A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9C0A0-0EE0-4B98-A267-9A4156DA5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F33D-B239-423E-9D2E-366567E30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33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DC1ED-1875-470D-8D5B-3BDEEE056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C20786-CC9C-4E67-A5C4-D2F06FC49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CF8D7-7398-42A4-BDE4-136CA5BC9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0670-C2C9-4B80-8CF1-B251FF6E025A}" type="datetimeFigureOut">
              <a:rPr lang="en-US" smtClean="0"/>
              <a:t>31-Oct-2020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3D323-3453-46DD-8996-639F8EC30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8631E-DCF9-4FFE-BCE8-B7E6D86F6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F33D-B239-423E-9D2E-366567E30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26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1811C9-95CF-4865-A9D5-58BA9480AD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CE2999-2AE5-40B2-9334-B95D8F06BB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C0DCE-5599-4EFE-A9FD-5BDBDD919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0670-C2C9-4B80-8CF1-B251FF6E025A}" type="datetimeFigureOut">
              <a:rPr lang="en-US" smtClean="0"/>
              <a:t>31-Oct-2020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F84D2-CB03-4BA5-B2F0-F58D87D93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53D94-59FC-4B02-9281-70981870D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F33D-B239-423E-9D2E-366567E30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0BC8C-39A3-40E9-AAE0-857D39DF9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69268-D300-416E-9E6B-E88DD92A6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32D78-DEBA-4A10-B576-AFFAEEA39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0670-C2C9-4B80-8CF1-B251FF6E025A}" type="datetimeFigureOut">
              <a:rPr lang="en-US" smtClean="0"/>
              <a:t>31-Oct-2020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F2948-9C5D-4423-90FC-A2A171D32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F3842-7623-4254-8E0A-A09DC1DAB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F33D-B239-423E-9D2E-366567E30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46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45E6D-F095-4DE2-93CF-A925FAD6A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059FA6-1B98-4113-9E77-9C1333E27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BD7A3-B814-44B3-B2A2-C78E8063A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0670-C2C9-4B80-8CF1-B251FF6E025A}" type="datetimeFigureOut">
              <a:rPr lang="en-US" smtClean="0"/>
              <a:t>31-Oct-2020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03613-B7F1-4646-86E6-4B0B79188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0A21F-FF70-49B2-AC1D-E09A38437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F33D-B239-423E-9D2E-366567E30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7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D56C3-A3D9-47F7-B6A2-C407277F8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81977-1C9F-4ED0-9FBA-527472ED0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D4BC6B-055A-4B8C-ADF0-B23982A1B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D32BE-D633-44BA-B376-B4DA491DC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0670-C2C9-4B80-8CF1-B251FF6E025A}" type="datetimeFigureOut">
              <a:rPr lang="en-US" smtClean="0"/>
              <a:t>31-Oct-2020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17101-658D-4BD8-8E6E-211675F66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CF722C-1BB4-4CE4-BEED-09B91E7E0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F33D-B239-423E-9D2E-366567E30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55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2CE2B-D4F6-4D32-A4B7-47B6C373D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49D26-591D-4B7A-AF35-222313BF5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33C6D-714D-4AE6-B168-024BA9E0B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F87BDB-AC8C-4646-AE0E-522977C84C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22E167-08C8-4D4D-B935-406E7AF115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B99E9C-9373-42DE-B21F-7AAC30B70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0670-C2C9-4B80-8CF1-B251FF6E025A}" type="datetimeFigureOut">
              <a:rPr lang="en-US" smtClean="0"/>
              <a:t>31-Oct-2020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C4ACF2-0E17-49B6-8614-A79E1DC18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D613EA-DBE0-468B-A881-2E1F87419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F33D-B239-423E-9D2E-366567E30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113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8ACE9-7B41-48D4-A474-9FF58F640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8FA782-C293-4208-802F-C8610F00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0670-C2C9-4B80-8CF1-B251FF6E025A}" type="datetimeFigureOut">
              <a:rPr lang="en-US" smtClean="0"/>
              <a:t>31-Oct-2020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94997-D936-4230-91E3-4A4A9E6C4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4831D-F320-46CB-9DB7-49E5A1C42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F33D-B239-423E-9D2E-366567E30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93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14DFAC-E419-42FC-A7BE-0A679AB57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0670-C2C9-4B80-8CF1-B251FF6E025A}" type="datetimeFigureOut">
              <a:rPr lang="en-US" smtClean="0"/>
              <a:t>31-Oct-2020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469764-F135-4B38-8712-80029EFFA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BC42E-4238-46AC-99E8-D09CCC15D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F33D-B239-423E-9D2E-366567E30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2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5CA09-0FD0-465A-B3B9-08810E5E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428A2-CBF3-465F-9C34-940BB692A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D24368-4E00-4878-A908-001679FF3E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E6C95-A4C8-453B-82EF-92EE78547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0670-C2C9-4B80-8CF1-B251FF6E025A}" type="datetimeFigureOut">
              <a:rPr lang="en-US" smtClean="0"/>
              <a:t>31-Oct-2020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DA5E6C-E7A0-4743-91FD-134F51948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88812-43D2-430A-99AD-65996D511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F33D-B239-423E-9D2E-366567E30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2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C26EC-CDE7-43E2-9B15-265643E87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9A7CC9-BEE4-49E9-9C29-12F21C578C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CDC140-00D8-4C11-A541-349FDE88A8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36ECB0-C47E-4414-A295-F84690049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0670-C2C9-4B80-8CF1-B251FF6E025A}" type="datetimeFigureOut">
              <a:rPr lang="en-US" smtClean="0"/>
              <a:t>31-Oct-2020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4DA4BD-BE82-4DC5-A9ED-7E96DE8A2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4D7FD-9145-4464-A0C6-E5015973A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F33D-B239-423E-9D2E-366567E30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43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02C452-24DE-4D09-A601-AE6F8F9B2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37F90-7E06-4C1A-B786-61765CC3C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52DEE-48DA-4D21-B5A1-AFA5712272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50670-C2C9-4B80-8CF1-B251FF6E025A}" type="datetimeFigureOut">
              <a:rPr lang="en-US" smtClean="0"/>
              <a:t>31-Oct-2020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D8904-EBB7-4ACD-BAA2-5F3288C74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F9AAB-CED9-438F-84CF-E2D690072F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7F33D-B239-423E-9D2E-366567E30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6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gif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jpe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17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gif"/><Relationship Id="rId5" Type="http://schemas.openxmlformats.org/officeDocument/2006/relationships/image" Target="../media/image28.gif"/><Relationship Id="rId10" Type="http://schemas.openxmlformats.org/officeDocument/2006/relationships/image" Target="../media/image33.gif"/><Relationship Id="rId4" Type="http://schemas.openxmlformats.org/officeDocument/2006/relationships/audio" Target="../media/audio5.wav"/><Relationship Id="rId9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35.jpeg"/><Relationship Id="rId3" Type="http://schemas.openxmlformats.org/officeDocument/2006/relationships/audio" Target="../media/audio5.wav"/><Relationship Id="rId7" Type="http://schemas.openxmlformats.org/officeDocument/2006/relationships/slide" Target="slide22.xml"/><Relationship Id="rId12" Type="http://schemas.openxmlformats.org/officeDocument/2006/relationships/image" Target="../media/image36.jpeg"/><Relationship Id="rId17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11" Type="http://schemas.openxmlformats.org/officeDocument/2006/relationships/image" Target="../media/image34.gif"/><Relationship Id="rId5" Type="http://schemas.openxmlformats.org/officeDocument/2006/relationships/image" Target="../media/image38.png"/><Relationship Id="rId10" Type="http://schemas.openxmlformats.org/officeDocument/2006/relationships/image" Target="../media/image33.gif"/><Relationship Id="rId4" Type="http://schemas.openxmlformats.org/officeDocument/2006/relationships/image" Target="../media/image37.png"/><Relationship Id="rId9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8" Type="http://schemas.openxmlformats.org/officeDocument/2006/relationships/audio" Target="../media/audio4.wav"/><Relationship Id="rId3" Type="http://schemas.openxmlformats.org/officeDocument/2006/relationships/audio" Target="../media/audio3.wav"/><Relationship Id="rId7" Type="http://schemas.openxmlformats.org/officeDocument/2006/relationships/image" Target="../media/image31.gif"/><Relationship Id="rId12" Type="http://schemas.openxmlformats.org/officeDocument/2006/relationships/image" Target="../media/image3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36.jpeg"/><Relationship Id="rId5" Type="http://schemas.openxmlformats.org/officeDocument/2006/relationships/image" Target="../media/image41.png"/><Relationship Id="rId10" Type="http://schemas.openxmlformats.org/officeDocument/2006/relationships/image" Target="../media/image34.gif"/><Relationship Id="rId4" Type="http://schemas.openxmlformats.org/officeDocument/2006/relationships/audio" Target="../media/audio5.wav"/><Relationship Id="rId9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audio" Target="../media/audio3.wav"/><Relationship Id="rId7" Type="http://schemas.openxmlformats.org/officeDocument/2006/relationships/image" Target="../media/image33.gif"/><Relationship Id="rId17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gif"/><Relationship Id="rId5" Type="http://schemas.openxmlformats.org/officeDocument/2006/relationships/image" Target="../media/image44.png"/><Relationship Id="rId10" Type="http://schemas.openxmlformats.org/officeDocument/2006/relationships/image" Target="../media/image35.jpeg"/><Relationship Id="rId4" Type="http://schemas.openxmlformats.org/officeDocument/2006/relationships/image" Target="../media/image43.png"/><Relationship Id="rId9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thuthuatphanmem.vn/uploads/2018/04/06/anh-dong-con-vat-11_104716563.gif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34" y="0"/>
            <a:ext cx="1228753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22938" y="5428226"/>
            <a:ext cx="676576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err="1">
                <a:solidFill>
                  <a:srgbClr val="0070C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Giáo</a:t>
            </a:r>
            <a:r>
              <a:rPr lang="en-US" sz="2500" b="1" dirty="0">
                <a:solidFill>
                  <a:srgbClr val="0070C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viên</a:t>
            </a:r>
            <a:r>
              <a:rPr lang="en-US" sz="2500" b="1" dirty="0">
                <a:solidFill>
                  <a:srgbClr val="0070C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2500" b="1" dirty="0" err="1">
                <a:solidFill>
                  <a:srgbClr val="0070C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Lê</a:t>
            </a:r>
            <a:r>
              <a:rPr lang="en-US" sz="2500" b="1" dirty="0">
                <a:solidFill>
                  <a:srgbClr val="0070C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Thị</a:t>
            </a:r>
            <a:r>
              <a:rPr lang="en-US" sz="2500" b="1" dirty="0">
                <a:solidFill>
                  <a:srgbClr val="0070C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Huyền</a:t>
            </a:r>
            <a:r>
              <a:rPr lang="en-US" sz="2500" b="1" dirty="0">
                <a:solidFill>
                  <a:srgbClr val="0070C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Trang</a:t>
            </a:r>
            <a:endParaRPr lang="en-US" sz="2500" b="1" dirty="0">
              <a:solidFill>
                <a:srgbClr val="0070C0"/>
              </a:solidFill>
              <a:latin typeface="HP001 4 hàng" panose="020B06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r>
              <a:rPr lang="en-US" sz="2500" b="1" dirty="0" err="1">
                <a:solidFill>
                  <a:srgbClr val="0070C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Trường</a:t>
            </a:r>
            <a:r>
              <a:rPr lang="en-US" sz="2500" b="1" dirty="0">
                <a:solidFill>
                  <a:srgbClr val="0070C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2500" b="1" dirty="0" err="1">
                <a:solidFill>
                  <a:srgbClr val="0070C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Tiểu</a:t>
            </a:r>
            <a:r>
              <a:rPr lang="en-US" sz="2500" b="1" dirty="0">
                <a:solidFill>
                  <a:srgbClr val="0070C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2500" b="1" dirty="0">
                <a:solidFill>
                  <a:srgbClr val="0070C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Kim </a:t>
            </a:r>
            <a:r>
              <a:rPr lang="en-US" sz="2500" b="1" dirty="0" err="1">
                <a:solidFill>
                  <a:srgbClr val="0070C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Lũ</a:t>
            </a:r>
            <a:r>
              <a:rPr lang="en-US" sz="2500" b="1" dirty="0">
                <a:solidFill>
                  <a:srgbClr val="0070C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– </a:t>
            </a:r>
            <a:r>
              <a:rPr lang="en-US" sz="2500" b="1" dirty="0" err="1">
                <a:solidFill>
                  <a:srgbClr val="0070C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Sóc</a:t>
            </a:r>
            <a:r>
              <a:rPr lang="en-US" sz="2500" b="1" dirty="0">
                <a:solidFill>
                  <a:srgbClr val="0070C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Sơn</a:t>
            </a:r>
            <a:r>
              <a:rPr lang="en-US" sz="2500" b="1" dirty="0">
                <a:solidFill>
                  <a:srgbClr val="0070C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– </a:t>
            </a:r>
            <a:r>
              <a:rPr lang="en-US" sz="2500" b="1" dirty="0" err="1">
                <a:solidFill>
                  <a:srgbClr val="0070C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Hà</a:t>
            </a:r>
            <a:r>
              <a:rPr lang="en-US" sz="2500" b="1" dirty="0">
                <a:solidFill>
                  <a:srgbClr val="0070C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Nội</a:t>
            </a:r>
            <a:endParaRPr lang="en-US" sz="2500" b="1" dirty="0">
              <a:solidFill>
                <a:srgbClr val="0070C0"/>
              </a:solidFill>
              <a:latin typeface="HP001 4 hàng" panose="020B06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矩形 2"/>
          <p:cNvSpPr/>
          <p:nvPr/>
        </p:nvSpPr>
        <p:spPr>
          <a:xfrm>
            <a:off x="2318406" y="1185308"/>
            <a:ext cx="10267665" cy="1901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Chào</a:t>
            </a:r>
            <a:r>
              <a:rPr lang="en-US" altLang="zh-CN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zh-CN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mừng</a:t>
            </a:r>
            <a:r>
              <a:rPr lang="en-US" altLang="zh-CN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zh-CN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quý</a:t>
            </a:r>
            <a:r>
              <a:rPr lang="en-US" altLang="zh-CN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zh-CN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thầy</a:t>
            </a:r>
            <a:r>
              <a:rPr lang="en-US" altLang="zh-CN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zh-CN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altLang="zh-CN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zh-CN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lang="en-US" altLang="zh-CN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zh-CN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dự</a:t>
            </a:r>
            <a:r>
              <a:rPr lang="en-US" altLang="zh-CN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zh-CN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altLang="zh-CN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!</a:t>
            </a:r>
            <a:endParaRPr lang="zh-CN" alt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Heaven-Instrumental-Ju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9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an-1-Trang34">
            <a:hlinkClick r:id="" action="ppaction://media"/>
            <a:extLst>
              <a:ext uri="{FF2B5EF4-FFF2-40B4-BE49-F238E27FC236}">
                <a16:creationId xmlns:a16="http://schemas.microsoft.com/office/drawing/2014/main" id="{43BF0318-15DC-4461-AD72-12012A6CF3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0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FEC0CA9-9544-4DE5-A6CC-6919E6274122}"/>
              </a:ext>
            </a:extLst>
          </p:cNvPr>
          <p:cNvGrpSpPr/>
          <p:nvPr/>
        </p:nvGrpSpPr>
        <p:grpSpPr>
          <a:xfrm>
            <a:off x="292797" y="1164837"/>
            <a:ext cx="4465362" cy="5422745"/>
            <a:chOff x="5074347" y="1464065"/>
            <a:chExt cx="4465362" cy="542274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0EE77F5-9F5B-4E64-8C78-70943814DB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28" r="22843"/>
            <a:stretch/>
          </p:blipFill>
          <p:spPr>
            <a:xfrm rot="18832687">
              <a:off x="6377785" y="1933266"/>
              <a:ext cx="601387" cy="212865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D29F032-603C-44F3-AD5A-007649A5B5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28" r="22843"/>
            <a:stretch/>
          </p:blipFill>
          <p:spPr>
            <a:xfrm rot="20051312">
              <a:off x="6885682" y="1672063"/>
              <a:ext cx="601387" cy="217286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2B5640F-EA66-4C40-B8DA-75B2109056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66" t="11158" r="30376" b="10769"/>
            <a:stretch/>
          </p:blipFill>
          <p:spPr>
            <a:xfrm>
              <a:off x="5377779" y="3511919"/>
              <a:ext cx="1652380" cy="32044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E5B0EA-E7E3-41A6-8B97-ED77165AB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21"/>
            <a:stretch/>
          </p:blipFill>
          <p:spPr>
            <a:xfrm rot="21184403">
              <a:off x="7261484" y="1464065"/>
              <a:ext cx="576468" cy="22710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1FFDFB1-D603-405A-A416-03E19CEA1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04" r="-307" b="10730"/>
            <a:stretch/>
          </p:blipFill>
          <p:spPr>
            <a:xfrm rot="1351322">
              <a:off x="7915381" y="1770229"/>
              <a:ext cx="617402" cy="1972802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92368EA-EF33-4C8F-9E3A-060DD9194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28" r="22843"/>
            <a:stretch/>
          </p:blipFill>
          <p:spPr>
            <a:xfrm rot="17827635">
              <a:off x="5919687" y="2087053"/>
              <a:ext cx="601387" cy="229206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200FEFE-6B7A-45F1-9B09-950D7B1749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6"/>
            <a:stretch/>
          </p:blipFill>
          <p:spPr>
            <a:xfrm rot="1677645">
              <a:off x="7327009" y="3530134"/>
              <a:ext cx="2212700" cy="335667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ED12ECC-A051-4E17-9C3B-30D2361E5E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457" t="31670" r="31742" b="30587"/>
          <a:stretch/>
        </p:blipFill>
        <p:spPr>
          <a:xfrm>
            <a:off x="6855296" y="1538590"/>
            <a:ext cx="3675618" cy="48785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5314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DBD637-75B5-4120-9E53-75E85732E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D6E6E10-E26F-4609-8AC5-4154564CA781}"/>
              </a:ext>
            </a:extLst>
          </p:cNvPr>
          <p:cNvSpPr/>
          <p:nvPr/>
        </p:nvSpPr>
        <p:spPr>
          <a:xfrm>
            <a:off x="336887" y="1138989"/>
            <a:ext cx="914400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49C9C5B-0C37-4AB6-B7DE-CF3378233CF7}"/>
              </a:ext>
            </a:extLst>
          </p:cNvPr>
          <p:cNvSpPr/>
          <p:nvPr/>
        </p:nvSpPr>
        <p:spPr>
          <a:xfrm>
            <a:off x="1708487" y="1138989"/>
            <a:ext cx="914400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EE0ED00-0641-4117-870B-827422FF7A56}"/>
              </a:ext>
            </a:extLst>
          </p:cNvPr>
          <p:cNvSpPr/>
          <p:nvPr/>
        </p:nvSpPr>
        <p:spPr>
          <a:xfrm>
            <a:off x="3015921" y="1138989"/>
            <a:ext cx="914400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17E8DDC-1C60-4EFF-9946-B51C9115C062}"/>
              </a:ext>
            </a:extLst>
          </p:cNvPr>
          <p:cNvSpPr/>
          <p:nvPr/>
        </p:nvSpPr>
        <p:spPr>
          <a:xfrm>
            <a:off x="10204779" y="1138989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ED761DE-C718-498D-B603-7E5EDAE5171A}"/>
              </a:ext>
            </a:extLst>
          </p:cNvPr>
          <p:cNvSpPr/>
          <p:nvPr/>
        </p:nvSpPr>
        <p:spPr>
          <a:xfrm>
            <a:off x="11277600" y="1138989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CC06ED8E-7A5C-45CF-B4A1-73FF08903A73}"/>
              </a:ext>
            </a:extLst>
          </p:cNvPr>
          <p:cNvSpPr/>
          <p:nvPr/>
        </p:nvSpPr>
        <p:spPr>
          <a:xfrm rot="16200000">
            <a:off x="4290116" y="898661"/>
            <a:ext cx="440158" cy="3450058"/>
          </a:xfrm>
          <a:prstGeom prst="leftBrac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68F7A210-86AE-4826-956F-FDFA886CDBB4}"/>
              </a:ext>
            </a:extLst>
          </p:cNvPr>
          <p:cNvSpPr/>
          <p:nvPr/>
        </p:nvSpPr>
        <p:spPr>
          <a:xfrm rot="16200000">
            <a:off x="7921118" y="1376515"/>
            <a:ext cx="176658" cy="2408329"/>
          </a:xfrm>
          <a:prstGeom prst="leftBrac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DD680C-8AF2-4FA7-95DE-4E4F67EAC06C}"/>
              </a:ext>
            </a:extLst>
          </p:cNvPr>
          <p:cNvSpPr txBox="1"/>
          <p:nvPr/>
        </p:nvSpPr>
        <p:spPr>
          <a:xfrm>
            <a:off x="4179481" y="3257608"/>
            <a:ext cx="661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3064F5-8495-4A6C-BAC2-805E18C33107}"/>
              </a:ext>
            </a:extLst>
          </p:cNvPr>
          <p:cNvSpPr txBox="1"/>
          <p:nvPr/>
        </p:nvSpPr>
        <p:spPr>
          <a:xfrm>
            <a:off x="9666099" y="3171717"/>
            <a:ext cx="661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07A83D-6CF6-4AED-A6CE-3DC25506284C}"/>
              </a:ext>
            </a:extLst>
          </p:cNvPr>
          <p:cNvSpPr txBox="1"/>
          <p:nvPr/>
        </p:nvSpPr>
        <p:spPr>
          <a:xfrm>
            <a:off x="8552185" y="3226167"/>
            <a:ext cx="661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42B6B9-3900-429D-8D37-8CA52E048FCA}"/>
              </a:ext>
            </a:extLst>
          </p:cNvPr>
          <p:cNvSpPr txBox="1"/>
          <p:nvPr/>
        </p:nvSpPr>
        <p:spPr>
          <a:xfrm>
            <a:off x="5765286" y="3204113"/>
            <a:ext cx="661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CB951B-621B-4BCE-8C75-47C6FCE5B768}"/>
              </a:ext>
            </a:extLst>
          </p:cNvPr>
          <p:cNvSpPr txBox="1"/>
          <p:nvPr/>
        </p:nvSpPr>
        <p:spPr>
          <a:xfrm>
            <a:off x="7429063" y="3171718"/>
            <a:ext cx="661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11EBFF3-8D1D-4483-9777-7EAA7607C047}"/>
              </a:ext>
            </a:extLst>
          </p:cNvPr>
          <p:cNvSpPr/>
          <p:nvPr/>
        </p:nvSpPr>
        <p:spPr>
          <a:xfrm>
            <a:off x="2622887" y="-43010"/>
            <a:ext cx="6783947" cy="262369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8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0.2198 -1.11111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7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0.21615 0.0006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2151 -0.0020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-0.28385 -0.0076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3" y="-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27031 -0.0020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2" grpId="0" animBg="1"/>
      <p:bldP spid="2" grpId="1" animBg="1"/>
      <p:bldP spid="5" grpId="0" animBg="1"/>
      <p:bldP spid="5" grpId="1" animBg="1"/>
      <p:bldP spid="21" grpId="0"/>
      <p:bldP spid="22" grpId="0"/>
      <p:bldP spid="23" grpId="0"/>
      <p:bldP spid="24" grpId="0"/>
      <p:bldP spid="25" grpId="0"/>
      <p:bldP spid="28" grpId="0" animBg="1"/>
      <p:bldP spid="2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703455-D60C-49AD-8255-3AA19832B3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8" r="1227" b="23506"/>
          <a:stretch/>
        </p:blipFill>
        <p:spPr>
          <a:xfrm>
            <a:off x="127443" y="826236"/>
            <a:ext cx="2257948" cy="21422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0B890D-5CC4-4EC5-89DE-799E74EF39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" t="58144" r="-1" b="7513"/>
          <a:stretch/>
        </p:blipFill>
        <p:spPr>
          <a:xfrm rot="21374098">
            <a:off x="8826169" y="285628"/>
            <a:ext cx="1755321" cy="11737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71F14F-9EB6-4780-BBB2-4306C90E48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" t="58144" r="-1" b="7513"/>
          <a:stretch/>
        </p:blipFill>
        <p:spPr>
          <a:xfrm rot="21374098">
            <a:off x="10125676" y="1572655"/>
            <a:ext cx="1773282" cy="11857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BAB3E0-3092-4C18-9F83-1B4486D2A0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" t="58144" r="-1" b="7513"/>
          <a:stretch/>
        </p:blipFill>
        <p:spPr>
          <a:xfrm rot="21374098">
            <a:off x="10124740" y="3246453"/>
            <a:ext cx="1728455" cy="115575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4EB42DAA-DB82-4C52-947D-53346F70EF23}"/>
              </a:ext>
            </a:extLst>
          </p:cNvPr>
          <p:cNvSpPr/>
          <p:nvPr/>
        </p:nvSpPr>
        <p:spPr>
          <a:xfrm>
            <a:off x="1238329" y="347475"/>
            <a:ext cx="8770816" cy="5110866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ieng-coi-oto-www_yeualo_com">
            <a:hlinkClick r:id="" action="ppaction://media"/>
            <a:extLst>
              <a:ext uri="{FF2B5EF4-FFF2-40B4-BE49-F238E27FC236}">
                <a16:creationId xmlns:a16="http://schemas.microsoft.com/office/drawing/2014/main" id="{81F170B9-971C-4A89-BE58-D138A387F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" y="145267"/>
            <a:ext cx="562757" cy="5627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1F9DDE-DCC0-4C33-84B1-3E2E51868093}"/>
              </a:ext>
            </a:extLst>
          </p:cNvPr>
          <p:cNvSpPr txBox="1"/>
          <p:nvPr/>
        </p:nvSpPr>
        <p:spPr>
          <a:xfrm>
            <a:off x="3437003" y="5458341"/>
            <a:ext cx="564930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 + 3 = </a:t>
            </a:r>
            <a:r>
              <a:rPr lang="en-US" sz="100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  <a:r>
              <a:rPr lang="en-US" sz="10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878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0.21303 0.258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51" y="1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-0.36927 0.1789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64" y="8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-0.36941 0.18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77" y="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-0.37135 0.126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68" y="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A60E72-DECE-49B7-B15B-20BE5A0B4461}"/>
              </a:ext>
            </a:extLst>
          </p:cNvPr>
          <p:cNvSpPr txBox="1"/>
          <p:nvPr/>
        </p:nvSpPr>
        <p:spPr>
          <a:xfrm>
            <a:off x="1099931" y="4081670"/>
            <a:ext cx="8374408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 + 3 = </a:t>
            </a:r>
            <a:r>
              <a:rPr lang="en-US" sz="150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  <a:r>
              <a:rPr lang="en-US" sz="15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AB2966-5733-482F-BB70-C2795FF98A0F}"/>
              </a:ext>
            </a:extLst>
          </p:cNvPr>
          <p:cNvSpPr txBox="1"/>
          <p:nvPr/>
        </p:nvSpPr>
        <p:spPr>
          <a:xfrm>
            <a:off x="1099931" y="1219201"/>
            <a:ext cx="8374408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+ 2 = </a:t>
            </a:r>
            <a:r>
              <a:rPr lang="en-US" sz="150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  <a:r>
              <a:rPr lang="en-US" sz="15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7417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39DCFC-BC5A-4F63-9F12-44DBB96A8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" y="23812"/>
            <a:ext cx="12032974" cy="6810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43792C-0876-4E85-BA32-3AAAF11A9B2D}"/>
              </a:ext>
            </a:extLst>
          </p:cNvPr>
          <p:cNvSpPr txBox="1"/>
          <p:nvPr/>
        </p:nvSpPr>
        <p:spPr>
          <a:xfrm>
            <a:off x="1298714" y="2067339"/>
            <a:ext cx="78582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00B050"/>
                </a:solidFill>
              </a:rPr>
              <a:t>2.  </a:t>
            </a:r>
            <a:r>
              <a:rPr lang="en-US" sz="80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44770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vỗ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0"/>
            <a:ext cx="9730282" cy="547283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28" y="5141906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1109" y="5526227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: Folded Corner 17">
            <a:extLst>
              <a:ext uri="{FF2B5EF4-FFF2-40B4-BE49-F238E27FC236}">
                <a16:creationId xmlns:a16="http://schemas.microsoft.com/office/drawing/2014/main" id="{8047DB7B-95FC-4FD0-A9E7-BCF1226B992F}"/>
              </a:ext>
            </a:extLst>
          </p:cNvPr>
          <p:cNvSpPr/>
          <p:nvPr/>
        </p:nvSpPr>
        <p:spPr>
          <a:xfrm>
            <a:off x="893827" y="141369"/>
            <a:ext cx="9622971" cy="439846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CC8A5ED-C091-4F24-9CEF-CBDD8648E09C}"/>
              </a:ext>
            </a:extLst>
          </p:cNvPr>
          <p:cNvSpPr/>
          <p:nvPr/>
        </p:nvSpPr>
        <p:spPr>
          <a:xfrm>
            <a:off x="239422" y="-65192"/>
            <a:ext cx="718883" cy="736794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7CC60B-3C77-427C-A722-059421C00C0A}"/>
              </a:ext>
            </a:extLst>
          </p:cNvPr>
          <p:cNvSpPr txBox="1"/>
          <p:nvPr/>
        </p:nvSpPr>
        <p:spPr>
          <a:xfrm>
            <a:off x="1022193" y="2604"/>
            <a:ext cx="1017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B59C2E-BEF3-497A-A8DF-378F5E2C657F}"/>
              </a:ext>
            </a:extLst>
          </p:cNvPr>
          <p:cNvSpPr txBox="1"/>
          <p:nvPr/>
        </p:nvSpPr>
        <p:spPr>
          <a:xfrm>
            <a:off x="4005397" y="4401355"/>
            <a:ext cx="661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8D2C603-E184-46FA-909E-0F5D823563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14" y="731727"/>
            <a:ext cx="1538822" cy="15388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89342A-80E4-4FF4-9FBC-B408D67CB6F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5" t="16962" r="8643" b="8683"/>
          <a:stretch/>
        </p:blipFill>
        <p:spPr>
          <a:xfrm>
            <a:off x="8384471" y="788026"/>
            <a:ext cx="1427752" cy="139135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1AE23E3-AF9A-4683-B1F0-EA1294FBB5AA}"/>
              </a:ext>
            </a:extLst>
          </p:cNvPr>
          <p:cNvSpPr txBox="1"/>
          <p:nvPr/>
        </p:nvSpPr>
        <p:spPr>
          <a:xfrm>
            <a:off x="7484503" y="4277321"/>
            <a:ext cx="661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70A600-8DA7-42CD-97D6-5F4E155C2C86}"/>
              </a:ext>
            </a:extLst>
          </p:cNvPr>
          <p:cNvSpPr txBox="1"/>
          <p:nvPr/>
        </p:nvSpPr>
        <p:spPr>
          <a:xfrm>
            <a:off x="6461971" y="4428532"/>
            <a:ext cx="661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72B647-58DC-4816-A35B-85261BB85090}"/>
              </a:ext>
            </a:extLst>
          </p:cNvPr>
          <p:cNvSpPr txBox="1"/>
          <p:nvPr/>
        </p:nvSpPr>
        <p:spPr>
          <a:xfrm>
            <a:off x="4788272" y="4431145"/>
            <a:ext cx="661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068E99-13CB-4923-B375-19DBC1FC83C8}"/>
              </a:ext>
            </a:extLst>
          </p:cNvPr>
          <p:cNvSpPr txBox="1"/>
          <p:nvPr/>
        </p:nvSpPr>
        <p:spPr>
          <a:xfrm>
            <a:off x="5779216" y="4319134"/>
            <a:ext cx="661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881EEAE8-B677-49D8-AC5B-6420B1290DAA}"/>
              </a:ext>
            </a:extLst>
          </p:cNvPr>
          <p:cNvSpPr/>
          <p:nvPr/>
        </p:nvSpPr>
        <p:spPr>
          <a:xfrm>
            <a:off x="4120428" y="3617514"/>
            <a:ext cx="437890" cy="815347"/>
          </a:xfrm>
          <a:prstGeom prst="downArrow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99B58C9B-E96C-4A8A-9C7A-21AB72C2E77E}"/>
              </a:ext>
            </a:extLst>
          </p:cNvPr>
          <p:cNvSpPr/>
          <p:nvPr/>
        </p:nvSpPr>
        <p:spPr>
          <a:xfrm>
            <a:off x="5861711" y="3581108"/>
            <a:ext cx="437890" cy="815347"/>
          </a:xfrm>
          <a:prstGeom prst="downArrow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74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77556E-17 L 0.16901 0.1122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1" y="5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0.26536 0.1148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68" y="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500"/>
                            </p:stCondLst>
                            <p:childTnLst>
                              <p:par>
                                <p:cTn id="13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1" grpId="0"/>
      <p:bldP spid="24" grpId="0"/>
      <p:bldP spid="25" grpId="0"/>
      <p:bldP spid="26" grpId="0"/>
      <p:bldP spid="29" grpId="0"/>
      <p:bldP spid="30" grpId="0" animBg="1"/>
      <p:bldP spid="30" grpId="1" animBg="1"/>
      <p:bldP spid="32" grpId="0" animBg="1"/>
      <p:bldP spid="3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731" y="4495600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vỗ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472048" y="6201246"/>
            <a:ext cx="1020918" cy="217526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-151284" y="4925326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9096" y="5370518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92D16D-936D-4E7C-B86B-698E30F98CFB}"/>
              </a:ext>
            </a:extLst>
          </p:cNvPr>
          <p:cNvSpPr/>
          <p:nvPr/>
        </p:nvSpPr>
        <p:spPr>
          <a:xfrm>
            <a:off x="628748" y="188752"/>
            <a:ext cx="9244110" cy="50126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EE6EA86-79A2-4E41-9A38-1E6B7D503778}"/>
              </a:ext>
            </a:extLst>
          </p:cNvPr>
          <p:cNvSpPr/>
          <p:nvPr/>
        </p:nvSpPr>
        <p:spPr>
          <a:xfrm>
            <a:off x="76168" y="-547040"/>
            <a:ext cx="786469" cy="753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1EF683-6BE9-4346-BA35-D782D7CFD23A}"/>
              </a:ext>
            </a:extLst>
          </p:cNvPr>
          <p:cNvSpPr txBox="1"/>
          <p:nvPr/>
        </p:nvSpPr>
        <p:spPr>
          <a:xfrm>
            <a:off x="803812" y="-518210"/>
            <a:ext cx="1243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465BE2B-D06A-40C5-B239-F8DFA6E75D1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5" t="16962" r="8643" b="8683"/>
          <a:stretch/>
        </p:blipFill>
        <p:spPr>
          <a:xfrm>
            <a:off x="8344979" y="368596"/>
            <a:ext cx="1427752" cy="13913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C2EE5C3-C84B-4046-88C1-981C353ED3F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49" y="443784"/>
            <a:ext cx="1136594" cy="11365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D77749-A8D9-4688-9275-C6F73115F76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320" y="443784"/>
            <a:ext cx="1136594" cy="113659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8A0D75F-7C67-4B0A-A532-460ED5C8557A}"/>
              </a:ext>
            </a:extLst>
          </p:cNvPr>
          <p:cNvSpPr txBox="1"/>
          <p:nvPr/>
        </p:nvSpPr>
        <p:spPr>
          <a:xfrm>
            <a:off x="3434126" y="4043452"/>
            <a:ext cx="661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ounded Rectangle 22">
            <a:extLst>
              <a:ext uri="{FF2B5EF4-FFF2-40B4-BE49-F238E27FC236}">
                <a16:creationId xmlns:a16="http://schemas.microsoft.com/office/drawing/2014/main" id="{60784ECA-F8C1-46C5-9860-765E5DE176F5}"/>
              </a:ext>
            </a:extLst>
          </p:cNvPr>
          <p:cNvSpPr/>
          <p:nvPr/>
        </p:nvSpPr>
        <p:spPr>
          <a:xfrm>
            <a:off x="6814183" y="4214670"/>
            <a:ext cx="574624" cy="6098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79E7B9-5639-4933-AAFE-8029AAFF9540}"/>
              </a:ext>
            </a:extLst>
          </p:cNvPr>
          <p:cNvSpPr txBox="1"/>
          <p:nvPr/>
        </p:nvSpPr>
        <p:spPr>
          <a:xfrm>
            <a:off x="7072919" y="3919418"/>
            <a:ext cx="661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08024B-6614-41A6-BAE9-C272E42B553D}"/>
              </a:ext>
            </a:extLst>
          </p:cNvPr>
          <p:cNvSpPr txBox="1"/>
          <p:nvPr/>
        </p:nvSpPr>
        <p:spPr>
          <a:xfrm>
            <a:off x="5890700" y="4070629"/>
            <a:ext cx="661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68BFEB-7FB0-470A-B13A-BC6DF2F8B68D}"/>
              </a:ext>
            </a:extLst>
          </p:cNvPr>
          <p:cNvSpPr txBox="1"/>
          <p:nvPr/>
        </p:nvSpPr>
        <p:spPr>
          <a:xfrm>
            <a:off x="4217001" y="4073242"/>
            <a:ext cx="661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3F0086A-1452-4617-A746-CFED0A623104}"/>
              </a:ext>
            </a:extLst>
          </p:cNvPr>
          <p:cNvSpPr txBox="1"/>
          <p:nvPr/>
        </p:nvSpPr>
        <p:spPr>
          <a:xfrm>
            <a:off x="5207945" y="3961231"/>
            <a:ext cx="661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5C60817-6573-499B-8F2A-8D3EF7D24F95}"/>
              </a:ext>
            </a:extLst>
          </p:cNvPr>
          <p:cNvSpPr/>
          <p:nvPr/>
        </p:nvSpPr>
        <p:spPr>
          <a:xfrm>
            <a:off x="1497496" y="289756"/>
            <a:ext cx="6669843" cy="3987393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6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0.14987 0.3134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1567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1737 L 0.09506 0.3175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1673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-0.2056 0.2733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86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2.29167E-6 -0.2247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6" grpId="0"/>
      <p:bldP spid="29" grpId="0"/>
      <p:bldP spid="29" grpId="1"/>
      <p:bldP spid="30" grpId="0"/>
      <p:bldP spid="32" grpId="0"/>
      <p:bldP spid="34" grpId="0"/>
      <p:bldP spid="37" grpId="0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-119921"/>
            <a:ext cx="9622971" cy="557738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1" y="476980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0410" y="5248246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95ECF5-AC85-46D7-95BE-9B9501E58D1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5" t="16962" r="8643" b="8683"/>
          <a:stretch/>
        </p:blipFill>
        <p:spPr>
          <a:xfrm>
            <a:off x="8362217" y="342687"/>
            <a:ext cx="1427752" cy="13913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35FB86-B20A-456D-8CBB-76ADF9BF89B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87" y="417875"/>
            <a:ext cx="1136594" cy="11365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CCA3BF-5DA6-4317-A212-13E3000A54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558" y="417875"/>
            <a:ext cx="1136594" cy="11365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85CAC8-02FA-452B-916F-A89A6BA6087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907" y="591993"/>
            <a:ext cx="1136594" cy="1136594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FB79E45-9478-4AA3-AF61-FD0E3F7CDB0C}"/>
              </a:ext>
            </a:extLst>
          </p:cNvPr>
          <p:cNvSpPr/>
          <p:nvPr/>
        </p:nvSpPr>
        <p:spPr>
          <a:xfrm>
            <a:off x="6695904" y="5193740"/>
            <a:ext cx="574624" cy="6098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36F919-15F7-4C14-9A36-2BBA5ADE5BE5}"/>
              </a:ext>
            </a:extLst>
          </p:cNvPr>
          <p:cNvSpPr txBox="1"/>
          <p:nvPr/>
        </p:nvSpPr>
        <p:spPr>
          <a:xfrm>
            <a:off x="7024966" y="4793728"/>
            <a:ext cx="661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9F7D42-0BFC-4FAF-97F0-5CAD10312E82}"/>
              </a:ext>
            </a:extLst>
          </p:cNvPr>
          <p:cNvGrpSpPr/>
          <p:nvPr/>
        </p:nvGrpSpPr>
        <p:grpSpPr>
          <a:xfrm>
            <a:off x="3267513" y="4877736"/>
            <a:ext cx="3118001" cy="1312340"/>
            <a:chOff x="3451364" y="3935322"/>
            <a:chExt cx="3118001" cy="131234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5A9FF14-EAE0-412A-B465-2BF72EDB5551}"/>
                </a:ext>
              </a:extLst>
            </p:cNvPr>
            <p:cNvSpPr txBox="1"/>
            <p:nvPr/>
          </p:nvSpPr>
          <p:spPr>
            <a:xfrm>
              <a:off x="3451364" y="4017543"/>
              <a:ext cx="6614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noProof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07E38C9-4983-4909-8EED-6D1EE483EF7B}"/>
                </a:ext>
              </a:extLst>
            </p:cNvPr>
            <p:cNvSpPr txBox="1"/>
            <p:nvPr/>
          </p:nvSpPr>
          <p:spPr>
            <a:xfrm>
              <a:off x="5907938" y="4044720"/>
              <a:ext cx="6614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F78F3ED-0904-4F77-B3C6-E237057816C9}"/>
                </a:ext>
              </a:extLst>
            </p:cNvPr>
            <p:cNvSpPr txBox="1"/>
            <p:nvPr/>
          </p:nvSpPr>
          <p:spPr>
            <a:xfrm>
              <a:off x="4234239" y="4047333"/>
              <a:ext cx="6614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B6144-98B7-45C9-A60E-7F7F2FC93444}"/>
                </a:ext>
              </a:extLst>
            </p:cNvPr>
            <p:cNvSpPr txBox="1"/>
            <p:nvPr/>
          </p:nvSpPr>
          <p:spPr>
            <a:xfrm>
              <a:off x="5225183" y="3935322"/>
              <a:ext cx="6614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D4D4FC20-0624-4D45-BFEF-CACAB142E7B0}"/>
              </a:ext>
            </a:extLst>
          </p:cNvPr>
          <p:cNvSpPr/>
          <p:nvPr/>
        </p:nvSpPr>
        <p:spPr>
          <a:xfrm>
            <a:off x="1497496" y="289756"/>
            <a:ext cx="8973386" cy="4395022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0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0.14844 0.3442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2" y="1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0.09166 0.354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17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02891 0.3451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172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-0.20846 0.3365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0" y="16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3" grpId="0"/>
      <p:bldP spid="24" grpId="0"/>
      <p:bldP spid="28" grpId="0" animBg="1"/>
      <p:bldP spid="28" grpId="1" animBg="1"/>
      <p:bldP spid="28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720" y="4999497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132" y="4599617"/>
            <a:ext cx="2060627" cy="1383912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812" y="4734176"/>
            <a:ext cx="777978" cy="76864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E05F39-CA35-430B-B42D-31E2FB03ED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5" t="16962" r="8643" b="8683"/>
          <a:stretch/>
        </p:blipFill>
        <p:spPr>
          <a:xfrm>
            <a:off x="9910637" y="133031"/>
            <a:ext cx="1427752" cy="13913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7A23F9-F815-4654-92F8-D446EA535D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11" y="526835"/>
            <a:ext cx="1136594" cy="113659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A015D1B-924B-4375-B075-EEEF8EB8C94F}"/>
              </a:ext>
            </a:extLst>
          </p:cNvPr>
          <p:cNvSpPr txBox="1"/>
          <p:nvPr/>
        </p:nvSpPr>
        <p:spPr>
          <a:xfrm>
            <a:off x="3890209" y="4984875"/>
            <a:ext cx="661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78C2342-433E-4630-94CE-A3CA8B0E2252}"/>
              </a:ext>
            </a:extLst>
          </p:cNvPr>
          <p:cNvSpPr/>
          <p:nvPr/>
        </p:nvSpPr>
        <p:spPr>
          <a:xfrm>
            <a:off x="7050415" y="5147261"/>
            <a:ext cx="574624" cy="6098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CE3CF4-F97D-4352-89B7-7F6EA70649AF}"/>
              </a:ext>
            </a:extLst>
          </p:cNvPr>
          <p:cNvSpPr txBox="1"/>
          <p:nvPr/>
        </p:nvSpPr>
        <p:spPr>
          <a:xfrm>
            <a:off x="7529002" y="4860841"/>
            <a:ext cx="661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A64192-7756-4CA9-83CB-BA12912C25E0}"/>
              </a:ext>
            </a:extLst>
          </p:cNvPr>
          <p:cNvSpPr txBox="1"/>
          <p:nvPr/>
        </p:nvSpPr>
        <p:spPr>
          <a:xfrm>
            <a:off x="6346783" y="5012052"/>
            <a:ext cx="661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B05621-38F0-4BAD-A8EA-A65F33A6D754}"/>
              </a:ext>
            </a:extLst>
          </p:cNvPr>
          <p:cNvSpPr txBox="1"/>
          <p:nvPr/>
        </p:nvSpPr>
        <p:spPr>
          <a:xfrm>
            <a:off x="4673084" y="5014665"/>
            <a:ext cx="661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0659C9-86F9-43F8-B97A-A7675C1B3E01}"/>
              </a:ext>
            </a:extLst>
          </p:cNvPr>
          <p:cNvSpPr txBox="1"/>
          <p:nvPr/>
        </p:nvSpPr>
        <p:spPr>
          <a:xfrm>
            <a:off x="5664028" y="4902654"/>
            <a:ext cx="661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82CD1EB-4593-4C4C-A09B-2034C806A37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5" t="16962" r="8643" b="8683"/>
          <a:stretch/>
        </p:blipFill>
        <p:spPr>
          <a:xfrm>
            <a:off x="8390624" y="122519"/>
            <a:ext cx="1427752" cy="139135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8B0CA87-FDDC-4880-A790-92E5AF1CC4D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5" t="16962" r="8643" b="8683"/>
          <a:stretch/>
        </p:blipFill>
        <p:spPr>
          <a:xfrm>
            <a:off x="6962872" y="133031"/>
            <a:ext cx="1427752" cy="13913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A77C13F-CA49-494F-BB95-98BFE9D6D0E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5" t="16962" r="8643" b="8683"/>
          <a:stretch/>
        </p:blipFill>
        <p:spPr>
          <a:xfrm>
            <a:off x="5535120" y="122519"/>
            <a:ext cx="1427752" cy="1391354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8A406FB1-72A1-45BD-9B7F-9E5A7B3048E2}"/>
              </a:ext>
            </a:extLst>
          </p:cNvPr>
          <p:cNvSpPr/>
          <p:nvPr/>
        </p:nvSpPr>
        <p:spPr>
          <a:xfrm>
            <a:off x="1497496" y="289756"/>
            <a:ext cx="8973386" cy="4497314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15013 0.29722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148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1375 0.32894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16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-0.14675 0.325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16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0.15039 0.3201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6" y="1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16145 0.3141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3" y="15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3" grpId="1"/>
      <p:bldP spid="24" grpId="0"/>
      <p:bldP spid="25" grpId="0"/>
      <p:bldP spid="26" grpId="0"/>
      <p:bldP spid="29" grpId="0"/>
      <p:bldP spid="28" grpId="0" animBg="1"/>
      <p:bldP spid="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797E850-F71E-4443-AD28-EC0E03AFF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445" y="2117979"/>
            <a:ext cx="2622042" cy="26220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D04FA8-0A4D-45B2-A96B-5AF53F0DB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452" y="1186413"/>
            <a:ext cx="2622042" cy="2622042"/>
          </a:xfrm>
          <a:prstGeom prst="rect">
            <a:avLst/>
          </a:prstGeom>
        </p:spPr>
      </p:pic>
      <p:pic>
        <p:nvPicPr>
          <p:cNvPr id="15" name="Picture 14" descr="Ảnh Động Con Vật 11">
            <a:hlinkClick r:id="rId3" tgtFrame="&quot;_blank&quot;"/>
            <a:extLst>
              <a:ext uri="{FF2B5EF4-FFF2-40B4-BE49-F238E27FC236}">
                <a16:creationId xmlns:a16="http://schemas.microsoft.com/office/drawing/2014/main" id="{D8D1B32C-35E6-49FB-ABDC-C0185BC5E2D5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3603" b="29572"/>
          <a:stretch/>
        </p:blipFill>
        <p:spPr bwMode="auto">
          <a:xfrm>
            <a:off x="7342013" y="1655971"/>
            <a:ext cx="2217789" cy="244183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97BA4D44-5244-43E1-8307-6109A25F451D}"/>
              </a:ext>
            </a:extLst>
          </p:cNvPr>
          <p:cNvSpPr/>
          <p:nvPr/>
        </p:nvSpPr>
        <p:spPr>
          <a:xfrm>
            <a:off x="2632198" y="193650"/>
            <a:ext cx="7407227" cy="581680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2A9D27-13C5-471C-8DF8-9448E55690AD}"/>
              </a:ext>
            </a:extLst>
          </p:cNvPr>
          <p:cNvSpPr txBox="1"/>
          <p:nvPr/>
        </p:nvSpPr>
        <p:spPr>
          <a:xfrm>
            <a:off x="8769201" y="5348737"/>
            <a:ext cx="7906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10E042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8417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7963A0-A96B-4B19-9FC2-5A8EBFE747F5}"/>
              </a:ext>
            </a:extLst>
          </p:cNvPr>
          <p:cNvSpPr txBox="1"/>
          <p:nvPr/>
        </p:nvSpPr>
        <p:spPr>
          <a:xfrm>
            <a:off x="869430" y="1214204"/>
            <a:ext cx="41200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 </a:t>
            </a:r>
            <a:r>
              <a:rPr lang="en-US" sz="7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</a:t>
            </a:r>
            <a:r>
              <a:rPr lang="en-US" sz="7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 = </a:t>
            </a:r>
            <a:r>
              <a:rPr lang="en-US" sz="72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  <a:r>
              <a:rPr lang="en-US" sz="7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A541BD-4B13-4B5A-B3BD-6BA7269A8B17}"/>
              </a:ext>
            </a:extLst>
          </p:cNvPr>
          <p:cNvSpPr txBox="1"/>
          <p:nvPr/>
        </p:nvSpPr>
        <p:spPr>
          <a:xfrm>
            <a:off x="1079292" y="4099811"/>
            <a:ext cx="41200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</a:t>
            </a:r>
            <a:r>
              <a:rPr lang="en-US" sz="7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</a:t>
            </a:r>
            <a:r>
              <a:rPr lang="en-US" sz="7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 = </a:t>
            </a:r>
            <a:r>
              <a:rPr lang="en-US" sz="72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  <a:r>
              <a:rPr lang="en-US" sz="7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45274D-13A0-4DB2-9374-7947ABC05F2D}"/>
              </a:ext>
            </a:extLst>
          </p:cNvPr>
          <p:cNvSpPr txBox="1"/>
          <p:nvPr/>
        </p:nvSpPr>
        <p:spPr>
          <a:xfrm>
            <a:off x="6270941" y="1260291"/>
            <a:ext cx="41200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 </a:t>
            </a:r>
            <a:r>
              <a:rPr lang="en-US" sz="7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</a:t>
            </a:r>
            <a:r>
              <a:rPr lang="en-US" sz="7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 = </a:t>
            </a:r>
            <a:r>
              <a:rPr lang="en-US" sz="72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  <a:r>
              <a:rPr lang="en-US" sz="7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1BECE2-43CB-492B-935B-B3AD4B914C45}"/>
              </a:ext>
            </a:extLst>
          </p:cNvPr>
          <p:cNvSpPr txBox="1"/>
          <p:nvPr/>
        </p:nvSpPr>
        <p:spPr>
          <a:xfrm>
            <a:off x="7045016" y="1260291"/>
            <a:ext cx="7457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A1DB87-62C2-44FE-945C-3992960AA746}"/>
              </a:ext>
            </a:extLst>
          </p:cNvPr>
          <p:cNvSpPr txBox="1"/>
          <p:nvPr/>
        </p:nvSpPr>
        <p:spPr>
          <a:xfrm>
            <a:off x="1825157" y="4099811"/>
            <a:ext cx="7457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50326B-80E0-472A-B28C-683B19D737E5}"/>
              </a:ext>
            </a:extLst>
          </p:cNvPr>
          <p:cNvSpPr txBox="1"/>
          <p:nvPr/>
        </p:nvSpPr>
        <p:spPr>
          <a:xfrm>
            <a:off x="1645432" y="1214204"/>
            <a:ext cx="7457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8C319E-4038-470A-9F21-68C45295B206}"/>
              </a:ext>
            </a:extLst>
          </p:cNvPr>
          <p:cNvSpPr txBox="1"/>
          <p:nvPr/>
        </p:nvSpPr>
        <p:spPr>
          <a:xfrm>
            <a:off x="5938603" y="4397380"/>
            <a:ext cx="4121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 </a:t>
            </a:r>
            <a:r>
              <a:rPr lang="en-US" sz="7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</a:t>
            </a:r>
            <a:r>
              <a:rPr lang="en-US" sz="7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4 = </a:t>
            </a:r>
            <a:r>
              <a:rPr lang="en-US" sz="72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  <a:r>
              <a:rPr lang="en-US" sz="7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A7277F-6DE6-4BF4-A63D-1A8FE84DD755}"/>
              </a:ext>
            </a:extLst>
          </p:cNvPr>
          <p:cNvSpPr txBox="1"/>
          <p:nvPr/>
        </p:nvSpPr>
        <p:spPr>
          <a:xfrm>
            <a:off x="6710369" y="4381176"/>
            <a:ext cx="7457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68097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1638A7-B5C2-4786-9F46-23A9A8C2FCB0}"/>
              </a:ext>
            </a:extLst>
          </p:cNvPr>
          <p:cNvSpPr txBox="1"/>
          <p:nvPr/>
        </p:nvSpPr>
        <p:spPr>
          <a:xfrm>
            <a:off x="3179298" y="2672862"/>
            <a:ext cx="64123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Nghỉ</a:t>
            </a:r>
            <a:r>
              <a:rPr lang="en-US" sz="80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giải</a:t>
            </a:r>
            <a:r>
              <a:rPr lang="en-US" sz="80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lao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423BAE-D06F-44A2-B44A-FCAFDE971D47}"/>
              </a:ext>
            </a:extLst>
          </p:cNvPr>
          <p:cNvSpPr txBox="1"/>
          <p:nvPr/>
        </p:nvSpPr>
        <p:spPr>
          <a:xfrm>
            <a:off x="2616795" y="4180144"/>
            <a:ext cx="71945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44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hát</a:t>
            </a:r>
            <a:r>
              <a:rPr lang="en-US" sz="44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: </a:t>
            </a:r>
            <a:r>
              <a:rPr lang="en-US" sz="44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Thỏ</a:t>
            </a:r>
            <a:r>
              <a:rPr lang="en-US" sz="44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44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tắm</a:t>
            </a:r>
            <a:r>
              <a:rPr lang="en-US" sz="44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nắng</a:t>
            </a:r>
            <a:r>
              <a:rPr lang="en-US" sz="44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8472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ỏ đi tắm nắng . cắt">
            <a:hlinkClick r:id="" action="ppaction://media"/>
            <a:extLst>
              <a:ext uri="{FF2B5EF4-FFF2-40B4-BE49-F238E27FC236}">
                <a16:creationId xmlns:a16="http://schemas.microsoft.com/office/drawing/2014/main" id="{B2F89F75-311B-4F8E-B0D9-32B97334C8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468" y="421981"/>
            <a:ext cx="10349132" cy="54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9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4">
            <a:extLst>
              <a:ext uri="{FF2B5EF4-FFF2-40B4-BE49-F238E27FC236}">
                <a16:creationId xmlns:a16="http://schemas.microsoft.com/office/drawing/2014/main" id="{2B029D38-7BA9-43AF-80E3-1D548F59B71A}"/>
              </a:ext>
            </a:extLst>
          </p:cNvPr>
          <p:cNvGrpSpPr>
            <a:grpSpLocks/>
          </p:cNvGrpSpPr>
          <p:nvPr/>
        </p:nvGrpSpPr>
        <p:grpSpPr bwMode="auto">
          <a:xfrm rot="-5400000">
            <a:off x="6956227" y="3426024"/>
            <a:ext cx="2700338" cy="477441"/>
            <a:chOff x="2350" y="1008"/>
            <a:chExt cx="1826" cy="534"/>
          </a:xfrm>
        </p:grpSpPr>
        <p:pic>
          <p:nvPicPr>
            <p:cNvPr id="10316" name="Picture 5" descr="SPARKLES">
              <a:extLst>
                <a:ext uri="{FF2B5EF4-FFF2-40B4-BE49-F238E27FC236}">
                  <a16:creationId xmlns:a16="http://schemas.microsoft.com/office/drawing/2014/main" id="{413A380C-4021-46A8-B68F-DA0F715DFEB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7" name="Picture 6" descr="SPARKLES">
              <a:extLst>
                <a:ext uri="{FF2B5EF4-FFF2-40B4-BE49-F238E27FC236}">
                  <a16:creationId xmlns:a16="http://schemas.microsoft.com/office/drawing/2014/main" id="{5B01C070-D67F-4BE5-9350-1F23A5DDDB1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8" name="Picture 7" descr="SPARKLES">
              <a:extLst>
                <a:ext uri="{FF2B5EF4-FFF2-40B4-BE49-F238E27FC236}">
                  <a16:creationId xmlns:a16="http://schemas.microsoft.com/office/drawing/2014/main" id="{876102C2-1091-49F0-8022-1EEF1B1FC81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9" name="Picture 8" descr="SPARKLES">
              <a:extLst>
                <a:ext uri="{FF2B5EF4-FFF2-40B4-BE49-F238E27FC236}">
                  <a16:creationId xmlns:a16="http://schemas.microsoft.com/office/drawing/2014/main" id="{49C06F16-94EC-4203-BB41-947CC938219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43" name="Group 9">
            <a:extLst>
              <a:ext uri="{FF2B5EF4-FFF2-40B4-BE49-F238E27FC236}">
                <a16:creationId xmlns:a16="http://schemas.microsoft.com/office/drawing/2014/main" id="{BBC57E38-2957-42C2-8BB2-8E76210114D0}"/>
              </a:ext>
            </a:extLst>
          </p:cNvPr>
          <p:cNvGrpSpPr>
            <a:grpSpLocks/>
          </p:cNvGrpSpPr>
          <p:nvPr/>
        </p:nvGrpSpPr>
        <p:grpSpPr bwMode="auto">
          <a:xfrm rot="-5400000">
            <a:off x="2798564" y="3554612"/>
            <a:ext cx="2700338" cy="477441"/>
            <a:chOff x="2350" y="1008"/>
            <a:chExt cx="1826" cy="534"/>
          </a:xfrm>
        </p:grpSpPr>
        <p:pic>
          <p:nvPicPr>
            <p:cNvPr id="10312" name="Picture 10" descr="SPARKLES">
              <a:extLst>
                <a:ext uri="{FF2B5EF4-FFF2-40B4-BE49-F238E27FC236}">
                  <a16:creationId xmlns:a16="http://schemas.microsoft.com/office/drawing/2014/main" id="{0CF1F7E4-EF60-42E8-ACA5-5752FF0B31E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3" name="Picture 11" descr="SPARKLES">
              <a:extLst>
                <a:ext uri="{FF2B5EF4-FFF2-40B4-BE49-F238E27FC236}">
                  <a16:creationId xmlns:a16="http://schemas.microsoft.com/office/drawing/2014/main" id="{5E3F6EAD-B9DD-4010-BC63-43E10B32332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4" name="Picture 12" descr="SPARKLES">
              <a:extLst>
                <a:ext uri="{FF2B5EF4-FFF2-40B4-BE49-F238E27FC236}">
                  <a16:creationId xmlns:a16="http://schemas.microsoft.com/office/drawing/2014/main" id="{090A852F-DD9B-489B-9AD9-6C658752220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5" name="Picture 13" descr="SPARKLES">
              <a:extLst>
                <a:ext uri="{FF2B5EF4-FFF2-40B4-BE49-F238E27FC236}">
                  <a16:creationId xmlns:a16="http://schemas.microsoft.com/office/drawing/2014/main" id="{1033EF26-4A64-47E6-A881-DA538BB4AF4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5668" name="WordArt 84">
            <a:extLst>
              <a:ext uri="{FF2B5EF4-FFF2-40B4-BE49-F238E27FC236}">
                <a16:creationId xmlns:a16="http://schemas.microsoft.com/office/drawing/2014/main" id="{7FD2B631-1959-4898-8D82-2637ED4A99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95887" y="3686176"/>
            <a:ext cx="2014538" cy="664369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>
              <a:defRPr/>
            </a:pPr>
            <a:r>
              <a:rPr lang="vi-VN" sz="2025" kern="1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chemeClr val="bg1"/>
                    </a:gs>
                    <a:gs pos="50000">
                      <a:srgbClr val="FF00FF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           </a:t>
            </a:r>
          </a:p>
        </p:txBody>
      </p:sp>
      <p:grpSp>
        <p:nvGrpSpPr>
          <p:cNvPr id="4" name="Group 16">
            <a:extLst>
              <a:ext uri="{FF2B5EF4-FFF2-40B4-BE49-F238E27FC236}">
                <a16:creationId xmlns:a16="http://schemas.microsoft.com/office/drawing/2014/main" id="{C7A362E5-A439-41E4-9B3A-4F6C5EAE12D6}"/>
              </a:ext>
            </a:extLst>
          </p:cNvPr>
          <p:cNvGrpSpPr>
            <a:grpSpLocks/>
          </p:cNvGrpSpPr>
          <p:nvPr/>
        </p:nvGrpSpPr>
        <p:grpSpPr bwMode="auto">
          <a:xfrm>
            <a:off x="1847529" y="260649"/>
            <a:ext cx="7764389" cy="5740102"/>
            <a:chOff x="47" y="0"/>
            <a:chExt cx="5713" cy="4320"/>
          </a:xfrm>
        </p:grpSpPr>
        <p:sp>
          <p:nvSpPr>
            <p:cNvPr id="151" name="Freeform 17">
              <a:extLst>
                <a:ext uri="{FF2B5EF4-FFF2-40B4-BE49-F238E27FC236}">
                  <a16:creationId xmlns:a16="http://schemas.microsoft.com/office/drawing/2014/main" id="{174EA004-3104-4AEB-B55A-AFE98A918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" y="0"/>
              <a:ext cx="5713" cy="4320"/>
            </a:xfrm>
            <a:custGeom>
              <a:avLst/>
              <a:gdLst>
                <a:gd name="T0" fmla="*/ 3365 w 5713"/>
                <a:gd name="T1" fmla="*/ 58 h 4320"/>
                <a:gd name="T2" fmla="*/ 3390 w 5713"/>
                <a:gd name="T3" fmla="*/ 142 h 4320"/>
                <a:gd name="T4" fmla="*/ 3613 w 5713"/>
                <a:gd name="T5" fmla="*/ 187 h 4320"/>
                <a:gd name="T6" fmla="*/ 4015 w 5713"/>
                <a:gd name="T7" fmla="*/ 178 h 4320"/>
                <a:gd name="T8" fmla="*/ 4051 w 5713"/>
                <a:gd name="T9" fmla="*/ 310 h 4320"/>
                <a:gd name="T10" fmla="*/ 3735 w 5713"/>
                <a:gd name="T11" fmla="*/ 420 h 4320"/>
                <a:gd name="T12" fmla="*/ 3794 w 5713"/>
                <a:gd name="T13" fmla="*/ 514 h 4320"/>
                <a:gd name="T14" fmla="*/ 3699 w 5713"/>
                <a:gd name="T15" fmla="*/ 610 h 4320"/>
                <a:gd name="T16" fmla="*/ 3576 w 5713"/>
                <a:gd name="T17" fmla="*/ 663 h 4320"/>
                <a:gd name="T18" fmla="*/ 3529 w 5713"/>
                <a:gd name="T19" fmla="*/ 765 h 4320"/>
                <a:gd name="T20" fmla="*/ 3699 w 5713"/>
                <a:gd name="T21" fmla="*/ 779 h 4320"/>
                <a:gd name="T22" fmla="*/ 3838 w 5713"/>
                <a:gd name="T23" fmla="*/ 866 h 4320"/>
                <a:gd name="T24" fmla="*/ 3855 w 5713"/>
                <a:gd name="T25" fmla="*/ 996 h 4320"/>
                <a:gd name="T26" fmla="*/ 4086 w 5713"/>
                <a:gd name="T27" fmla="*/ 1008 h 4320"/>
                <a:gd name="T28" fmla="*/ 4093 w 5713"/>
                <a:gd name="T29" fmla="*/ 1019 h 4320"/>
                <a:gd name="T30" fmla="*/ 4213 w 5713"/>
                <a:gd name="T31" fmla="*/ 990 h 4320"/>
                <a:gd name="T32" fmla="*/ 4402 w 5713"/>
                <a:gd name="T33" fmla="*/ 1022 h 4320"/>
                <a:gd name="T34" fmla="*/ 5351 w 5713"/>
                <a:gd name="T35" fmla="*/ 1452 h 4320"/>
                <a:gd name="T36" fmla="*/ 5642 w 5713"/>
                <a:gd name="T37" fmla="*/ 1563 h 4320"/>
                <a:gd name="T38" fmla="*/ 5637 w 5713"/>
                <a:gd name="T39" fmla="*/ 1877 h 4320"/>
                <a:gd name="T40" fmla="*/ 5417 w 5713"/>
                <a:gd name="T41" fmla="*/ 2071 h 4320"/>
                <a:gd name="T42" fmla="*/ 5321 w 5713"/>
                <a:gd name="T43" fmla="*/ 2666 h 4320"/>
                <a:gd name="T44" fmla="*/ 5311 w 5713"/>
                <a:gd name="T45" fmla="*/ 2755 h 4320"/>
                <a:gd name="T46" fmla="*/ 4581 w 5713"/>
                <a:gd name="T47" fmla="*/ 3818 h 4320"/>
                <a:gd name="T48" fmla="*/ 4260 w 5713"/>
                <a:gd name="T49" fmla="*/ 3877 h 4320"/>
                <a:gd name="T50" fmla="*/ 4554 w 5713"/>
                <a:gd name="T51" fmla="*/ 4005 h 4320"/>
                <a:gd name="T52" fmla="*/ 4525 w 5713"/>
                <a:gd name="T53" fmla="*/ 4188 h 4320"/>
                <a:gd name="T54" fmla="*/ 3961 w 5713"/>
                <a:gd name="T55" fmla="*/ 4303 h 4320"/>
                <a:gd name="T56" fmla="*/ 3451 w 5713"/>
                <a:gd name="T57" fmla="*/ 4237 h 4320"/>
                <a:gd name="T58" fmla="*/ 3194 w 5713"/>
                <a:gd name="T59" fmla="*/ 4093 h 4320"/>
                <a:gd name="T60" fmla="*/ 2990 w 5713"/>
                <a:gd name="T61" fmla="*/ 3942 h 4320"/>
                <a:gd name="T62" fmla="*/ 3034 w 5713"/>
                <a:gd name="T63" fmla="*/ 3838 h 4320"/>
                <a:gd name="T64" fmla="*/ 2789 w 5713"/>
                <a:gd name="T65" fmla="*/ 3815 h 4320"/>
                <a:gd name="T66" fmla="*/ 2632 w 5713"/>
                <a:gd name="T67" fmla="*/ 3852 h 4320"/>
                <a:gd name="T68" fmla="*/ 2598 w 5713"/>
                <a:gd name="T69" fmla="*/ 3974 h 4320"/>
                <a:gd name="T70" fmla="*/ 2478 w 5713"/>
                <a:gd name="T71" fmla="*/ 4184 h 4320"/>
                <a:gd name="T72" fmla="*/ 2169 w 5713"/>
                <a:gd name="T73" fmla="*/ 4316 h 4320"/>
                <a:gd name="T74" fmla="*/ 1723 w 5713"/>
                <a:gd name="T75" fmla="*/ 4236 h 4320"/>
                <a:gd name="T76" fmla="*/ 1515 w 5713"/>
                <a:gd name="T77" fmla="*/ 4069 h 4320"/>
                <a:gd name="T78" fmla="*/ 1203 w 5713"/>
                <a:gd name="T79" fmla="*/ 3952 h 4320"/>
                <a:gd name="T80" fmla="*/ 1017 w 5713"/>
                <a:gd name="T81" fmla="*/ 3803 h 4320"/>
                <a:gd name="T82" fmla="*/ 154 w 5713"/>
                <a:gd name="T83" fmla="*/ 2099 h 4320"/>
                <a:gd name="T84" fmla="*/ 5 w 5713"/>
                <a:gd name="T85" fmla="*/ 1861 h 4320"/>
                <a:gd name="T86" fmla="*/ 365 w 5713"/>
                <a:gd name="T87" fmla="*/ 1116 h 4320"/>
                <a:gd name="T88" fmla="*/ 870 w 5713"/>
                <a:gd name="T89" fmla="*/ 1116 h 4320"/>
                <a:gd name="T90" fmla="*/ 1395 w 5713"/>
                <a:gd name="T91" fmla="*/ 1046 h 4320"/>
                <a:gd name="T92" fmla="*/ 1497 w 5713"/>
                <a:gd name="T93" fmla="*/ 992 h 4320"/>
                <a:gd name="T94" fmla="*/ 1664 w 5713"/>
                <a:gd name="T95" fmla="*/ 999 h 4320"/>
                <a:gd name="T96" fmla="*/ 1814 w 5713"/>
                <a:gd name="T97" fmla="*/ 995 h 4320"/>
                <a:gd name="T98" fmla="*/ 2017 w 5713"/>
                <a:gd name="T99" fmla="*/ 866 h 4320"/>
                <a:gd name="T100" fmla="*/ 2260 w 5713"/>
                <a:gd name="T101" fmla="*/ 782 h 4320"/>
                <a:gd name="T102" fmla="*/ 2191 w 5713"/>
                <a:gd name="T103" fmla="*/ 726 h 4320"/>
                <a:gd name="T104" fmla="*/ 2056 w 5713"/>
                <a:gd name="T105" fmla="*/ 670 h 4320"/>
                <a:gd name="T106" fmla="*/ 2044 w 5713"/>
                <a:gd name="T107" fmla="*/ 612 h 4320"/>
                <a:gd name="T108" fmla="*/ 1973 w 5713"/>
                <a:gd name="T109" fmla="*/ 575 h 4320"/>
                <a:gd name="T110" fmla="*/ 1870 w 5713"/>
                <a:gd name="T111" fmla="*/ 557 h 4320"/>
                <a:gd name="T112" fmla="*/ 1689 w 5713"/>
                <a:gd name="T113" fmla="*/ 406 h 4320"/>
                <a:gd name="T114" fmla="*/ 2125 w 5713"/>
                <a:gd name="T115" fmla="*/ 336 h 4320"/>
                <a:gd name="T116" fmla="*/ 2740 w 5713"/>
                <a:gd name="T117" fmla="*/ 30 h 432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713"/>
                <a:gd name="T178" fmla="*/ 0 h 4320"/>
                <a:gd name="T179" fmla="*/ 5713 w 5713"/>
                <a:gd name="T180" fmla="*/ 4320 h 432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713" h="4320">
                  <a:moveTo>
                    <a:pt x="3348" y="0"/>
                  </a:moveTo>
                  <a:lnTo>
                    <a:pt x="3355" y="8"/>
                  </a:lnTo>
                  <a:lnTo>
                    <a:pt x="3360" y="16"/>
                  </a:lnTo>
                  <a:lnTo>
                    <a:pt x="3363" y="24"/>
                  </a:lnTo>
                  <a:lnTo>
                    <a:pt x="3365" y="32"/>
                  </a:lnTo>
                  <a:lnTo>
                    <a:pt x="3365" y="40"/>
                  </a:lnTo>
                  <a:lnTo>
                    <a:pt x="3365" y="48"/>
                  </a:lnTo>
                  <a:lnTo>
                    <a:pt x="3365" y="58"/>
                  </a:lnTo>
                  <a:lnTo>
                    <a:pt x="3365" y="66"/>
                  </a:lnTo>
                  <a:lnTo>
                    <a:pt x="3368" y="74"/>
                  </a:lnTo>
                  <a:lnTo>
                    <a:pt x="3373" y="83"/>
                  </a:lnTo>
                  <a:lnTo>
                    <a:pt x="3375" y="95"/>
                  </a:lnTo>
                  <a:lnTo>
                    <a:pt x="3377" y="107"/>
                  </a:lnTo>
                  <a:lnTo>
                    <a:pt x="3380" y="119"/>
                  </a:lnTo>
                  <a:lnTo>
                    <a:pt x="3385" y="131"/>
                  </a:lnTo>
                  <a:lnTo>
                    <a:pt x="3390" y="142"/>
                  </a:lnTo>
                  <a:lnTo>
                    <a:pt x="3395" y="154"/>
                  </a:lnTo>
                  <a:lnTo>
                    <a:pt x="3402" y="165"/>
                  </a:lnTo>
                  <a:lnTo>
                    <a:pt x="3409" y="175"/>
                  </a:lnTo>
                  <a:lnTo>
                    <a:pt x="3417" y="187"/>
                  </a:lnTo>
                  <a:lnTo>
                    <a:pt x="3424" y="197"/>
                  </a:lnTo>
                  <a:lnTo>
                    <a:pt x="3493" y="195"/>
                  </a:lnTo>
                  <a:lnTo>
                    <a:pt x="3554" y="191"/>
                  </a:lnTo>
                  <a:lnTo>
                    <a:pt x="3613" y="187"/>
                  </a:lnTo>
                  <a:lnTo>
                    <a:pt x="3667" y="182"/>
                  </a:lnTo>
                  <a:lnTo>
                    <a:pt x="3721" y="179"/>
                  </a:lnTo>
                  <a:lnTo>
                    <a:pt x="3775" y="174"/>
                  </a:lnTo>
                  <a:lnTo>
                    <a:pt x="3831" y="170"/>
                  </a:lnTo>
                  <a:lnTo>
                    <a:pt x="3887" y="166"/>
                  </a:lnTo>
                  <a:lnTo>
                    <a:pt x="3946" y="164"/>
                  </a:lnTo>
                  <a:lnTo>
                    <a:pt x="4010" y="162"/>
                  </a:lnTo>
                  <a:lnTo>
                    <a:pt x="4015" y="178"/>
                  </a:lnTo>
                  <a:lnTo>
                    <a:pt x="4020" y="195"/>
                  </a:lnTo>
                  <a:lnTo>
                    <a:pt x="4025" y="211"/>
                  </a:lnTo>
                  <a:lnTo>
                    <a:pt x="4029" y="228"/>
                  </a:lnTo>
                  <a:lnTo>
                    <a:pt x="4037" y="244"/>
                  </a:lnTo>
                  <a:lnTo>
                    <a:pt x="4042" y="261"/>
                  </a:lnTo>
                  <a:lnTo>
                    <a:pt x="4044" y="277"/>
                  </a:lnTo>
                  <a:lnTo>
                    <a:pt x="4049" y="294"/>
                  </a:lnTo>
                  <a:lnTo>
                    <a:pt x="4051" y="310"/>
                  </a:lnTo>
                  <a:lnTo>
                    <a:pt x="4054" y="326"/>
                  </a:lnTo>
                  <a:lnTo>
                    <a:pt x="3701" y="371"/>
                  </a:lnTo>
                  <a:lnTo>
                    <a:pt x="3689" y="381"/>
                  </a:lnTo>
                  <a:lnTo>
                    <a:pt x="3686" y="390"/>
                  </a:lnTo>
                  <a:lnTo>
                    <a:pt x="3694" y="398"/>
                  </a:lnTo>
                  <a:lnTo>
                    <a:pt x="3703" y="406"/>
                  </a:lnTo>
                  <a:lnTo>
                    <a:pt x="3718" y="413"/>
                  </a:lnTo>
                  <a:lnTo>
                    <a:pt x="3735" y="420"/>
                  </a:lnTo>
                  <a:lnTo>
                    <a:pt x="3752" y="427"/>
                  </a:lnTo>
                  <a:lnTo>
                    <a:pt x="3770" y="435"/>
                  </a:lnTo>
                  <a:lnTo>
                    <a:pt x="3782" y="443"/>
                  </a:lnTo>
                  <a:lnTo>
                    <a:pt x="3789" y="453"/>
                  </a:lnTo>
                  <a:lnTo>
                    <a:pt x="3797" y="468"/>
                  </a:lnTo>
                  <a:lnTo>
                    <a:pt x="3799" y="484"/>
                  </a:lnTo>
                  <a:lnTo>
                    <a:pt x="3797" y="499"/>
                  </a:lnTo>
                  <a:lnTo>
                    <a:pt x="3794" y="514"/>
                  </a:lnTo>
                  <a:lnTo>
                    <a:pt x="3787" y="528"/>
                  </a:lnTo>
                  <a:lnTo>
                    <a:pt x="3777" y="542"/>
                  </a:lnTo>
                  <a:lnTo>
                    <a:pt x="3767" y="556"/>
                  </a:lnTo>
                  <a:lnTo>
                    <a:pt x="3755" y="570"/>
                  </a:lnTo>
                  <a:lnTo>
                    <a:pt x="3740" y="582"/>
                  </a:lnTo>
                  <a:lnTo>
                    <a:pt x="3725" y="594"/>
                  </a:lnTo>
                  <a:lnTo>
                    <a:pt x="3713" y="603"/>
                  </a:lnTo>
                  <a:lnTo>
                    <a:pt x="3699" y="610"/>
                  </a:lnTo>
                  <a:lnTo>
                    <a:pt x="3679" y="614"/>
                  </a:lnTo>
                  <a:lnTo>
                    <a:pt x="3659" y="619"/>
                  </a:lnTo>
                  <a:lnTo>
                    <a:pt x="3640" y="623"/>
                  </a:lnTo>
                  <a:lnTo>
                    <a:pt x="3620" y="628"/>
                  </a:lnTo>
                  <a:lnTo>
                    <a:pt x="3603" y="634"/>
                  </a:lnTo>
                  <a:lnTo>
                    <a:pt x="3591" y="642"/>
                  </a:lnTo>
                  <a:lnTo>
                    <a:pt x="3581" y="651"/>
                  </a:lnTo>
                  <a:lnTo>
                    <a:pt x="3576" y="663"/>
                  </a:lnTo>
                  <a:lnTo>
                    <a:pt x="3576" y="676"/>
                  </a:lnTo>
                  <a:lnTo>
                    <a:pt x="3574" y="688"/>
                  </a:lnTo>
                  <a:lnTo>
                    <a:pt x="3569" y="701"/>
                  </a:lnTo>
                  <a:lnTo>
                    <a:pt x="3564" y="714"/>
                  </a:lnTo>
                  <a:lnTo>
                    <a:pt x="3556" y="726"/>
                  </a:lnTo>
                  <a:lnTo>
                    <a:pt x="3547" y="739"/>
                  </a:lnTo>
                  <a:lnTo>
                    <a:pt x="3537" y="752"/>
                  </a:lnTo>
                  <a:lnTo>
                    <a:pt x="3529" y="765"/>
                  </a:lnTo>
                  <a:lnTo>
                    <a:pt x="3520" y="778"/>
                  </a:lnTo>
                  <a:lnTo>
                    <a:pt x="3512" y="790"/>
                  </a:lnTo>
                  <a:lnTo>
                    <a:pt x="3542" y="790"/>
                  </a:lnTo>
                  <a:lnTo>
                    <a:pt x="3574" y="789"/>
                  </a:lnTo>
                  <a:lnTo>
                    <a:pt x="3603" y="787"/>
                  </a:lnTo>
                  <a:lnTo>
                    <a:pt x="3635" y="783"/>
                  </a:lnTo>
                  <a:lnTo>
                    <a:pt x="3667" y="781"/>
                  </a:lnTo>
                  <a:lnTo>
                    <a:pt x="3699" y="779"/>
                  </a:lnTo>
                  <a:lnTo>
                    <a:pt x="3730" y="779"/>
                  </a:lnTo>
                  <a:lnTo>
                    <a:pt x="3760" y="779"/>
                  </a:lnTo>
                  <a:lnTo>
                    <a:pt x="3792" y="782"/>
                  </a:lnTo>
                  <a:lnTo>
                    <a:pt x="3821" y="787"/>
                  </a:lnTo>
                  <a:lnTo>
                    <a:pt x="3833" y="807"/>
                  </a:lnTo>
                  <a:lnTo>
                    <a:pt x="3838" y="827"/>
                  </a:lnTo>
                  <a:lnTo>
                    <a:pt x="3841" y="846"/>
                  </a:lnTo>
                  <a:lnTo>
                    <a:pt x="3838" y="866"/>
                  </a:lnTo>
                  <a:lnTo>
                    <a:pt x="3833" y="885"/>
                  </a:lnTo>
                  <a:lnTo>
                    <a:pt x="3828" y="904"/>
                  </a:lnTo>
                  <a:lnTo>
                    <a:pt x="3821" y="925"/>
                  </a:lnTo>
                  <a:lnTo>
                    <a:pt x="3814" y="944"/>
                  </a:lnTo>
                  <a:lnTo>
                    <a:pt x="3809" y="964"/>
                  </a:lnTo>
                  <a:lnTo>
                    <a:pt x="3806" y="984"/>
                  </a:lnTo>
                  <a:lnTo>
                    <a:pt x="3831" y="990"/>
                  </a:lnTo>
                  <a:lnTo>
                    <a:pt x="3855" y="996"/>
                  </a:lnTo>
                  <a:lnTo>
                    <a:pt x="3882" y="999"/>
                  </a:lnTo>
                  <a:lnTo>
                    <a:pt x="3912" y="1002"/>
                  </a:lnTo>
                  <a:lnTo>
                    <a:pt x="3944" y="1003"/>
                  </a:lnTo>
                  <a:lnTo>
                    <a:pt x="3973" y="1004"/>
                  </a:lnTo>
                  <a:lnTo>
                    <a:pt x="4005" y="1005"/>
                  </a:lnTo>
                  <a:lnTo>
                    <a:pt x="4034" y="1005"/>
                  </a:lnTo>
                  <a:lnTo>
                    <a:pt x="4061" y="1006"/>
                  </a:lnTo>
                  <a:lnTo>
                    <a:pt x="4086" y="1008"/>
                  </a:lnTo>
                  <a:lnTo>
                    <a:pt x="4086" y="1010"/>
                  </a:lnTo>
                  <a:lnTo>
                    <a:pt x="4086" y="1012"/>
                  </a:lnTo>
                  <a:lnTo>
                    <a:pt x="4088" y="1013"/>
                  </a:lnTo>
                  <a:lnTo>
                    <a:pt x="4088" y="1014"/>
                  </a:lnTo>
                  <a:lnTo>
                    <a:pt x="4088" y="1015"/>
                  </a:lnTo>
                  <a:lnTo>
                    <a:pt x="4088" y="1016"/>
                  </a:lnTo>
                  <a:lnTo>
                    <a:pt x="4091" y="1018"/>
                  </a:lnTo>
                  <a:lnTo>
                    <a:pt x="4093" y="1019"/>
                  </a:lnTo>
                  <a:lnTo>
                    <a:pt x="4096" y="1020"/>
                  </a:lnTo>
                  <a:lnTo>
                    <a:pt x="4098" y="1020"/>
                  </a:lnTo>
                  <a:lnTo>
                    <a:pt x="4115" y="1013"/>
                  </a:lnTo>
                  <a:lnTo>
                    <a:pt x="4132" y="1007"/>
                  </a:lnTo>
                  <a:lnTo>
                    <a:pt x="4152" y="1002"/>
                  </a:lnTo>
                  <a:lnTo>
                    <a:pt x="4172" y="997"/>
                  </a:lnTo>
                  <a:lnTo>
                    <a:pt x="4191" y="994"/>
                  </a:lnTo>
                  <a:lnTo>
                    <a:pt x="4213" y="990"/>
                  </a:lnTo>
                  <a:lnTo>
                    <a:pt x="4235" y="987"/>
                  </a:lnTo>
                  <a:lnTo>
                    <a:pt x="4255" y="984"/>
                  </a:lnTo>
                  <a:lnTo>
                    <a:pt x="4277" y="982"/>
                  </a:lnTo>
                  <a:lnTo>
                    <a:pt x="4299" y="979"/>
                  </a:lnTo>
                  <a:lnTo>
                    <a:pt x="4333" y="987"/>
                  </a:lnTo>
                  <a:lnTo>
                    <a:pt x="4360" y="997"/>
                  </a:lnTo>
                  <a:lnTo>
                    <a:pt x="4382" y="1008"/>
                  </a:lnTo>
                  <a:lnTo>
                    <a:pt x="4402" y="1022"/>
                  </a:lnTo>
                  <a:lnTo>
                    <a:pt x="4414" y="1037"/>
                  </a:lnTo>
                  <a:lnTo>
                    <a:pt x="4426" y="1052"/>
                  </a:lnTo>
                  <a:lnTo>
                    <a:pt x="4436" y="1068"/>
                  </a:lnTo>
                  <a:lnTo>
                    <a:pt x="4446" y="1085"/>
                  </a:lnTo>
                  <a:lnTo>
                    <a:pt x="4456" y="1101"/>
                  </a:lnTo>
                  <a:lnTo>
                    <a:pt x="4468" y="1116"/>
                  </a:lnTo>
                  <a:lnTo>
                    <a:pt x="5351" y="1119"/>
                  </a:lnTo>
                  <a:lnTo>
                    <a:pt x="5351" y="1452"/>
                  </a:lnTo>
                  <a:lnTo>
                    <a:pt x="5387" y="1466"/>
                  </a:lnTo>
                  <a:lnTo>
                    <a:pt x="5424" y="1478"/>
                  </a:lnTo>
                  <a:lnTo>
                    <a:pt x="5463" y="1492"/>
                  </a:lnTo>
                  <a:lnTo>
                    <a:pt x="5503" y="1504"/>
                  </a:lnTo>
                  <a:lnTo>
                    <a:pt x="5542" y="1517"/>
                  </a:lnTo>
                  <a:lnTo>
                    <a:pt x="5578" y="1531"/>
                  </a:lnTo>
                  <a:lnTo>
                    <a:pt x="5610" y="1547"/>
                  </a:lnTo>
                  <a:lnTo>
                    <a:pt x="5642" y="1563"/>
                  </a:lnTo>
                  <a:lnTo>
                    <a:pt x="5667" y="1581"/>
                  </a:lnTo>
                  <a:lnTo>
                    <a:pt x="5686" y="1602"/>
                  </a:lnTo>
                  <a:lnTo>
                    <a:pt x="5706" y="1648"/>
                  </a:lnTo>
                  <a:lnTo>
                    <a:pt x="5713" y="1695"/>
                  </a:lnTo>
                  <a:lnTo>
                    <a:pt x="5708" y="1742"/>
                  </a:lnTo>
                  <a:lnTo>
                    <a:pt x="5694" y="1788"/>
                  </a:lnTo>
                  <a:lnTo>
                    <a:pt x="5669" y="1834"/>
                  </a:lnTo>
                  <a:lnTo>
                    <a:pt x="5637" y="1877"/>
                  </a:lnTo>
                  <a:lnTo>
                    <a:pt x="5603" y="1922"/>
                  </a:lnTo>
                  <a:lnTo>
                    <a:pt x="5561" y="1964"/>
                  </a:lnTo>
                  <a:lnTo>
                    <a:pt x="5517" y="2005"/>
                  </a:lnTo>
                  <a:lnTo>
                    <a:pt x="5473" y="2045"/>
                  </a:lnTo>
                  <a:lnTo>
                    <a:pt x="5458" y="2052"/>
                  </a:lnTo>
                  <a:lnTo>
                    <a:pt x="5446" y="2059"/>
                  </a:lnTo>
                  <a:lnTo>
                    <a:pt x="5431" y="2066"/>
                  </a:lnTo>
                  <a:lnTo>
                    <a:pt x="5417" y="2071"/>
                  </a:lnTo>
                  <a:lnTo>
                    <a:pt x="5402" y="2077"/>
                  </a:lnTo>
                  <a:lnTo>
                    <a:pt x="5390" y="2083"/>
                  </a:lnTo>
                  <a:lnTo>
                    <a:pt x="5375" y="2088"/>
                  </a:lnTo>
                  <a:lnTo>
                    <a:pt x="5360" y="2094"/>
                  </a:lnTo>
                  <a:lnTo>
                    <a:pt x="5346" y="2101"/>
                  </a:lnTo>
                  <a:lnTo>
                    <a:pt x="5333" y="2107"/>
                  </a:lnTo>
                  <a:lnTo>
                    <a:pt x="5314" y="2654"/>
                  </a:lnTo>
                  <a:lnTo>
                    <a:pt x="5321" y="2666"/>
                  </a:lnTo>
                  <a:lnTo>
                    <a:pt x="5324" y="2677"/>
                  </a:lnTo>
                  <a:lnTo>
                    <a:pt x="5324" y="2688"/>
                  </a:lnTo>
                  <a:lnTo>
                    <a:pt x="5321" y="2700"/>
                  </a:lnTo>
                  <a:lnTo>
                    <a:pt x="5319" y="2711"/>
                  </a:lnTo>
                  <a:lnTo>
                    <a:pt x="5316" y="2723"/>
                  </a:lnTo>
                  <a:lnTo>
                    <a:pt x="5314" y="2733"/>
                  </a:lnTo>
                  <a:lnTo>
                    <a:pt x="5311" y="2744"/>
                  </a:lnTo>
                  <a:lnTo>
                    <a:pt x="5311" y="2755"/>
                  </a:lnTo>
                  <a:lnTo>
                    <a:pt x="5314" y="2765"/>
                  </a:lnTo>
                  <a:lnTo>
                    <a:pt x="5297" y="3818"/>
                  </a:lnTo>
                  <a:lnTo>
                    <a:pt x="5179" y="3818"/>
                  </a:lnTo>
                  <a:lnTo>
                    <a:pt x="5059" y="3818"/>
                  </a:lnTo>
                  <a:lnTo>
                    <a:pt x="4939" y="3818"/>
                  </a:lnTo>
                  <a:lnTo>
                    <a:pt x="4819" y="3818"/>
                  </a:lnTo>
                  <a:lnTo>
                    <a:pt x="4699" y="3818"/>
                  </a:lnTo>
                  <a:lnTo>
                    <a:pt x="4581" y="3818"/>
                  </a:lnTo>
                  <a:lnTo>
                    <a:pt x="4463" y="3818"/>
                  </a:lnTo>
                  <a:lnTo>
                    <a:pt x="4353" y="3818"/>
                  </a:lnTo>
                  <a:lnTo>
                    <a:pt x="4245" y="3818"/>
                  </a:lnTo>
                  <a:lnTo>
                    <a:pt x="4142" y="3818"/>
                  </a:lnTo>
                  <a:lnTo>
                    <a:pt x="4105" y="3847"/>
                  </a:lnTo>
                  <a:lnTo>
                    <a:pt x="4154" y="3859"/>
                  </a:lnTo>
                  <a:lnTo>
                    <a:pt x="4206" y="3868"/>
                  </a:lnTo>
                  <a:lnTo>
                    <a:pt x="4260" y="3877"/>
                  </a:lnTo>
                  <a:lnTo>
                    <a:pt x="4311" y="3886"/>
                  </a:lnTo>
                  <a:lnTo>
                    <a:pt x="4363" y="3895"/>
                  </a:lnTo>
                  <a:lnTo>
                    <a:pt x="4409" y="3907"/>
                  </a:lnTo>
                  <a:lnTo>
                    <a:pt x="4453" y="3920"/>
                  </a:lnTo>
                  <a:lnTo>
                    <a:pt x="4490" y="3936"/>
                  </a:lnTo>
                  <a:lnTo>
                    <a:pt x="4522" y="3957"/>
                  </a:lnTo>
                  <a:lnTo>
                    <a:pt x="4547" y="3982"/>
                  </a:lnTo>
                  <a:lnTo>
                    <a:pt x="4554" y="4005"/>
                  </a:lnTo>
                  <a:lnTo>
                    <a:pt x="4556" y="4028"/>
                  </a:lnTo>
                  <a:lnTo>
                    <a:pt x="4556" y="4051"/>
                  </a:lnTo>
                  <a:lnTo>
                    <a:pt x="4554" y="4074"/>
                  </a:lnTo>
                  <a:lnTo>
                    <a:pt x="4549" y="4098"/>
                  </a:lnTo>
                  <a:lnTo>
                    <a:pt x="4542" y="4120"/>
                  </a:lnTo>
                  <a:lnTo>
                    <a:pt x="4537" y="4143"/>
                  </a:lnTo>
                  <a:lnTo>
                    <a:pt x="4529" y="4165"/>
                  </a:lnTo>
                  <a:lnTo>
                    <a:pt x="4525" y="4188"/>
                  </a:lnTo>
                  <a:lnTo>
                    <a:pt x="4520" y="4208"/>
                  </a:lnTo>
                  <a:lnTo>
                    <a:pt x="4456" y="4242"/>
                  </a:lnTo>
                  <a:lnTo>
                    <a:pt x="4385" y="4267"/>
                  </a:lnTo>
                  <a:lnTo>
                    <a:pt x="4306" y="4284"/>
                  </a:lnTo>
                  <a:lnTo>
                    <a:pt x="4225" y="4296"/>
                  </a:lnTo>
                  <a:lnTo>
                    <a:pt x="4140" y="4302"/>
                  </a:lnTo>
                  <a:lnTo>
                    <a:pt x="4051" y="4304"/>
                  </a:lnTo>
                  <a:lnTo>
                    <a:pt x="3961" y="4303"/>
                  </a:lnTo>
                  <a:lnTo>
                    <a:pt x="3870" y="4300"/>
                  </a:lnTo>
                  <a:lnTo>
                    <a:pt x="3779" y="4294"/>
                  </a:lnTo>
                  <a:lnTo>
                    <a:pt x="3689" y="4287"/>
                  </a:lnTo>
                  <a:lnTo>
                    <a:pt x="3647" y="4278"/>
                  </a:lnTo>
                  <a:lnTo>
                    <a:pt x="3600" y="4269"/>
                  </a:lnTo>
                  <a:lnTo>
                    <a:pt x="3551" y="4260"/>
                  </a:lnTo>
                  <a:lnTo>
                    <a:pt x="3500" y="4248"/>
                  </a:lnTo>
                  <a:lnTo>
                    <a:pt x="3451" y="4237"/>
                  </a:lnTo>
                  <a:lnTo>
                    <a:pt x="3407" y="4223"/>
                  </a:lnTo>
                  <a:lnTo>
                    <a:pt x="3368" y="4207"/>
                  </a:lnTo>
                  <a:lnTo>
                    <a:pt x="3338" y="4189"/>
                  </a:lnTo>
                  <a:lnTo>
                    <a:pt x="3319" y="4166"/>
                  </a:lnTo>
                  <a:lnTo>
                    <a:pt x="3311" y="4140"/>
                  </a:lnTo>
                  <a:lnTo>
                    <a:pt x="3272" y="4125"/>
                  </a:lnTo>
                  <a:lnTo>
                    <a:pt x="3233" y="4109"/>
                  </a:lnTo>
                  <a:lnTo>
                    <a:pt x="3194" y="4093"/>
                  </a:lnTo>
                  <a:lnTo>
                    <a:pt x="3157" y="4076"/>
                  </a:lnTo>
                  <a:lnTo>
                    <a:pt x="3123" y="4058"/>
                  </a:lnTo>
                  <a:lnTo>
                    <a:pt x="3091" y="4039"/>
                  </a:lnTo>
                  <a:lnTo>
                    <a:pt x="3059" y="4020"/>
                  </a:lnTo>
                  <a:lnTo>
                    <a:pt x="3029" y="3999"/>
                  </a:lnTo>
                  <a:lnTo>
                    <a:pt x="3005" y="3978"/>
                  </a:lnTo>
                  <a:lnTo>
                    <a:pt x="2983" y="3955"/>
                  </a:lnTo>
                  <a:lnTo>
                    <a:pt x="2990" y="3942"/>
                  </a:lnTo>
                  <a:lnTo>
                    <a:pt x="2995" y="3928"/>
                  </a:lnTo>
                  <a:lnTo>
                    <a:pt x="3000" y="3916"/>
                  </a:lnTo>
                  <a:lnTo>
                    <a:pt x="3005" y="3902"/>
                  </a:lnTo>
                  <a:lnTo>
                    <a:pt x="3012" y="3888"/>
                  </a:lnTo>
                  <a:lnTo>
                    <a:pt x="3017" y="3876"/>
                  </a:lnTo>
                  <a:lnTo>
                    <a:pt x="3022" y="3863"/>
                  </a:lnTo>
                  <a:lnTo>
                    <a:pt x="3027" y="3851"/>
                  </a:lnTo>
                  <a:lnTo>
                    <a:pt x="3034" y="3838"/>
                  </a:lnTo>
                  <a:lnTo>
                    <a:pt x="3039" y="3827"/>
                  </a:lnTo>
                  <a:lnTo>
                    <a:pt x="3005" y="3819"/>
                  </a:lnTo>
                  <a:lnTo>
                    <a:pt x="2971" y="3813"/>
                  </a:lnTo>
                  <a:lnTo>
                    <a:pt x="2936" y="3812"/>
                  </a:lnTo>
                  <a:lnTo>
                    <a:pt x="2902" y="3812"/>
                  </a:lnTo>
                  <a:lnTo>
                    <a:pt x="2865" y="3813"/>
                  </a:lnTo>
                  <a:lnTo>
                    <a:pt x="2828" y="3814"/>
                  </a:lnTo>
                  <a:lnTo>
                    <a:pt x="2789" y="3815"/>
                  </a:lnTo>
                  <a:lnTo>
                    <a:pt x="2750" y="3816"/>
                  </a:lnTo>
                  <a:lnTo>
                    <a:pt x="2706" y="3815"/>
                  </a:lnTo>
                  <a:lnTo>
                    <a:pt x="2659" y="3811"/>
                  </a:lnTo>
                  <a:lnTo>
                    <a:pt x="2647" y="3818"/>
                  </a:lnTo>
                  <a:lnTo>
                    <a:pt x="2640" y="3824"/>
                  </a:lnTo>
                  <a:lnTo>
                    <a:pt x="2635" y="3834"/>
                  </a:lnTo>
                  <a:lnTo>
                    <a:pt x="2632" y="3843"/>
                  </a:lnTo>
                  <a:lnTo>
                    <a:pt x="2632" y="3852"/>
                  </a:lnTo>
                  <a:lnTo>
                    <a:pt x="2632" y="3861"/>
                  </a:lnTo>
                  <a:lnTo>
                    <a:pt x="2632" y="3870"/>
                  </a:lnTo>
                  <a:lnTo>
                    <a:pt x="2632" y="3879"/>
                  </a:lnTo>
                  <a:lnTo>
                    <a:pt x="2630" y="3886"/>
                  </a:lnTo>
                  <a:lnTo>
                    <a:pt x="2623" y="3893"/>
                  </a:lnTo>
                  <a:lnTo>
                    <a:pt x="2615" y="3920"/>
                  </a:lnTo>
                  <a:lnTo>
                    <a:pt x="2608" y="3947"/>
                  </a:lnTo>
                  <a:lnTo>
                    <a:pt x="2598" y="3974"/>
                  </a:lnTo>
                  <a:lnTo>
                    <a:pt x="2591" y="4003"/>
                  </a:lnTo>
                  <a:lnTo>
                    <a:pt x="2578" y="4030"/>
                  </a:lnTo>
                  <a:lnTo>
                    <a:pt x="2566" y="4058"/>
                  </a:lnTo>
                  <a:lnTo>
                    <a:pt x="2554" y="4084"/>
                  </a:lnTo>
                  <a:lnTo>
                    <a:pt x="2537" y="4110"/>
                  </a:lnTo>
                  <a:lnTo>
                    <a:pt x="2520" y="4136"/>
                  </a:lnTo>
                  <a:lnTo>
                    <a:pt x="2497" y="4160"/>
                  </a:lnTo>
                  <a:lnTo>
                    <a:pt x="2478" y="4184"/>
                  </a:lnTo>
                  <a:lnTo>
                    <a:pt x="2453" y="4206"/>
                  </a:lnTo>
                  <a:lnTo>
                    <a:pt x="2422" y="4228"/>
                  </a:lnTo>
                  <a:lnTo>
                    <a:pt x="2387" y="4248"/>
                  </a:lnTo>
                  <a:lnTo>
                    <a:pt x="2348" y="4267"/>
                  </a:lnTo>
                  <a:lnTo>
                    <a:pt x="2309" y="4283"/>
                  </a:lnTo>
                  <a:lnTo>
                    <a:pt x="2265" y="4296"/>
                  </a:lnTo>
                  <a:lnTo>
                    <a:pt x="2218" y="4308"/>
                  </a:lnTo>
                  <a:lnTo>
                    <a:pt x="2169" y="4316"/>
                  </a:lnTo>
                  <a:lnTo>
                    <a:pt x="2120" y="4320"/>
                  </a:lnTo>
                  <a:lnTo>
                    <a:pt x="2054" y="4319"/>
                  </a:lnTo>
                  <a:lnTo>
                    <a:pt x="1993" y="4312"/>
                  </a:lnTo>
                  <a:lnTo>
                    <a:pt x="1934" y="4303"/>
                  </a:lnTo>
                  <a:lnTo>
                    <a:pt x="1877" y="4290"/>
                  </a:lnTo>
                  <a:lnTo>
                    <a:pt x="1823" y="4274"/>
                  </a:lnTo>
                  <a:lnTo>
                    <a:pt x="1772" y="4255"/>
                  </a:lnTo>
                  <a:lnTo>
                    <a:pt x="1723" y="4236"/>
                  </a:lnTo>
                  <a:lnTo>
                    <a:pt x="1676" y="4215"/>
                  </a:lnTo>
                  <a:lnTo>
                    <a:pt x="1632" y="4194"/>
                  </a:lnTo>
                  <a:lnTo>
                    <a:pt x="1591" y="4173"/>
                  </a:lnTo>
                  <a:lnTo>
                    <a:pt x="1610" y="4143"/>
                  </a:lnTo>
                  <a:lnTo>
                    <a:pt x="1610" y="4119"/>
                  </a:lnTo>
                  <a:lnTo>
                    <a:pt x="1591" y="4100"/>
                  </a:lnTo>
                  <a:lnTo>
                    <a:pt x="1559" y="4083"/>
                  </a:lnTo>
                  <a:lnTo>
                    <a:pt x="1515" y="4069"/>
                  </a:lnTo>
                  <a:lnTo>
                    <a:pt x="1466" y="4056"/>
                  </a:lnTo>
                  <a:lnTo>
                    <a:pt x="1414" y="4044"/>
                  </a:lnTo>
                  <a:lnTo>
                    <a:pt x="1368" y="4032"/>
                  </a:lnTo>
                  <a:lnTo>
                    <a:pt x="1323" y="4019"/>
                  </a:lnTo>
                  <a:lnTo>
                    <a:pt x="1292" y="4003"/>
                  </a:lnTo>
                  <a:lnTo>
                    <a:pt x="1260" y="3987"/>
                  </a:lnTo>
                  <a:lnTo>
                    <a:pt x="1230" y="3971"/>
                  </a:lnTo>
                  <a:lnTo>
                    <a:pt x="1203" y="3952"/>
                  </a:lnTo>
                  <a:lnTo>
                    <a:pt x="1179" y="3934"/>
                  </a:lnTo>
                  <a:lnTo>
                    <a:pt x="1159" y="3915"/>
                  </a:lnTo>
                  <a:lnTo>
                    <a:pt x="1140" y="3895"/>
                  </a:lnTo>
                  <a:lnTo>
                    <a:pt x="1122" y="3875"/>
                  </a:lnTo>
                  <a:lnTo>
                    <a:pt x="1105" y="3855"/>
                  </a:lnTo>
                  <a:lnTo>
                    <a:pt x="1088" y="3835"/>
                  </a:lnTo>
                  <a:lnTo>
                    <a:pt x="1071" y="3814"/>
                  </a:lnTo>
                  <a:lnTo>
                    <a:pt x="1017" y="3803"/>
                  </a:lnTo>
                  <a:lnTo>
                    <a:pt x="348" y="3803"/>
                  </a:lnTo>
                  <a:lnTo>
                    <a:pt x="355" y="2144"/>
                  </a:lnTo>
                  <a:lnTo>
                    <a:pt x="319" y="2140"/>
                  </a:lnTo>
                  <a:lnTo>
                    <a:pt x="284" y="2133"/>
                  </a:lnTo>
                  <a:lnTo>
                    <a:pt x="250" y="2126"/>
                  </a:lnTo>
                  <a:lnTo>
                    <a:pt x="216" y="2118"/>
                  </a:lnTo>
                  <a:lnTo>
                    <a:pt x="184" y="2109"/>
                  </a:lnTo>
                  <a:lnTo>
                    <a:pt x="154" y="2099"/>
                  </a:lnTo>
                  <a:lnTo>
                    <a:pt x="127" y="2087"/>
                  </a:lnTo>
                  <a:lnTo>
                    <a:pt x="103" y="2074"/>
                  </a:lnTo>
                  <a:lnTo>
                    <a:pt x="81" y="2059"/>
                  </a:lnTo>
                  <a:lnTo>
                    <a:pt x="64" y="2042"/>
                  </a:lnTo>
                  <a:lnTo>
                    <a:pt x="46" y="1999"/>
                  </a:lnTo>
                  <a:lnTo>
                    <a:pt x="32" y="1955"/>
                  </a:lnTo>
                  <a:lnTo>
                    <a:pt x="15" y="1908"/>
                  </a:lnTo>
                  <a:lnTo>
                    <a:pt x="5" y="1861"/>
                  </a:lnTo>
                  <a:lnTo>
                    <a:pt x="0" y="1813"/>
                  </a:lnTo>
                  <a:lnTo>
                    <a:pt x="2" y="1766"/>
                  </a:lnTo>
                  <a:lnTo>
                    <a:pt x="17" y="1720"/>
                  </a:lnTo>
                  <a:lnTo>
                    <a:pt x="42" y="1677"/>
                  </a:lnTo>
                  <a:lnTo>
                    <a:pt x="81" y="1635"/>
                  </a:lnTo>
                  <a:lnTo>
                    <a:pt x="135" y="1596"/>
                  </a:lnTo>
                  <a:lnTo>
                    <a:pt x="348" y="1543"/>
                  </a:lnTo>
                  <a:lnTo>
                    <a:pt x="365" y="1116"/>
                  </a:lnTo>
                  <a:lnTo>
                    <a:pt x="421" y="1116"/>
                  </a:lnTo>
                  <a:lnTo>
                    <a:pt x="485" y="1116"/>
                  </a:lnTo>
                  <a:lnTo>
                    <a:pt x="556" y="1116"/>
                  </a:lnTo>
                  <a:lnTo>
                    <a:pt x="630" y="1116"/>
                  </a:lnTo>
                  <a:lnTo>
                    <a:pt x="701" y="1116"/>
                  </a:lnTo>
                  <a:lnTo>
                    <a:pt x="767" y="1116"/>
                  </a:lnTo>
                  <a:lnTo>
                    <a:pt x="823" y="1116"/>
                  </a:lnTo>
                  <a:lnTo>
                    <a:pt x="870" y="1116"/>
                  </a:lnTo>
                  <a:lnTo>
                    <a:pt x="899" y="1116"/>
                  </a:lnTo>
                  <a:lnTo>
                    <a:pt x="909" y="1116"/>
                  </a:lnTo>
                  <a:lnTo>
                    <a:pt x="1319" y="1111"/>
                  </a:lnTo>
                  <a:lnTo>
                    <a:pt x="1331" y="1100"/>
                  </a:lnTo>
                  <a:lnTo>
                    <a:pt x="1345" y="1086"/>
                  </a:lnTo>
                  <a:lnTo>
                    <a:pt x="1360" y="1074"/>
                  </a:lnTo>
                  <a:lnTo>
                    <a:pt x="1377" y="1060"/>
                  </a:lnTo>
                  <a:lnTo>
                    <a:pt x="1395" y="1046"/>
                  </a:lnTo>
                  <a:lnTo>
                    <a:pt x="1412" y="1035"/>
                  </a:lnTo>
                  <a:lnTo>
                    <a:pt x="1424" y="1024"/>
                  </a:lnTo>
                  <a:lnTo>
                    <a:pt x="1436" y="1016"/>
                  </a:lnTo>
                  <a:lnTo>
                    <a:pt x="1444" y="1011"/>
                  </a:lnTo>
                  <a:lnTo>
                    <a:pt x="1446" y="1008"/>
                  </a:lnTo>
                  <a:lnTo>
                    <a:pt x="1461" y="1003"/>
                  </a:lnTo>
                  <a:lnTo>
                    <a:pt x="1478" y="997"/>
                  </a:lnTo>
                  <a:lnTo>
                    <a:pt x="1497" y="992"/>
                  </a:lnTo>
                  <a:lnTo>
                    <a:pt x="1517" y="988"/>
                  </a:lnTo>
                  <a:lnTo>
                    <a:pt x="1539" y="986"/>
                  </a:lnTo>
                  <a:lnTo>
                    <a:pt x="1564" y="983"/>
                  </a:lnTo>
                  <a:lnTo>
                    <a:pt x="1586" y="983"/>
                  </a:lnTo>
                  <a:lnTo>
                    <a:pt x="1610" y="984"/>
                  </a:lnTo>
                  <a:lnTo>
                    <a:pt x="1632" y="988"/>
                  </a:lnTo>
                  <a:lnTo>
                    <a:pt x="1652" y="992"/>
                  </a:lnTo>
                  <a:lnTo>
                    <a:pt x="1664" y="999"/>
                  </a:lnTo>
                  <a:lnTo>
                    <a:pt x="1676" y="1003"/>
                  </a:lnTo>
                  <a:lnTo>
                    <a:pt x="1694" y="1005"/>
                  </a:lnTo>
                  <a:lnTo>
                    <a:pt x="1713" y="1005"/>
                  </a:lnTo>
                  <a:lnTo>
                    <a:pt x="1733" y="1004"/>
                  </a:lnTo>
                  <a:lnTo>
                    <a:pt x="1752" y="1002"/>
                  </a:lnTo>
                  <a:lnTo>
                    <a:pt x="1774" y="999"/>
                  </a:lnTo>
                  <a:lnTo>
                    <a:pt x="1794" y="997"/>
                  </a:lnTo>
                  <a:lnTo>
                    <a:pt x="1814" y="995"/>
                  </a:lnTo>
                  <a:lnTo>
                    <a:pt x="1828" y="992"/>
                  </a:lnTo>
                  <a:lnTo>
                    <a:pt x="1897" y="991"/>
                  </a:lnTo>
                  <a:lnTo>
                    <a:pt x="1941" y="982"/>
                  </a:lnTo>
                  <a:lnTo>
                    <a:pt x="1973" y="966"/>
                  </a:lnTo>
                  <a:lnTo>
                    <a:pt x="1990" y="944"/>
                  </a:lnTo>
                  <a:lnTo>
                    <a:pt x="2002" y="919"/>
                  </a:lnTo>
                  <a:lnTo>
                    <a:pt x="2010" y="893"/>
                  </a:lnTo>
                  <a:lnTo>
                    <a:pt x="2017" y="866"/>
                  </a:lnTo>
                  <a:lnTo>
                    <a:pt x="2032" y="840"/>
                  </a:lnTo>
                  <a:lnTo>
                    <a:pt x="2056" y="818"/>
                  </a:lnTo>
                  <a:lnTo>
                    <a:pt x="2093" y="799"/>
                  </a:lnTo>
                  <a:lnTo>
                    <a:pt x="2262" y="814"/>
                  </a:lnTo>
                  <a:lnTo>
                    <a:pt x="2267" y="806"/>
                  </a:lnTo>
                  <a:lnTo>
                    <a:pt x="2265" y="797"/>
                  </a:lnTo>
                  <a:lnTo>
                    <a:pt x="2262" y="790"/>
                  </a:lnTo>
                  <a:lnTo>
                    <a:pt x="2260" y="782"/>
                  </a:lnTo>
                  <a:lnTo>
                    <a:pt x="2255" y="775"/>
                  </a:lnTo>
                  <a:lnTo>
                    <a:pt x="2247" y="767"/>
                  </a:lnTo>
                  <a:lnTo>
                    <a:pt x="2243" y="759"/>
                  </a:lnTo>
                  <a:lnTo>
                    <a:pt x="2238" y="751"/>
                  </a:lnTo>
                  <a:lnTo>
                    <a:pt x="2235" y="742"/>
                  </a:lnTo>
                  <a:lnTo>
                    <a:pt x="2233" y="732"/>
                  </a:lnTo>
                  <a:lnTo>
                    <a:pt x="2213" y="730"/>
                  </a:lnTo>
                  <a:lnTo>
                    <a:pt x="2191" y="726"/>
                  </a:lnTo>
                  <a:lnTo>
                    <a:pt x="2172" y="723"/>
                  </a:lnTo>
                  <a:lnTo>
                    <a:pt x="2152" y="717"/>
                  </a:lnTo>
                  <a:lnTo>
                    <a:pt x="2132" y="711"/>
                  </a:lnTo>
                  <a:lnTo>
                    <a:pt x="2113" y="706"/>
                  </a:lnTo>
                  <a:lnTo>
                    <a:pt x="2098" y="698"/>
                  </a:lnTo>
                  <a:lnTo>
                    <a:pt x="2081" y="690"/>
                  </a:lnTo>
                  <a:lnTo>
                    <a:pt x="2069" y="680"/>
                  </a:lnTo>
                  <a:lnTo>
                    <a:pt x="2056" y="670"/>
                  </a:lnTo>
                  <a:lnTo>
                    <a:pt x="2051" y="663"/>
                  </a:lnTo>
                  <a:lnTo>
                    <a:pt x="2049" y="655"/>
                  </a:lnTo>
                  <a:lnTo>
                    <a:pt x="2049" y="647"/>
                  </a:lnTo>
                  <a:lnTo>
                    <a:pt x="2051" y="639"/>
                  </a:lnTo>
                  <a:lnTo>
                    <a:pt x="2054" y="631"/>
                  </a:lnTo>
                  <a:lnTo>
                    <a:pt x="2056" y="624"/>
                  </a:lnTo>
                  <a:lnTo>
                    <a:pt x="2054" y="618"/>
                  </a:lnTo>
                  <a:lnTo>
                    <a:pt x="2044" y="612"/>
                  </a:lnTo>
                  <a:lnTo>
                    <a:pt x="2029" y="608"/>
                  </a:lnTo>
                  <a:lnTo>
                    <a:pt x="2005" y="605"/>
                  </a:lnTo>
                  <a:lnTo>
                    <a:pt x="1997" y="602"/>
                  </a:lnTo>
                  <a:lnTo>
                    <a:pt x="1990" y="597"/>
                  </a:lnTo>
                  <a:lnTo>
                    <a:pt x="1985" y="592"/>
                  </a:lnTo>
                  <a:lnTo>
                    <a:pt x="1980" y="587"/>
                  </a:lnTo>
                  <a:lnTo>
                    <a:pt x="1975" y="581"/>
                  </a:lnTo>
                  <a:lnTo>
                    <a:pt x="1973" y="575"/>
                  </a:lnTo>
                  <a:lnTo>
                    <a:pt x="1968" y="570"/>
                  </a:lnTo>
                  <a:lnTo>
                    <a:pt x="1966" y="565"/>
                  </a:lnTo>
                  <a:lnTo>
                    <a:pt x="1963" y="559"/>
                  </a:lnTo>
                  <a:lnTo>
                    <a:pt x="1961" y="556"/>
                  </a:lnTo>
                  <a:lnTo>
                    <a:pt x="1941" y="554"/>
                  </a:lnTo>
                  <a:lnTo>
                    <a:pt x="1917" y="554"/>
                  </a:lnTo>
                  <a:lnTo>
                    <a:pt x="1895" y="555"/>
                  </a:lnTo>
                  <a:lnTo>
                    <a:pt x="1870" y="557"/>
                  </a:lnTo>
                  <a:lnTo>
                    <a:pt x="1846" y="559"/>
                  </a:lnTo>
                  <a:lnTo>
                    <a:pt x="1821" y="563"/>
                  </a:lnTo>
                  <a:lnTo>
                    <a:pt x="1794" y="565"/>
                  </a:lnTo>
                  <a:lnTo>
                    <a:pt x="1767" y="567"/>
                  </a:lnTo>
                  <a:lnTo>
                    <a:pt x="1743" y="568"/>
                  </a:lnTo>
                  <a:lnTo>
                    <a:pt x="1716" y="567"/>
                  </a:lnTo>
                  <a:lnTo>
                    <a:pt x="1635" y="416"/>
                  </a:lnTo>
                  <a:lnTo>
                    <a:pt x="1689" y="406"/>
                  </a:lnTo>
                  <a:lnTo>
                    <a:pt x="1740" y="396"/>
                  </a:lnTo>
                  <a:lnTo>
                    <a:pt x="1794" y="387"/>
                  </a:lnTo>
                  <a:lnTo>
                    <a:pt x="1850" y="376"/>
                  </a:lnTo>
                  <a:lnTo>
                    <a:pt x="1904" y="368"/>
                  </a:lnTo>
                  <a:lnTo>
                    <a:pt x="1958" y="359"/>
                  </a:lnTo>
                  <a:lnTo>
                    <a:pt x="2015" y="351"/>
                  </a:lnTo>
                  <a:lnTo>
                    <a:pt x="2071" y="343"/>
                  </a:lnTo>
                  <a:lnTo>
                    <a:pt x="2125" y="336"/>
                  </a:lnTo>
                  <a:lnTo>
                    <a:pt x="2181" y="330"/>
                  </a:lnTo>
                  <a:lnTo>
                    <a:pt x="2218" y="314"/>
                  </a:lnTo>
                  <a:lnTo>
                    <a:pt x="2145" y="100"/>
                  </a:lnTo>
                  <a:lnTo>
                    <a:pt x="2262" y="84"/>
                  </a:lnTo>
                  <a:lnTo>
                    <a:pt x="2380" y="69"/>
                  </a:lnTo>
                  <a:lnTo>
                    <a:pt x="2500" y="54"/>
                  </a:lnTo>
                  <a:lnTo>
                    <a:pt x="2620" y="42"/>
                  </a:lnTo>
                  <a:lnTo>
                    <a:pt x="2740" y="30"/>
                  </a:lnTo>
                  <a:lnTo>
                    <a:pt x="2863" y="20"/>
                  </a:lnTo>
                  <a:lnTo>
                    <a:pt x="2985" y="12"/>
                  </a:lnTo>
                  <a:lnTo>
                    <a:pt x="3108" y="6"/>
                  </a:lnTo>
                  <a:lnTo>
                    <a:pt x="3228" y="3"/>
                  </a:lnTo>
                  <a:lnTo>
                    <a:pt x="3348" y="2"/>
                  </a:lnTo>
                  <a:lnTo>
                    <a:pt x="3348" y="0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52" name="Freeform 18">
              <a:extLst>
                <a:ext uri="{FF2B5EF4-FFF2-40B4-BE49-F238E27FC236}">
                  <a16:creationId xmlns:a16="http://schemas.microsoft.com/office/drawing/2014/main" id="{C4D049B9-9854-4344-B647-9B38874C4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0" y="83"/>
              <a:ext cx="890" cy="144"/>
            </a:xfrm>
            <a:custGeom>
              <a:avLst/>
              <a:gdLst>
                <a:gd name="T0" fmla="*/ 890 w 890"/>
                <a:gd name="T1" fmla="*/ 41 h 144"/>
                <a:gd name="T2" fmla="*/ 890 w 890"/>
                <a:gd name="T3" fmla="*/ 58 h 144"/>
                <a:gd name="T4" fmla="*/ 804 w 890"/>
                <a:gd name="T5" fmla="*/ 64 h 144"/>
                <a:gd name="T6" fmla="*/ 716 w 890"/>
                <a:gd name="T7" fmla="*/ 69 h 144"/>
                <a:gd name="T8" fmla="*/ 630 w 890"/>
                <a:gd name="T9" fmla="*/ 76 h 144"/>
                <a:gd name="T10" fmla="*/ 540 w 890"/>
                <a:gd name="T11" fmla="*/ 83 h 144"/>
                <a:gd name="T12" fmla="*/ 451 w 890"/>
                <a:gd name="T13" fmla="*/ 90 h 144"/>
                <a:gd name="T14" fmla="*/ 365 w 890"/>
                <a:gd name="T15" fmla="*/ 98 h 144"/>
                <a:gd name="T16" fmla="*/ 277 w 890"/>
                <a:gd name="T17" fmla="*/ 107 h 144"/>
                <a:gd name="T18" fmla="*/ 191 w 890"/>
                <a:gd name="T19" fmla="*/ 117 h 144"/>
                <a:gd name="T20" fmla="*/ 108 w 890"/>
                <a:gd name="T21" fmla="*/ 130 h 144"/>
                <a:gd name="T22" fmla="*/ 25 w 890"/>
                <a:gd name="T23" fmla="*/ 144 h 144"/>
                <a:gd name="T24" fmla="*/ 0 w 890"/>
                <a:gd name="T25" fmla="*/ 79 h 144"/>
                <a:gd name="T26" fmla="*/ 81 w 890"/>
                <a:gd name="T27" fmla="*/ 64 h 144"/>
                <a:gd name="T28" fmla="*/ 164 w 890"/>
                <a:gd name="T29" fmla="*/ 51 h 144"/>
                <a:gd name="T30" fmla="*/ 248 w 890"/>
                <a:gd name="T31" fmla="*/ 40 h 144"/>
                <a:gd name="T32" fmla="*/ 334 w 890"/>
                <a:gd name="T33" fmla="*/ 31 h 144"/>
                <a:gd name="T34" fmla="*/ 422 w 890"/>
                <a:gd name="T35" fmla="*/ 23 h 144"/>
                <a:gd name="T36" fmla="*/ 510 w 890"/>
                <a:gd name="T37" fmla="*/ 16 h 144"/>
                <a:gd name="T38" fmla="*/ 598 w 890"/>
                <a:gd name="T39" fmla="*/ 10 h 144"/>
                <a:gd name="T40" fmla="*/ 687 w 890"/>
                <a:gd name="T41" fmla="*/ 5 h 144"/>
                <a:gd name="T42" fmla="*/ 775 w 890"/>
                <a:gd name="T43" fmla="*/ 2 h 144"/>
                <a:gd name="T44" fmla="*/ 863 w 890"/>
                <a:gd name="T45" fmla="*/ 0 h 144"/>
                <a:gd name="T46" fmla="*/ 890 w 890"/>
                <a:gd name="T47" fmla="*/ 41 h 144"/>
                <a:gd name="T48" fmla="*/ 890 w 890"/>
                <a:gd name="T49" fmla="*/ 41 h 1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90"/>
                <a:gd name="T76" fmla="*/ 0 h 144"/>
                <a:gd name="T77" fmla="*/ 890 w 890"/>
                <a:gd name="T78" fmla="*/ 144 h 14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90" h="144">
                  <a:moveTo>
                    <a:pt x="890" y="41"/>
                  </a:moveTo>
                  <a:lnTo>
                    <a:pt x="890" y="58"/>
                  </a:lnTo>
                  <a:lnTo>
                    <a:pt x="804" y="64"/>
                  </a:lnTo>
                  <a:lnTo>
                    <a:pt x="716" y="69"/>
                  </a:lnTo>
                  <a:lnTo>
                    <a:pt x="630" y="76"/>
                  </a:lnTo>
                  <a:lnTo>
                    <a:pt x="540" y="83"/>
                  </a:lnTo>
                  <a:lnTo>
                    <a:pt x="451" y="90"/>
                  </a:lnTo>
                  <a:lnTo>
                    <a:pt x="365" y="98"/>
                  </a:lnTo>
                  <a:lnTo>
                    <a:pt x="277" y="107"/>
                  </a:lnTo>
                  <a:lnTo>
                    <a:pt x="191" y="117"/>
                  </a:lnTo>
                  <a:lnTo>
                    <a:pt x="108" y="130"/>
                  </a:lnTo>
                  <a:lnTo>
                    <a:pt x="25" y="144"/>
                  </a:lnTo>
                  <a:lnTo>
                    <a:pt x="0" y="79"/>
                  </a:lnTo>
                  <a:lnTo>
                    <a:pt x="81" y="64"/>
                  </a:lnTo>
                  <a:lnTo>
                    <a:pt x="164" y="51"/>
                  </a:lnTo>
                  <a:lnTo>
                    <a:pt x="248" y="40"/>
                  </a:lnTo>
                  <a:lnTo>
                    <a:pt x="334" y="31"/>
                  </a:lnTo>
                  <a:lnTo>
                    <a:pt x="422" y="23"/>
                  </a:lnTo>
                  <a:lnTo>
                    <a:pt x="510" y="16"/>
                  </a:lnTo>
                  <a:lnTo>
                    <a:pt x="598" y="10"/>
                  </a:lnTo>
                  <a:lnTo>
                    <a:pt x="687" y="5"/>
                  </a:lnTo>
                  <a:lnTo>
                    <a:pt x="775" y="2"/>
                  </a:lnTo>
                  <a:lnTo>
                    <a:pt x="863" y="0"/>
                  </a:lnTo>
                  <a:lnTo>
                    <a:pt x="890" y="41"/>
                  </a:lnTo>
                  <a:close/>
                </a:path>
              </a:pathLst>
            </a:custGeom>
            <a:solidFill>
              <a:srgbClr val="FFB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53" name="Freeform 19">
              <a:extLst>
                <a:ext uri="{FF2B5EF4-FFF2-40B4-BE49-F238E27FC236}">
                  <a16:creationId xmlns:a16="http://schemas.microsoft.com/office/drawing/2014/main" id="{0DDA9A36-CBCE-4011-9CAB-B881080B6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2" y="162"/>
              <a:ext cx="875" cy="118"/>
            </a:xfrm>
            <a:custGeom>
              <a:avLst/>
              <a:gdLst>
                <a:gd name="T0" fmla="*/ 875 w 875"/>
                <a:gd name="T1" fmla="*/ 20 h 114"/>
                <a:gd name="T2" fmla="*/ 858 w 875"/>
                <a:gd name="T3" fmla="*/ 24 h 114"/>
                <a:gd name="T4" fmla="*/ 838 w 875"/>
                <a:gd name="T5" fmla="*/ 26 h 114"/>
                <a:gd name="T6" fmla="*/ 816 w 875"/>
                <a:gd name="T7" fmla="*/ 28 h 114"/>
                <a:gd name="T8" fmla="*/ 794 w 875"/>
                <a:gd name="T9" fmla="*/ 29 h 114"/>
                <a:gd name="T10" fmla="*/ 770 w 875"/>
                <a:gd name="T11" fmla="*/ 30 h 114"/>
                <a:gd name="T12" fmla="*/ 745 w 875"/>
                <a:gd name="T13" fmla="*/ 32 h 114"/>
                <a:gd name="T14" fmla="*/ 723 w 875"/>
                <a:gd name="T15" fmla="*/ 33 h 114"/>
                <a:gd name="T16" fmla="*/ 699 w 875"/>
                <a:gd name="T17" fmla="*/ 35 h 114"/>
                <a:gd name="T18" fmla="*/ 677 w 875"/>
                <a:gd name="T19" fmla="*/ 37 h 114"/>
                <a:gd name="T20" fmla="*/ 655 w 875"/>
                <a:gd name="T21" fmla="*/ 41 h 114"/>
                <a:gd name="T22" fmla="*/ 588 w 875"/>
                <a:gd name="T23" fmla="*/ 46 h 114"/>
                <a:gd name="T24" fmla="*/ 522 w 875"/>
                <a:gd name="T25" fmla="*/ 52 h 114"/>
                <a:gd name="T26" fmla="*/ 456 w 875"/>
                <a:gd name="T27" fmla="*/ 58 h 114"/>
                <a:gd name="T28" fmla="*/ 392 w 875"/>
                <a:gd name="T29" fmla="*/ 65 h 114"/>
                <a:gd name="T30" fmla="*/ 329 w 875"/>
                <a:gd name="T31" fmla="*/ 72 h 114"/>
                <a:gd name="T32" fmla="*/ 265 w 875"/>
                <a:gd name="T33" fmla="*/ 78 h 114"/>
                <a:gd name="T34" fmla="*/ 204 w 875"/>
                <a:gd name="T35" fmla="*/ 86 h 114"/>
                <a:gd name="T36" fmla="*/ 142 w 875"/>
                <a:gd name="T37" fmla="*/ 96 h 114"/>
                <a:gd name="T38" fmla="*/ 81 w 875"/>
                <a:gd name="T39" fmla="*/ 105 h 114"/>
                <a:gd name="T40" fmla="*/ 20 w 875"/>
                <a:gd name="T41" fmla="*/ 114 h 114"/>
                <a:gd name="T42" fmla="*/ 0 w 875"/>
                <a:gd name="T43" fmla="*/ 85 h 114"/>
                <a:gd name="T44" fmla="*/ 79 w 875"/>
                <a:gd name="T45" fmla="*/ 69 h 114"/>
                <a:gd name="T46" fmla="*/ 162 w 875"/>
                <a:gd name="T47" fmla="*/ 56 h 114"/>
                <a:gd name="T48" fmla="*/ 245 w 875"/>
                <a:gd name="T49" fmla="*/ 44 h 114"/>
                <a:gd name="T50" fmla="*/ 333 w 875"/>
                <a:gd name="T51" fmla="*/ 34 h 114"/>
                <a:gd name="T52" fmla="*/ 422 w 875"/>
                <a:gd name="T53" fmla="*/ 25 h 114"/>
                <a:gd name="T54" fmla="*/ 512 w 875"/>
                <a:gd name="T55" fmla="*/ 18 h 114"/>
                <a:gd name="T56" fmla="*/ 603 w 875"/>
                <a:gd name="T57" fmla="*/ 11 h 114"/>
                <a:gd name="T58" fmla="*/ 694 w 875"/>
                <a:gd name="T59" fmla="*/ 6 h 114"/>
                <a:gd name="T60" fmla="*/ 782 w 875"/>
                <a:gd name="T61" fmla="*/ 3 h 114"/>
                <a:gd name="T62" fmla="*/ 868 w 875"/>
                <a:gd name="T63" fmla="*/ 0 h 114"/>
                <a:gd name="T64" fmla="*/ 875 w 875"/>
                <a:gd name="T65" fmla="*/ 20 h 114"/>
                <a:gd name="T66" fmla="*/ 875 w 875"/>
                <a:gd name="T67" fmla="*/ 20 h 11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75"/>
                <a:gd name="T103" fmla="*/ 0 h 114"/>
                <a:gd name="T104" fmla="*/ 875 w 875"/>
                <a:gd name="T105" fmla="*/ 114 h 11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75" h="114">
                  <a:moveTo>
                    <a:pt x="875" y="20"/>
                  </a:moveTo>
                  <a:lnTo>
                    <a:pt x="858" y="24"/>
                  </a:lnTo>
                  <a:lnTo>
                    <a:pt x="838" y="26"/>
                  </a:lnTo>
                  <a:lnTo>
                    <a:pt x="816" y="28"/>
                  </a:lnTo>
                  <a:lnTo>
                    <a:pt x="794" y="29"/>
                  </a:lnTo>
                  <a:lnTo>
                    <a:pt x="770" y="30"/>
                  </a:lnTo>
                  <a:lnTo>
                    <a:pt x="745" y="32"/>
                  </a:lnTo>
                  <a:lnTo>
                    <a:pt x="723" y="33"/>
                  </a:lnTo>
                  <a:lnTo>
                    <a:pt x="699" y="35"/>
                  </a:lnTo>
                  <a:lnTo>
                    <a:pt x="677" y="37"/>
                  </a:lnTo>
                  <a:lnTo>
                    <a:pt x="655" y="41"/>
                  </a:lnTo>
                  <a:lnTo>
                    <a:pt x="588" y="46"/>
                  </a:lnTo>
                  <a:lnTo>
                    <a:pt x="522" y="52"/>
                  </a:lnTo>
                  <a:lnTo>
                    <a:pt x="456" y="58"/>
                  </a:lnTo>
                  <a:lnTo>
                    <a:pt x="392" y="65"/>
                  </a:lnTo>
                  <a:lnTo>
                    <a:pt x="329" y="72"/>
                  </a:lnTo>
                  <a:lnTo>
                    <a:pt x="265" y="78"/>
                  </a:lnTo>
                  <a:lnTo>
                    <a:pt x="204" y="86"/>
                  </a:lnTo>
                  <a:lnTo>
                    <a:pt x="142" y="96"/>
                  </a:lnTo>
                  <a:lnTo>
                    <a:pt x="81" y="105"/>
                  </a:lnTo>
                  <a:lnTo>
                    <a:pt x="20" y="114"/>
                  </a:lnTo>
                  <a:lnTo>
                    <a:pt x="0" y="85"/>
                  </a:lnTo>
                  <a:lnTo>
                    <a:pt x="79" y="69"/>
                  </a:lnTo>
                  <a:lnTo>
                    <a:pt x="162" y="56"/>
                  </a:lnTo>
                  <a:lnTo>
                    <a:pt x="245" y="44"/>
                  </a:lnTo>
                  <a:lnTo>
                    <a:pt x="333" y="34"/>
                  </a:lnTo>
                  <a:lnTo>
                    <a:pt x="422" y="25"/>
                  </a:lnTo>
                  <a:lnTo>
                    <a:pt x="512" y="18"/>
                  </a:lnTo>
                  <a:lnTo>
                    <a:pt x="603" y="11"/>
                  </a:lnTo>
                  <a:lnTo>
                    <a:pt x="694" y="6"/>
                  </a:lnTo>
                  <a:lnTo>
                    <a:pt x="782" y="3"/>
                  </a:lnTo>
                  <a:lnTo>
                    <a:pt x="868" y="0"/>
                  </a:lnTo>
                  <a:lnTo>
                    <a:pt x="875" y="20"/>
                  </a:lnTo>
                  <a:close/>
                </a:path>
              </a:pathLst>
            </a:custGeom>
            <a:solidFill>
              <a:srgbClr val="FF00B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54" name="Freeform 20">
              <a:extLst>
                <a:ext uri="{FF2B5EF4-FFF2-40B4-BE49-F238E27FC236}">
                  <a16:creationId xmlns:a16="http://schemas.microsoft.com/office/drawing/2014/main" id="{DD3775D6-6D7A-4E6C-BF57-FC67FFE94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2" y="238"/>
              <a:ext cx="865" cy="124"/>
            </a:xfrm>
            <a:custGeom>
              <a:avLst/>
              <a:gdLst>
                <a:gd name="T0" fmla="*/ 865 w 865"/>
                <a:gd name="T1" fmla="*/ 30 h 124"/>
                <a:gd name="T2" fmla="*/ 774 w 865"/>
                <a:gd name="T3" fmla="*/ 40 h 124"/>
                <a:gd name="T4" fmla="*/ 686 w 865"/>
                <a:gd name="T5" fmla="*/ 49 h 124"/>
                <a:gd name="T6" fmla="*/ 603 w 865"/>
                <a:gd name="T7" fmla="*/ 60 h 124"/>
                <a:gd name="T8" fmla="*/ 519 w 865"/>
                <a:gd name="T9" fmla="*/ 70 h 124"/>
                <a:gd name="T10" fmla="*/ 438 w 865"/>
                <a:gd name="T11" fmla="*/ 79 h 124"/>
                <a:gd name="T12" fmla="*/ 355 w 865"/>
                <a:gd name="T13" fmla="*/ 89 h 124"/>
                <a:gd name="T14" fmla="*/ 272 w 865"/>
                <a:gd name="T15" fmla="*/ 98 h 124"/>
                <a:gd name="T16" fmla="*/ 188 w 865"/>
                <a:gd name="T17" fmla="*/ 108 h 124"/>
                <a:gd name="T18" fmla="*/ 100 w 865"/>
                <a:gd name="T19" fmla="*/ 116 h 124"/>
                <a:gd name="T20" fmla="*/ 7 w 865"/>
                <a:gd name="T21" fmla="*/ 124 h 124"/>
                <a:gd name="T22" fmla="*/ 0 w 865"/>
                <a:gd name="T23" fmla="*/ 92 h 124"/>
                <a:gd name="T24" fmla="*/ 83 w 865"/>
                <a:gd name="T25" fmla="*/ 78 h 124"/>
                <a:gd name="T26" fmla="*/ 166 w 865"/>
                <a:gd name="T27" fmla="*/ 66 h 124"/>
                <a:gd name="T28" fmla="*/ 250 w 865"/>
                <a:gd name="T29" fmla="*/ 56 h 124"/>
                <a:gd name="T30" fmla="*/ 333 w 865"/>
                <a:gd name="T31" fmla="*/ 47 h 124"/>
                <a:gd name="T32" fmla="*/ 416 w 865"/>
                <a:gd name="T33" fmla="*/ 39 h 124"/>
                <a:gd name="T34" fmla="*/ 502 w 865"/>
                <a:gd name="T35" fmla="*/ 31 h 124"/>
                <a:gd name="T36" fmla="*/ 585 w 865"/>
                <a:gd name="T37" fmla="*/ 24 h 124"/>
                <a:gd name="T38" fmla="*/ 671 w 865"/>
                <a:gd name="T39" fmla="*/ 16 h 124"/>
                <a:gd name="T40" fmla="*/ 759 w 865"/>
                <a:gd name="T41" fmla="*/ 8 h 124"/>
                <a:gd name="T42" fmla="*/ 845 w 865"/>
                <a:gd name="T43" fmla="*/ 0 h 124"/>
                <a:gd name="T44" fmla="*/ 850 w 865"/>
                <a:gd name="T45" fmla="*/ 4 h 124"/>
                <a:gd name="T46" fmla="*/ 853 w 865"/>
                <a:gd name="T47" fmla="*/ 6 h 124"/>
                <a:gd name="T48" fmla="*/ 855 w 865"/>
                <a:gd name="T49" fmla="*/ 9 h 124"/>
                <a:gd name="T50" fmla="*/ 857 w 865"/>
                <a:gd name="T51" fmla="*/ 12 h 124"/>
                <a:gd name="T52" fmla="*/ 857 w 865"/>
                <a:gd name="T53" fmla="*/ 15 h 124"/>
                <a:gd name="T54" fmla="*/ 860 w 865"/>
                <a:gd name="T55" fmla="*/ 17 h 124"/>
                <a:gd name="T56" fmla="*/ 860 w 865"/>
                <a:gd name="T57" fmla="*/ 21 h 124"/>
                <a:gd name="T58" fmla="*/ 862 w 865"/>
                <a:gd name="T59" fmla="*/ 24 h 124"/>
                <a:gd name="T60" fmla="*/ 862 w 865"/>
                <a:gd name="T61" fmla="*/ 26 h 124"/>
                <a:gd name="T62" fmla="*/ 865 w 865"/>
                <a:gd name="T63" fmla="*/ 30 h 124"/>
                <a:gd name="T64" fmla="*/ 865 w 865"/>
                <a:gd name="T65" fmla="*/ 30 h 1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65"/>
                <a:gd name="T100" fmla="*/ 0 h 124"/>
                <a:gd name="T101" fmla="*/ 865 w 865"/>
                <a:gd name="T102" fmla="*/ 124 h 12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65" h="124">
                  <a:moveTo>
                    <a:pt x="865" y="30"/>
                  </a:moveTo>
                  <a:lnTo>
                    <a:pt x="774" y="40"/>
                  </a:lnTo>
                  <a:lnTo>
                    <a:pt x="686" y="49"/>
                  </a:lnTo>
                  <a:lnTo>
                    <a:pt x="603" y="60"/>
                  </a:lnTo>
                  <a:lnTo>
                    <a:pt x="519" y="70"/>
                  </a:lnTo>
                  <a:lnTo>
                    <a:pt x="438" y="79"/>
                  </a:lnTo>
                  <a:lnTo>
                    <a:pt x="355" y="89"/>
                  </a:lnTo>
                  <a:lnTo>
                    <a:pt x="272" y="98"/>
                  </a:lnTo>
                  <a:lnTo>
                    <a:pt x="188" y="108"/>
                  </a:lnTo>
                  <a:lnTo>
                    <a:pt x="100" y="116"/>
                  </a:lnTo>
                  <a:lnTo>
                    <a:pt x="7" y="124"/>
                  </a:lnTo>
                  <a:lnTo>
                    <a:pt x="0" y="92"/>
                  </a:lnTo>
                  <a:lnTo>
                    <a:pt x="83" y="78"/>
                  </a:lnTo>
                  <a:lnTo>
                    <a:pt x="166" y="66"/>
                  </a:lnTo>
                  <a:lnTo>
                    <a:pt x="250" y="56"/>
                  </a:lnTo>
                  <a:lnTo>
                    <a:pt x="333" y="47"/>
                  </a:lnTo>
                  <a:lnTo>
                    <a:pt x="416" y="39"/>
                  </a:lnTo>
                  <a:lnTo>
                    <a:pt x="502" y="31"/>
                  </a:lnTo>
                  <a:lnTo>
                    <a:pt x="585" y="24"/>
                  </a:lnTo>
                  <a:lnTo>
                    <a:pt x="671" y="16"/>
                  </a:lnTo>
                  <a:lnTo>
                    <a:pt x="759" y="8"/>
                  </a:lnTo>
                  <a:lnTo>
                    <a:pt x="845" y="0"/>
                  </a:lnTo>
                  <a:lnTo>
                    <a:pt x="850" y="4"/>
                  </a:lnTo>
                  <a:lnTo>
                    <a:pt x="853" y="6"/>
                  </a:lnTo>
                  <a:lnTo>
                    <a:pt x="855" y="9"/>
                  </a:lnTo>
                  <a:lnTo>
                    <a:pt x="857" y="12"/>
                  </a:lnTo>
                  <a:lnTo>
                    <a:pt x="857" y="15"/>
                  </a:lnTo>
                  <a:lnTo>
                    <a:pt x="860" y="17"/>
                  </a:lnTo>
                  <a:lnTo>
                    <a:pt x="860" y="21"/>
                  </a:lnTo>
                  <a:lnTo>
                    <a:pt x="862" y="24"/>
                  </a:lnTo>
                  <a:lnTo>
                    <a:pt x="862" y="26"/>
                  </a:lnTo>
                  <a:lnTo>
                    <a:pt x="865" y="30"/>
                  </a:lnTo>
                  <a:close/>
                </a:path>
              </a:pathLst>
            </a:custGeom>
            <a:solidFill>
              <a:srgbClr val="FF00B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55" name="Freeform 21">
              <a:extLst>
                <a:ext uri="{FF2B5EF4-FFF2-40B4-BE49-F238E27FC236}">
                  <a16:creationId xmlns:a16="http://schemas.microsoft.com/office/drawing/2014/main" id="{CECAC606-4201-4FE4-A54C-7EDD74D3C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" y="244"/>
              <a:ext cx="2005" cy="247"/>
            </a:xfrm>
            <a:custGeom>
              <a:avLst/>
              <a:gdLst>
                <a:gd name="T0" fmla="*/ 2005 w 2005"/>
                <a:gd name="T1" fmla="*/ 23 h 246"/>
                <a:gd name="T2" fmla="*/ 2005 w 2005"/>
                <a:gd name="T3" fmla="*/ 34 h 246"/>
                <a:gd name="T4" fmla="*/ 1809 w 2005"/>
                <a:gd name="T5" fmla="*/ 56 h 246"/>
                <a:gd name="T6" fmla="*/ 1610 w 2005"/>
                <a:gd name="T7" fmla="*/ 77 h 246"/>
                <a:gd name="T8" fmla="*/ 1412 w 2005"/>
                <a:gd name="T9" fmla="*/ 98 h 246"/>
                <a:gd name="T10" fmla="*/ 1216 w 2005"/>
                <a:gd name="T11" fmla="*/ 119 h 246"/>
                <a:gd name="T12" fmla="*/ 1017 w 2005"/>
                <a:gd name="T13" fmla="*/ 141 h 246"/>
                <a:gd name="T14" fmla="*/ 819 w 2005"/>
                <a:gd name="T15" fmla="*/ 161 h 246"/>
                <a:gd name="T16" fmla="*/ 620 w 2005"/>
                <a:gd name="T17" fmla="*/ 183 h 246"/>
                <a:gd name="T18" fmla="*/ 421 w 2005"/>
                <a:gd name="T19" fmla="*/ 203 h 246"/>
                <a:gd name="T20" fmla="*/ 220 w 2005"/>
                <a:gd name="T21" fmla="*/ 224 h 246"/>
                <a:gd name="T22" fmla="*/ 19 w 2005"/>
                <a:gd name="T23" fmla="*/ 246 h 246"/>
                <a:gd name="T24" fmla="*/ 17 w 2005"/>
                <a:gd name="T25" fmla="*/ 242 h 246"/>
                <a:gd name="T26" fmla="*/ 15 w 2005"/>
                <a:gd name="T27" fmla="*/ 239 h 246"/>
                <a:gd name="T28" fmla="*/ 12 w 2005"/>
                <a:gd name="T29" fmla="*/ 235 h 246"/>
                <a:gd name="T30" fmla="*/ 10 w 2005"/>
                <a:gd name="T31" fmla="*/ 232 h 246"/>
                <a:gd name="T32" fmla="*/ 5 w 2005"/>
                <a:gd name="T33" fmla="*/ 229 h 246"/>
                <a:gd name="T34" fmla="*/ 2 w 2005"/>
                <a:gd name="T35" fmla="*/ 224 h 246"/>
                <a:gd name="T36" fmla="*/ 2 w 2005"/>
                <a:gd name="T37" fmla="*/ 221 h 246"/>
                <a:gd name="T38" fmla="*/ 0 w 2005"/>
                <a:gd name="T39" fmla="*/ 217 h 246"/>
                <a:gd name="T40" fmla="*/ 0 w 2005"/>
                <a:gd name="T41" fmla="*/ 213 h 246"/>
                <a:gd name="T42" fmla="*/ 2 w 2005"/>
                <a:gd name="T43" fmla="*/ 208 h 246"/>
                <a:gd name="T44" fmla="*/ 159 w 2005"/>
                <a:gd name="T45" fmla="*/ 183 h 246"/>
                <a:gd name="T46" fmla="*/ 319 w 2005"/>
                <a:gd name="T47" fmla="*/ 161 h 246"/>
                <a:gd name="T48" fmla="*/ 480 w 2005"/>
                <a:gd name="T49" fmla="*/ 141 h 246"/>
                <a:gd name="T50" fmla="*/ 642 w 2005"/>
                <a:gd name="T51" fmla="*/ 121 h 246"/>
                <a:gd name="T52" fmla="*/ 806 w 2005"/>
                <a:gd name="T53" fmla="*/ 104 h 246"/>
                <a:gd name="T54" fmla="*/ 970 w 2005"/>
                <a:gd name="T55" fmla="*/ 87 h 246"/>
                <a:gd name="T56" fmla="*/ 1135 w 2005"/>
                <a:gd name="T57" fmla="*/ 71 h 246"/>
                <a:gd name="T58" fmla="*/ 1301 w 2005"/>
                <a:gd name="T59" fmla="*/ 54 h 246"/>
                <a:gd name="T60" fmla="*/ 1468 w 2005"/>
                <a:gd name="T61" fmla="*/ 38 h 246"/>
                <a:gd name="T62" fmla="*/ 1635 w 2005"/>
                <a:gd name="T63" fmla="*/ 19 h 246"/>
                <a:gd name="T64" fmla="*/ 1667 w 2005"/>
                <a:gd name="T65" fmla="*/ 17 h 246"/>
                <a:gd name="T66" fmla="*/ 1698 w 2005"/>
                <a:gd name="T67" fmla="*/ 15 h 246"/>
                <a:gd name="T68" fmla="*/ 1735 w 2005"/>
                <a:gd name="T69" fmla="*/ 11 h 246"/>
                <a:gd name="T70" fmla="*/ 1772 w 2005"/>
                <a:gd name="T71" fmla="*/ 9 h 246"/>
                <a:gd name="T72" fmla="*/ 1811 w 2005"/>
                <a:gd name="T73" fmla="*/ 6 h 246"/>
                <a:gd name="T74" fmla="*/ 1850 w 2005"/>
                <a:gd name="T75" fmla="*/ 3 h 246"/>
                <a:gd name="T76" fmla="*/ 1887 w 2005"/>
                <a:gd name="T77" fmla="*/ 1 h 246"/>
                <a:gd name="T78" fmla="*/ 1926 w 2005"/>
                <a:gd name="T79" fmla="*/ 0 h 246"/>
                <a:gd name="T80" fmla="*/ 1963 w 2005"/>
                <a:gd name="T81" fmla="*/ 0 h 246"/>
                <a:gd name="T82" fmla="*/ 1997 w 2005"/>
                <a:gd name="T83" fmla="*/ 2 h 246"/>
                <a:gd name="T84" fmla="*/ 2005 w 2005"/>
                <a:gd name="T85" fmla="*/ 23 h 246"/>
                <a:gd name="T86" fmla="*/ 2005 w 2005"/>
                <a:gd name="T87" fmla="*/ 23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05"/>
                <a:gd name="T133" fmla="*/ 0 h 246"/>
                <a:gd name="T134" fmla="*/ 2005 w 2005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05" h="246">
                  <a:moveTo>
                    <a:pt x="2005" y="23"/>
                  </a:moveTo>
                  <a:lnTo>
                    <a:pt x="2005" y="34"/>
                  </a:lnTo>
                  <a:lnTo>
                    <a:pt x="1809" y="56"/>
                  </a:lnTo>
                  <a:lnTo>
                    <a:pt x="1610" y="77"/>
                  </a:lnTo>
                  <a:lnTo>
                    <a:pt x="1412" y="98"/>
                  </a:lnTo>
                  <a:lnTo>
                    <a:pt x="1216" y="119"/>
                  </a:lnTo>
                  <a:lnTo>
                    <a:pt x="1017" y="141"/>
                  </a:lnTo>
                  <a:lnTo>
                    <a:pt x="819" y="161"/>
                  </a:lnTo>
                  <a:lnTo>
                    <a:pt x="620" y="183"/>
                  </a:lnTo>
                  <a:lnTo>
                    <a:pt x="421" y="203"/>
                  </a:lnTo>
                  <a:lnTo>
                    <a:pt x="220" y="224"/>
                  </a:lnTo>
                  <a:lnTo>
                    <a:pt x="19" y="246"/>
                  </a:lnTo>
                  <a:lnTo>
                    <a:pt x="17" y="242"/>
                  </a:lnTo>
                  <a:lnTo>
                    <a:pt x="15" y="239"/>
                  </a:lnTo>
                  <a:lnTo>
                    <a:pt x="12" y="235"/>
                  </a:lnTo>
                  <a:lnTo>
                    <a:pt x="10" y="232"/>
                  </a:lnTo>
                  <a:lnTo>
                    <a:pt x="5" y="229"/>
                  </a:lnTo>
                  <a:lnTo>
                    <a:pt x="2" y="224"/>
                  </a:lnTo>
                  <a:lnTo>
                    <a:pt x="2" y="221"/>
                  </a:lnTo>
                  <a:lnTo>
                    <a:pt x="0" y="217"/>
                  </a:lnTo>
                  <a:lnTo>
                    <a:pt x="0" y="213"/>
                  </a:lnTo>
                  <a:lnTo>
                    <a:pt x="2" y="208"/>
                  </a:lnTo>
                  <a:lnTo>
                    <a:pt x="159" y="183"/>
                  </a:lnTo>
                  <a:lnTo>
                    <a:pt x="319" y="161"/>
                  </a:lnTo>
                  <a:lnTo>
                    <a:pt x="480" y="141"/>
                  </a:lnTo>
                  <a:lnTo>
                    <a:pt x="642" y="121"/>
                  </a:lnTo>
                  <a:lnTo>
                    <a:pt x="806" y="104"/>
                  </a:lnTo>
                  <a:lnTo>
                    <a:pt x="970" y="87"/>
                  </a:lnTo>
                  <a:lnTo>
                    <a:pt x="1135" y="71"/>
                  </a:lnTo>
                  <a:lnTo>
                    <a:pt x="1301" y="54"/>
                  </a:lnTo>
                  <a:lnTo>
                    <a:pt x="1468" y="38"/>
                  </a:lnTo>
                  <a:lnTo>
                    <a:pt x="1635" y="19"/>
                  </a:lnTo>
                  <a:lnTo>
                    <a:pt x="1667" y="17"/>
                  </a:lnTo>
                  <a:lnTo>
                    <a:pt x="1698" y="15"/>
                  </a:lnTo>
                  <a:lnTo>
                    <a:pt x="1735" y="11"/>
                  </a:lnTo>
                  <a:lnTo>
                    <a:pt x="1772" y="9"/>
                  </a:lnTo>
                  <a:lnTo>
                    <a:pt x="1811" y="6"/>
                  </a:lnTo>
                  <a:lnTo>
                    <a:pt x="1850" y="3"/>
                  </a:lnTo>
                  <a:lnTo>
                    <a:pt x="1887" y="1"/>
                  </a:lnTo>
                  <a:lnTo>
                    <a:pt x="1926" y="0"/>
                  </a:lnTo>
                  <a:lnTo>
                    <a:pt x="1963" y="0"/>
                  </a:lnTo>
                  <a:lnTo>
                    <a:pt x="1997" y="2"/>
                  </a:lnTo>
                  <a:lnTo>
                    <a:pt x="2005" y="23"/>
                  </a:lnTo>
                  <a:close/>
                </a:path>
              </a:pathLst>
            </a:custGeom>
            <a:solidFill>
              <a:srgbClr val="FFB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56" name="Freeform 22">
              <a:extLst>
                <a:ext uri="{FF2B5EF4-FFF2-40B4-BE49-F238E27FC236}">
                  <a16:creationId xmlns:a16="http://schemas.microsoft.com/office/drawing/2014/main" id="{709852E2-59BC-4BDE-9CA2-61DECBAB5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" y="349"/>
              <a:ext cx="331" cy="232"/>
            </a:xfrm>
            <a:custGeom>
              <a:avLst/>
              <a:gdLst>
                <a:gd name="T0" fmla="*/ 204 w 331"/>
                <a:gd name="T1" fmla="*/ 18 h 232"/>
                <a:gd name="T2" fmla="*/ 221 w 331"/>
                <a:gd name="T3" fmla="*/ 30 h 232"/>
                <a:gd name="T4" fmla="*/ 228 w 331"/>
                <a:gd name="T5" fmla="*/ 41 h 232"/>
                <a:gd name="T6" fmla="*/ 231 w 331"/>
                <a:gd name="T7" fmla="*/ 54 h 232"/>
                <a:gd name="T8" fmla="*/ 221 w 331"/>
                <a:gd name="T9" fmla="*/ 66 h 232"/>
                <a:gd name="T10" fmla="*/ 206 w 331"/>
                <a:gd name="T11" fmla="*/ 73 h 232"/>
                <a:gd name="T12" fmla="*/ 191 w 331"/>
                <a:gd name="T13" fmla="*/ 78 h 232"/>
                <a:gd name="T14" fmla="*/ 177 w 331"/>
                <a:gd name="T15" fmla="*/ 81 h 232"/>
                <a:gd name="T16" fmla="*/ 164 w 331"/>
                <a:gd name="T17" fmla="*/ 86 h 232"/>
                <a:gd name="T18" fmla="*/ 155 w 331"/>
                <a:gd name="T19" fmla="*/ 91 h 232"/>
                <a:gd name="T20" fmla="*/ 167 w 331"/>
                <a:gd name="T21" fmla="*/ 97 h 232"/>
                <a:gd name="T22" fmla="*/ 206 w 331"/>
                <a:gd name="T23" fmla="*/ 96 h 232"/>
                <a:gd name="T24" fmla="*/ 250 w 331"/>
                <a:gd name="T25" fmla="*/ 95 h 232"/>
                <a:gd name="T26" fmla="*/ 289 w 331"/>
                <a:gd name="T27" fmla="*/ 98 h 232"/>
                <a:gd name="T28" fmla="*/ 319 w 331"/>
                <a:gd name="T29" fmla="*/ 112 h 232"/>
                <a:gd name="T30" fmla="*/ 331 w 331"/>
                <a:gd name="T31" fmla="*/ 136 h 232"/>
                <a:gd name="T32" fmla="*/ 329 w 331"/>
                <a:gd name="T33" fmla="*/ 155 h 232"/>
                <a:gd name="T34" fmla="*/ 319 w 331"/>
                <a:gd name="T35" fmla="*/ 175 h 232"/>
                <a:gd name="T36" fmla="*/ 302 w 331"/>
                <a:gd name="T37" fmla="*/ 192 h 232"/>
                <a:gd name="T38" fmla="*/ 280 w 331"/>
                <a:gd name="T39" fmla="*/ 208 h 232"/>
                <a:gd name="T40" fmla="*/ 255 w 331"/>
                <a:gd name="T41" fmla="*/ 218 h 232"/>
                <a:gd name="T42" fmla="*/ 238 w 331"/>
                <a:gd name="T43" fmla="*/ 223 h 232"/>
                <a:gd name="T44" fmla="*/ 218 w 331"/>
                <a:gd name="T45" fmla="*/ 226 h 232"/>
                <a:gd name="T46" fmla="*/ 199 w 331"/>
                <a:gd name="T47" fmla="*/ 229 h 232"/>
                <a:gd name="T48" fmla="*/ 179 w 331"/>
                <a:gd name="T49" fmla="*/ 231 h 232"/>
                <a:gd name="T50" fmla="*/ 167 w 331"/>
                <a:gd name="T51" fmla="*/ 207 h 232"/>
                <a:gd name="T52" fmla="*/ 150 w 331"/>
                <a:gd name="T53" fmla="*/ 159 h 232"/>
                <a:gd name="T54" fmla="*/ 118 w 331"/>
                <a:gd name="T55" fmla="*/ 114 h 232"/>
                <a:gd name="T56" fmla="*/ 76 w 331"/>
                <a:gd name="T57" fmla="*/ 71 h 232"/>
                <a:gd name="T58" fmla="*/ 27 w 331"/>
                <a:gd name="T59" fmla="*/ 30 h 232"/>
                <a:gd name="T60" fmla="*/ 17 w 331"/>
                <a:gd name="T61" fmla="*/ 6 h 232"/>
                <a:gd name="T62" fmla="*/ 57 w 331"/>
                <a:gd name="T63" fmla="*/ 1 h 232"/>
                <a:gd name="T64" fmla="*/ 101 w 331"/>
                <a:gd name="T65" fmla="*/ 0 h 232"/>
                <a:gd name="T66" fmla="*/ 142 w 331"/>
                <a:gd name="T67" fmla="*/ 1 h 232"/>
                <a:gd name="T68" fmla="*/ 179 w 331"/>
                <a:gd name="T69" fmla="*/ 8 h 232"/>
                <a:gd name="T70" fmla="*/ 194 w 331"/>
                <a:gd name="T71" fmla="*/ 13 h 2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1"/>
                <a:gd name="T109" fmla="*/ 0 h 232"/>
                <a:gd name="T110" fmla="*/ 331 w 331"/>
                <a:gd name="T111" fmla="*/ 232 h 2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1" h="232">
                  <a:moveTo>
                    <a:pt x="194" y="13"/>
                  </a:moveTo>
                  <a:lnTo>
                    <a:pt x="204" y="18"/>
                  </a:lnTo>
                  <a:lnTo>
                    <a:pt x="213" y="23"/>
                  </a:lnTo>
                  <a:lnTo>
                    <a:pt x="221" y="30"/>
                  </a:lnTo>
                  <a:lnTo>
                    <a:pt x="226" y="35"/>
                  </a:lnTo>
                  <a:lnTo>
                    <a:pt x="228" y="41"/>
                  </a:lnTo>
                  <a:lnTo>
                    <a:pt x="231" y="48"/>
                  </a:lnTo>
                  <a:lnTo>
                    <a:pt x="231" y="54"/>
                  </a:lnTo>
                  <a:lnTo>
                    <a:pt x="228" y="61"/>
                  </a:lnTo>
                  <a:lnTo>
                    <a:pt x="221" y="66"/>
                  </a:lnTo>
                  <a:lnTo>
                    <a:pt x="213" y="71"/>
                  </a:lnTo>
                  <a:lnTo>
                    <a:pt x="206" y="73"/>
                  </a:lnTo>
                  <a:lnTo>
                    <a:pt x="199" y="75"/>
                  </a:lnTo>
                  <a:lnTo>
                    <a:pt x="191" y="78"/>
                  </a:lnTo>
                  <a:lnTo>
                    <a:pt x="184" y="80"/>
                  </a:lnTo>
                  <a:lnTo>
                    <a:pt x="177" y="81"/>
                  </a:lnTo>
                  <a:lnTo>
                    <a:pt x="169" y="83"/>
                  </a:lnTo>
                  <a:lnTo>
                    <a:pt x="164" y="86"/>
                  </a:lnTo>
                  <a:lnTo>
                    <a:pt x="157" y="88"/>
                  </a:lnTo>
                  <a:lnTo>
                    <a:pt x="155" y="91"/>
                  </a:lnTo>
                  <a:lnTo>
                    <a:pt x="150" y="95"/>
                  </a:lnTo>
                  <a:lnTo>
                    <a:pt x="167" y="97"/>
                  </a:lnTo>
                  <a:lnTo>
                    <a:pt x="187" y="97"/>
                  </a:lnTo>
                  <a:lnTo>
                    <a:pt x="206" y="96"/>
                  </a:lnTo>
                  <a:lnTo>
                    <a:pt x="228" y="95"/>
                  </a:lnTo>
                  <a:lnTo>
                    <a:pt x="250" y="95"/>
                  </a:lnTo>
                  <a:lnTo>
                    <a:pt x="270" y="95"/>
                  </a:lnTo>
                  <a:lnTo>
                    <a:pt x="289" y="98"/>
                  </a:lnTo>
                  <a:lnTo>
                    <a:pt x="307" y="103"/>
                  </a:lnTo>
                  <a:lnTo>
                    <a:pt x="319" y="112"/>
                  </a:lnTo>
                  <a:lnTo>
                    <a:pt x="326" y="125"/>
                  </a:lnTo>
                  <a:lnTo>
                    <a:pt x="331" y="136"/>
                  </a:lnTo>
                  <a:lnTo>
                    <a:pt x="331" y="146"/>
                  </a:lnTo>
                  <a:lnTo>
                    <a:pt x="329" y="155"/>
                  </a:lnTo>
                  <a:lnTo>
                    <a:pt x="326" y="166"/>
                  </a:lnTo>
                  <a:lnTo>
                    <a:pt x="319" y="175"/>
                  </a:lnTo>
                  <a:lnTo>
                    <a:pt x="312" y="183"/>
                  </a:lnTo>
                  <a:lnTo>
                    <a:pt x="302" y="192"/>
                  </a:lnTo>
                  <a:lnTo>
                    <a:pt x="292" y="200"/>
                  </a:lnTo>
                  <a:lnTo>
                    <a:pt x="280" y="208"/>
                  </a:lnTo>
                  <a:lnTo>
                    <a:pt x="265" y="215"/>
                  </a:lnTo>
                  <a:lnTo>
                    <a:pt x="255" y="218"/>
                  </a:lnTo>
                  <a:lnTo>
                    <a:pt x="248" y="222"/>
                  </a:lnTo>
                  <a:lnTo>
                    <a:pt x="238" y="223"/>
                  </a:lnTo>
                  <a:lnTo>
                    <a:pt x="228" y="225"/>
                  </a:lnTo>
                  <a:lnTo>
                    <a:pt x="218" y="226"/>
                  </a:lnTo>
                  <a:lnTo>
                    <a:pt x="209" y="227"/>
                  </a:lnTo>
                  <a:lnTo>
                    <a:pt x="199" y="229"/>
                  </a:lnTo>
                  <a:lnTo>
                    <a:pt x="189" y="230"/>
                  </a:lnTo>
                  <a:lnTo>
                    <a:pt x="179" y="231"/>
                  </a:lnTo>
                  <a:lnTo>
                    <a:pt x="169" y="232"/>
                  </a:lnTo>
                  <a:lnTo>
                    <a:pt x="167" y="207"/>
                  </a:lnTo>
                  <a:lnTo>
                    <a:pt x="160" y="183"/>
                  </a:lnTo>
                  <a:lnTo>
                    <a:pt x="150" y="159"/>
                  </a:lnTo>
                  <a:lnTo>
                    <a:pt x="135" y="136"/>
                  </a:lnTo>
                  <a:lnTo>
                    <a:pt x="118" y="114"/>
                  </a:lnTo>
                  <a:lnTo>
                    <a:pt x="98" y="93"/>
                  </a:lnTo>
                  <a:lnTo>
                    <a:pt x="76" y="71"/>
                  </a:lnTo>
                  <a:lnTo>
                    <a:pt x="52" y="50"/>
                  </a:lnTo>
                  <a:lnTo>
                    <a:pt x="27" y="30"/>
                  </a:lnTo>
                  <a:lnTo>
                    <a:pt x="0" y="9"/>
                  </a:lnTo>
                  <a:lnTo>
                    <a:pt x="17" y="6"/>
                  </a:lnTo>
                  <a:lnTo>
                    <a:pt x="37" y="3"/>
                  </a:lnTo>
                  <a:lnTo>
                    <a:pt x="57" y="1"/>
                  </a:lnTo>
                  <a:lnTo>
                    <a:pt x="79" y="0"/>
                  </a:lnTo>
                  <a:lnTo>
                    <a:pt x="101" y="0"/>
                  </a:lnTo>
                  <a:lnTo>
                    <a:pt x="120" y="0"/>
                  </a:lnTo>
                  <a:lnTo>
                    <a:pt x="142" y="1"/>
                  </a:lnTo>
                  <a:lnTo>
                    <a:pt x="162" y="5"/>
                  </a:lnTo>
                  <a:lnTo>
                    <a:pt x="179" y="8"/>
                  </a:lnTo>
                  <a:lnTo>
                    <a:pt x="194" y="1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57" name="Freeform 23">
              <a:extLst>
                <a:ext uri="{FF2B5EF4-FFF2-40B4-BE49-F238E27FC236}">
                  <a16:creationId xmlns:a16="http://schemas.microsoft.com/office/drawing/2014/main" id="{182DF899-384D-4DB6-8C89-27F6D371F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5" y="362"/>
              <a:ext cx="1095" cy="609"/>
            </a:xfrm>
            <a:custGeom>
              <a:avLst/>
              <a:gdLst>
                <a:gd name="T0" fmla="*/ 1059 w 1095"/>
                <a:gd name="T1" fmla="*/ 118 h 609"/>
                <a:gd name="T2" fmla="*/ 1095 w 1095"/>
                <a:gd name="T3" fmla="*/ 205 h 609"/>
                <a:gd name="T4" fmla="*/ 1078 w 1095"/>
                <a:gd name="T5" fmla="*/ 293 h 609"/>
                <a:gd name="T6" fmla="*/ 1022 w 1095"/>
                <a:gd name="T7" fmla="*/ 379 h 609"/>
                <a:gd name="T8" fmla="*/ 943 w 1095"/>
                <a:gd name="T9" fmla="*/ 460 h 609"/>
                <a:gd name="T10" fmla="*/ 870 w 1095"/>
                <a:gd name="T11" fmla="*/ 516 h 609"/>
                <a:gd name="T12" fmla="*/ 796 w 1095"/>
                <a:gd name="T13" fmla="*/ 552 h 609"/>
                <a:gd name="T14" fmla="*/ 713 w 1095"/>
                <a:gd name="T15" fmla="*/ 582 h 609"/>
                <a:gd name="T16" fmla="*/ 622 w 1095"/>
                <a:gd name="T17" fmla="*/ 603 h 609"/>
                <a:gd name="T18" fmla="*/ 522 w 1095"/>
                <a:gd name="T19" fmla="*/ 609 h 609"/>
                <a:gd name="T20" fmla="*/ 402 w 1095"/>
                <a:gd name="T21" fmla="*/ 596 h 609"/>
                <a:gd name="T22" fmla="*/ 284 w 1095"/>
                <a:gd name="T23" fmla="*/ 568 h 609"/>
                <a:gd name="T24" fmla="*/ 184 w 1095"/>
                <a:gd name="T25" fmla="*/ 524 h 609"/>
                <a:gd name="T26" fmla="*/ 103 w 1095"/>
                <a:gd name="T27" fmla="*/ 473 h 609"/>
                <a:gd name="T28" fmla="*/ 41 w 1095"/>
                <a:gd name="T29" fmla="*/ 417 h 609"/>
                <a:gd name="T30" fmla="*/ 5 w 1095"/>
                <a:gd name="T31" fmla="*/ 355 h 609"/>
                <a:gd name="T32" fmla="*/ 0 w 1095"/>
                <a:gd name="T33" fmla="*/ 292 h 609"/>
                <a:gd name="T34" fmla="*/ 17 w 1095"/>
                <a:gd name="T35" fmla="*/ 230 h 609"/>
                <a:gd name="T36" fmla="*/ 54 w 1095"/>
                <a:gd name="T37" fmla="*/ 171 h 609"/>
                <a:gd name="T38" fmla="*/ 100 w 1095"/>
                <a:gd name="T39" fmla="*/ 115 h 609"/>
                <a:gd name="T40" fmla="*/ 139 w 1095"/>
                <a:gd name="T41" fmla="*/ 84 h 609"/>
                <a:gd name="T42" fmla="*/ 166 w 1095"/>
                <a:gd name="T43" fmla="*/ 78 h 609"/>
                <a:gd name="T44" fmla="*/ 191 w 1095"/>
                <a:gd name="T45" fmla="*/ 73 h 609"/>
                <a:gd name="T46" fmla="*/ 215 w 1095"/>
                <a:gd name="T47" fmla="*/ 70 h 609"/>
                <a:gd name="T48" fmla="*/ 242 w 1095"/>
                <a:gd name="T49" fmla="*/ 73 h 609"/>
                <a:gd name="T50" fmla="*/ 247 w 1095"/>
                <a:gd name="T51" fmla="*/ 76 h 609"/>
                <a:gd name="T52" fmla="*/ 230 w 1095"/>
                <a:gd name="T53" fmla="*/ 80 h 609"/>
                <a:gd name="T54" fmla="*/ 215 w 1095"/>
                <a:gd name="T55" fmla="*/ 85 h 609"/>
                <a:gd name="T56" fmla="*/ 201 w 1095"/>
                <a:gd name="T57" fmla="*/ 92 h 609"/>
                <a:gd name="T58" fmla="*/ 189 w 1095"/>
                <a:gd name="T59" fmla="*/ 100 h 609"/>
                <a:gd name="T60" fmla="*/ 184 w 1095"/>
                <a:gd name="T61" fmla="*/ 116 h 609"/>
                <a:gd name="T62" fmla="*/ 220 w 1095"/>
                <a:gd name="T63" fmla="*/ 109 h 609"/>
                <a:gd name="T64" fmla="*/ 262 w 1095"/>
                <a:gd name="T65" fmla="*/ 100 h 609"/>
                <a:gd name="T66" fmla="*/ 304 w 1095"/>
                <a:gd name="T67" fmla="*/ 92 h 609"/>
                <a:gd name="T68" fmla="*/ 350 w 1095"/>
                <a:gd name="T69" fmla="*/ 90 h 609"/>
                <a:gd name="T70" fmla="*/ 397 w 1095"/>
                <a:gd name="T71" fmla="*/ 96 h 609"/>
                <a:gd name="T72" fmla="*/ 407 w 1095"/>
                <a:gd name="T73" fmla="*/ 90 h 609"/>
                <a:gd name="T74" fmla="*/ 409 w 1095"/>
                <a:gd name="T75" fmla="*/ 84 h 609"/>
                <a:gd name="T76" fmla="*/ 407 w 1095"/>
                <a:gd name="T77" fmla="*/ 78 h 609"/>
                <a:gd name="T78" fmla="*/ 402 w 1095"/>
                <a:gd name="T79" fmla="*/ 73 h 609"/>
                <a:gd name="T80" fmla="*/ 397 w 1095"/>
                <a:gd name="T81" fmla="*/ 67 h 609"/>
                <a:gd name="T82" fmla="*/ 392 w 1095"/>
                <a:gd name="T83" fmla="*/ 67 h 609"/>
                <a:gd name="T84" fmla="*/ 387 w 1095"/>
                <a:gd name="T85" fmla="*/ 67 h 609"/>
                <a:gd name="T86" fmla="*/ 380 w 1095"/>
                <a:gd name="T87" fmla="*/ 66 h 609"/>
                <a:gd name="T88" fmla="*/ 375 w 1095"/>
                <a:gd name="T89" fmla="*/ 65 h 609"/>
                <a:gd name="T90" fmla="*/ 372 w 1095"/>
                <a:gd name="T91" fmla="*/ 61 h 609"/>
                <a:gd name="T92" fmla="*/ 426 w 1095"/>
                <a:gd name="T93" fmla="*/ 52 h 609"/>
                <a:gd name="T94" fmla="*/ 537 w 1095"/>
                <a:gd name="T95" fmla="*/ 42 h 609"/>
                <a:gd name="T96" fmla="*/ 647 w 1095"/>
                <a:gd name="T97" fmla="*/ 29 h 609"/>
                <a:gd name="T98" fmla="*/ 755 w 1095"/>
                <a:gd name="T99" fmla="*/ 18 h 609"/>
                <a:gd name="T100" fmla="*/ 865 w 1095"/>
                <a:gd name="T101" fmla="*/ 6 h 609"/>
                <a:gd name="T102" fmla="*/ 1015 w 1095"/>
                <a:gd name="T103" fmla="*/ 75 h 60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95"/>
                <a:gd name="T157" fmla="*/ 0 h 609"/>
                <a:gd name="T158" fmla="*/ 1095 w 1095"/>
                <a:gd name="T159" fmla="*/ 609 h 60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95" h="609">
                  <a:moveTo>
                    <a:pt x="1015" y="75"/>
                  </a:moveTo>
                  <a:lnTo>
                    <a:pt x="1059" y="118"/>
                  </a:lnTo>
                  <a:lnTo>
                    <a:pt x="1083" y="162"/>
                  </a:lnTo>
                  <a:lnTo>
                    <a:pt x="1095" y="205"/>
                  </a:lnTo>
                  <a:lnTo>
                    <a:pt x="1091" y="249"/>
                  </a:lnTo>
                  <a:lnTo>
                    <a:pt x="1078" y="293"/>
                  </a:lnTo>
                  <a:lnTo>
                    <a:pt x="1054" y="337"/>
                  </a:lnTo>
                  <a:lnTo>
                    <a:pt x="1022" y="379"/>
                  </a:lnTo>
                  <a:lnTo>
                    <a:pt x="985" y="420"/>
                  </a:lnTo>
                  <a:lnTo>
                    <a:pt x="943" y="460"/>
                  </a:lnTo>
                  <a:lnTo>
                    <a:pt x="902" y="499"/>
                  </a:lnTo>
                  <a:lnTo>
                    <a:pt x="870" y="516"/>
                  </a:lnTo>
                  <a:lnTo>
                    <a:pt x="833" y="534"/>
                  </a:lnTo>
                  <a:lnTo>
                    <a:pt x="796" y="552"/>
                  </a:lnTo>
                  <a:lnTo>
                    <a:pt x="757" y="568"/>
                  </a:lnTo>
                  <a:lnTo>
                    <a:pt x="713" y="582"/>
                  </a:lnTo>
                  <a:lnTo>
                    <a:pt x="669" y="594"/>
                  </a:lnTo>
                  <a:lnTo>
                    <a:pt x="622" y="603"/>
                  </a:lnTo>
                  <a:lnTo>
                    <a:pt x="571" y="609"/>
                  </a:lnTo>
                  <a:lnTo>
                    <a:pt x="522" y="609"/>
                  </a:lnTo>
                  <a:lnTo>
                    <a:pt x="468" y="605"/>
                  </a:lnTo>
                  <a:lnTo>
                    <a:pt x="402" y="596"/>
                  </a:lnTo>
                  <a:lnTo>
                    <a:pt x="340" y="584"/>
                  </a:lnTo>
                  <a:lnTo>
                    <a:pt x="284" y="568"/>
                  </a:lnTo>
                  <a:lnTo>
                    <a:pt x="233" y="547"/>
                  </a:lnTo>
                  <a:lnTo>
                    <a:pt x="184" y="524"/>
                  </a:lnTo>
                  <a:lnTo>
                    <a:pt x="142" y="500"/>
                  </a:lnTo>
                  <a:lnTo>
                    <a:pt x="103" y="473"/>
                  </a:lnTo>
                  <a:lnTo>
                    <a:pt x="71" y="445"/>
                  </a:lnTo>
                  <a:lnTo>
                    <a:pt x="41" y="417"/>
                  </a:lnTo>
                  <a:lnTo>
                    <a:pt x="19" y="387"/>
                  </a:lnTo>
                  <a:lnTo>
                    <a:pt x="5" y="355"/>
                  </a:lnTo>
                  <a:lnTo>
                    <a:pt x="0" y="323"/>
                  </a:lnTo>
                  <a:lnTo>
                    <a:pt x="0" y="292"/>
                  </a:lnTo>
                  <a:lnTo>
                    <a:pt x="5" y="261"/>
                  </a:lnTo>
                  <a:lnTo>
                    <a:pt x="17" y="230"/>
                  </a:lnTo>
                  <a:lnTo>
                    <a:pt x="34" y="201"/>
                  </a:lnTo>
                  <a:lnTo>
                    <a:pt x="54" y="171"/>
                  </a:lnTo>
                  <a:lnTo>
                    <a:pt x="76" y="142"/>
                  </a:lnTo>
                  <a:lnTo>
                    <a:pt x="100" y="115"/>
                  </a:lnTo>
                  <a:lnTo>
                    <a:pt x="125" y="88"/>
                  </a:lnTo>
                  <a:lnTo>
                    <a:pt x="139" y="84"/>
                  </a:lnTo>
                  <a:lnTo>
                    <a:pt x="154" y="82"/>
                  </a:lnTo>
                  <a:lnTo>
                    <a:pt x="166" y="78"/>
                  </a:lnTo>
                  <a:lnTo>
                    <a:pt x="179" y="76"/>
                  </a:lnTo>
                  <a:lnTo>
                    <a:pt x="191" y="73"/>
                  </a:lnTo>
                  <a:lnTo>
                    <a:pt x="203" y="72"/>
                  </a:lnTo>
                  <a:lnTo>
                    <a:pt x="215" y="70"/>
                  </a:lnTo>
                  <a:lnTo>
                    <a:pt x="230" y="70"/>
                  </a:lnTo>
                  <a:lnTo>
                    <a:pt x="242" y="73"/>
                  </a:lnTo>
                  <a:lnTo>
                    <a:pt x="257" y="75"/>
                  </a:lnTo>
                  <a:lnTo>
                    <a:pt x="247" y="76"/>
                  </a:lnTo>
                  <a:lnTo>
                    <a:pt x="240" y="77"/>
                  </a:lnTo>
                  <a:lnTo>
                    <a:pt x="230" y="80"/>
                  </a:lnTo>
                  <a:lnTo>
                    <a:pt x="223" y="82"/>
                  </a:lnTo>
                  <a:lnTo>
                    <a:pt x="215" y="85"/>
                  </a:lnTo>
                  <a:lnTo>
                    <a:pt x="208" y="89"/>
                  </a:lnTo>
                  <a:lnTo>
                    <a:pt x="201" y="92"/>
                  </a:lnTo>
                  <a:lnTo>
                    <a:pt x="196" y="96"/>
                  </a:lnTo>
                  <a:lnTo>
                    <a:pt x="189" y="100"/>
                  </a:lnTo>
                  <a:lnTo>
                    <a:pt x="184" y="102"/>
                  </a:lnTo>
                  <a:lnTo>
                    <a:pt x="184" y="116"/>
                  </a:lnTo>
                  <a:lnTo>
                    <a:pt x="203" y="114"/>
                  </a:lnTo>
                  <a:lnTo>
                    <a:pt x="220" y="109"/>
                  </a:lnTo>
                  <a:lnTo>
                    <a:pt x="242" y="105"/>
                  </a:lnTo>
                  <a:lnTo>
                    <a:pt x="262" y="100"/>
                  </a:lnTo>
                  <a:lnTo>
                    <a:pt x="284" y="96"/>
                  </a:lnTo>
                  <a:lnTo>
                    <a:pt x="304" y="92"/>
                  </a:lnTo>
                  <a:lnTo>
                    <a:pt x="328" y="91"/>
                  </a:lnTo>
                  <a:lnTo>
                    <a:pt x="350" y="90"/>
                  </a:lnTo>
                  <a:lnTo>
                    <a:pt x="375" y="92"/>
                  </a:lnTo>
                  <a:lnTo>
                    <a:pt x="397" y="96"/>
                  </a:lnTo>
                  <a:lnTo>
                    <a:pt x="404" y="93"/>
                  </a:lnTo>
                  <a:lnTo>
                    <a:pt x="407" y="90"/>
                  </a:lnTo>
                  <a:lnTo>
                    <a:pt x="409" y="88"/>
                  </a:lnTo>
                  <a:lnTo>
                    <a:pt x="409" y="84"/>
                  </a:lnTo>
                  <a:lnTo>
                    <a:pt x="409" y="82"/>
                  </a:lnTo>
                  <a:lnTo>
                    <a:pt x="407" y="78"/>
                  </a:lnTo>
                  <a:lnTo>
                    <a:pt x="404" y="76"/>
                  </a:lnTo>
                  <a:lnTo>
                    <a:pt x="402" y="73"/>
                  </a:lnTo>
                  <a:lnTo>
                    <a:pt x="399" y="70"/>
                  </a:lnTo>
                  <a:lnTo>
                    <a:pt x="397" y="67"/>
                  </a:lnTo>
                  <a:lnTo>
                    <a:pt x="394" y="67"/>
                  </a:lnTo>
                  <a:lnTo>
                    <a:pt x="392" y="67"/>
                  </a:lnTo>
                  <a:lnTo>
                    <a:pt x="390" y="67"/>
                  </a:lnTo>
                  <a:lnTo>
                    <a:pt x="387" y="67"/>
                  </a:lnTo>
                  <a:lnTo>
                    <a:pt x="385" y="66"/>
                  </a:lnTo>
                  <a:lnTo>
                    <a:pt x="380" y="66"/>
                  </a:lnTo>
                  <a:lnTo>
                    <a:pt x="377" y="65"/>
                  </a:lnTo>
                  <a:lnTo>
                    <a:pt x="375" y="65"/>
                  </a:lnTo>
                  <a:lnTo>
                    <a:pt x="372" y="64"/>
                  </a:lnTo>
                  <a:lnTo>
                    <a:pt x="372" y="61"/>
                  </a:lnTo>
                  <a:lnTo>
                    <a:pt x="372" y="58"/>
                  </a:lnTo>
                  <a:lnTo>
                    <a:pt x="426" y="52"/>
                  </a:lnTo>
                  <a:lnTo>
                    <a:pt x="483" y="46"/>
                  </a:lnTo>
                  <a:lnTo>
                    <a:pt x="537" y="42"/>
                  </a:lnTo>
                  <a:lnTo>
                    <a:pt x="590" y="36"/>
                  </a:lnTo>
                  <a:lnTo>
                    <a:pt x="647" y="29"/>
                  </a:lnTo>
                  <a:lnTo>
                    <a:pt x="701" y="24"/>
                  </a:lnTo>
                  <a:lnTo>
                    <a:pt x="755" y="18"/>
                  </a:lnTo>
                  <a:lnTo>
                    <a:pt x="811" y="12"/>
                  </a:lnTo>
                  <a:lnTo>
                    <a:pt x="865" y="6"/>
                  </a:lnTo>
                  <a:lnTo>
                    <a:pt x="919" y="0"/>
                  </a:lnTo>
                  <a:lnTo>
                    <a:pt x="1015" y="75"/>
                  </a:lnTo>
                  <a:close/>
                </a:path>
              </a:pathLst>
            </a:custGeom>
            <a:solidFill>
              <a:srgbClr val="E2FF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58" name="Freeform 24">
              <a:extLst>
                <a:ext uri="{FF2B5EF4-FFF2-40B4-BE49-F238E27FC236}">
                  <a16:creationId xmlns:a16="http://schemas.microsoft.com/office/drawing/2014/main" id="{999A0160-3519-4532-A2CF-367580957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9" y="403"/>
              <a:ext cx="234" cy="47"/>
            </a:xfrm>
            <a:custGeom>
              <a:avLst/>
              <a:gdLst>
                <a:gd name="T0" fmla="*/ 238 w 238"/>
                <a:gd name="T1" fmla="*/ 34 h 47"/>
                <a:gd name="T2" fmla="*/ 238 w 238"/>
                <a:gd name="T3" fmla="*/ 47 h 47"/>
                <a:gd name="T4" fmla="*/ 216 w 238"/>
                <a:gd name="T5" fmla="*/ 44 h 47"/>
                <a:gd name="T6" fmla="*/ 192 w 238"/>
                <a:gd name="T7" fmla="*/ 41 h 47"/>
                <a:gd name="T8" fmla="*/ 167 w 238"/>
                <a:gd name="T9" fmla="*/ 39 h 47"/>
                <a:gd name="T10" fmla="*/ 143 w 238"/>
                <a:gd name="T11" fmla="*/ 36 h 47"/>
                <a:gd name="T12" fmla="*/ 118 w 238"/>
                <a:gd name="T13" fmla="*/ 35 h 47"/>
                <a:gd name="T14" fmla="*/ 94 w 238"/>
                <a:gd name="T15" fmla="*/ 35 h 47"/>
                <a:gd name="T16" fmla="*/ 69 w 238"/>
                <a:gd name="T17" fmla="*/ 36 h 47"/>
                <a:gd name="T18" fmla="*/ 45 w 238"/>
                <a:gd name="T19" fmla="*/ 37 h 47"/>
                <a:gd name="T20" fmla="*/ 22 w 238"/>
                <a:gd name="T21" fmla="*/ 41 h 47"/>
                <a:gd name="T22" fmla="*/ 0 w 238"/>
                <a:gd name="T23" fmla="*/ 47 h 47"/>
                <a:gd name="T24" fmla="*/ 3 w 238"/>
                <a:gd name="T25" fmla="*/ 40 h 47"/>
                <a:gd name="T26" fmla="*/ 8 w 238"/>
                <a:gd name="T27" fmla="*/ 33 h 47"/>
                <a:gd name="T28" fmla="*/ 15 w 238"/>
                <a:gd name="T29" fmla="*/ 27 h 47"/>
                <a:gd name="T30" fmla="*/ 25 w 238"/>
                <a:gd name="T31" fmla="*/ 23 h 47"/>
                <a:gd name="T32" fmla="*/ 37 w 238"/>
                <a:gd name="T33" fmla="*/ 18 h 47"/>
                <a:gd name="T34" fmla="*/ 49 w 238"/>
                <a:gd name="T35" fmla="*/ 13 h 47"/>
                <a:gd name="T36" fmla="*/ 62 w 238"/>
                <a:gd name="T37" fmla="*/ 10 h 47"/>
                <a:gd name="T38" fmla="*/ 74 w 238"/>
                <a:gd name="T39" fmla="*/ 7 h 47"/>
                <a:gd name="T40" fmla="*/ 89 w 238"/>
                <a:gd name="T41" fmla="*/ 3 h 47"/>
                <a:gd name="T42" fmla="*/ 98 w 238"/>
                <a:gd name="T43" fmla="*/ 0 h 47"/>
                <a:gd name="T44" fmla="*/ 116 w 238"/>
                <a:gd name="T45" fmla="*/ 0 h 47"/>
                <a:gd name="T46" fmla="*/ 133 w 238"/>
                <a:gd name="T47" fmla="*/ 0 h 47"/>
                <a:gd name="T48" fmla="*/ 147 w 238"/>
                <a:gd name="T49" fmla="*/ 1 h 47"/>
                <a:gd name="T50" fmla="*/ 162 w 238"/>
                <a:gd name="T51" fmla="*/ 4 h 47"/>
                <a:gd name="T52" fmla="*/ 177 w 238"/>
                <a:gd name="T53" fmla="*/ 8 h 47"/>
                <a:gd name="T54" fmla="*/ 189 w 238"/>
                <a:gd name="T55" fmla="*/ 12 h 47"/>
                <a:gd name="T56" fmla="*/ 201 w 238"/>
                <a:gd name="T57" fmla="*/ 17 h 47"/>
                <a:gd name="T58" fmla="*/ 214 w 238"/>
                <a:gd name="T59" fmla="*/ 23 h 47"/>
                <a:gd name="T60" fmla="*/ 226 w 238"/>
                <a:gd name="T61" fmla="*/ 28 h 47"/>
                <a:gd name="T62" fmla="*/ 238 w 238"/>
                <a:gd name="T63" fmla="*/ 34 h 47"/>
                <a:gd name="T64" fmla="*/ 238 w 238"/>
                <a:gd name="T65" fmla="*/ 34 h 4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8"/>
                <a:gd name="T100" fmla="*/ 0 h 47"/>
                <a:gd name="T101" fmla="*/ 238 w 238"/>
                <a:gd name="T102" fmla="*/ 47 h 4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8" h="47">
                  <a:moveTo>
                    <a:pt x="238" y="34"/>
                  </a:moveTo>
                  <a:lnTo>
                    <a:pt x="238" y="47"/>
                  </a:lnTo>
                  <a:lnTo>
                    <a:pt x="216" y="44"/>
                  </a:lnTo>
                  <a:lnTo>
                    <a:pt x="192" y="41"/>
                  </a:lnTo>
                  <a:lnTo>
                    <a:pt x="167" y="39"/>
                  </a:lnTo>
                  <a:lnTo>
                    <a:pt x="143" y="36"/>
                  </a:lnTo>
                  <a:lnTo>
                    <a:pt x="118" y="35"/>
                  </a:lnTo>
                  <a:lnTo>
                    <a:pt x="94" y="35"/>
                  </a:lnTo>
                  <a:lnTo>
                    <a:pt x="69" y="36"/>
                  </a:lnTo>
                  <a:lnTo>
                    <a:pt x="45" y="37"/>
                  </a:lnTo>
                  <a:lnTo>
                    <a:pt x="22" y="41"/>
                  </a:lnTo>
                  <a:lnTo>
                    <a:pt x="0" y="47"/>
                  </a:lnTo>
                  <a:lnTo>
                    <a:pt x="3" y="40"/>
                  </a:lnTo>
                  <a:lnTo>
                    <a:pt x="8" y="33"/>
                  </a:lnTo>
                  <a:lnTo>
                    <a:pt x="15" y="27"/>
                  </a:lnTo>
                  <a:lnTo>
                    <a:pt x="25" y="23"/>
                  </a:lnTo>
                  <a:lnTo>
                    <a:pt x="37" y="18"/>
                  </a:lnTo>
                  <a:lnTo>
                    <a:pt x="49" y="13"/>
                  </a:lnTo>
                  <a:lnTo>
                    <a:pt x="62" y="10"/>
                  </a:lnTo>
                  <a:lnTo>
                    <a:pt x="74" y="7"/>
                  </a:lnTo>
                  <a:lnTo>
                    <a:pt x="89" y="3"/>
                  </a:lnTo>
                  <a:lnTo>
                    <a:pt x="98" y="0"/>
                  </a:lnTo>
                  <a:lnTo>
                    <a:pt x="116" y="0"/>
                  </a:lnTo>
                  <a:lnTo>
                    <a:pt x="133" y="0"/>
                  </a:lnTo>
                  <a:lnTo>
                    <a:pt x="147" y="1"/>
                  </a:lnTo>
                  <a:lnTo>
                    <a:pt x="162" y="4"/>
                  </a:lnTo>
                  <a:lnTo>
                    <a:pt x="177" y="8"/>
                  </a:lnTo>
                  <a:lnTo>
                    <a:pt x="189" y="12"/>
                  </a:lnTo>
                  <a:lnTo>
                    <a:pt x="201" y="17"/>
                  </a:lnTo>
                  <a:lnTo>
                    <a:pt x="214" y="23"/>
                  </a:lnTo>
                  <a:lnTo>
                    <a:pt x="226" y="28"/>
                  </a:lnTo>
                  <a:lnTo>
                    <a:pt x="238" y="34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59" name="Freeform 25">
              <a:extLst>
                <a:ext uri="{FF2B5EF4-FFF2-40B4-BE49-F238E27FC236}">
                  <a16:creationId xmlns:a16="http://schemas.microsoft.com/office/drawing/2014/main" id="{4C377445-40D7-49B6-9EC1-33A48B947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1" y="450"/>
              <a:ext cx="285" cy="209"/>
            </a:xfrm>
            <a:custGeom>
              <a:avLst/>
              <a:gdLst>
                <a:gd name="T0" fmla="*/ 270 w 285"/>
                <a:gd name="T1" fmla="*/ 19 h 209"/>
                <a:gd name="T2" fmla="*/ 238 w 285"/>
                <a:gd name="T3" fmla="*/ 59 h 209"/>
                <a:gd name="T4" fmla="*/ 209 w 285"/>
                <a:gd name="T5" fmla="*/ 100 h 209"/>
                <a:gd name="T6" fmla="*/ 184 w 285"/>
                <a:gd name="T7" fmla="*/ 141 h 209"/>
                <a:gd name="T8" fmla="*/ 169 w 285"/>
                <a:gd name="T9" fmla="*/ 184 h 209"/>
                <a:gd name="T10" fmla="*/ 157 w 285"/>
                <a:gd name="T11" fmla="*/ 208 h 209"/>
                <a:gd name="T12" fmla="*/ 138 w 285"/>
                <a:gd name="T13" fmla="*/ 209 h 209"/>
                <a:gd name="T14" fmla="*/ 116 w 285"/>
                <a:gd name="T15" fmla="*/ 206 h 209"/>
                <a:gd name="T16" fmla="*/ 93 w 285"/>
                <a:gd name="T17" fmla="*/ 203 h 209"/>
                <a:gd name="T18" fmla="*/ 74 w 285"/>
                <a:gd name="T19" fmla="*/ 198 h 209"/>
                <a:gd name="T20" fmla="*/ 54 w 285"/>
                <a:gd name="T21" fmla="*/ 190 h 209"/>
                <a:gd name="T22" fmla="*/ 42 w 285"/>
                <a:gd name="T23" fmla="*/ 180 h 209"/>
                <a:gd name="T24" fmla="*/ 37 w 285"/>
                <a:gd name="T25" fmla="*/ 168 h 209"/>
                <a:gd name="T26" fmla="*/ 42 w 285"/>
                <a:gd name="T27" fmla="*/ 156 h 209"/>
                <a:gd name="T28" fmla="*/ 54 w 285"/>
                <a:gd name="T29" fmla="*/ 145 h 209"/>
                <a:gd name="T30" fmla="*/ 69 w 285"/>
                <a:gd name="T31" fmla="*/ 136 h 209"/>
                <a:gd name="T32" fmla="*/ 76 w 285"/>
                <a:gd name="T33" fmla="*/ 132 h 209"/>
                <a:gd name="T34" fmla="*/ 89 w 285"/>
                <a:gd name="T35" fmla="*/ 130 h 209"/>
                <a:gd name="T36" fmla="*/ 98 w 285"/>
                <a:gd name="T37" fmla="*/ 128 h 209"/>
                <a:gd name="T38" fmla="*/ 101 w 285"/>
                <a:gd name="T39" fmla="*/ 122 h 209"/>
                <a:gd name="T40" fmla="*/ 89 w 285"/>
                <a:gd name="T41" fmla="*/ 115 h 209"/>
                <a:gd name="T42" fmla="*/ 69 w 285"/>
                <a:gd name="T43" fmla="*/ 114 h 209"/>
                <a:gd name="T44" fmla="*/ 49 w 285"/>
                <a:gd name="T45" fmla="*/ 116 h 209"/>
                <a:gd name="T46" fmla="*/ 32 w 285"/>
                <a:gd name="T47" fmla="*/ 118 h 209"/>
                <a:gd name="T48" fmla="*/ 13 w 285"/>
                <a:gd name="T49" fmla="*/ 117 h 209"/>
                <a:gd name="T50" fmla="*/ 0 w 285"/>
                <a:gd name="T51" fmla="*/ 102 h 209"/>
                <a:gd name="T52" fmla="*/ 8 w 285"/>
                <a:gd name="T53" fmla="*/ 80 h 209"/>
                <a:gd name="T54" fmla="*/ 27 w 285"/>
                <a:gd name="T55" fmla="*/ 56 h 209"/>
                <a:gd name="T56" fmla="*/ 57 w 285"/>
                <a:gd name="T57" fmla="*/ 35 h 209"/>
                <a:gd name="T58" fmla="*/ 93 w 285"/>
                <a:gd name="T59" fmla="*/ 18 h 209"/>
                <a:gd name="T60" fmla="*/ 133 w 285"/>
                <a:gd name="T61" fmla="*/ 10 h 209"/>
                <a:gd name="T62" fmla="*/ 167 w 285"/>
                <a:gd name="T63" fmla="*/ 8 h 209"/>
                <a:gd name="T64" fmla="*/ 201 w 285"/>
                <a:gd name="T65" fmla="*/ 5 h 209"/>
                <a:gd name="T66" fmla="*/ 236 w 285"/>
                <a:gd name="T67" fmla="*/ 3 h 209"/>
                <a:gd name="T68" fmla="*/ 270 w 285"/>
                <a:gd name="T69" fmla="*/ 1 h 209"/>
                <a:gd name="T70" fmla="*/ 285 w 285"/>
                <a:gd name="T71" fmla="*/ 0 h 20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85"/>
                <a:gd name="T109" fmla="*/ 0 h 209"/>
                <a:gd name="T110" fmla="*/ 285 w 285"/>
                <a:gd name="T111" fmla="*/ 209 h 20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85" h="209">
                  <a:moveTo>
                    <a:pt x="285" y="0"/>
                  </a:moveTo>
                  <a:lnTo>
                    <a:pt x="270" y="19"/>
                  </a:lnTo>
                  <a:lnTo>
                    <a:pt x="253" y="38"/>
                  </a:lnTo>
                  <a:lnTo>
                    <a:pt x="238" y="59"/>
                  </a:lnTo>
                  <a:lnTo>
                    <a:pt x="221" y="80"/>
                  </a:lnTo>
                  <a:lnTo>
                    <a:pt x="209" y="100"/>
                  </a:lnTo>
                  <a:lnTo>
                    <a:pt x="194" y="121"/>
                  </a:lnTo>
                  <a:lnTo>
                    <a:pt x="184" y="141"/>
                  </a:lnTo>
                  <a:lnTo>
                    <a:pt x="174" y="162"/>
                  </a:lnTo>
                  <a:lnTo>
                    <a:pt x="169" y="184"/>
                  </a:lnTo>
                  <a:lnTo>
                    <a:pt x="167" y="205"/>
                  </a:lnTo>
                  <a:lnTo>
                    <a:pt x="157" y="208"/>
                  </a:lnTo>
                  <a:lnTo>
                    <a:pt x="147" y="209"/>
                  </a:lnTo>
                  <a:lnTo>
                    <a:pt x="138" y="209"/>
                  </a:lnTo>
                  <a:lnTo>
                    <a:pt x="125" y="208"/>
                  </a:lnTo>
                  <a:lnTo>
                    <a:pt x="116" y="206"/>
                  </a:lnTo>
                  <a:lnTo>
                    <a:pt x="103" y="205"/>
                  </a:lnTo>
                  <a:lnTo>
                    <a:pt x="93" y="203"/>
                  </a:lnTo>
                  <a:lnTo>
                    <a:pt x="84" y="201"/>
                  </a:lnTo>
                  <a:lnTo>
                    <a:pt x="74" y="198"/>
                  </a:lnTo>
                  <a:lnTo>
                    <a:pt x="64" y="196"/>
                  </a:lnTo>
                  <a:lnTo>
                    <a:pt x="54" y="190"/>
                  </a:lnTo>
                  <a:lnTo>
                    <a:pt x="47" y="185"/>
                  </a:lnTo>
                  <a:lnTo>
                    <a:pt x="42" y="180"/>
                  </a:lnTo>
                  <a:lnTo>
                    <a:pt x="40" y="174"/>
                  </a:lnTo>
                  <a:lnTo>
                    <a:pt x="37" y="168"/>
                  </a:lnTo>
                  <a:lnTo>
                    <a:pt x="40" y="162"/>
                  </a:lnTo>
                  <a:lnTo>
                    <a:pt x="42" y="156"/>
                  </a:lnTo>
                  <a:lnTo>
                    <a:pt x="47" y="150"/>
                  </a:lnTo>
                  <a:lnTo>
                    <a:pt x="54" y="145"/>
                  </a:lnTo>
                  <a:lnTo>
                    <a:pt x="64" y="138"/>
                  </a:lnTo>
                  <a:lnTo>
                    <a:pt x="69" y="136"/>
                  </a:lnTo>
                  <a:lnTo>
                    <a:pt x="71" y="133"/>
                  </a:lnTo>
                  <a:lnTo>
                    <a:pt x="76" y="132"/>
                  </a:lnTo>
                  <a:lnTo>
                    <a:pt x="84" y="131"/>
                  </a:lnTo>
                  <a:lnTo>
                    <a:pt x="89" y="130"/>
                  </a:lnTo>
                  <a:lnTo>
                    <a:pt x="93" y="129"/>
                  </a:lnTo>
                  <a:lnTo>
                    <a:pt x="98" y="128"/>
                  </a:lnTo>
                  <a:lnTo>
                    <a:pt x="101" y="125"/>
                  </a:lnTo>
                  <a:lnTo>
                    <a:pt x="101" y="122"/>
                  </a:lnTo>
                  <a:lnTo>
                    <a:pt x="98" y="117"/>
                  </a:lnTo>
                  <a:lnTo>
                    <a:pt x="89" y="115"/>
                  </a:lnTo>
                  <a:lnTo>
                    <a:pt x="79" y="114"/>
                  </a:lnTo>
                  <a:lnTo>
                    <a:pt x="69" y="114"/>
                  </a:lnTo>
                  <a:lnTo>
                    <a:pt x="59" y="115"/>
                  </a:lnTo>
                  <a:lnTo>
                    <a:pt x="49" y="116"/>
                  </a:lnTo>
                  <a:lnTo>
                    <a:pt x="42" y="118"/>
                  </a:lnTo>
                  <a:lnTo>
                    <a:pt x="32" y="118"/>
                  </a:lnTo>
                  <a:lnTo>
                    <a:pt x="22" y="118"/>
                  </a:lnTo>
                  <a:lnTo>
                    <a:pt x="13" y="117"/>
                  </a:lnTo>
                  <a:lnTo>
                    <a:pt x="3" y="114"/>
                  </a:lnTo>
                  <a:lnTo>
                    <a:pt x="0" y="102"/>
                  </a:lnTo>
                  <a:lnTo>
                    <a:pt x="3" y="91"/>
                  </a:lnTo>
                  <a:lnTo>
                    <a:pt x="8" y="80"/>
                  </a:lnTo>
                  <a:lnTo>
                    <a:pt x="15" y="67"/>
                  </a:lnTo>
                  <a:lnTo>
                    <a:pt x="27" y="56"/>
                  </a:lnTo>
                  <a:lnTo>
                    <a:pt x="40" y="45"/>
                  </a:lnTo>
                  <a:lnTo>
                    <a:pt x="57" y="35"/>
                  </a:lnTo>
                  <a:lnTo>
                    <a:pt x="74" y="26"/>
                  </a:lnTo>
                  <a:lnTo>
                    <a:pt x="93" y="18"/>
                  </a:lnTo>
                  <a:lnTo>
                    <a:pt x="116" y="11"/>
                  </a:lnTo>
                  <a:lnTo>
                    <a:pt x="133" y="10"/>
                  </a:lnTo>
                  <a:lnTo>
                    <a:pt x="150" y="9"/>
                  </a:lnTo>
                  <a:lnTo>
                    <a:pt x="167" y="8"/>
                  </a:lnTo>
                  <a:lnTo>
                    <a:pt x="184" y="6"/>
                  </a:lnTo>
                  <a:lnTo>
                    <a:pt x="201" y="5"/>
                  </a:lnTo>
                  <a:lnTo>
                    <a:pt x="218" y="4"/>
                  </a:lnTo>
                  <a:lnTo>
                    <a:pt x="236" y="3"/>
                  </a:lnTo>
                  <a:lnTo>
                    <a:pt x="253" y="2"/>
                  </a:lnTo>
                  <a:lnTo>
                    <a:pt x="270" y="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60" name="Freeform 26">
              <a:extLst>
                <a:ext uri="{FF2B5EF4-FFF2-40B4-BE49-F238E27FC236}">
                  <a16:creationId xmlns:a16="http://schemas.microsoft.com/office/drawing/2014/main" id="{992E213E-5A18-488E-95D3-406FE68DC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9" y="478"/>
              <a:ext cx="181" cy="123"/>
            </a:xfrm>
            <a:custGeom>
              <a:avLst/>
              <a:gdLst>
                <a:gd name="T0" fmla="*/ 177 w 177"/>
                <a:gd name="T1" fmla="*/ 74 h 119"/>
                <a:gd name="T2" fmla="*/ 172 w 177"/>
                <a:gd name="T3" fmla="*/ 79 h 119"/>
                <a:gd name="T4" fmla="*/ 167 w 177"/>
                <a:gd name="T5" fmla="*/ 85 h 119"/>
                <a:gd name="T6" fmla="*/ 160 w 177"/>
                <a:gd name="T7" fmla="*/ 89 h 119"/>
                <a:gd name="T8" fmla="*/ 155 w 177"/>
                <a:gd name="T9" fmla="*/ 95 h 119"/>
                <a:gd name="T10" fmla="*/ 150 w 177"/>
                <a:gd name="T11" fmla="*/ 100 h 119"/>
                <a:gd name="T12" fmla="*/ 142 w 177"/>
                <a:gd name="T13" fmla="*/ 104 h 119"/>
                <a:gd name="T14" fmla="*/ 135 w 177"/>
                <a:gd name="T15" fmla="*/ 109 h 119"/>
                <a:gd name="T16" fmla="*/ 128 w 177"/>
                <a:gd name="T17" fmla="*/ 113 h 119"/>
                <a:gd name="T18" fmla="*/ 115 w 177"/>
                <a:gd name="T19" fmla="*/ 117 h 119"/>
                <a:gd name="T20" fmla="*/ 103 w 177"/>
                <a:gd name="T21" fmla="*/ 119 h 119"/>
                <a:gd name="T22" fmla="*/ 93 w 177"/>
                <a:gd name="T23" fmla="*/ 118 h 119"/>
                <a:gd name="T24" fmla="*/ 81 w 177"/>
                <a:gd name="T25" fmla="*/ 117 h 119"/>
                <a:gd name="T26" fmla="*/ 71 w 177"/>
                <a:gd name="T27" fmla="*/ 114 h 119"/>
                <a:gd name="T28" fmla="*/ 59 w 177"/>
                <a:gd name="T29" fmla="*/ 112 h 119"/>
                <a:gd name="T30" fmla="*/ 49 w 177"/>
                <a:gd name="T31" fmla="*/ 109 h 119"/>
                <a:gd name="T32" fmla="*/ 39 w 177"/>
                <a:gd name="T33" fmla="*/ 104 h 119"/>
                <a:gd name="T34" fmla="*/ 30 w 177"/>
                <a:gd name="T35" fmla="*/ 101 h 119"/>
                <a:gd name="T36" fmla="*/ 22 w 177"/>
                <a:gd name="T37" fmla="*/ 96 h 119"/>
                <a:gd name="T38" fmla="*/ 15 w 177"/>
                <a:gd name="T39" fmla="*/ 92 h 119"/>
                <a:gd name="T40" fmla="*/ 8 w 177"/>
                <a:gd name="T41" fmla="*/ 86 h 119"/>
                <a:gd name="T42" fmla="*/ 5 w 177"/>
                <a:gd name="T43" fmla="*/ 78 h 119"/>
                <a:gd name="T44" fmla="*/ 3 w 177"/>
                <a:gd name="T45" fmla="*/ 69 h 119"/>
                <a:gd name="T46" fmla="*/ 0 w 177"/>
                <a:gd name="T47" fmla="*/ 58 h 119"/>
                <a:gd name="T48" fmla="*/ 0 w 177"/>
                <a:gd name="T49" fmla="*/ 48 h 119"/>
                <a:gd name="T50" fmla="*/ 0 w 177"/>
                <a:gd name="T51" fmla="*/ 38 h 119"/>
                <a:gd name="T52" fmla="*/ 5 w 177"/>
                <a:gd name="T53" fmla="*/ 28 h 119"/>
                <a:gd name="T54" fmla="*/ 12 w 177"/>
                <a:gd name="T55" fmla="*/ 18 h 119"/>
                <a:gd name="T56" fmla="*/ 22 w 177"/>
                <a:gd name="T57" fmla="*/ 10 h 119"/>
                <a:gd name="T58" fmla="*/ 39 w 177"/>
                <a:gd name="T59" fmla="*/ 5 h 119"/>
                <a:gd name="T60" fmla="*/ 59 w 177"/>
                <a:gd name="T61" fmla="*/ 0 h 119"/>
                <a:gd name="T62" fmla="*/ 84 w 177"/>
                <a:gd name="T63" fmla="*/ 2 h 119"/>
                <a:gd name="T64" fmla="*/ 103 w 177"/>
                <a:gd name="T65" fmla="*/ 7 h 119"/>
                <a:gd name="T66" fmla="*/ 120 w 177"/>
                <a:gd name="T67" fmla="*/ 12 h 119"/>
                <a:gd name="T68" fmla="*/ 135 w 177"/>
                <a:gd name="T69" fmla="*/ 18 h 119"/>
                <a:gd name="T70" fmla="*/ 145 w 177"/>
                <a:gd name="T71" fmla="*/ 26 h 119"/>
                <a:gd name="T72" fmla="*/ 155 w 177"/>
                <a:gd name="T73" fmla="*/ 36 h 119"/>
                <a:gd name="T74" fmla="*/ 162 w 177"/>
                <a:gd name="T75" fmla="*/ 45 h 119"/>
                <a:gd name="T76" fmla="*/ 167 w 177"/>
                <a:gd name="T77" fmla="*/ 55 h 119"/>
                <a:gd name="T78" fmla="*/ 172 w 177"/>
                <a:gd name="T79" fmla="*/ 64 h 119"/>
                <a:gd name="T80" fmla="*/ 177 w 177"/>
                <a:gd name="T81" fmla="*/ 74 h 119"/>
                <a:gd name="T82" fmla="*/ 177 w 177"/>
                <a:gd name="T83" fmla="*/ 74 h 11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7"/>
                <a:gd name="T127" fmla="*/ 0 h 119"/>
                <a:gd name="T128" fmla="*/ 177 w 177"/>
                <a:gd name="T129" fmla="*/ 119 h 11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7" h="119">
                  <a:moveTo>
                    <a:pt x="177" y="74"/>
                  </a:moveTo>
                  <a:lnTo>
                    <a:pt x="172" y="79"/>
                  </a:lnTo>
                  <a:lnTo>
                    <a:pt x="167" y="85"/>
                  </a:lnTo>
                  <a:lnTo>
                    <a:pt x="160" y="89"/>
                  </a:lnTo>
                  <a:lnTo>
                    <a:pt x="155" y="95"/>
                  </a:lnTo>
                  <a:lnTo>
                    <a:pt x="150" y="100"/>
                  </a:lnTo>
                  <a:lnTo>
                    <a:pt x="142" y="104"/>
                  </a:lnTo>
                  <a:lnTo>
                    <a:pt x="135" y="109"/>
                  </a:lnTo>
                  <a:lnTo>
                    <a:pt x="128" y="113"/>
                  </a:lnTo>
                  <a:lnTo>
                    <a:pt x="115" y="117"/>
                  </a:lnTo>
                  <a:lnTo>
                    <a:pt x="103" y="119"/>
                  </a:lnTo>
                  <a:lnTo>
                    <a:pt x="93" y="118"/>
                  </a:lnTo>
                  <a:lnTo>
                    <a:pt x="81" y="117"/>
                  </a:lnTo>
                  <a:lnTo>
                    <a:pt x="71" y="114"/>
                  </a:lnTo>
                  <a:lnTo>
                    <a:pt x="59" y="112"/>
                  </a:lnTo>
                  <a:lnTo>
                    <a:pt x="49" y="109"/>
                  </a:lnTo>
                  <a:lnTo>
                    <a:pt x="39" y="104"/>
                  </a:lnTo>
                  <a:lnTo>
                    <a:pt x="30" y="101"/>
                  </a:lnTo>
                  <a:lnTo>
                    <a:pt x="22" y="96"/>
                  </a:lnTo>
                  <a:lnTo>
                    <a:pt x="15" y="92"/>
                  </a:lnTo>
                  <a:lnTo>
                    <a:pt x="8" y="86"/>
                  </a:lnTo>
                  <a:lnTo>
                    <a:pt x="5" y="78"/>
                  </a:lnTo>
                  <a:lnTo>
                    <a:pt x="3" y="6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0" y="38"/>
                  </a:lnTo>
                  <a:lnTo>
                    <a:pt x="5" y="28"/>
                  </a:lnTo>
                  <a:lnTo>
                    <a:pt x="12" y="18"/>
                  </a:lnTo>
                  <a:lnTo>
                    <a:pt x="22" y="10"/>
                  </a:lnTo>
                  <a:lnTo>
                    <a:pt x="39" y="5"/>
                  </a:lnTo>
                  <a:lnTo>
                    <a:pt x="59" y="0"/>
                  </a:lnTo>
                  <a:lnTo>
                    <a:pt x="84" y="2"/>
                  </a:lnTo>
                  <a:lnTo>
                    <a:pt x="103" y="7"/>
                  </a:lnTo>
                  <a:lnTo>
                    <a:pt x="120" y="12"/>
                  </a:lnTo>
                  <a:lnTo>
                    <a:pt x="135" y="18"/>
                  </a:lnTo>
                  <a:lnTo>
                    <a:pt x="145" y="26"/>
                  </a:lnTo>
                  <a:lnTo>
                    <a:pt x="155" y="36"/>
                  </a:lnTo>
                  <a:lnTo>
                    <a:pt x="162" y="45"/>
                  </a:lnTo>
                  <a:lnTo>
                    <a:pt x="167" y="55"/>
                  </a:lnTo>
                  <a:lnTo>
                    <a:pt x="172" y="64"/>
                  </a:lnTo>
                  <a:lnTo>
                    <a:pt x="177" y="74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61" name="Freeform 27">
              <a:extLst>
                <a:ext uri="{FF2B5EF4-FFF2-40B4-BE49-F238E27FC236}">
                  <a16:creationId xmlns:a16="http://schemas.microsoft.com/office/drawing/2014/main" id="{F1762B7A-E651-44B9-85BC-BCF755B20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498"/>
              <a:ext cx="169" cy="117"/>
            </a:xfrm>
            <a:custGeom>
              <a:avLst/>
              <a:gdLst>
                <a:gd name="T0" fmla="*/ 167 w 169"/>
                <a:gd name="T1" fmla="*/ 25 h 117"/>
                <a:gd name="T2" fmla="*/ 169 w 169"/>
                <a:gd name="T3" fmla="*/ 36 h 117"/>
                <a:gd name="T4" fmla="*/ 169 w 169"/>
                <a:gd name="T5" fmla="*/ 46 h 117"/>
                <a:gd name="T6" fmla="*/ 167 w 169"/>
                <a:gd name="T7" fmla="*/ 58 h 117"/>
                <a:gd name="T8" fmla="*/ 164 w 169"/>
                <a:gd name="T9" fmla="*/ 68 h 117"/>
                <a:gd name="T10" fmla="*/ 159 w 169"/>
                <a:gd name="T11" fmla="*/ 77 h 117"/>
                <a:gd name="T12" fmla="*/ 154 w 169"/>
                <a:gd name="T13" fmla="*/ 88 h 117"/>
                <a:gd name="T14" fmla="*/ 145 w 169"/>
                <a:gd name="T15" fmla="*/ 96 h 117"/>
                <a:gd name="T16" fmla="*/ 132 w 169"/>
                <a:gd name="T17" fmla="*/ 104 h 117"/>
                <a:gd name="T18" fmla="*/ 115 w 169"/>
                <a:gd name="T19" fmla="*/ 110 h 117"/>
                <a:gd name="T20" fmla="*/ 96 w 169"/>
                <a:gd name="T21" fmla="*/ 116 h 117"/>
                <a:gd name="T22" fmla="*/ 83 w 169"/>
                <a:gd name="T23" fmla="*/ 117 h 117"/>
                <a:gd name="T24" fmla="*/ 71 w 169"/>
                <a:gd name="T25" fmla="*/ 116 h 117"/>
                <a:gd name="T26" fmla="*/ 59 w 169"/>
                <a:gd name="T27" fmla="*/ 115 h 117"/>
                <a:gd name="T28" fmla="*/ 52 w 169"/>
                <a:gd name="T29" fmla="*/ 112 h 117"/>
                <a:gd name="T30" fmla="*/ 42 w 169"/>
                <a:gd name="T31" fmla="*/ 108 h 117"/>
                <a:gd name="T32" fmla="*/ 37 w 169"/>
                <a:gd name="T33" fmla="*/ 105 h 117"/>
                <a:gd name="T34" fmla="*/ 29 w 169"/>
                <a:gd name="T35" fmla="*/ 100 h 117"/>
                <a:gd name="T36" fmla="*/ 22 w 169"/>
                <a:gd name="T37" fmla="*/ 96 h 117"/>
                <a:gd name="T38" fmla="*/ 15 w 169"/>
                <a:gd name="T39" fmla="*/ 91 h 117"/>
                <a:gd name="T40" fmla="*/ 7 w 169"/>
                <a:gd name="T41" fmla="*/ 86 h 117"/>
                <a:gd name="T42" fmla="*/ 5 w 169"/>
                <a:gd name="T43" fmla="*/ 80 h 117"/>
                <a:gd name="T44" fmla="*/ 0 w 169"/>
                <a:gd name="T45" fmla="*/ 72 h 117"/>
                <a:gd name="T46" fmla="*/ 0 w 169"/>
                <a:gd name="T47" fmla="*/ 64 h 117"/>
                <a:gd name="T48" fmla="*/ 0 w 169"/>
                <a:gd name="T49" fmla="*/ 56 h 117"/>
                <a:gd name="T50" fmla="*/ 2 w 169"/>
                <a:gd name="T51" fmla="*/ 48 h 117"/>
                <a:gd name="T52" fmla="*/ 5 w 169"/>
                <a:gd name="T53" fmla="*/ 41 h 117"/>
                <a:gd name="T54" fmla="*/ 10 w 169"/>
                <a:gd name="T55" fmla="*/ 33 h 117"/>
                <a:gd name="T56" fmla="*/ 17 w 169"/>
                <a:gd name="T57" fmla="*/ 26 h 117"/>
                <a:gd name="T58" fmla="*/ 25 w 169"/>
                <a:gd name="T59" fmla="*/ 19 h 117"/>
                <a:gd name="T60" fmla="*/ 34 w 169"/>
                <a:gd name="T61" fmla="*/ 13 h 117"/>
                <a:gd name="T62" fmla="*/ 49 w 169"/>
                <a:gd name="T63" fmla="*/ 8 h 117"/>
                <a:gd name="T64" fmla="*/ 64 w 169"/>
                <a:gd name="T65" fmla="*/ 4 h 117"/>
                <a:gd name="T66" fmla="*/ 78 w 169"/>
                <a:gd name="T67" fmla="*/ 1 h 117"/>
                <a:gd name="T68" fmla="*/ 93 w 169"/>
                <a:gd name="T69" fmla="*/ 0 h 117"/>
                <a:gd name="T70" fmla="*/ 108 w 169"/>
                <a:gd name="T71" fmla="*/ 1 h 117"/>
                <a:gd name="T72" fmla="*/ 123 w 169"/>
                <a:gd name="T73" fmla="*/ 3 h 117"/>
                <a:gd name="T74" fmla="*/ 137 w 169"/>
                <a:gd name="T75" fmla="*/ 5 h 117"/>
                <a:gd name="T76" fmla="*/ 150 w 169"/>
                <a:gd name="T77" fmla="*/ 11 h 117"/>
                <a:gd name="T78" fmla="*/ 159 w 169"/>
                <a:gd name="T79" fmla="*/ 17 h 117"/>
                <a:gd name="T80" fmla="*/ 167 w 169"/>
                <a:gd name="T81" fmla="*/ 25 h 117"/>
                <a:gd name="T82" fmla="*/ 167 w 169"/>
                <a:gd name="T83" fmla="*/ 25 h 11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69"/>
                <a:gd name="T127" fmla="*/ 0 h 117"/>
                <a:gd name="T128" fmla="*/ 169 w 169"/>
                <a:gd name="T129" fmla="*/ 117 h 11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69" h="117">
                  <a:moveTo>
                    <a:pt x="167" y="25"/>
                  </a:moveTo>
                  <a:lnTo>
                    <a:pt x="169" y="36"/>
                  </a:lnTo>
                  <a:lnTo>
                    <a:pt x="169" y="46"/>
                  </a:lnTo>
                  <a:lnTo>
                    <a:pt x="167" y="58"/>
                  </a:lnTo>
                  <a:lnTo>
                    <a:pt x="164" y="68"/>
                  </a:lnTo>
                  <a:lnTo>
                    <a:pt x="159" y="77"/>
                  </a:lnTo>
                  <a:lnTo>
                    <a:pt x="154" y="88"/>
                  </a:lnTo>
                  <a:lnTo>
                    <a:pt x="145" y="96"/>
                  </a:lnTo>
                  <a:lnTo>
                    <a:pt x="132" y="104"/>
                  </a:lnTo>
                  <a:lnTo>
                    <a:pt x="115" y="110"/>
                  </a:lnTo>
                  <a:lnTo>
                    <a:pt x="96" y="116"/>
                  </a:lnTo>
                  <a:lnTo>
                    <a:pt x="83" y="117"/>
                  </a:lnTo>
                  <a:lnTo>
                    <a:pt x="71" y="116"/>
                  </a:lnTo>
                  <a:lnTo>
                    <a:pt x="59" y="115"/>
                  </a:lnTo>
                  <a:lnTo>
                    <a:pt x="52" y="112"/>
                  </a:lnTo>
                  <a:lnTo>
                    <a:pt x="42" y="108"/>
                  </a:lnTo>
                  <a:lnTo>
                    <a:pt x="37" y="105"/>
                  </a:lnTo>
                  <a:lnTo>
                    <a:pt x="29" y="100"/>
                  </a:lnTo>
                  <a:lnTo>
                    <a:pt x="22" y="96"/>
                  </a:lnTo>
                  <a:lnTo>
                    <a:pt x="15" y="91"/>
                  </a:lnTo>
                  <a:lnTo>
                    <a:pt x="7" y="86"/>
                  </a:lnTo>
                  <a:lnTo>
                    <a:pt x="5" y="80"/>
                  </a:lnTo>
                  <a:lnTo>
                    <a:pt x="0" y="72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2" y="48"/>
                  </a:lnTo>
                  <a:lnTo>
                    <a:pt x="5" y="41"/>
                  </a:lnTo>
                  <a:lnTo>
                    <a:pt x="10" y="33"/>
                  </a:lnTo>
                  <a:lnTo>
                    <a:pt x="17" y="26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9" y="8"/>
                  </a:lnTo>
                  <a:lnTo>
                    <a:pt x="64" y="4"/>
                  </a:lnTo>
                  <a:lnTo>
                    <a:pt x="78" y="1"/>
                  </a:lnTo>
                  <a:lnTo>
                    <a:pt x="93" y="0"/>
                  </a:lnTo>
                  <a:lnTo>
                    <a:pt x="108" y="1"/>
                  </a:lnTo>
                  <a:lnTo>
                    <a:pt x="123" y="3"/>
                  </a:lnTo>
                  <a:lnTo>
                    <a:pt x="137" y="5"/>
                  </a:lnTo>
                  <a:lnTo>
                    <a:pt x="150" y="11"/>
                  </a:lnTo>
                  <a:lnTo>
                    <a:pt x="159" y="17"/>
                  </a:lnTo>
                  <a:lnTo>
                    <a:pt x="167" y="25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62" name="Freeform 28">
              <a:extLst>
                <a:ext uri="{FF2B5EF4-FFF2-40B4-BE49-F238E27FC236}">
                  <a16:creationId xmlns:a16="http://schemas.microsoft.com/office/drawing/2014/main" id="{10BF28C4-91F1-43F7-9466-7056CE960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4" y="494"/>
              <a:ext cx="132" cy="88"/>
            </a:xfrm>
            <a:custGeom>
              <a:avLst/>
              <a:gdLst>
                <a:gd name="T0" fmla="*/ 132 w 132"/>
                <a:gd name="T1" fmla="*/ 53 h 88"/>
                <a:gd name="T2" fmla="*/ 130 w 132"/>
                <a:gd name="T3" fmla="*/ 56 h 88"/>
                <a:gd name="T4" fmla="*/ 127 w 132"/>
                <a:gd name="T5" fmla="*/ 60 h 88"/>
                <a:gd name="T6" fmla="*/ 125 w 132"/>
                <a:gd name="T7" fmla="*/ 63 h 88"/>
                <a:gd name="T8" fmla="*/ 125 w 132"/>
                <a:gd name="T9" fmla="*/ 68 h 88"/>
                <a:gd name="T10" fmla="*/ 122 w 132"/>
                <a:gd name="T11" fmla="*/ 71 h 88"/>
                <a:gd name="T12" fmla="*/ 122 w 132"/>
                <a:gd name="T13" fmla="*/ 74 h 88"/>
                <a:gd name="T14" fmla="*/ 120 w 132"/>
                <a:gd name="T15" fmla="*/ 78 h 88"/>
                <a:gd name="T16" fmla="*/ 115 w 132"/>
                <a:gd name="T17" fmla="*/ 81 h 88"/>
                <a:gd name="T18" fmla="*/ 108 w 132"/>
                <a:gd name="T19" fmla="*/ 85 h 88"/>
                <a:gd name="T20" fmla="*/ 100 w 132"/>
                <a:gd name="T21" fmla="*/ 87 h 88"/>
                <a:gd name="T22" fmla="*/ 83 w 132"/>
                <a:gd name="T23" fmla="*/ 88 h 88"/>
                <a:gd name="T24" fmla="*/ 69 w 132"/>
                <a:gd name="T25" fmla="*/ 87 h 88"/>
                <a:gd name="T26" fmla="*/ 54 w 132"/>
                <a:gd name="T27" fmla="*/ 85 h 88"/>
                <a:gd name="T28" fmla="*/ 44 w 132"/>
                <a:gd name="T29" fmla="*/ 80 h 88"/>
                <a:gd name="T30" fmla="*/ 32 w 132"/>
                <a:gd name="T31" fmla="*/ 76 h 88"/>
                <a:gd name="T32" fmla="*/ 24 w 132"/>
                <a:gd name="T33" fmla="*/ 70 h 88"/>
                <a:gd name="T34" fmla="*/ 17 w 132"/>
                <a:gd name="T35" fmla="*/ 64 h 88"/>
                <a:gd name="T36" fmla="*/ 10 w 132"/>
                <a:gd name="T37" fmla="*/ 58 h 88"/>
                <a:gd name="T38" fmla="*/ 5 w 132"/>
                <a:gd name="T39" fmla="*/ 53 h 88"/>
                <a:gd name="T40" fmla="*/ 0 w 132"/>
                <a:gd name="T41" fmla="*/ 46 h 88"/>
                <a:gd name="T42" fmla="*/ 29 w 132"/>
                <a:gd name="T43" fmla="*/ 0 h 88"/>
                <a:gd name="T44" fmla="*/ 51 w 132"/>
                <a:gd name="T45" fmla="*/ 0 h 88"/>
                <a:gd name="T46" fmla="*/ 69 w 132"/>
                <a:gd name="T47" fmla="*/ 1 h 88"/>
                <a:gd name="T48" fmla="*/ 83 w 132"/>
                <a:gd name="T49" fmla="*/ 5 h 88"/>
                <a:gd name="T50" fmla="*/ 93 w 132"/>
                <a:gd name="T51" fmla="*/ 9 h 88"/>
                <a:gd name="T52" fmla="*/ 103 w 132"/>
                <a:gd name="T53" fmla="*/ 16 h 88"/>
                <a:gd name="T54" fmla="*/ 113 w 132"/>
                <a:gd name="T55" fmla="*/ 22 h 88"/>
                <a:gd name="T56" fmla="*/ 118 w 132"/>
                <a:gd name="T57" fmla="*/ 30 h 88"/>
                <a:gd name="T58" fmla="*/ 125 w 132"/>
                <a:gd name="T59" fmla="*/ 38 h 88"/>
                <a:gd name="T60" fmla="*/ 130 w 132"/>
                <a:gd name="T61" fmla="*/ 46 h 88"/>
                <a:gd name="T62" fmla="*/ 132 w 132"/>
                <a:gd name="T63" fmla="*/ 53 h 88"/>
                <a:gd name="T64" fmla="*/ 132 w 132"/>
                <a:gd name="T65" fmla="*/ 53 h 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2"/>
                <a:gd name="T100" fmla="*/ 0 h 88"/>
                <a:gd name="T101" fmla="*/ 132 w 132"/>
                <a:gd name="T102" fmla="*/ 88 h 8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2" h="88">
                  <a:moveTo>
                    <a:pt x="132" y="53"/>
                  </a:moveTo>
                  <a:lnTo>
                    <a:pt x="130" y="56"/>
                  </a:lnTo>
                  <a:lnTo>
                    <a:pt x="127" y="60"/>
                  </a:lnTo>
                  <a:lnTo>
                    <a:pt x="125" y="63"/>
                  </a:lnTo>
                  <a:lnTo>
                    <a:pt x="125" y="68"/>
                  </a:lnTo>
                  <a:lnTo>
                    <a:pt x="122" y="71"/>
                  </a:lnTo>
                  <a:lnTo>
                    <a:pt x="122" y="74"/>
                  </a:lnTo>
                  <a:lnTo>
                    <a:pt x="120" y="78"/>
                  </a:lnTo>
                  <a:lnTo>
                    <a:pt x="115" y="81"/>
                  </a:lnTo>
                  <a:lnTo>
                    <a:pt x="108" y="85"/>
                  </a:lnTo>
                  <a:lnTo>
                    <a:pt x="100" y="87"/>
                  </a:lnTo>
                  <a:lnTo>
                    <a:pt x="83" y="88"/>
                  </a:lnTo>
                  <a:lnTo>
                    <a:pt x="69" y="87"/>
                  </a:lnTo>
                  <a:lnTo>
                    <a:pt x="54" y="85"/>
                  </a:lnTo>
                  <a:lnTo>
                    <a:pt x="44" y="80"/>
                  </a:lnTo>
                  <a:lnTo>
                    <a:pt x="32" y="76"/>
                  </a:lnTo>
                  <a:lnTo>
                    <a:pt x="24" y="70"/>
                  </a:lnTo>
                  <a:lnTo>
                    <a:pt x="17" y="64"/>
                  </a:lnTo>
                  <a:lnTo>
                    <a:pt x="10" y="58"/>
                  </a:lnTo>
                  <a:lnTo>
                    <a:pt x="5" y="53"/>
                  </a:lnTo>
                  <a:lnTo>
                    <a:pt x="0" y="46"/>
                  </a:lnTo>
                  <a:lnTo>
                    <a:pt x="29" y="0"/>
                  </a:lnTo>
                  <a:lnTo>
                    <a:pt x="51" y="0"/>
                  </a:lnTo>
                  <a:lnTo>
                    <a:pt x="69" y="1"/>
                  </a:lnTo>
                  <a:lnTo>
                    <a:pt x="83" y="5"/>
                  </a:lnTo>
                  <a:lnTo>
                    <a:pt x="93" y="9"/>
                  </a:lnTo>
                  <a:lnTo>
                    <a:pt x="103" y="16"/>
                  </a:lnTo>
                  <a:lnTo>
                    <a:pt x="113" y="22"/>
                  </a:lnTo>
                  <a:lnTo>
                    <a:pt x="118" y="30"/>
                  </a:lnTo>
                  <a:lnTo>
                    <a:pt x="125" y="38"/>
                  </a:lnTo>
                  <a:lnTo>
                    <a:pt x="130" y="46"/>
                  </a:lnTo>
                  <a:lnTo>
                    <a:pt x="132" y="5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63" name="Freeform 29">
              <a:extLst>
                <a:ext uri="{FF2B5EF4-FFF2-40B4-BE49-F238E27FC236}">
                  <a16:creationId xmlns:a16="http://schemas.microsoft.com/office/drawing/2014/main" id="{3EE15846-4B92-4869-99E1-759F27203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510"/>
              <a:ext cx="111" cy="91"/>
            </a:xfrm>
            <a:custGeom>
              <a:avLst/>
              <a:gdLst>
                <a:gd name="T0" fmla="*/ 113 w 115"/>
                <a:gd name="T1" fmla="*/ 30 h 92"/>
                <a:gd name="T2" fmla="*/ 115 w 115"/>
                <a:gd name="T3" fmla="*/ 38 h 92"/>
                <a:gd name="T4" fmla="*/ 115 w 115"/>
                <a:gd name="T5" fmla="*/ 46 h 92"/>
                <a:gd name="T6" fmla="*/ 115 w 115"/>
                <a:gd name="T7" fmla="*/ 54 h 92"/>
                <a:gd name="T8" fmla="*/ 110 w 115"/>
                <a:gd name="T9" fmla="*/ 61 h 92"/>
                <a:gd name="T10" fmla="*/ 108 w 115"/>
                <a:gd name="T11" fmla="*/ 68 h 92"/>
                <a:gd name="T12" fmla="*/ 100 w 115"/>
                <a:gd name="T13" fmla="*/ 74 h 92"/>
                <a:gd name="T14" fmla="*/ 93 w 115"/>
                <a:gd name="T15" fmla="*/ 80 h 92"/>
                <a:gd name="T16" fmla="*/ 86 w 115"/>
                <a:gd name="T17" fmla="*/ 85 h 92"/>
                <a:gd name="T18" fmla="*/ 74 w 115"/>
                <a:gd name="T19" fmla="*/ 89 h 92"/>
                <a:gd name="T20" fmla="*/ 61 w 115"/>
                <a:gd name="T21" fmla="*/ 92 h 92"/>
                <a:gd name="T22" fmla="*/ 51 w 115"/>
                <a:gd name="T23" fmla="*/ 90 h 92"/>
                <a:gd name="T24" fmla="*/ 39 w 115"/>
                <a:gd name="T25" fmla="*/ 88 h 92"/>
                <a:gd name="T26" fmla="*/ 32 w 115"/>
                <a:gd name="T27" fmla="*/ 86 h 92"/>
                <a:gd name="T28" fmla="*/ 22 w 115"/>
                <a:gd name="T29" fmla="*/ 81 h 92"/>
                <a:gd name="T30" fmla="*/ 15 w 115"/>
                <a:gd name="T31" fmla="*/ 78 h 92"/>
                <a:gd name="T32" fmla="*/ 10 w 115"/>
                <a:gd name="T33" fmla="*/ 73 h 92"/>
                <a:gd name="T34" fmla="*/ 5 w 115"/>
                <a:gd name="T35" fmla="*/ 69 h 92"/>
                <a:gd name="T36" fmla="*/ 2 w 115"/>
                <a:gd name="T37" fmla="*/ 64 h 92"/>
                <a:gd name="T38" fmla="*/ 0 w 115"/>
                <a:gd name="T39" fmla="*/ 60 h 92"/>
                <a:gd name="T40" fmla="*/ 0 w 115"/>
                <a:gd name="T41" fmla="*/ 54 h 92"/>
                <a:gd name="T42" fmla="*/ 2 w 115"/>
                <a:gd name="T43" fmla="*/ 49 h 92"/>
                <a:gd name="T44" fmla="*/ 5 w 115"/>
                <a:gd name="T45" fmla="*/ 44 h 92"/>
                <a:gd name="T46" fmla="*/ 7 w 115"/>
                <a:gd name="T47" fmla="*/ 38 h 92"/>
                <a:gd name="T48" fmla="*/ 10 w 115"/>
                <a:gd name="T49" fmla="*/ 32 h 92"/>
                <a:gd name="T50" fmla="*/ 10 w 115"/>
                <a:gd name="T51" fmla="*/ 25 h 92"/>
                <a:gd name="T52" fmla="*/ 15 w 115"/>
                <a:gd name="T53" fmla="*/ 20 h 92"/>
                <a:gd name="T54" fmla="*/ 17 w 115"/>
                <a:gd name="T55" fmla="*/ 15 h 92"/>
                <a:gd name="T56" fmla="*/ 25 w 115"/>
                <a:gd name="T57" fmla="*/ 9 h 92"/>
                <a:gd name="T58" fmla="*/ 32 w 115"/>
                <a:gd name="T59" fmla="*/ 5 h 92"/>
                <a:gd name="T60" fmla="*/ 44 w 115"/>
                <a:gd name="T61" fmla="*/ 1 h 92"/>
                <a:gd name="T62" fmla="*/ 56 w 115"/>
                <a:gd name="T63" fmla="*/ 0 h 92"/>
                <a:gd name="T64" fmla="*/ 69 w 115"/>
                <a:gd name="T65" fmla="*/ 0 h 92"/>
                <a:gd name="T66" fmla="*/ 78 w 115"/>
                <a:gd name="T67" fmla="*/ 1 h 92"/>
                <a:gd name="T68" fmla="*/ 88 w 115"/>
                <a:gd name="T69" fmla="*/ 4 h 92"/>
                <a:gd name="T70" fmla="*/ 96 w 115"/>
                <a:gd name="T71" fmla="*/ 7 h 92"/>
                <a:gd name="T72" fmla="*/ 103 w 115"/>
                <a:gd name="T73" fmla="*/ 10 h 92"/>
                <a:gd name="T74" fmla="*/ 108 w 115"/>
                <a:gd name="T75" fmla="*/ 15 h 92"/>
                <a:gd name="T76" fmla="*/ 110 w 115"/>
                <a:gd name="T77" fmla="*/ 20 h 92"/>
                <a:gd name="T78" fmla="*/ 113 w 115"/>
                <a:gd name="T79" fmla="*/ 25 h 92"/>
                <a:gd name="T80" fmla="*/ 113 w 115"/>
                <a:gd name="T81" fmla="*/ 30 h 92"/>
                <a:gd name="T82" fmla="*/ 113 w 115"/>
                <a:gd name="T83" fmla="*/ 30 h 9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5"/>
                <a:gd name="T127" fmla="*/ 0 h 92"/>
                <a:gd name="T128" fmla="*/ 115 w 115"/>
                <a:gd name="T129" fmla="*/ 92 h 9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5" h="92">
                  <a:moveTo>
                    <a:pt x="113" y="30"/>
                  </a:moveTo>
                  <a:lnTo>
                    <a:pt x="115" y="38"/>
                  </a:lnTo>
                  <a:lnTo>
                    <a:pt x="115" y="46"/>
                  </a:lnTo>
                  <a:lnTo>
                    <a:pt x="115" y="54"/>
                  </a:lnTo>
                  <a:lnTo>
                    <a:pt x="110" y="61"/>
                  </a:lnTo>
                  <a:lnTo>
                    <a:pt x="108" y="68"/>
                  </a:lnTo>
                  <a:lnTo>
                    <a:pt x="100" y="74"/>
                  </a:lnTo>
                  <a:lnTo>
                    <a:pt x="93" y="80"/>
                  </a:lnTo>
                  <a:lnTo>
                    <a:pt x="86" y="85"/>
                  </a:lnTo>
                  <a:lnTo>
                    <a:pt x="74" y="89"/>
                  </a:lnTo>
                  <a:lnTo>
                    <a:pt x="61" y="92"/>
                  </a:lnTo>
                  <a:lnTo>
                    <a:pt x="51" y="90"/>
                  </a:lnTo>
                  <a:lnTo>
                    <a:pt x="39" y="88"/>
                  </a:lnTo>
                  <a:lnTo>
                    <a:pt x="32" y="86"/>
                  </a:lnTo>
                  <a:lnTo>
                    <a:pt x="22" y="81"/>
                  </a:lnTo>
                  <a:lnTo>
                    <a:pt x="15" y="78"/>
                  </a:lnTo>
                  <a:lnTo>
                    <a:pt x="10" y="73"/>
                  </a:lnTo>
                  <a:lnTo>
                    <a:pt x="5" y="69"/>
                  </a:lnTo>
                  <a:lnTo>
                    <a:pt x="2" y="64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2" y="49"/>
                  </a:lnTo>
                  <a:lnTo>
                    <a:pt x="5" y="44"/>
                  </a:lnTo>
                  <a:lnTo>
                    <a:pt x="7" y="38"/>
                  </a:lnTo>
                  <a:lnTo>
                    <a:pt x="10" y="32"/>
                  </a:lnTo>
                  <a:lnTo>
                    <a:pt x="10" y="25"/>
                  </a:lnTo>
                  <a:lnTo>
                    <a:pt x="15" y="20"/>
                  </a:lnTo>
                  <a:lnTo>
                    <a:pt x="17" y="15"/>
                  </a:lnTo>
                  <a:lnTo>
                    <a:pt x="25" y="9"/>
                  </a:lnTo>
                  <a:lnTo>
                    <a:pt x="32" y="5"/>
                  </a:lnTo>
                  <a:lnTo>
                    <a:pt x="44" y="1"/>
                  </a:lnTo>
                  <a:lnTo>
                    <a:pt x="56" y="0"/>
                  </a:lnTo>
                  <a:lnTo>
                    <a:pt x="69" y="0"/>
                  </a:lnTo>
                  <a:lnTo>
                    <a:pt x="78" y="1"/>
                  </a:lnTo>
                  <a:lnTo>
                    <a:pt x="88" y="4"/>
                  </a:lnTo>
                  <a:lnTo>
                    <a:pt x="96" y="7"/>
                  </a:lnTo>
                  <a:lnTo>
                    <a:pt x="103" y="10"/>
                  </a:lnTo>
                  <a:lnTo>
                    <a:pt x="108" y="15"/>
                  </a:lnTo>
                  <a:lnTo>
                    <a:pt x="110" y="20"/>
                  </a:lnTo>
                  <a:lnTo>
                    <a:pt x="113" y="25"/>
                  </a:lnTo>
                  <a:lnTo>
                    <a:pt x="113" y="3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64" name="Freeform 30">
              <a:extLst>
                <a:ext uri="{FF2B5EF4-FFF2-40B4-BE49-F238E27FC236}">
                  <a16:creationId xmlns:a16="http://schemas.microsoft.com/office/drawing/2014/main" id="{7FEBDAF9-CADA-4929-9108-AD986BFD2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8" y="523"/>
              <a:ext cx="43" cy="34"/>
            </a:xfrm>
            <a:custGeom>
              <a:avLst/>
              <a:gdLst>
                <a:gd name="T0" fmla="*/ 37 w 47"/>
                <a:gd name="T1" fmla="*/ 33 h 33"/>
                <a:gd name="T2" fmla="*/ 32 w 47"/>
                <a:gd name="T3" fmla="*/ 33 h 33"/>
                <a:gd name="T4" fmla="*/ 25 w 47"/>
                <a:gd name="T5" fmla="*/ 33 h 33"/>
                <a:gd name="T6" fmla="*/ 20 w 47"/>
                <a:gd name="T7" fmla="*/ 31 h 33"/>
                <a:gd name="T8" fmla="*/ 17 w 47"/>
                <a:gd name="T9" fmla="*/ 29 h 33"/>
                <a:gd name="T10" fmla="*/ 15 w 47"/>
                <a:gd name="T11" fmla="*/ 26 h 33"/>
                <a:gd name="T12" fmla="*/ 12 w 47"/>
                <a:gd name="T13" fmla="*/ 24 h 33"/>
                <a:gd name="T14" fmla="*/ 10 w 47"/>
                <a:gd name="T15" fmla="*/ 20 h 33"/>
                <a:gd name="T16" fmla="*/ 7 w 47"/>
                <a:gd name="T17" fmla="*/ 17 h 33"/>
                <a:gd name="T18" fmla="*/ 5 w 47"/>
                <a:gd name="T19" fmla="*/ 15 h 33"/>
                <a:gd name="T20" fmla="*/ 0 w 47"/>
                <a:gd name="T21" fmla="*/ 12 h 33"/>
                <a:gd name="T22" fmla="*/ 12 w 47"/>
                <a:gd name="T23" fmla="*/ 0 h 33"/>
                <a:gd name="T24" fmla="*/ 22 w 47"/>
                <a:gd name="T25" fmla="*/ 1 h 33"/>
                <a:gd name="T26" fmla="*/ 29 w 47"/>
                <a:gd name="T27" fmla="*/ 2 h 33"/>
                <a:gd name="T28" fmla="*/ 37 w 47"/>
                <a:gd name="T29" fmla="*/ 4 h 33"/>
                <a:gd name="T30" fmla="*/ 42 w 47"/>
                <a:gd name="T31" fmla="*/ 8 h 33"/>
                <a:gd name="T32" fmla="*/ 44 w 47"/>
                <a:gd name="T33" fmla="*/ 12 h 33"/>
                <a:gd name="T34" fmla="*/ 47 w 47"/>
                <a:gd name="T35" fmla="*/ 17 h 33"/>
                <a:gd name="T36" fmla="*/ 47 w 47"/>
                <a:gd name="T37" fmla="*/ 20 h 33"/>
                <a:gd name="T38" fmla="*/ 44 w 47"/>
                <a:gd name="T39" fmla="*/ 25 h 33"/>
                <a:gd name="T40" fmla="*/ 42 w 47"/>
                <a:gd name="T41" fmla="*/ 29 h 33"/>
                <a:gd name="T42" fmla="*/ 37 w 47"/>
                <a:gd name="T43" fmla="*/ 33 h 33"/>
                <a:gd name="T44" fmla="*/ 37 w 47"/>
                <a:gd name="T45" fmla="*/ 33 h 3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7"/>
                <a:gd name="T70" fmla="*/ 0 h 33"/>
                <a:gd name="T71" fmla="*/ 47 w 47"/>
                <a:gd name="T72" fmla="*/ 33 h 3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7" h="33">
                  <a:moveTo>
                    <a:pt x="37" y="33"/>
                  </a:moveTo>
                  <a:lnTo>
                    <a:pt x="32" y="33"/>
                  </a:lnTo>
                  <a:lnTo>
                    <a:pt x="25" y="33"/>
                  </a:lnTo>
                  <a:lnTo>
                    <a:pt x="20" y="31"/>
                  </a:lnTo>
                  <a:lnTo>
                    <a:pt x="17" y="29"/>
                  </a:lnTo>
                  <a:lnTo>
                    <a:pt x="15" y="26"/>
                  </a:lnTo>
                  <a:lnTo>
                    <a:pt x="12" y="24"/>
                  </a:lnTo>
                  <a:lnTo>
                    <a:pt x="10" y="20"/>
                  </a:lnTo>
                  <a:lnTo>
                    <a:pt x="7" y="17"/>
                  </a:lnTo>
                  <a:lnTo>
                    <a:pt x="5" y="15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2" y="1"/>
                  </a:lnTo>
                  <a:lnTo>
                    <a:pt x="29" y="2"/>
                  </a:lnTo>
                  <a:lnTo>
                    <a:pt x="37" y="4"/>
                  </a:lnTo>
                  <a:lnTo>
                    <a:pt x="42" y="8"/>
                  </a:lnTo>
                  <a:lnTo>
                    <a:pt x="44" y="12"/>
                  </a:lnTo>
                  <a:lnTo>
                    <a:pt x="47" y="17"/>
                  </a:lnTo>
                  <a:lnTo>
                    <a:pt x="47" y="20"/>
                  </a:lnTo>
                  <a:lnTo>
                    <a:pt x="44" y="25"/>
                  </a:lnTo>
                  <a:lnTo>
                    <a:pt x="42" y="29"/>
                  </a:lnTo>
                  <a:lnTo>
                    <a:pt x="37" y="33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65" name="Freeform 31">
              <a:extLst>
                <a:ext uri="{FF2B5EF4-FFF2-40B4-BE49-F238E27FC236}">
                  <a16:creationId xmlns:a16="http://schemas.microsoft.com/office/drawing/2014/main" id="{DAA5E358-DC38-4533-B89C-E2A9230D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" y="540"/>
              <a:ext cx="27" cy="33"/>
            </a:xfrm>
            <a:custGeom>
              <a:avLst/>
              <a:gdLst>
                <a:gd name="T0" fmla="*/ 18 w 27"/>
                <a:gd name="T1" fmla="*/ 0 h 33"/>
                <a:gd name="T2" fmla="*/ 23 w 27"/>
                <a:gd name="T3" fmla="*/ 3 h 33"/>
                <a:gd name="T4" fmla="*/ 27 w 27"/>
                <a:gd name="T5" fmla="*/ 7 h 33"/>
                <a:gd name="T6" fmla="*/ 27 w 27"/>
                <a:gd name="T7" fmla="*/ 9 h 33"/>
                <a:gd name="T8" fmla="*/ 27 w 27"/>
                <a:gd name="T9" fmla="*/ 14 h 33"/>
                <a:gd name="T10" fmla="*/ 27 w 27"/>
                <a:gd name="T11" fmla="*/ 17 h 33"/>
                <a:gd name="T12" fmla="*/ 25 w 27"/>
                <a:gd name="T13" fmla="*/ 20 h 33"/>
                <a:gd name="T14" fmla="*/ 23 w 27"/>
                <a:gd name="T15" fmla="*/ 24 h 33"/>
                <a:gd name="T16" fmla="*/ 20 w 27"/>
                <a:gd name="T17" fmla="*/ 27 h 33"/>
                <a:gd name="T18" fmla="*/ 15 w 27"/>
                <a:gd name="T19" fmla="*/ 30 h 33"/>
                <a:gd name="T20" fmla="*/ 10 w 27"/>
                <a:gd name="T21" fmla="*/ 33 h 33"/>
                <a:gd name="T22" fmla="*/ 0 w 27"/>
                <a:gd name="T23" fmla="*/ 33 h 33"/>
                <a:gd name="T24" fmla="*/ 0 w 27"/>
                <a:gd name="T25" fmla="*/ 0 h 33"/>
                <a:gd name="T26" fmla="*/ 18 w 27"/>
                <a:gd name="T27" fmla="*/ 0 h 33"/>
                <a:gd name="T28" fmla="*/ 18 w 27"/>
                <a:gd name="T29" fmla="*/ 0 h 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33"/>
                <a:gd name="T47" fmla="*/ 27 w 27"/>
                <a:gd name="T48" fmla="*/ 33 h 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33">
                  <a:moveTo>
                    <a:pt x="18" y="0"/>
                  </a:moveTo>
                  <a:lnTo>
                    <a:pt x="23" y="3"/>
                  </a:lnTo>
                  <a:lnTo>
                    <a:pt x="27" y="7"/>
                  </a:lnTo>
                  <a:lnTo>
                    <a:pt x="27" y="9"/>
                  </a:lnTo>
                  <a:lnTo>
                    <a:pt x="27" y="14"/>
                  </a:lnTo>
                  <a:lnTo>
                    <a:pt x="27" y="17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20" y="27"/>
                  </a:lnTo>
                  <a:lnTo>
                    <a:pt x="15" y="30"/>
                  </a:lnTo>
                  <a:lnTo>
                    <a:pt x="10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66" name="Freeform 32">
              <a:extLst>
                <a:ext uri="{FF2B5EF4-FFF2-40B4-BE49-F238E27FC236}">
                  <a16:creationId xmlns:a16="http://schemas.microsoft.com/office/drawing/2014/main" id="{E1D4C1F7-051C-43A0-87AE-27D997449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" y="552"/>
              <a:ext cx="274" cy="124"/>
            </a:xfrm>
            <a:custGeom>
              <a:avLst/>
              <a:gdLst>
                <a:gd name="T0" fmla="*/ 272 w 274"/>
                <a:gd name="T1" fmla="*/ 53 h 124"/>
                <a:gd name="T2" fmla="*/ 274 w 274"/>
                <a:gd name="T3" fmla="*/ 66 h 124"/>
                <a:gd name="T4" fmla="*/ 272 w 274"/>
                <a:gd name="T5" fmla="*/ 76 h 124"/>
                <a:gd name="T6" fmla="*/ 265 w 274"/>
                <a:gd name="T7" fmla="*/ 86 h 124"/>
                <a:gd name="T8" fmla="*/ 252 w 274"/>
                <a:gd name="T9" fmla="*/ 94 h 124"/>
                <a:gd name="T10" fmla="*/ 235 w 274"/>
                <a:gd name="T11" fmla="*/ 101 h 124"/>
                <a:gd name="T12" fmla="*/ 218 w 274"/>
                <a:gd name="T13" fmla="*/ 108 h 124"/>
                <a:gd name="T14" fmla="*/ 198 w 274"/>
                <a:gd name="T15" fmla="*/ 112 h 124"/>
                <a:gd name="T16" fmla="*/ 176 w 274"/>
                <a:gd name="T17" fmla="*/ 117 h 124"/>
                <a:gd name="T18" fmla="*/ 154 w 274"/>
                <a:gd name="T19" fmla="*/ 120 h 124"/>
                <a:gd name="T20" fmla="*/ 132 w 274"/>
                <a:gd name="T21" fmla="*/ 124 h 124"/>
                <a:gd name="T22" fmla="*/ 115 w 274"/>
                <a:gd name="T23" fmla="*/ 124 h 124"/>
                <a:gd name="T24" fmla="*/ 98 w 274"/>
                <a:gd name="T25" fmla="*/ 123 h 124"/>
                <a:gd name="T26" fmla="*/ 83 w 274"/>
                <a:gd name="T27" fmla="*/ 120 h 124"/>
                <a:gd name="T28" fmla="*/ 66 w 274"/>
                <a:gd name="T29" fmla="*/ 117 h 124"/>
                <a:gd name="T30" fmla="*/ 51 w 274"/>
                <a:gd name="T31" fmla="*/ 112 h 124"/>
                <a:gd name="T32" fmla="*/ 39 w 274"/>
                <a:gd name="T33" fmla="*/ 108 h 124"/>
                <a:gd name="T34" fmla="*/ 27 w 274"/>
                <a:gd name="T35" fmla="*/ 102 h 124"/>
                <a:gd name="T36" fmla="*/ 17 w 274"/>
                <a:gd name="T37" fmla="*/ 96 h 124"/>
                <a:gd name="T38" fmla="*/ 7 w 274"/>
                <a:gd name="T39" fmla="*/ 90 h 124"/>
                <a:gd name="T40" fmla="*/ 0 w 274"/>
                <a:gd name="T41" fmla="*/ 83 h 124"/>
                <a:gd name="T42" fmla="*/ 0 w 274"/>
                <a:gd name="T43" fmla="*/ 75 h 124"/>
                <a:gd name="T44" fmla="*/ 0 w 274"/>
                <a:gd name="T45" fmla="*/ 68 h 124"/>
                <a:gd name="T46" fmla="*/ 0 w 274"/>
                <a:gd name="T47" fmla="*/ 61 h 124"/>
                <a:gd name="T48" fmla="*/ 2 w 274"/>
                <a:gd name="T49" fmla="*/ 54 h 124"/>
                <a:gd name="T50" fmla="*/ 7 w 274"/>
                <a:gd name="T51" fmla="*/ 48 h 124"/>
                <a:gd name="T52" fmla="*/ 12 w 274"/>
                <a:gd name="T53" fmla="*/ 42 h 124"/>
                <a:gd name="T54" fmla="*/ 17 w 274"/>
                <a:gd name="T55" fmla="*/ 36 h 124"/>
                <a:gd name="T56" fmla="*/ 24 w 274"/>
                <a:gd name="T57" fmla="*/ 31 h 124"/>
                <a:gd name="T58" fmla="*/ 34 w 274"/>
                <a:gd name="T59" fmla="*/ 26 h 124"/>
                <a:gd name="T60" fmla="*/ 44 w 274"/>
                <a:gd name="T61" fmla="*/ 21 h 124"/>
                <a:gd name="T62" fmla="*/ 51 w 274"/>
                <a:gd name="T63" fmla="*/ 15 h 124"/>
                <a:gd name="T64" fmla="*/ 59 w 274"/>
                <a:gd name="T65" fmla="*/ 12 h 124"/>
                <a:gd name="T66" fmla="*/ 68 w 274"/>
                <a:gd name="T67" fmla="*/ 8 h 124"/>
                <a:gd name="T68" fmla="*/ 81 w 274"/>
                <a:gd name="T69" fmla="*/ 7 h 124"/>
                <a:gd name="T70" fmla="*/ 91 w 274"/>
                <a:gd name="T71" fmla="*/ 5 h 124"/>
                <a:gd name="T72" fmla="*/ 103 w 274"/>
                <a:gd name="T73" fmla="*/ 5 h 124"/>
                <a:gd name="T74" fmla="*/ 115 w 274"/>
                <a:gd name="T75" fmla="*/ 4 h 124"/>
                <a:gd name="T76" fmla="*/ 127 w 274"/>
                <a:gd name="T77" fmla="*/ 3 h 124"/>
                <a:gd name="T78" fmla="*/ 140 w 274"/>
                <a:gd name="T79" fmla="*/ 2 h 124"/>
                <a:gd name="T80" fmla="*/ 152 w 274"/>
                <a:gd name="T81" fmla="*/ 0 h 124"/>
                <a:gd name="T82" fmla="*/ 171 w 274"/>
                <a:gd name="T83" fmla="*/ 0 h 124"/>
                <a:gd name="T84" fmla="*/ 189 w 274"/>
                <a:gd name="T85" fmla="*/ 3 h 124"/>
                <a:gd name="T86" fmla="*/ 203 w 274"/>
                <a:gd name="T87" fmla="*/ 6 h 124"/>
                <a:gd name="T88" fmla="*/ 218 w 274"/>
                <a:gd name="T89" fmla="*/ 12 h 124"/>
                <a:gd name="T90" fmla="*/ 230 w 274"/>
                <a:gd name="T91" fmla="*/ 18 h 124"/>
                <a:gd name="T92" fmla="*/ 243 w 274"/>
                <a:gd name="T93" fmla="*/ 24 h 124"/>
                <a:gd name="T94" fmla="*/ 252 w 274"/>
                <a:gd name="T95" fmla="*/ 31 h 124"/>
                <a:gd name="T96" fmla="*/ 260 w 274"/>
                <a:gd name="T97" fmla="*/ 38 h 124"/>
                <a:gd name="T98" fmla="*/ 267 w 274"/>
                <a:gd name="T99" fmla="*/ 46 h 124"/>
                <a:gd name="T100" fmla="*/ 272 w 274"/>
                <a:gd name="T101" fmla="*/ 53 h 124"/>
                <a:gd name="T102" fmla="*/ 272 w 274"/>
                <a:gd name="T103" fmla="*/ 53 h 12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74"/>
                <a:gd name="T157" fmla="*/ 0 h 124"/>
                <a:gd name="T158" fmla="*/ 274 w 274"/>
                <a:gd name="T159" fmla="*/ 124 h 12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74" h="124">
                  <a:moveTo>
                    <a:pt x="272" y="53"/>
                  </a:moveTo>
                  <a:lnTo>
                    <a:pt x="274" y="66"/>
                  </a:lnTo>
                  <a:lnTo>
                    <a:pt x="272" y="76"/>
                  </a:lnTo>
                  <a:lnTo>
                    <a:pt x="265" y="86"/>
                  </a:lnTo>
                  <a:lnTo>
                    <a:pt x="252" y="94"/>
                  </a:lnTo>
                  <a:lnTo>
                    <a:pt x="235" y="101"/>
                  </a:lnTo>
                  <a:lnTo>
                    <a:pt x="218" y="108"/>
                  </a:lnTo>
                  <a:lnTo>
                    <a:pt x="198" y="112"/>
                  </a:lnTo>
                  <a:lnTo>
                    <a:pt x="176" y="117"/>
                  </a:lnTo>
                  <a:lnTo>
                    <a:pt x="154" y="120"/>
                  </a:lnTo>
                  <a:lnTo>
                    <a:pt x="132" y="124"/>
                  </a:lnTo>
                  <a:lnTo>
                    <a:pt x="115" y="124"/>
                  </a:lnTo>
                  <a:lnTo>
                    <a:pt x="98" y="123"/>
                  </a:lnTo>
                  <a:lnTo>
                    <a:pt x="83" y="120"/>
                  </a:lnTo>
                  <a:lnTo>
                    <a:pt x="66" y="117"/>
                  </a:lnTo>
                  <a:lnTo>
                    <a:pt x="51" y="112"/>
                  </a:lnTo>
                  <a:lnTo>
                    <a:pt x="39" y="108"/>
                  </a:lnTo>
                  <a:lnTo>
                    <a:pt x="27" y="102"/>
                  </a:lnTo>
                  <a:lnTo>
                    <a:pt x="17" y="96"/>
                  </a:lnTo>
                  <a:lnTo>
                    <a:pt x="7" y="90"/>
                  </a:lnTo>
                  <a:lnTo>
                    <a:pt x="0" y="83"/>
                  </a:lnTo>
                  <a:lnTo>
                    <a:pt x="0" y="75"/>
                  </a:lnTo>
                  <a:lnTo>
                    <a:pt x="0" y="68"/>
                  </a:lnTo>
                  <a:lnTo>
                    <a:pt x="0" y="61"/>
                  </a:lnTo>
                  <a:lnTo>
                    <a:pt x="2" y="54"/>
                  </a:lnTo>
                  <a:lnTo>
                    <a:pt x="7" y="48"/>
                  </a:lnTo>
                  <a:lnTo>
                    <a:pt x="12" y="42"/>
                  </a:lnTo>
                  <a:lnTo>
                    <a:pt x="17" y="36"/>
                  </a:lnTo>
                  <a:lnTo>
                    <a:pt x="24" y="31"/>
                  </a:lnTo>
                  <a:lnTo>
                    <a:pt x="34" y="26"/>
                  </a:lnTo>
                  <a:lnTo>
                    <a:pt x="44" y="21"/>
                  </a:lnTo>
                  <a:lnTo>
                    <a:pt x="51" y="15"/>
                  </a:lnTo>
                  <a:lnTo>
                    <a:pt x="59" y="12"/>
                  </a:lnTo>
                  <a:lnTo>
                    <a:pt x="68" y="8"/>
                  </a:lnTo>
                  <a:lnTo>
                    <a:pt x="81" y="7"/>
                  </a:lnTo>
                  <a:lnTo>
                    <a:pt x="91" y="5"/>
                  </a:lnTo>
                  <a:lnTo>
                    <a:pt x="103" y="5"/>
                  </a:lnTo>
                  <a:lnTo>
                    <a:pt x="115" y="4"/>
                  </a:lnTo>
                  <a:lnTo>
                    <a:pt x="127" y="3"/>
                  </a:lnTo>
                  <a:lnTo>
                    <a:pt x="140" y="2"/>
                  </a:lnTo>
                  <a:lnTo>
                    <a:pt x="152" y="0"/>
                  </a:lnTo>
                  <a:lnTo>
                    <a:pt x="171" y="0"/>
                  </a:lnTo>
                  <a:lnTo>
                    <a:pt x="189" y="3"/>
                  </a:lnTo>
                  <a:lnTo>
                    <a:pt x="203" y="6"/>
                  </a:lnTo>
                  <a:lnTo>
                    <a:pt x="218" y="12"/>
                  </a:lnTo>
                  <a:lnTo>
                    <a:pt x="230" y="18"/>
                  </a:lnTo>
                  <a:lnTo>
                    <a:pt x="243" y="24"/>
                  </a:lnTo>
                  <a:lnTo>
                    <a:pt x="252" y="31"/>
                  </a:lnTo>
                  <a:lnTo>
                    <a:pt x="260" y="38"/>
                  </a:lnTo>
                  <a:lnTo>
                    <a:pt x="267" y="46"/>
                  </a:lnTo>
                  <a:lnTo>
                    <a:pt x="272" y="53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67" name="Freeform 33">
              <a:extLst>
                <a:ext uri="{FF2B5EF4-FFF2-40B4-BE49-F238E27FC236}">
                  <a16:creationId xmlns:a16="http://schemas.microsoft.com/office/drawing/2014/main" id="{B4263693-4B28-40AC-9052-07A1BB8BA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" y="564"/>
              <a:ext cx="223" cy="99"/>
            </a:xfrm>
            <a:custGeom>
              <a:avLst/>
              <a:gdLst>
                <a:gd name="T0" fmla="*/ 223 w 223"/>
                <a:gd name="T1" fmla="*/ 44 h 99"/>
                <a:gd name="T2" fmla="*/ 223 w 223"/>
                <a:gd name="T3" fmla="*/ 54 h 99"/>
                <a:gd name="T4" fmla="*/ 221 w 223"/>
                <a:gd name="T5" fmla="*/ 62 h 99"/>
                <a:gd name="T6" fmla="*/ 214 w 223"/>
                <a:gd name="T7" fmla="*/ 70 h 99"/>
                <a:gd name="T8" fmla="*/ 206 w 223"/>
                <a:gd name="T9" fmla="*/ 76 h 99"/>
                <a:gd name="T10" fmla="*/ 194 w 223"/>
                <a:gd name="T11" fmla="*/ 82 h 99"/>
                <a:gd name="T12" fmla="*/ 182 w 223"/>
                <a:gd name="T13" fmla="*/ 88 h 99"/>
                <a:gd name="T14" fmla="*/ 167 w 223"/>
                <a:gd name="T15" fmla="*/ 92 h 99"/>
                <a:gd name="T16" fmla="*/ 150 w 223"/>
                <a:gd name="T17" fmla="*/ 96 h 99"/>
                <a:gd name="T18" fmla="*/ 135 w 223"/>
                <a:gd name="T19" fmla="*/ 98 h 99"/>
                <a:gd name="T20" fmla="*/ 116 w 223"/>
                <a:gd name="T21" fmla="*/ 99 h 99"/>
                <a:gd name="T22" fmla="*/ 98 w 223"/>
                <a:gd name="T23" fmla="*/ 99 h 99"/>
                <a:gd name="T24" fmla="*/ 84 w 223"/>
                <a:gd name="T25" fmla="*/ 98 h 99"/>
                <a:gd name="T26" fmla="*/ 69 w 223"/>
                <a:gd name="T27" fmla="*/ 97 h 99"/>
                <a:gd name="T28" fmla="*/ 54 w 223"/>
                <a:gd name="T29" fmla="*/ 94 h 99"/>
                <a:gd name="T30" fmla="*/ 42 w 223"/>
                <a:gd name="T31" fmla="*/ 89 h 99"/>
                <a:gd name="T32" fmla="*/ 30 w 223"/>
                <a:gd name="T33" fmla="*/ 84 h 99"/>
                <a:gd name="T34" fmla="*/ 20 w 223"/>
                <a:gd name="T35" fmla="*/ 79 h 99"/>
                <a:gd name="T36" fmla="*/ 13 w 223"/>
                <a:gd name="T37" fmla="*/ 73 h 99"/>
                <a:gd name="T38" fmla="*/ 8 w 223"/>
                <a:gd name="T39" fmla="*/ 66 h 99"/>
                <a:gd name="T40" fmla="*/ 3 w 223"/>
                <a:gd name="T41" fmla="*/ 58 h 99"/>
                <a:gd name="T42" fmla="*/ 0 w 223"/>
                <a:gd name="T43" fmla="*/ 52 h 99"/>
                <a:gd name="T44" fmla="*/ 0 w 223"/>
                <a:gd name="T45" fmla="*/ 46 h 99"/>
                <a:gd name="T46" fmla="*/ 3 w 223"/>
                <a:gd name="T47" fmla="*/ 40 h 99"/>
                <a:gd name="T48" fmla="*/ 5 w 223"/>
                <a:gd name="T49" fmla="*/ 34 h 99"/>
                <a:gd name="T50" fmla="*/ 10 w 223"/>
                <a:gd name="T51" fmla="*/ 28 h 99"/>
                <a:gd name="T52" fmla="*/ 18 w 223"/>
                <a:gd name="T53" fmla="*/ 24 h 99"/>
                <a:gd name="T54" fmla="*/ 25 w 223"/>
                <a:gd name="T55" fmla="*/ 19 h 99"/>
                <a:gd name="T56" fmla="*/ 35 w 223"/>
                <a:gd name="T57" fmla="*/ 15 h 99"/>
                <a:gd name="T58" fmla="*/ 47 w 223"/>
                <a:gd name="T59" fmla="*/ 11 h 99"/>
                <a:gd name="T60" fmla="*/ 57 w 223"/>
                <a:gd name="T61" fmla="*/ 9 h 99"/>
                <a:gd name="T62" fmla="*/ 79 w 223"/>
                <a:gd name="T63" fmla="*/ 3 h 99"/>
                <a:gd name="T64" fmla="*/ 101 w 223"/>
                <a:gd name="T65" fmla="*/ 0 h 99"/>
                <a:gd name="T66" fmla="*/ 120 w 223"/>
                <a:gd name="T67" fmla="*/ 0 h 99"/>
                <a:gd name="T68" fmla="*/ 140 w 223"/>
                <a:gd name="T69" fmla="*/ 2 h 99"/>
                <a:gd name="T70" fmla="*/ 157 w 223"/>
                <a:gd name="T71" fmla="*/ 6 h 99"/>
                <a:gd name="T72" fmla="*/ 174 w 223"/>
                <a:gd name="T73" fmla="*/ 11 h 99"/>
                <a:gd name="T74" fmla="*/ 192 w 223"/>
                <a:gd name="T75" fmla="*/ 18 h 99"/>
                <a:gd name="T76" fmla="*/ 204 w 223"/>
                <a:gd name="T77" fmla="*/ 26 h 99"/>
                <a:gd name="T78" fmla="*/ 216 w 223"/>
                <a:gd name="T79" fmla="*/ 35 h 99"/>
                <a:gd name="T80" fmla="*/ 223 w 223"/>
                <a:gd name="T81" fmla="*/ 44 h 99"/>
                <a:gd name="T82" fmla="*/ 223 w 223"/>
                <a:gd name="T83" fmla="*/ 44 h 9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3"/>
                <a:gd name="T127" fmla="*/ 0 h 99"/>
                <a:gd name="T128" fmla="*/ 223 w 223"/>
                <a:gd name="T129" fmla="*/ 99 h 9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3" h="99">
                  <a:moveTo>
                    <a:pt x="223" y="44"/>
                  </a:moveTo>
                  <a:lnTo>
                    <a:pt x="223" y="54"/>
                  </a:lnTo>
                  <a:lnTo>
                    <a:pt x="221" y="62"/>
                  </a:lnTo>
                  <a:lnTo>
                    <a:pt x="214" y="70"/>
                  </a:lnTo>
                  <a:lnTo>
                    <a:pt x="206" y="76"/>
                  </a:lnTo>
                  <a:lnTo>
                    <a:pt x="194" y="82"/>
                  </a:lnTo>
                  <a:lnTo>
                    <a:pt x="182" y="88"/>
                  </a:lnTo>
                  <a:lnTo>
                    <a:pt x="167" y="92"/>
                  </a:lnTo>
                  <a:lnTo>
                    <a:pt x="150" y="96"/>
                  </a:lnTo>
                  <a:lnTo>
                    <a:pt x="135" y="98"/>
                  </a:lnTo>
                  <a:lnTo>
                    <a:pt x="116" y="99"/>
                  </a:lnTo>
                  <a:lnTo>
                    <a:pt x="98" y="99"/>
                  </a:lnTo>
                  <a:lnTo>
                    <a:pt x="84" y="98"/>
                  </a:lnTo>
                  <a:lnTo>
                    <a:pt x="69" y="97"/>
                  </a:lnTo>
                  <a:lnTo>
                    <a:pt x="54" y="94"/>
                  </a:lnTo>
                  <a:lnTo>
                    <a:pt x="42" y="89"/>
                  </a:lnTo>
                  <a:lnTo>
                    <a:pt x="30" y="84"/>
                  </a:lnTo>
                  <a:lnTo>
                    <a:pt x="20" y="79"/>
                  </a:lnTo>
                  <a:lnTo>
                    <a:pt x="13" y="73"/>
                  </a:lnTo>
                  <a:lnTo>
                    <a:pt x="8" y="66"/>
                  </a:lnTo>
                  <a:lnTo>
                    <a:pt x="3" y="58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3" y="40"/>
                  </a:lnTo>
                  <a:lnTo>
                    <a:pt x="5" y="34"/>
                  </a:lnTo>
                  <a:lnTo>
                    <a:pt x="10" y="28"/>
                  </a:lnTo>
                  <a:lnTo>
                    <a:pt x="18" y="24"/>
                  </a:lnTo>
                  <a:lnTo>
                    <a:pt x="25" y="19"/>
                  </a:lnTo>
                  <a:lnTo>
                    <a:pt x="35" y="15"/>
                  </a:lnTo>
                  <a:lnTo>
                    <a:pt x="47" y="11"/>
                  </a:lnTo>
                  <a:lnTo>
                    <a:pt x="57" y="9"/>
                  </a:lnTo>
                  <a:lnTo>
                    <a:pt x="79" y="3"/>
                  </a:lnTo>
                  <a:lnTo>
                    <a:pt x="101" y="0"/>
                  </a:lnTo>
                  <a:lnTo>
                    <a:pt x="120" y="0"/>
                  </a:lnTo>
                  <a:lnTo>
                    <a:pt x="140" y="2"/>
                  </a:lnTo>
                  <a:lnTo>
                    <a:pt x="157" y="6"/>
                  </a:lnTo>
                  <a:lnTo>
                    <a:pt x="174" y="11"/>
                  </a:lnTo>
                  <a:lnTo>
                    <a:pt x="192" y="18"/>
                  </a:lnTo>
                  <a:lnTo>
                    <a:pt x="204" y="26"/>
                  </a:lnTo>
                  <a:lnTo>
                    <a:pt x="216" y="35"/>
                  </a:lnTo>
                  <a:lnTo>
                    <a:pt x="223" y="44"/>
                  </a:lnTo>
                  <a:close/>
                </a:path>
              </a:pathLst>
            </a:custGeom>
            <a:solidFill>
              <a:srgbClr val="FF00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68" name="Freeform 34">
              <a:extLst>
                <a:ext uri="{FF2B5EF4-FFF2-40B4-BE49-F238E27FC236}">
                  <a16:creationId xmlns:a16="http://schemas.microsoft.com/office/drawing/2014/main" id="{ACE1073E-9448-4620-AD44-FBF2E51B1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4" y="602"/>
              <a:ext cx="780" cy="255"/>
            </a:xfrm>
            <a:custGeom>
              <a:avLst/>
              <a:gdLst>
                <a:gd name="T0" fmla="*/ 770 w 780"/>
                <a:gd name="T1" fmla="*/ 33 h 251"/>
                <a:gd name="T2" fmla="*/ 736 w 780"/>
                <a:gd name="T3" fmla="*/ 59 h 251"/>
                <a:gd name="T4" fmla="*/ 709 w 780"/>
                <a:gd name="T5" fmla="*/ 89 h 251"/>
                <a:gd name="T6" fmla="*/ 682 w 780"/>
                <a:gd name="T7" fmla="*/ 120 h 251"/>
                <a:gd name="T8" fmla="*/ 655 w 780"/>
                <a:gd name="T9" fmla="*/ 152 h 251"/>
                <a:gd name="T10" fmla="*/ 626 w 780"/>
                <a:gd name="T11" fmla="*/ 182 h 251"/>
                <a:gd name="T12" fmla="*/ 591 w 780"/>
                <a:gd name="T13" fmla="*/ 209 h 251"/>
                <a:gd name="T14" fmla="*/ 547 w 780"/>
                <a:gd name="T15" fmla="*/ 230 h 251"/>
                <a:gd name="T16" fmla="*/ 493 w 780"/>
                <a:gd name="T17" fmla="*/ 245 h 251"/>
                <a:gd name="T18" fmla="*/ 425 w 780"/>
                <a:gd name="T19" fmla="*/ 251 h 251"/>
                <a:gd name="T20" fmla="*/ 339 w 780"/>
                <a:gd name="T21" fmla="*/ 246 h 251"/>
                <a:gd name="T22" fmla="*/ 295 w 780"/>
                <a:gd name="T23" fmla="*/ 235 h 251"/>
                <a:gd name="T24" fmla="*/ 251 w 780"/>
                <a:gd name="T25" fmla="*/ 220 h 251"/>
                <a:gd name="T26" fmla="*/ 209 w 780"/>
                <a:gd name="T27" fmla="*/ 203 h 251"/>
                <a:gd name="T28" fmla="*/ 170 w 780"/>
                <a:gd name="T29" fmla="*/ 184 h 251"/>
                <a:gd name="T30" fmla="*/ 133 w 780"/>
                <a:gd name="T31" fmla="*/ 163 h 251"/>
                <a:gd name="T32" fmla="*/ 101 w 780"/>
                <a:gd name="T33" fmla="*/ 141 h 251"/>
                <a:gd name="T34" fmla="*/ 69 w 780"/>
                <a:gd name="T35" fmla="*/ 118 h 251"/>
                <a:gd name="T36" fmla="*/ 42 w 780"/>
                <a:gd name="T37" fmla="*/ 94 h 251"/>
                <a:gd name="T38" fmla="*/ 20 w 780"/>
                <a:gd name="T39" fmla="*/ 72 h 251"/>
                <a:gd name="T40" fmla="*/ 0 w 780"/>
                <a:gd name="T41" fmla="*/ 48 h 251"/>
                <a:gd name="T42" fmla="*/ 18 w 780"/>
                <a:gd name="T43" fmla="*/ 50 h 251"/>
                <a:gd name="T44" fmla="*/ 32 w 780"/>
                <a:gd name="T45" fmla="*/ 52 h 251"/>
                <a:gd name="T46" fmla="*/ 45 w 780"/>
                <a:gd name="T47" fmla="*/ 57 h 251"/>
                <a:gd name="T48" fmla="*/ 57 w 780"/>
                <a:gd name="T49" fmla="*/ 61 h 251"/>
                <a:gd name="T50" fmla="*/ 69 w 780"/>
                <a:gd name="T51" fmla="*/ 67 h 251"/>
                <a:gd name="T52" fmla="*/ 81 w 780"/>
                <a:gd name="T53" fmla="*/ 73 h 251"/>
                <a:gd name="T54" fmla="*/ 94 w 780"/>
                <a:gd name="T55" fmla="*/ 78 h 251"/>
                <a:gd name="T56" fmla="*/ 106 w 780"/>
                <a:gd name="T57" fmla="*/ 83 h 251"/>
                <a:gd name="T58" fmla="*/ 118 w 780"/>
                <a:gd name="T59" fmla="*/ 86 h 251"/>
                <a:gd name="T60" fmla="*/ 133 w 780"/>
                <a:gd name="T61" fmla="*/ 89 h 251"/>
                <a:gd name="T62" fmla="*/ 172 w 780"/>
                <a:gd name="T63" fmla="*/ 96 h 251"/>
                <a:gd name="T64" fmla="*/ 211 w 780"/>
                <a:gd name="T65" fmla="*/ 102 h 251"/>
                <a:gd name="T66" fmla="*/ 255 w 780"/>
                <a:gd name="T67" fmla="*/ 109 h 251"/>
                <a:gd name="T68" fmla="*/ 300 w 780"/>
                <a:gd name="T69" fmla="*/ 115 h 251"/>
                <a:gd name="T70" fmla="*/ 344 w 780"/>
                <a:gd name="T71" fmla="*/ 120 h 251"/>
                <a:gd name="T72" fmla="*/ 390 w 780"/>
                <a:gd name="T73" fmla="*/ 122 h 251"/>
                <a:gd name="T74" fmla="*/ 434 w 780"/>
                <a:gd name="T75" fmla="*/ 122 h 251"/>
                <a:gd name="T76" fmla="*/ 478 w 780"/>
                <a:gd name="T77" fmla="*/ 118 h 251"/>
                <a:gd name="T78" fmla="*/ 520 w 780"/>
                <a:gd name="T79" fmla="*/ 110 h 251"/>
                <a:gd name="T80" fmla="*/ 559 w 780"/>
                <a:gd name="T81" fmla="*/ 98 h 251"/>
                <a:gd name="T82" fmla="*/ 584 w 780"/>
                <a:gd name="T83" fmla="*/ 89 h 251"/>
                <a:gd name="T84" fmla="*/ 608 w 780"/>
                <a:gd name="T85" fmla="*/ 80 h 251"/>
                <a:gd name="T86" fmla="*/ 633 w 780"/>
                <a:gd name="T87" fmla="*/ 70 h 251"/>
                <a:gd name="T88" fmla="*/ 657 w 780"/>
                <a:gd name="T89" fmla="*/ 61 h 251"/>
                <a:gd name="T90" fmla="*/ 682 w 780"/>
                <a:gd name="T91" fmla="*/ 52 h 251"/>
                <a:gd name="T92" fmla="*/ 704 w 780"/>
                <a:gd name="T93" fmla="*/ 42 h 251"/>
                <a:gd name="T94" fmla="*/ 726 w 780"/>
                <a:gd name="T95" fmla="*/ 33 h 251"/>
                <a:gd name="T96" fmla="*/ 748 w 780"/>
                <a:gd name="T97" fmla="*/ 22 h 251"/>
                <a:gd name="T98" fmla="*/ 765 w 780"/>
                <a:gd name="T99" fmla="*/ 11 h 251"/>
                <a:gd name="T100" fmla="*/ 780 w 780"/>
                <a:gd name="T101" fmla="*/ 0 h 251"/>
                <a:gd name="T102" fmla="*/ 770 w 780"/>
                <a:gd name="T103" fmla="*/ 33 h 251"/>
                <a:gd name="T104" fmla="*/ 770 w 780"/>
                <a:gd name="T105" fmla="*/ 33 h 25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80"/>
                <a:gd name="T160" fmla="*/ 0 h 251"/>
                <a:gd name="T161" fmla="*/ 780 w 780"/>
                <a:gd name="T162" fmla="*/ 251 h 25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80" h="251">
                  <a:moveTo>
                    <a:pt x="770" y="33"/>
                  </a:moveTo>
                  <a:lnTo>
                    <a:pt x="736" y="59"/>
                  </a:lnTo>
                  <a:lnTo>
                    <a:pt x="709" y="89"/>
                  </a:lnTo>
                  <a:lnTo>
                    <a:pt x="682" y="120"/>
                  </a:lnTo>
                  <a:lnTo>
                    <a:pt x="655" y="152"/>
                  </a:lnTo>
                  <a:lnTo>
                    <a:pt x="626" y="182"/>
                  </a:lnTo>
                  <a:lnTo>
                    <a:pt x="591" y="209"/>
                  </a:lnTo>
                  <a:lnTo>
                    <a:pt x="547" y="230"/>
                  </a:lnTo>
                  <a:lnTo>
                    <a:pt x="493" y="245"/>
                  </a:lnTo>
                  <a:lnTo>
                    <a:pt x="425" y="251"/>
                  </a:lnTo>
                  <a:lnTo>
                    <a:pt x="339" y="246"/>
                  </a:lnTo>
                  <a:lnTo>
                    <a:pt x="295" y="235"/>
                  </a:lnTo>
                  <a:lnTo>
                    <a:pt x="251" y="220"/>
                  </a:lnTo>
                  <a:lnTo>
                    <a:pt x="209" y="203"/>
                  </a:lnTo>
                  <a:lnTo>
                    <a:pt x="170" y="184"/>
                  </a:lnTo>
                  <a:lnTo>
                    <a:pt x="133" y="163"/>
                  </a:lnTo>
                  <a:lnTo>
                    <a:pt x="101" y="141"/>
                  </a:lnTo>
                  <a:lnTo>
                    <a:pt x="69" y="118"/>
                  </a:lnTo>
                  <a:lnTo>
                    <a:pt x="42" y="94"/>
                  </a:lnTo>
                  <a:lnTo>
                    <a:pt x="20" y="72"/>
                  </a:lnTo>
                  <a:lnTo>
                    <a:pt x="0" y="48"/>
                  </a:lnTo>
                  <a:lnTo>
                    <a:pt x="18" y="50"/>
                  </a:lnTo>
                  <a:lnTo>
                    <a:pt x="32" y="52"/>
                  </a:lnTo>
                  <a:lnTo>
                    <a:pt x="45" y="57"/>
                  </a:lnTo>
                  <a:lnTo>
                    <a:pt x="57" y="61"/>
                  </a:lnTo>
                  <a:lnTo>
                    <a:pt x="69" y="67"/>
                  </a:lnTo>
                  <a:lnTo>
                    <a:pt x="81" y="73"/>
                  </a:lnTo>
                  <a:lnTo>
                    <a:pt x="94" y="78"/>
                  </a:lnTo>
                  <a:lnTo>
                    <a:pt x="106" y="83"/>
                  </a:lnTo>
                  <a:lnTo>
                    <a:pt x="118" y="86"/>
                  </a:lnTo>
                  <a:lnTo>
                    <a:pt x="133" y="89"/>
                  </a:lnTo>
                  <a:lnTo>
                    <a:pt x="172" y="96"/>
                  </a:lnTo>
                  <a:lnTo>
                    <a:pt x="211" y="102"/>
                  </a:lnTo>
                  <a:lnTo>
                    <a:pt x="255" y="109"/>
                  </a:lnTo>
                  <a:lnTo>
                    <a:pt x="300" y="115"/>
                  </a:lnTo>
                  <a:lnTo>
                    <a:pt x="344" y="120"/>
                  </a:lnTo>
                  <a:lnTo>
                    <a:pt x="390" y="122"/>
                  </a:lnTo>
                  <a:lnTo>
                    <a:pt x="434" y="122"/>
                  </a:lnTo>
                  <a:lnTo>
                    <a:pt x="478" y="118"/>
                  </a:lnTo>
                  <a:lnTo>
                    <a:pt x="520" y="110"/>
                  </a:lnTo>
                  <a:lnTo>
                    <a:pt x="559" y="98"/>
                  </a:lnTo>
                  <a:lnTo>
                    <a:pt x="584" y="89"/>
                  </a:lnTo>
                  <a:lnTo>
                    <a:pt x="608" y="80"/>
                  </a:lnTo>
                  <a:lnTo>
                    <a:pt x="633" y="70"/>
                  </a:lnTo>
                  <a:lnTo>
                    <a:pt x="657" y="61"/>
                  </a:lnTo>
                  <a:lnTo>
                    <a:pt x="682" y="52"/>
                  </a:lnTo>
                  <a:lnTo>
                    <a:pt x="704" y="42"/>
                  </a:lnTo>
                  <a:lnTo>
                    <a:pt x="726" y="33"/>
                  </a:lnTo>
                  <a:lnTo>
                    <a:pt x="748" y="22"/>
                  </a:lnTo>
                  <a:lnTo>
                    <a:pt x="765" y="11"/>
                  </a:lnTo>
                  <a:lnTo>
                    <a:pt x="780" y="0"/>
                  </a:lnTo>
                  <a:lnTo>
                    <a:pt x="770" y="33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69" name="Freeform 35">
              <a:extLst>
                <a:ext uri="{FF2B5EF4-FFF2-40B4-BE49-F238E27FC236}">
                  <a16:creationId xmlns:a16="http://schemas.microsoft.com/office/drawing/2014/main" id="{10F6EF50-7900-417C-BCF9-810B452D3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676"/>
              <a:ext cx="86" cy="94"/>
            </a:xfrm>
            <a:custGeom>
              <a:avLst/>
              <a:gdLst>
                <a:gd name="T0" fmla="*/ 20 w 86"/>
                <a:gd name="T1" fmla="*/ 94 h 94"/>
                <a:gd name="T2" fmla="*/ 15 w 86"/>
                <a:gd name="T3" fmla="*/ 84 h 94"/>
                <a:gd name="T4" fmla="*/ 10 w 86"/>
                <a:gd name="T5" fmla="*/ 74 h 94"/>
                <a:gd name="T6" fmla="*/ 5 w 86"/>
                <a:gd name="T7" fmla="*/ 64 h 94"/>
                <a:gd name="T8" fmla="*/ 0 w 86"/>
                <a:gd name="T9" fmla="*/ 52 h 94"/>
                <a:gd name="T10" fmla="*/ 0 w 86"/>
                <a:gd name="T11" fmla="*/ 42 h 94"/>
                <a:gd name="T12" fmla="*/ 5 w 86"/>
                <a:gd name="T13" fmla="*/ 31 h 94"/>
                <a:gd name="T14" fmla="*/ 12 w 86"/>
                <a:gd name="T15" fmla="*/ 22 h 94"/>
                <a:gd name="T16" fmla="*/ 25 w 86"/>
                <a:gd name="T17" fmla="*/ 12 h 94"/>
                <a:gd name="T18" fmla="*/ 44 w 86"/>
                <a:gd name="T19" fmla="*/ 6 h 94"/>
                <a:gd name="T20" fmla="*/ 71 w 86"/>
                <a:gd name="T21" fmla="*/ 0 h 94"/>
                <a:gd name="T22" fmla="*/ 81 w 86"/>
                <a:gd name="T23" fmla="*/ 9 h 94"/>
                <a:gd name="T24" fmla="*/ 86 w 86"/>
                <a:gd name="T25" fmla="*/ 18 h 94"/>
                <a:gd name="T26" fmla="*/ 84 w 86"/>
                <a:gd name="T27" fmla="*/ 28 h 94"/>
                <a:gd name="T28" fmla="*/ 81 w 86"/>
                <a:gd name="T29" fmla="*/ 38 h 94"/>
                <a:gd name="T30" fmla="*/ 74 w 86"/>
                <a:gd name="T31" fmla="*/ 48 h 94"/>
                <a:gd name="T32" fmla="*/ 64 w 86"/>
                <a:gd name="T33" fmla="*/ 57 h 94"/>
                <a:gd name="T34" fmla="*/ 52 w 86"/>
                <a:gd name="T35" fmla="*/ 66 h 94"/>
                <a:gd name="T36" fmla="*/ 42 w 86"/>
                <a:gd name="T37" fmla="*/ 76 h 94"/>
                <a:gd name="T38" fmla="*/ 30 w 86"/>
                <a:gd name="T39" fmla="*/ 86 h 94"/>
                <a:gd name="T40" fmla="*/ 20 w 86"/>
                <a:gd name="T41" fmla="*/ 94 h 94"/>
                <a:gd name="T42" fmla="*/ 20 w 86"/>
                <a:gd name="T43" fmla="*/ 94 h 9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6"/>
                <a:gd name="T67" fmla="*/ 0 h 94"/>
                <a:gd name="T68" fmla="*/ 86 w 86"/>
                <a:gd name="T69" fmla="*/ 94 h 9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6" h="94">
                  <a:moveTo>
                    <a:pt x="20" y="94"/>
                  </a:moveTo>
                  <a:lnTo>
                    <a:pt x="15" y="84"/>
                  </a:lnTo>
                  <a:lnTo>
                    <a:pt x="10" y="74"/>
                  </a:lnTo>
                  <a:lnTo>
                    <a:pt x="5" y="64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5" y="31"/>
                  </a:lnTo>
                  <a:lnTo>
                    <a:pt x="12" y="22"/>
                  </a:lnTo>
                  <a:lnTo>
                    <a:pt x="25" y="12"/>
                  </a:lnTo>
                  <a:lnTo>
                    <a:pt x="44" y="6"/>
                  </a:lnTo>
                  <a:lnTo>
                    <a:pt x="71" y="0"/>
                  </a:lnTo>
                  <a:lnTo>
                    <a:pt x="81" y="9"/>
                  </a:lnTo>
                  <a:lnTo>
                    <a:pt x="86" y="18"/>
                  </a:lnTo>
                  <a:lnTo>
                    <a:pt x="84" y="28"/>
                  </a:lnTo>
                  <a:lnTo>
                    <a:pt x="81" y="38"/>
                  </a:lnTo>
                  <a:lnTo>
                    <a:pt x="74" y="48"/>
                  </a:lnTo>
                  <a:lnTo>
                    <a:pt x="64" y="57"/>
                  </a:lnTo>
                  <a:lnTo>
                    <a:pt x="52" y="66"/>
                  </a:lnTo>
                  <a:lnTo>
                    <a:pt x="42" y="76"/>
                  </a:lnTo>
                  <a:lnTo>
                    <a:pt x="30" y="86"/>
                  </a:lnTo>
                  <a:lnTo>
                    <a:pt x="20" y="9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70" name="Freeform 36">
              <a:extLst>
                <a:ext uri="{FF2B5EF4-FFF2-40B4-BE49-F238E27FC236}">
                  <a16:creationId xmlns:a16="http://schemas.microsoft.com/office/drawing/2014/main" id="{91DF8F63-5930-45A3-BE23-7C138DD29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700"/>
              <a:ext cx="100" cy="90"/>
            </a:xfrm>
            <a:custGeom>
              <a:avLst/>
              <a:gdLst>
                <a:gd name="T0" fmla="*/ 100 w 100"/>
                <a:gd name="T1" fmla="*/ 90 h 90"/>
                <a:gd name="T2" fmla="*/ 88 w 100"/>
                <a:gd name="T3" fmla="*/ 89 h 90"/>
                <a:gd name="T4" fmla="*/ 76 w 100"/>
                <a:gd name="T5" fmla="*/ 86 h 90"/>
                <a:gd name="T6" fmla="*/ 64 w 100"/>
                <a:gd name="T7" fmla="*/ 82 h 90"/>
                <a:gd name="T8" fmla="*/ 51 w 100"/>
                <a:gd name="T9" fmla="*/ 78 h 90"/>
                <a:gd name="T10" fmla="*/ 42 w 100"/>
                <a:gd name="T11" fmla="*/ 72 h 90"/>
                <a:gd name="T12" fmla="*/ 32 w 100"/>
                <a:gd name="T13" fmla="*/ 65 h 90"/>
                <a:gd name="T14" fmla="*/ 24 w 100"/>
                <a:gd name="T15" fmla="*/ 59 h 90"/>
                <a:gd name="T16" fmla="*/ 15 w 100"/>
                <a:gd name="T17" fmla="*/ 52 h 90"/>
                <a:gd name="T18" fmla="*/ 7 w 100"/>
                <a:gd name="T19" fmla="*/ 47 h 90"/>
                <a:gd name="T20" fmla="*/ 0 w 100"/>
                <a:gd name="T21" fmla="*/ 41 h 90"/>
                <a:gd name="T22" fmla="*/ 0 w 100"/>
                <a:gd name="T23" fmla="*/ 0 h 90"/>
                <a:gd name="T24" fmla="*/ 32 w 100"/>
                <a:gd name="T25" fmla="*/ 1 h 90"/>
                <a:gd name="T26" fmla="*/ 54 w 100"/>
                <a:gd name="T27" fmla="*/ 7 h 90"/>
                <a:gd name="T28" fmla="*/ 68 w 100"/>
                <a:gd name="T29" fmla="*/ 14 h 90"/>
                <a:gd name="T30" fmla="*/ 78 w 100"/>
                <a:gd name="T31" fmla="*/ 24 h 90"/>
                <a:gd name="T32" fmla="*/ 81 w 100"/>
                <a:gd name="T33" fmla="*/ 34 h 90"/>
                <a:gd name="T34" fmla="*/ 83 w 100"/>
                <a:gd name="T35" fmla="*/ 46 h 90"/>
                <a:gd name="T36" fmla="*/ 83 w 100"/>
                <a:gd name="T37" fmla="*/ 58 h 90"/>
                <a:gd name="T38" fmla="*/ 86 w 100"/>
                <a:gd name="T39" fmla="*/ 70 h 90"/>
                <a:gd name="T40" fmla="*/ 91 w 100"/>
                <a:gd name="T41" fmla="*/ 81 h 90"/>
                <a:gd name="T42" fmla="*/ 100 w 100"/>
                <a:gd name="T43" fmla="*/ 90 h 90"/>
                <a:gd name="T44" fmla="*/ 100 w 100"/>
                <a:gd name="T45" fmla="*/ 90 h 9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0"/>
                <a:gd name="T70" fmla="*/ 0 h 90"/>
                <a:gd name="T71" fmla="*/ 100 w 100"/>
                <a:gd name="T72" fmla="*/ 90 h 9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0" h="90">
                  <a:moveTo>
                    <a:pt x="100" y="90"/>
                  </a:moveTo>
                  <a:lnTo>
                    <a:pt x="88" y="89"/>
                  </a:lnTo>
                  <a:lnTo>
                    <a:pt x="76" y="86"/>
                  </a:lnTo>
                  <a:lnTo>
                    <a:pt x="64" y="82"/>
                  </a:lnTo>
                  <a:lnTo>
                    <a:pt x="51" y="78"/>
                  </a:lnTo>
                  <a:lnTo>
                    <a:pt x="42" y="72"/>
                  </a:lnTo>
                  <a:lnTo>
                    <a:pt x="32" y="65"/>
                  </a:lnTo>
                  <a:lnTo>
                    <a:pt x="24" y="59"/>
                  </a:lnTo>
                  <a:lnTo>
                    <a:pt x="15" y="52"/>
                  </a:lnTo>
                  <a:lnTo>
                    <a:pt x="7" y="47"/>
                  </a:lnTo>
                  <a:lnTo>
                    <a:pt x="0" y="41"/>
                  </a:lnTo>
                  <a:lnTo>
                    <a:pt x="0" y="0"/>
                  </a:lnTo>
                  <a:lnTo>
                    <a:pt x="32" y="1"/>
                  </a:lnTo>
                  <a:lnTo>
                    <a:pt x="54" y="7"/>
                  </a:lnTo>
                  <a:lnTo>
                    <a:pt x="68" y="14"/>
                  </a:lnTo>
                  <a:lnTo>
                    <a:pt x="78" y="24"/>
                  </a:lnTo>
                  <a:lnTo>
                    <a:pt x="81" y="34"/>
                  </a:lnTo>
                  <a:lnTo>
                    <a:pt x="83" y="46"/>
                  </a:lnTo>
                  <a:lnTo>
                    <a:pt x="83" y="58"/>
                  </a:lnTo>
                  <a:lnTo>
                    <a:pt x="86" y="70"/>
                  </a:lnTo>
                  <a:lnTo>
                    <a:pt x="91" y="81"/>
                  </a:lnTo>
                  <a:lnTo>
                    <a:pt x="100" y="9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71" name="Freeform 37">
              <a:extLst>
                <a:ext uri="{FF2B5EF4-FFF2-40B4-BE49-F238E27FC236}">
                  <a16:creationId xmlns:a16="http://schemas.microsoft.com/office/drawing/2014/main" id="{F5F2B905-3367-42D1-A780-5B924FD37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" y="711"/>
              <a:ext cx="163" cy="129"/>
            </a:xfrm>
            <a:custGeom>
              <a:avLst/>
              <a:gdLst>
                <a:gd name="T0" fmla="*/ 132 w 159"/>
                <a:gd name="T1" fmla="*/ 0 h 129"/>
                <a:gd name="T2" fmla="*/ 132 w 159"/>
                <a:gd name="T3" fmla="*/ 12 h 129"/>
                <a:gd name="T4" fmla="*/ 135 w 159"/>
                <a:gd name="T5" fmla="*/ 22 h 129"/>
                <a:gd name="T6" fmla="*/ 140 w 159"/>
                <a:gd name="T7" fmla="*/ 32 h 129"/>
                <a:gd name="T8" fmla="*/ 147 w 159"/>
                <a:gd name="T9" fmla="*/ 41 h 129"/>
                <a:gd name="T10" fmla="*/ 152 w 159"/>
                <a:gd name="T11" fmla="*/ 52 h 129"/>
                <a:gd name="T12" fmla="*/ 157 w 159"/>
                <a:gd name="T13" fmla="*/ 62 h 129"/>
                <a:gd name="T14" fmla="*/ 159 w 159"/>
                <a:gd name="T15" fmla="*/ 71 h 129"/>
                <a:gd name="T16" fmla="*/ 159 w 159"/>
                <a:gd name="T17" fmla="*/ 80 h 129"/>
                <a:gd name="T18" fmla="*/ 152 w 159"/>
                <a:gd name="T19" fmla="*/ 91 h 129"/>
                <a:gd name="T20" fmla="*/ 140 w 159"/>
                <a:gd name="T21" fmla="*/ 100 h 129"/>
                <a:gd name="T22" fmla="*/ 130 w 159"/>
                <a:gd name="T23" fmla="*/ 104 h 129"/>
                <a:gd name="T24" fmla="*/ 118 w 159"/>
                <a:gd name="T25" fmla="*/ 109 h 129"/>
                <a:gd name="T26" fmla="*/ 108 w 159"/>
                <a:gd name="T27" fmla="*/ 112 h 129"/>
                <a:gd name="T28" fmla="*/ 96 w 159"/>
                <a:gd name="T29" fmla="*/ 116 h 129"/>
                <a:gd name="T30" fmla="*/ 83 w 159"/>
                <a:gd name="T31" fmla="*/ 119 h 129"/>
                <a:gd name="T32" fmla="*/ 71 w 159"/>
                <a:gd name="T33" fmla="*/ 123 h 129"/>
                <a:gd name="T34" fmla="*/ 59 w 159"/>
                <a:gd name="T35" fmla="*/ 125 h 129"/>
                <a:gd name="T36" fmla="*/ 44 w 159"/>
                <a:gd name="T37" fmla="*/ 127 h 129"/>
                <a:gd name="T38" fmla="*/ 32 w 159"/>
                <a:gd name="T39" fmla="*/ 128 h 129"/>
                <a:gd name="T40" fmla="*/ 15 w 159"/>
                <a:gd name="T41" fmla="*/ 129 h 129"/>
                <a:gd name="T42" fmla="*/ 15 w 159"/>
                <a:gd name="T43" fmla="*/ 119 h 129"/>
                <a:gd name="T44" fmla="*/ 12 w 159"/>
                <a:gd name="T45" fmla="*/ 109 h 129"/>
                <a:gd name="T46" fmla="*/ 10 w 159"/>
                <a:gd name="T47" fmla="*/ 99 h 129"/>
                <a:gd name="T48" fmla="*/ 7 w 159"/>
                <a:gd name="T49" fmla="*/ 88 h 129"/>
                <a:gd name="T50" fmla="*/ 5 w 159"/>
                <a:gd name="T51" fmla="*/ 78 h 129"/>
                <a:gd name="T52" fmla="*/ 2 w 159"/>
                <a:gd name="T53" fmla="*/ 69 h 129"/>
                <a:gd name="T54" fmla="*/ 0 w 159"/>
                <a:gd name="T55" fmla="*/ 59 h 129"/>
                <a:gd name="T56" fmla="*/ 0 w 159"/>
                <a:gd name="T57" fmla="*/ 47 h 129"/>
                <a:gd name="T58" fmla="*/ 0 w 159"/>
                <a:gd name="T59" fmla="*/ 37 h 129"/>
                <a:gd name="T60" fmla="*/ 0 w 159"/>
                <a:gd name="T61" fmla="*/ 27 h 129"/>
                <a:gd name="T62" fmla="*/ 15 w 159"/>
                <a:gd name="T63" fmla="*/ 25 h 129"/>
                <a:gd name="T64" fmla="*/ 29 w 159"/>
                <a:gd name="T65" fmla="*/ 23 h 129"/>
                <a:gd name="T66" fmla="*/ 44 w 159"/>
                <a:gd name="T67" fmla="*/ 21 h 129"/>
                <a:gd name="T68" fmla="*/ 56 w 159"/>
                <a:gd name="T69" fmla="*/ 19 h 129"/>
                <a:gd name="T70" fmla="*/ 71 w 159"/>
                <a:gd name="T71" fmla="*/ 16 h 129"/>
                <a:gd name="T72" fmla="*/ 83 w 159"/>
                <a:gd name="T73" fmla="*/ 14 h 129"/>
                <a:gd name="T74" fmla="*/ 96 w 159"/>
                <a:gd name="T75" fmla="*/ 12 h 129"/>
                <a:gd name="T76" fmla="*/ 108 w 159"/>
                <a:gd name="T77" fmla="*/ 8 h 129"/>
                <a:gd name="T78" fmla="*/ 120 w 159"/>
                <a:gd name="T79" fmla="*/ 5 h 129"/>
                <a:gd name="T80" fmla="*/ 132 w 159"/>
                <a:gd name="T81" fmla="*/ 0 h 129"/>
                <a:gd name="T82" fmla="*/ 132 w 159"/>
                <a:gd name="T83" fmla="*/ 0 h 1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59"/>
                <a:gd name="T127" fmla="*/ 0 h 129"/>
                <a:gd name="T128" fmla="*/ 159 w 159"/>
                <a:gd name="T129" fmla="*/ 129 h 12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59" h="129">
                  <a:moveTo>
                    <a:pt x="132" y="0"/>
                  </a:moveTo>
                  <a:lnTo>
                    <a:pt x="132" y="12"/>
                  </a:lnTo>
                  <a:lnTo>
                    <a:pt x="135" y="22"/>
                  </a:lnTo>
                  <a:lnTo>
                    <a:pt x="140" y="32"/>
                  </a:lnTo>
                  <a:lnTo>
                    <a:pt x="147" y="41"/>
                  </a:lnTo>
                  <a:lnTo>
                    <a:pt x="152" y="52"/>
                  </a:lnTo>
                  <a:lnTo>
                    <a:pt x="157" y="62"/>
                  </a:lnTo>
                  <a:lnTo>
                    <a:pt x="159" y="71"/>
                  </a:lnTo>
                  <a:lnTo>
                    <a:pt x="159" y="80"/>
                  </a:lnTo>
                  <a:lnTo>
                    <a:pt x="152" y="91"/>
                  </a:lnTo>
                  <a:lnTo>
                    <a:pt x="140" y="100"/>
                  </a:lnTo>
                  <a:lnTo>
                    <a:pt x="130" y="104"/>
                  </a:lnTo>
                  <a:lnTo>
                    <a:pt x="118" y="109"/>
                  </a:lnTo>
                  <a:lnTo>
                    <a:pt x="108" y="112"/>
                  </a:lnTo>
                  <a:lnTo>
                    <a:pt x="96" y="116"/>
                  </a:lnTo>
                  <a:lnTo>
                    <a:pt x="83" y="119"/>
                  </a:lnTo>
                  <a:lnTo>
                    <a:pt x="71" y="123"/>
                  </a:lnTo>
                  <a:lnTo>
                    <a:pt x="59" y="125"/>
                  </a:lnTo>
                  <a:lnTo>
                    <a:pt x="44" y="127"/>
                  </a:lnTo>
                  <a:lnTo>
                    <a:pt x="32" y="128"/>
                  </a:lnTo>
                  <a:lnTo>
                    <a:pt x="15" y="129"/>
                  </a:lnTo>
                  <a:lnTo>
                    <a:pt x="15" y="119"/>
                  </a:lnTo>
                  <a:lnTo>
                    <a:pt x="12" y="109"/>
                  </a:lnTo>
                  <a:lnTo>
                    <a:pt x="10" y="99"/>
                  </a:lnTo>
                  <a:lnTo>
                    <a:pt x="7" y="88"/>
                  </a:lnTo>
                  <a:lnTo>
                    <a:pt x="5" y="78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0" y="47"/>
                  </a:lnTo>
                  <a:lnTo>
                    <a:pt x="0" y="37"/>
                  </a:lnTo>
                  <a:lnTo>
                    <a:pt x="0" y="27"/>
                  </a:lnTo>
                  <a:lnTo>
                    <a:pt x="15" y="25"/>
                  </a:lnTo>
                  <a:lnTo>
                    <a:pt x="29" y="23"/>
                  </a:lnTo>
                  <a:lnTo>
                    <a:pt x="44" y="21"/>
                  </a:lnTo>
                  <a:lnTo>
                    <a:pt x="56" y="19"/>
                  </a:lnTo>
                  <a:lnTo>
                    <a:pt x="71" y="16"/>
                  </a:lnTo>
                  <a:lnTo>
                    <a:pt x="83" y="14"/>
                  </a:lnTo>
                  <a:lnTo>
                    <a:pt x="96" y="12"/>
                  </a:lnTo>
                  <a:lnTo>
                    <a:pt x="108" y="8"/>
                  </a:lnTo>
                  <a:lnTo>
                    <a:pt x="120" y="5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72" name="Freeform 38">
              <a:extLst>
                <a:ext uri="{FF2B5EF4-FFF2-40B4-BE49-F238E27FC236}">
                  <a16:creationId xmlns:a16="http://schemas.microsoft.com/office/drawing/2014/main" id="{17DEBEBF-D18B-4024-ACC6-4777A5140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5" y="725"/>
              <a:ext cx="159" cy="120"/>
            </a:xfrm>
            <a:custGeom>
              <a:avLst/>
              <a:gdLst>
                <a:gd name="T0" fmla="*/ 159 w 159"/>
                <a:gd name="T1" fmla="*/ 119 h 120"/>
                <a:gd name="T2" fmla="*/ 142 w 159"/>
                <a:gd name="T3" fmla="*/ 120 h 120"/>
                <a:gd name="T4" fmla="*/ 125 w 159"/>
                <a:gd name="T5" fmla="*/ 119 h 120"/>
                <a:gd name="T6" fmla="*/ 110 w 159"/>
                <a:gd name="T7" fmla="*/ 115 h 120"/>
                <a:gd name="T8" fmla="*/ 95 w 159"/>
                <a:gd name="T9" fmla="*/ 112 h 120"/>
                <a:gd name="T10" fmla="*/ 83 w 159"/>
                <a:gd name="T11" fmla="*/ 107 h 120"/>
                <a:gd name="T12" fmla="*/ 68 w 159"/>
                <a:gd name="T13" fmla="*/ 102 h 120"/>
                <a:gd name="T14" fmla="*/ 53 w 159"/>
                <a:gd name="T15" fmla="*/ 97 h 120"/>
                <a:gd name="T16" fmla="*/ 39 w 159"/>
                <a:gd name="T17" fmla="*/ 93 h 120"/>
                <a:gd name="T18" fmla="*/ 24 w 159"/>
                <a:gd name="T19" fmla="*/ 88 h 120"/>
                <a:gd name="T20" fmla="*/ 7 w 159"/>
                <a:gd name="T21" fmla="*/ 86 h 120"/>
                <a:gd name="T22" fmla="*/ 0 w 159"/>
                <a:gd name="T23" fmla="*/ 0 h 120"/>
                <a:gd name="T24" fmla="*/ 139 w 159"/>
                <a:gd name="T25" fmla="*/ 16 h 120"/>
                <a:gd name="T26" fmla="*/ 159 w 159"/>
                <a:gd name="T27" fmla="*/ 119 h 120"/>
                <a:gd name="T28" fmla="*/ 159 w 159"/>
                <a:gd name="T29" fmla="*/ 119 h 1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9"/>
                <a:gd name="T46" fmla="*/ 0 h 120"/>
                <a:gd name="T47" fmla="*/ 159 w 159"/>
                <a:gd name="T48" fmla="*/ 120 h 1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9" h="120">
                  <a:moveTo>
                    <a:pt x="159" y="119"/>
                  </a:moveTo>
                  <a:lnTo>
                    <a:pt x="142" y="120"/>
                  </a:lnTo>
                  <a:lnTo>
                    <a:pt x="125" y="119"/>
                  </a:lnTo>
                  <a:lnTo>
                    <a:pt x="110" y="115"/>
                  </a:lnTo>
                  <a:lnTo>
                    <a:pt x="95" y="112"/>
                  </a:lnTo>
                  <a:lnTo>
                    <a:pt x="83" y="107"/>
                  </a:lnTo>
                  <a:lnTo>
                    <a:pt x="68" y="102"/>
                  </a:lnTo>
                  <a:lnTo>
                    <a:pt x="53" y="97"/>
                  </a:lnTo>
                  <a:lnTo>
                    <a:pt x="39" y="93"/>
                  </a:lnTo>
                  <a:lnTo>
                    <a:pt x="24" y="88"/>
                  </a:lnTo>
                  <a:lnTo>
                    <a:pt x="7" y="86"/>
                  </a:lnTo>
                  <a:lnTo>
                    <a:pt x="0" y="0"/>
                  </a:lnTo>
                  <a:lnTo>
                    <a:pt x="139" y="16"/>
                  </a:lnTo>
                  <a:lnTo>
                    <a:pt x="159" y="1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73" name="Freeform 39">
              <a:extLst>
                <a:ext uri="{FF2B5EF4-FFF2-40B4-BE49-F238E27FC236}">
                  <a16:creationId xmlns:a16="http://schemas.microsoft.com/office/drawing/2014/main" id="{ABCD435A-CC20-4306-A86C-0404E16CC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8" y="861"/>
              <a:ext cx="972" cy="312"/>
            </a:xfrm>
            <a:custGeom>
              <a:avLst/>
              <a:gdLst>
                <a:gd name="T0" fmla="*/ 777 w 968"/>
                <a:gd name="T1" fmla="*/ 312 h 312"/>
                <a:gd name="T2" fmla="*/ 19 w 968"/>
                <a:gd name="T3" fmla="*/ 295 h 312"/>
                <a:gd name="T4" fmla="*/ 2 w 968"/>
                <a:gd name="T5" fmla="*/ 266 h 312"/>
                <a:gd name="T6" fmla="*/ 2 w 968"/>
                <a:gd name="T7" fmla="*/ 237 h 312"/>
                <a:gd name="T8" fmla="*/ 14 w 968"/>
                <a:gd name="T9" fmla="*/ 208 h 312"/>
                <a:gd name="T10" fmla="*/ 29 w 968"/>
                <a:gd name="T11" fmla="*/ 179 h 312"/>
                <a:gd name="T12" fmla="*/ 59 w 968"/>
                <a:gd name="T13" fmla="*/ 158 h 312"/>
                <a:gd name="T14" fmla="*/ 103 w 968"/>
                <a:gd name="T15" fmla="*/ 149 h 312"/>
                <a:gd name="T16" fmla="*/ 149 w 968"/>
                <a:gd name="T17" fmla="*/ 142 h 312"/>
                <a:gd name="T18" fmla="*/ 198 w 968"/>
                <a:gd name="T19" fmla="*/ 139 h 312"/>
                <a:gd name="T20" fmla="*/ 247 w 968"/>
                <a:gd name="T21" fmla="*/ 142 h 312"/>
                <a:gd name="T22" fmla="*/ 294 w 968"/>
                <a:gd name="T23" fmla="*/ 157 h 312"/>
                <a:gd name="T24" fmla="*/ 323 w 968"/>
                <a:gd name="T25" fmla="*/ 187 h 312"/>
                <a:gd name="T26" fmla="*/ 338 w 968"/>
                <a:gd name="T27" fmla="*/ 221 h 312"/>
                <a:gd name="T28" fmla="*/ 345 w 968"/>
                <a:gd name="T29" fmla="*/ 256 h 312"/>
                <a:gd name="T30" fmla="*/ 345 w 968"/>
                <a:gd name="T31" fmla="*/ 291 h 312"/>
                <a:gd name="T32" fmla="*/ 360 w 968"/>
                <a:gd name="T33" fmla="*/ 309 h 312"/>
                <a:gd name="T34" fmla="*/ 375 w 968"/>
                <a:gd name="T35" fmla="*/ 290 h 312"/>
                <a:gd name="T36" fmla="*/ 380 w 968"/>
                <a:gd name="T37" fmla="*/ 270 h 312"/>
                <a:gd name="T38" fmla="*/ 382 w 968"/>
                <a:gd name="T39" fmla="*/ 249 h 312"/>
                <a:gd name="T40" fmla="*/ 377 w 968"/>
                <a:gd name="T41" fmla="*/ 230 h 312"/>
                <a:gd name="T42" fmla="*/ 372 w 968"/>
                <a:gd name="T43" fmla="*/ 214 h 312"/>
                <a:gd name="T44" fmla="*/ 441 w 968"/>
                <a:gd name="T45" fmla="*/ 190 h 312"/>
                <a:gd name="T46" fmla="*/ 517 w 968"/>
                <a:gd name="T47" fmla="*/ 174 h 312"/>
                <a:gd name="T48" fmla="*/ 598 w 968"/>
                <a:gd name="T49" fmla="*/ 162 h 312"/>
                <a:gd name="T50" fmla="*/ 684 w 968"/>
                <a:gd name="T51" fmla="*/ 157 h 312"/>
                <a:gd name="T52" fmla="*/ 769 w 968"/>
                <a:gd name="T53" fmla="*/ 155 h 312"/>
                <a:gd name="T54" fmla="*/ 772 w 968"/>
                <a:gd name="T55" fmla="*/ 146 h 312"/>
                <a:gd name="T56" fmla="*/ 762 w 968"/>
                <a:gd name="T57" fmla="*/ 142 h 312"/>
                <a:gd name="T58" fmla="*/ 745 w 968"/>
                <a:gd name="T59" fmla="*/ 139 h 312"/>
                <a:gd name="T60" fmla="*/ 728 w 968"/>
                <a:gd name="T61" fmla="*/ 137 h 312"/>
                <a:gd name="T62" fmla="*/ 713 w 968"/>
                <a:gd name="T63" fmla="*/ 131 h 312"/>
                <a:gd name="T64" fmla="*/ 637 w 968"/>
                <a:gd name="T65" fmla="*/ 137 h 312"/>
                <a:gd name="T66" fmla="*/ 561 w 968"/>
                <a:gd name="T67" fmla="*/ 146 h 312"/>
                <a:gd name="T68" fmla="*/ 488 w 968"/>
                <a:gd name="T69" fmla="*/ 159 h 312"/>
                <a:gd name="T70" fmla="*/ 424 w 968"/>
                <a:gd name="T71" fmla="*/ 177 h 312"/>
                <a:gd name="T72" fmla="*/ 372 w 968"/>
                <a:gd name="T73" fmla="*/ 200 h 312"/>
                <a:gd name="T74" fmla="*/ 348 w 968"/>
                <a:gd name="T75" fmla="*/ 178 h 312"/>
                <a:gd name="T76" fmla="*/ 348 w 968"/>
                <a:gd name="T77" fmla="*/ 155 h 312"/>
                <a:gd name="T78" fmla="*/ 362 w 968"/>
                <a:gd name="T79" fmla="*/ 135 h 312"/>
                <a:gd name="T80" fmla="*/ 389 w 968"/>
                <a:gd name="T81" fmla="*/ 115 h 312"/>
                <a:gd name="T82" fmla="*/ 424 w 968"/>
                <a:gd name="T83" fmla="*/ 97 h 312"/>
                <a:gd name="T84" fmla="*/ 524 w 968"/>
                <a:gd name="T85" fmla="*/ 70 h 312"/>
                <a:gd name="T86" fmla="*/ 630 w 968"/>
                <a:gd name="T87" fmla="*/ 45 h 312"/>
                <a:gd name="T88" fmla="*/ 735 w 968"/>
                <a:gd name="T89" fmla="*/ 23 h 312"/>
                <a:gd name="T90" fmla="*/ 843 w 968"/>
                <a:gd name="T91" fmla="*/ 7 h 312"/>
                <a:gd name="T92" fmla="*/ 946 w 968"/>
                <a:gd name="T93" fmla="*/ 0 h 312"/>
                <a:gd name="T94" fmla="*/ 965 w 968"/>
                <a:gd name="T95" fmla="*/ 25 h 312"/>
                <a:gd name="T96" fmla="*/ 968 w 968"/>
                <a:gd name="T97" fmla="*/ 51 h 312"/>
                <a:gd name="T98" fmla="*/ 958 w 968"/>
                <a:gd name="T99" fmla="*/ 79 h 312"/>
                <a:gd name="T100" fmla="*/ 943 w 968"/>
                <a:gd name="T101" fmla="*/ 107 h 312"/>
                <a:gd name="T102" fmla="*/ 926 w 968"/>
                <a:gd name="T103" fmla="*/ 135 h 31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68"/>
                <a:gd name="T157" fmla="*/ 0 h 312"/>
                <a:gd name="T158" fmla="*/ 968 w 968"/>
                <a:gd name="T159" fmla="*/ 312 h 31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68" h="312">
                  <a:moveTo>
                    <a:pt x="926" y="135"/>
                  </a:moveTo>
                  <a:lnTo>
                    <a:pt x="777" y="312"/>
                  </a:lnTo>
                  <a:lnTo>
                    <a:pt x="37" y="309"/>
                  </a:lnTo>
                  <a:lnTo>
                    <a:pt x="19" y="295"/>
                  </a:lnTo>
                  <a:lnTo>
                    <a:pt x="10" y="280"/>
                  </a:lnTo>
                  <a:lnTo>
                    <a:pt x="2" y="266"/>
                  </a:lnTo>
                  <a:lnTo>
                    <a:pt x="0" y="251"/>
                  </a:lnTo>
                  <a:lnTo>
                    <a:pt x="2" y="237"/>
                  </a:lnTo>
                  <a:lnTo>
                    <a:pt x="7" y="223"/>
                  </a:lnTo>
                  <a:lnTo>
                    <a:pt x="14" y="208"/>
                  </a:lnTo>
                  <a:lnTo>
                    <a:pt x="22" y="193"/>
                  </a:lnTo>
                  <a:lnTo>
                    <a:pt x="29" y="179"/>
                  </a:lnTo>
                  <a:lnTo>
                    <a:pt x="37" y="165"/>
                  </a:lnTo>
                  <a:lnTo>
                    <a:pt x="59" y="158"/>
                  </a:lnTo>
                  <a:lnTo>
                    <a:pt x="81" y="153"/>
                  </a:lnTo>
                  <a:lnTo>
                    <a:pt x="103" y="149"/>
                  </a:lnTo>
                  <a:lnTo>
                    <a:pt x="125" y="145"/>
                  </a:lnTo>
                  <a:lnTo>
                    <a:pt x="149" y="142"/>
                  </a:lnTo>
                  <a:lnTo>
                    <a:pt x="174" y="141"/>
                  </a:lnTo>
                  <a:lnTo>
                    <a:pt x="198" y="139"/>
                  </a:lnTo>
                  <a:lnTo>
                    <a:pt x="223" y="139"/>
                  </a:lnTo>
                  <a:lnTo>
                    <a:pt x="247" y="142"/>
                  </a:lnTo>
                  <a:lnTo>
                    <a:pt x="272" y="144"/>
                  </a:lnTo>
                  <a:lnTo>
                    <a:pt x="294" y="157"/>
                  </a:lnTo>
                  <a:lnTo>
                    <a:pt x="311" y="171"/>
                  </a:lnTo>
                  <a:lnTo>
                    <a:pt x="323" y="187"/>
                  </a:lnTo>
                  <a:lnTo>
                    <a:pt x="333" y="203"/>
                  </a:lnTo>
                  <a:lnTo>
                    <a:pt x="338" y="221"/>
                  </a:lnTo>
                  <a:lnTo>
                    <a:pt x="343" y="239"/>
                  </a:lnTo>
                  <a:lnTo>
                    <a:pt x="345" y="256"/>
                  </a:lnTo>
                  <a:lnTo>
                    <a:pt x="345" y="274"/>
                  </a:lnTo>
                  <a:lnTo>
                    <a:pt x="345" y="291"/>
                  </a:lnTo>
                  <a:lnTo>
                    <a:pt x="345" y="309"/>
                  </a:lnTo>
                  <a:lnTo>
                    <a:pt x="360" y="309"/>
                  </a:lnTo>
                  <a:lnTo>
                    <a:pt x="370" y="299"/>
                  </a:lnTo>
                  <a:lnTo>
                    <a:pt x="375" y="290"/>
                  </a:lnTo>
                  <a:lnTo>
                    <a:pt x="380" y="280"/>
                  </a:lnTo>
                  <a:lnTo>
                    <a:pt x="380" y="270"/>
                  </a:lnTo>
                  <a:lnTo>
                    <a:pt x="382" y="259"/>
                  </a:lnTo>
                  <a:lnTo>
                    <a:pt x="382" y="249"/>
                  </a:lnTo>
                  <a:lnTo>
                    <a:pt x="380" y="239"/>
                  </a:lnTo>
                  <a:lnTo>
                    <a:pt x="377" y="230"/>
                  </a:lnTo>
                  <a:lnTo>
                    <a:pt x="375" y="222"/>
                  </a:lnTo>
                  <a:lnTo>
                    <a:pt x="372" y="214"/>
                  </a:lnTo>
                  <a:lnTo>
                    <a:pt x="404" y="201"/>
                  </a:lnTo>
                  <a:lnTo>
                    <a:pt x="441" y="190"/>
                  </a:lnTo>
                  <a:lnTo>
                    <a:pt x="478" y="181"/>
                  </a:lnTo>
                  <a:lnTo>
                    <a:pt x="517" y="174"/>
                  </a:lnTo>
                  <a:lnTo>
                    <a:pt x="556" y="167"/>
                  </a:lnTo>
                  <a:lnTo>
                    <a:pt x="598" y="162"/>
                  </a:lnTo>
                  <a:lnTo>
                    <a:pt x="639" y="159"/>
                  </a:lnTo>
                  <a:lnTo>
                    <a:pt x="684" y="157"/>
                  </a:lnTo>
                  <a:lnTo>
                    <a:pt x="725" y="155"/>
                  </a:lnTo>
                  <a:lnTo>
                    <a:pt x="769" y="155"/>
                  </a:lnTo>
                  <a:lnTo>
                    <a:pt x="772" y="150"/>
                  </a:lnTo>
                  <a:lnTo>
                    <a:pt x="772" y="146"/>
                  </a:lnTo>
                  <a:lnTo>
                    <a:pt x="767" y="143"/>
                  </a:lnTo>
                  <a:lnTo>
                    <a:pt x="762" y="142"/>
                  </a:lnTo>
                  <a:lnTo>
                    <a:pt x="755" y="141"/>
                  </a:lnTo>
                  <a:lnTo>
                    <a:pt x="745" y="139"/>
                  </a:lnTo>
                  <a:lnTo>
                    <a:pt x="735" y="138"/>
                  </a:lnTo>
                  <a:lnTo>
                    <a:pt x="728" y="137"/>
                  </a:lnTo>
                  <a:lnTo>
                    <a:pt x="720" y="135"/>
                  </a:lnTo>
                  <a:lnTo>
                    <a:pt x="713" y="131"/>
                  </a:lnTo>
                  <a:lnTo>
                    <a:pt x="676" y="134"/>
                  </a:lnTo>
                  <a:lnTo>
                    <a:pt x="637" y="137"/>
                  </a:lnTo>
                  <a:lnTo>
                    <a:pt x="598" y="141"/>
                  </a:lnTo>
                  <a:lnTo>
                    <a:pt x="561" y="146"/>
                  </a:lnTo>
                  <a:lnTo>
                    <a:pt x="524" y="152"/>
                  </a:lnTo>
                  <a:lnTo>
                    <a:pt x="488" y="159"/>
                  </a:lnTo>
                  <a:lnTo>
                    <a:pt x="456" y="168"/>
                  </a:lnTo>
                  <a:lnTo>
                    <a:pt x="424" y="177"/>
                  </a:lnTo>
                  <a:lnTo>
                    <a:pt x="397" y="189"/>
                  </a:lnTo>
                  <a:lnTo>
                    <a:pt x="372" y="200"/>
                  </a:lnTo>
                  <a:lnTo>
                    <a:pt x="358" y="190"/>
                  </a:lnTo>
                  <a:lnTo>
                    <a:pt x="348" y="178"/>
                  </a:lnTo>
                  <a:lnTo>
                    <a:pt x="345" y="167"/>
                  </a:lnTo>
                  <a:lnTo>
                    <a:pt x="348" y="155"/>
                  </a:lnTo>
                  <a:lnTo>
                    <a:pt x="353" y="145"/>
                  </a:lnTo>
                  <a:lnTo>
                    <a:pt x="362" y="135"/>
                  </a:lnTo>
                  <a:lnTo>
                    <a:pt x="375" y="125"/>
                  </a:lnTo>
                  <a:lnTo>
                    <a:pt x="389" y="115"/>
                  </a:lnTo>
                  <a:lnTo>
                    <a:pt x="404" y="106"/>
                  </a:lnTo>
                  <a:lnTo>
                    <a:pt x="424" y="97"/>
                  </a:lnTo>
                  <a:lnTo>
                    <a:pt x="473" y="83"/>
                  </a:lnTo>
                  <a:lnTo>
                    <a:pt x="524" y="70"/>
                  </a:lnTo>
                  <a:lnTo>
                    <a:pt x="576" y="57"/>
                  </a:lnTo>
                  <a:lnTo>
                    <a:pt x="630" y="45"/>
                  </a:lnTo>
                  <a:lnTo>
                    <a:pt x="681" y="33"/>
                  </a:lnTo>
                  <a:lnTo>
                    <a:pt x="735" y="23"/>
                  </a:lnTo>
                  <a:lnTo>
                    <a:pt x="789" y="14"/>
                  </a:lnTo>
                  <a:lnTo>
                    <a:pt x="843" y="7"/>
                  </a:lnTo>
                  <a:lnTo>
                    <a:pt x="894" y="2"/>
                  </a:lnTo>
                  <a:lnTo>
                    <a:pt x="946" y="0"/>
                  </a:lnTo>
                  <a:lnTo>
                    <a:pt x="958" y="13"/>
                  </a:lnTo>
                  <a:lnTo>
                    <a:pt x="965" y="25"/>
                  </a:lnTo>
                  <a:lnTo>
                    <a:pt x="968" y="38"/>
                  </a:lnTo>
                  <a:lnTo>
                    <a:pt x="968" y="51"/>
                  </a:lnTo>
                  <a:lnTo>
                    <a:pt x="963" y="65"/>
                  </a:lnTo>
                  <a:lnTo>
                    <a:pt x="958" y="79"/>
                  </a:lnTo>
                  <a:lnTo>
                    <a:pt x="951" y="93"/>
                  </a:lnTo>
                  <a:lnTo>
                    <a:pt x="943" y="107"/>
                  </a:lnTo>
                  <a:lnTo>
                    <a:pt x="936" y="121"/>
                  </a:lnTo>
                  <a:lnTo>
                    <a:pt x="926" y="135"/>
                  </a:lnTo>
                  <a:close/>
                </a:path>
              </a:pathLst>
            </a:custGeom>
            <a:solidFill>
              <a:srgbClr val="B3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74" name="Freeform 40">
              <a:extLst>
                <a:ext uri="{FF2B5EF4-FFF2-40B4-BE49-F238E27FC236}">
                  <a16:creationId xmlns:a16="http://schemas.microsoft.com/office/drawing/2014/main" id="{C5A31258-4EC0-4C1F-A50B-51B487F4A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6" y="892"/>
              <a:ext cx="581" cy="278"/>
            </a:xfrm>
            <a:custGeom>
              <a:avLst/>
              <a:gdLst>
                <a:gd name="T0" fmla="*/ 581 w 581"/>
                <a:gd name="T1" fmla="*/ 116 h 278"/>
                <a:gd name="T2" fmla="*/ 572 w 581"/>
                <a:gd name="T3" fmla="*/ 132 h 278"/>
                <a:gd name="T4" fmla="*/ 559 w 581"/>
                <a:gd name="T5" fmla="*/ 148 h 278"/>
                <a:gd name="T6" fmla="*/ 549 w 581"/>
                <a:gd name="T7" fmla="*/ 164 h 278"/>
                <a:gd name="T8" fmla="*/ 540 w 581"/>
                <a:gd name="T9" fmla="*/ 180 h 278"/>
                <a:gd name="T10" fmla="*/ 532 w 581"/>
                <a:gd name="T11" fmla="*/ 196 h 278"/>
                <a:gd name="T12" fmla="*/ 527 w 581"/>
                <a:gd name="T13" fmla="*/ 214 h 278"/>
                <a:gd name="T14" fmla="*/ 527 w 581"/>
                <a:gd name="T15" fmla="*/ 230 h 278"/>
                <a:gd name="T16" fmla="*/ 532 w 581"/>
                <a:gd name="T17" fmla="*/ 246 h 278"/>
                <a:gd name="T18" fmla="*/ 545 w 581"/>
                <a:gd name="T19" fmla="*/ 262 h 278"/>
                <a:gd name="T20" fmla="*/ 562 w 581"/>
                <a:gd name="T21" fmla="*/ 278 h 278"/>
                <a:gd name="T22" fmla="*/ 128 w 581"/>
                <a:gd name="T23" fmla="*/ 278 h 278"/>
                <a:gd name="T24" fmla="*/ 103 w 581"/>
                <a:gd name="T25" fmla="*/ 252 h 278"/>
                <a:gd name="T26" fmla="*/ 79 w 581"/>
                <a:gd name="T27" fmla="*/ 226 h 278"/>
                <a:gd name="T28" fmla="*/ 57 w 581"/>
                <a:gd name="T29" fmla="*/ 199 h 278"/>
                <a:gd name="T30" fmla="*/ 37 w 581"/>
                <a:gd name="T31" fmla="*/ 171 h 278"/>
                <a:gd name="T32" fmla="*/ 23 w 581"/>
                <a:gd name="T33" fmla="*/ 144 h 278"/>
                <a:gd name="T34" fmla="*/ 10 w 581"/>
                <a:gd name="T35" fmla="*/ 115 h 278"/>
                <a:gd name="T36" fmla="*/ 3 w 581"/>
                <a:gd name="T37" fmla="*/ 87 h 278"/>
                <a:gd name="T38" fmla="*/ 0 w 581"/>
                <a:gd name="T39" fmla="*/ 58 h 278"/>
                <a:gd name="T40" fmla="*/ 5 w 581"/>
                <a:gd name="T41" fmla="*/ 30 h 278"/>
                <a:gd name="T42" fmla="*/ 15 w 581"/>
                <a:gd name="T43" fmla="*/ 1 h 278"/>
                <a:gd name="T44" fmla="*/ 76 w 581"/>
                <a:gd name="T45" fmla="*/ 0 h 278"/>
                <a:gd name="T46" fmla="*/ 135 w 581"/>
                <a:gd name="T47" fmla="*/ 1 h 278"/>
                <a:gd name="T48" fmla="*/ 197 w 581"/>
                <a:gd name="T49" fmla="*/ 7 h 278"/>
                <a:gd name="T50" fmla="*/ 255 w 581"/>
                <a:gd name="T51" fmla="*/ 16 h 278"/>
                <a:gd name="T52" fmla="*/ 314 w 581"/>
                <a:gd name="T53" fmla="*/ 27 h 278"/>
                <a:gd name="T54" fmla="*/ 371 w 581"/>
                <a:gd name="T55" fmla="*/ 42 h 278"/>
                <a:gd name="T56" fmla="*/ 424 w 581"/>
                <a:gd name="T57" fmla="*/ 58 h 278"/>
                <a:gd name="T58" fmla="*/ 478 w 581"/>
                <a:gd name="T59" fmla="*/ 76 h 278"/>
                <a:gd name="T60" fmla="*/ 532 w 581"/>
                <a:gd name="T61" fmla="*/ 96 h 278"/>
                <a:gd name="T62" fmla="*/ 581 w 581"/>
                <a:gd name="T63" fmla="*/ 116 h 278"/>
                <a:gd name="T64" fmla="*/ 581 w 581"/>
                <a:gd name="T65" fmla="*/ 116 h 2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81"/>
                <a:gd name="T100" fmla="*/ 0 h 278"/>
                <a:gd name="T101" fmla="*/ 581 w 581"/>
                <a:gd name="T102" fmla="*/ 278 h 2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81" h="278">
                  <a:moveTo>
                    <a:pt x="581" y="116"/>
                  </a:moveTo>
                  <a:lnTo>
                    <a:pt x="572" y="132"/>
                  </a:lnTo>
                  <a:lnTo>
                    <a:pt x="559" y="148"/>
                  </a:lnTo>
                  <a:lnTo>
                    <a:pt x="549" y="164"/>
                  </a:lnTo>
                  <a:lnTo>
                    <a:pt x="540" y="180"/>
                  </a:lnTo>
                  <a:lnTo>
                    <a:pt x="532" y="196"/>
                  </a:lnTo>
                  <a:lnTo>
                    <a:pt x="527" y="214"/>
                  </a:lnTo>
                  <a:lnTo>
                    <a:pt x="527" y="230"/>
                  </a:lnTo>
                  <a:lnTo>
                    <a:pt x="532" y="246"/>
                  </a:lnTo>
                  <a:lnTo>
                    <a:pt x="545" y="262"/>
                  </a:lnTo>
                  <a:lnTo>
                    <a:pt x="562" y="278"/>
                  </a:lnTo>
                  <a:lnTo>
                    <a:pt x="128" y="278"/>
                  </a:lnTo>
                  <a:lnTo>
                    <a:pt x="103" y="252"/>
                  </a:lnTo>
                  <a:lnTo>
                    <a:pt x="79" y="226"/>
                  </a:lnTo>
                  <a:lnTo>
                    <a:pt x="57" y="199"/>
                  </a:lnTo>
                  <a:lnTo>
                    <a:pt x="37" y="171"/>
                  </a:lnTo>
                  <a:lnTo>
                    <a:pt x="23" y="144"/>
                  </a:lnTo>
                  <a:lnTo>
                    <a:pt x="10" y="115"/>
                  </a:lnTo>
                  <a:lnTo>
                    <a:pt x="3" y="87"/>
                  </a:lnTo>
                  <a:lnTo>
                    <a:pt x="0" y="58"/>
                  </a:lnTo>
                  <a:lnTo>
                    <a:pt x="5" y="30"/>
                  </a:lnTo>
                  <a:lnTo>
                    <a:pt x="15" y="1"/>
                  </a:lnTo>
                  <a:lnTo>
                    <a:pt x="76" y="0"/>
                  </a:lnTo>
                  <a:lnTo>
                    <a:pt x="135" y="1"/>
                  </a:lnTo>
                  <a:lnTo>
                    <a:pt x="197" y="7"/>
                  </a:lnTo>
                  <a:lnTo>
                    <a:pt x="255" y="16"/>
                  </a:lnTo>
                  <a:lnTo>
                    <a:pt x="314" y="27"/>
                  </a:lnTo>
                  <a:lnTo>
                    <a:pt x="371" y="42"/>
                  </a:lnTo>
                  <a:lnTo>
                    <a:pt x="424" y="58"/>
                  </a:lnTo>
                  <a:lnTo>
                    <a:pt x="478" y="76"/>
                  </a:lnTo>
                  <a:lnTo>
                    <a:pt x="532" y="96"/>
                  </a:lnTo>
                  <a:lnTo>
                    <a:pt x="581" y="116"/>
                  </a:lnTo>
                  <a:close/>
                </a:path>
              </a:pathLst>
            </a:custGeom>
            <a:solidFill>
              <a:srgbClr val="B3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75" name="Freeform 41">
              <a:extLst>
                <a:ext uri="{FF2B5EF4-FFF2-40B4-BE49-F238E27FC236}">
                  <a16:creationId xmlns:a16="http://schemas.microsoft.com/office/drawing/2014/main" id="{D3E639A9-7CA5-42EE-A572-72A633F55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" y="996"/>
              <a:ext cx="4649" cy="626"/>
            </a:xfrm>
            <a:custGeom>
              <a:avLst/>
              <a:gdLst>
                <a:gd name="T0" fmla="*/ 1407 w 4652"/>
                <a:gd name="T1" fmla="*/ 210 h 626"/>
                <a:gd name="T2" fmla="*/ 1414 w 4652"/>
                <a:gd name="T3" fmla="*/ 202 h 626"/>
                <a:gd name="T4" fmla="*/ 1409 w 4652"/>
                <a:gd name="T5" fmla="*/ 194 h 626"/>
                <a:gd name="T6" fmla="*/ 1618 w 4652"/>
                <a:gd name="T7" fmla="*/ 188 h 626"/>
                <a:gd name="T8" fmla="*/ 2228 w 4652"/>
                <a:gd name="T9" fmla="*/ 190 h 626"/>
                <a:gd name="T10" fmla="*/ 2802 w 4652"/>
                <a:gd name="T11" fmla="*/ 191 h 626"/>
                <a:gd name="T12" fmla="*/ 3363 w 4652"/>
                <a:gd name="T13" fmla="*/ 194 h 626"/>
                <a:gd name="T14" fmla="*/ 3419 w 4652"/>
                <a:gd name="T15" fmla="*/ 175 h 626"/>
                <a:gd name="T16" fmla="*/ 3419 w 4652"/>
                <a:gd name="T17" fmla="*/ 112 h 626"/>
                <a:gd name="T18" fmla="*/ 3378 w 4652"/>
                <a:gd name="T19" fmla="*/ 49 h 626"/>
                <a:gd name="T20" fmla="*/ 3360 w 4652"/>
                <a:gd name="T21" fmla="*/ 10 h 626"/>
                <a:gd name="T22" fmla="*/ 3419 w 4652"/>
                <a:gd name="T23" fmla="*/ 15 h 626"/>
                <a:gd name="T24" fmla="*/ 3478 w 4652"/>
                <a:gd name="T25" fmla="*/ 23 h 626"/>
                <a:gd name="T26" fmla="*/ 3539 w 4652"/>
                <a:gd name="T27" fmla="*/ 30 h 626"/>
                <a:gd name="T28" fmla="*/ 3583 w 4652"/>
                <a:gd name="T29" fmla="*/ 82 h 626"/>
                <a:gd name="T30" fmla="*/ 3601 w 4652"/>
                <a:gd name="T31" fmla="*/ 137 h 626"/>
                <a:gd name="T32" fmla="*/ 3603 w 4652"/>
                <a:gd name="T33" fmla="*/ 194 h 626"/>
                <a:gd name="T34" fmla="*/ 4652 w 4652"/>
                <a:gd name="T35" fmla="*/ 198 h 626"/>
                <a:gd name="T36" fmla="*/ 4615 w 4652"/>
                <a:gd name="T37" fmla="*/ 505 h 626"/>
                <a:gd name="T38" fmla="*/ 4576 w 4652"/>
                <a:gd name="T39" fmla="*/ 508 h 626"/>
                <a:gd name="T40" fmla="*/ 4544 w 4652"/>
                <a:gd name="T41" fmla="*/ 519 h 626"/>
                <a:gd name="T42" fmla="*/ 4532 w 4652"/>
                <a:gd name="T43" fmla="*/ 544 h 626"/>
                <a:gd name="T44" fmla="*/ 4566 w 4652"/>
                <a:gd name="T45" fmla="*/ 572 h 626"/>
                <a:gd name="T46" fmla="*/ 4620 w 4652"/>
                <a:gd name="T47" fmla="*/ 595 h 626"/>
                <a:gd name="T48" fmla="*/ 4642 w 4652"/>
                <a:gd name="T49" fmla="*/ 626 h 626"/>
                <a:gd name="T50" fmla="*/ 4596 w 4652"/>
                <a:gd name="T51" fmla="*/ 622 h 626"/>
                <a:gd name="T52" fmla="*/ 4549 w 4652"/>
                <a:gd name="T53" fmla="*/ 615 h 626"/>
                <a:gd name="T54" fmla="*/ 4500 w 4652"/>
                <a:gd name="T55" fmla="*/ 614 h 626"/>
                <a:gd name="T56" fmla="*/ 4485 w 4652"/>
                <a:gd name="T57" fmla="*/ 585 h 626"/>
                <a:gd name="T58" fmla="*/ 4488 w 4652"/>
                <a:gd name="T59" fmla="*/ 457 h 626"/>
                <a:gd name="T60" fmla="*/ 4488 w 4652"/>
                <a:gd name="T61" fmla="*/ 322 h 626"/>
                <a:gd name="T62" fmla="*/ 4485 w 4652"/>
                <a:gd name="T63" fmla="*/ 271 h 626"/>
                <a:gd name="T64" fmla="*/ 4468 w 4652"/>
                <a:gd name="T65" fmla="*/ 257 h 626"/>
                <a:gd name="T66" fmla="*/ 4444 w 4652"/>
                <a:gd name="T67" fmla="*/ 251 h 626"/>
                <a:gd name="T68" fmla="*/ 4431 w 4652"/>
                <a:gd name="T69" fmla="*/ 250 h 626"/>
                <a:gd name="T70" fmla="*/ 277 w 4652"/>
                <a:gd name="T71" fmla="*/ 247 h 626"/>
                <a:gd name="T72" fmla="*/ 223 w 4652"/>
                <a:gd name="T73" fmla="*/ 247 h 626"/>
                <a:gd name="T74" fmla="*/ 167 w 4652"/>
                <a:gd name="T75" fmla="*/ 256 h 626"/>
                <a:gd name="T76" fmla="*/ 152 w 4652"/>
                <a:gd name="T77" fmla="*/ 572 h 626"/>
                <a:gd name="T78" fmla="*/ 110 w 4652"/>
                <a:gd name="T79" fmla="*/ 568 h 626"/>
                <a:gd name="T80" fmla="*/ 66 w 4652"/>
                <a:gd name="T81" fmla="*/ 570 h 626"/>
                <a:gd name="T82" fmla="*/ 22 w 4652"/>
                <a:gd name="T83" fmla="*/ 577 h 626"/>
                <a:gd name="T84" fmla="*/ 2 w 4652"/>
                <a:gd name="T85" fmla="*/ 506 h 626"/>
                <a:gd name="T86" fmla="*/ 0 w 4652"/>
                <a:gd name="T87" fmla="*/ 390 h 626"/>
                <a:gd name="T88" fmla="*/ 2 w 4652"/>
                <a:gd name="T89" fmla="*/ 268 h 626"/>
                <a:gd name="T90" fmla="*/ 110 w 4652"/>
                <a:gd name="T91" fmla="*/ 188 h 626"/>
                <a:gd name="T92" fmla="*/ 456 w 4652"/>
                <a:gd name="T93" fmla="*/ 188 h 626"/>
                <a:gd name="T94" fmla="*/ 816 w 4652"/>
                <a:gd name="T95" fmla="*/ 188 h 626"/>
                <a:gd name="T96" fmla="*/ 1167 w 4652"/>
                <a:gd name="T97" fmla="*/ 188 h 626"/>
                <a:gd name="T98" fmla="*/ 1172 w 4652"/>
                <a:gd name="T99" fmla="*/ 195 h 626"/>
                <a:gd name="T100" fmla="*/ 1176 w 4652"/>
                <a:gd name="T101" fmla="*/ 202 h 626"/>
                <a:gd name="T102" fmla="*/ 1189 w 4652"/>
                <a:gd name="T103" fmla="*/ 206 h 626"/>
                <a:gd name="T104" fmla="*/ 1203 w 4652"/>
                <a:gd name="T105" fmla="*/ 186 h 626"/>
                <a:gd name="T106" fmla="*/ 1194 w 4652"/>
                <a:gd name="T107" fmla="*/ 153 h 626"/>
                <a:gd name="T108" fmla="*/ 1176 w 4652"/>
                <a:gd name="T109" fmla="*/ 120 h 626"/>
                <a:gd name="T110" fmla="*/ 1176 w 4652"/>
                <a:gd name="T111" fmla="*/ 88 h 626"/>
                <a:gd name="T112" fmla="*/ 1189 w 4652"/>
                <a:gd name="T113" fmla="*/ 49 h 626"/>
                <a:gd name="T114" fmla="*/ 1218 w 4652"/>
                <a:gd name="T115" fmla="*/ 18 h 626"/>
                <a:gd name="T116" fmla="*/ 1289 w 4652"/>
                <a:gd name="T117" fmla="*/ 9 h 626"/>
                <a:gd name="T118" fmla="*/ 1353 w 4652"/>
                <a:gd name="T119" fmla="*/ 40 h 626"/>
                <a:gd name="T120" fmla="*/ 1338 w 4652"/>
                <a:gd name="T121" fmla="*/ 107 h 626"/>
                <a:gd name="T122" fmla="*/ 1358 w 4652"/>
                <a:gd name="T123" fmla="*/ 176 h 626"/>
                <a:gd name="T124" fmla="*/ 1395 w 4652"/>
                <a:gd name="T125" fmla="*/ 215 h 62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652"/>
                <a:gd name="T190" fmla="*/ 0 h 626"/>
                <a:gd name="T191" fmla="*/ 4652 w 4652"/>
                <a:gd name="T192" fmla="*/ 626 h 62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652" h="626">
                  <a:moveTo>
                    <a:pt x="1395" y="215"/>
                  </a:moveTo>
                  <a:lnTo>
                    <a:pt x="1402" y="212"/>
                  </a:lnTo>
                  <a:lnTo>
                    <a:pt x="1407" y="210"/>
                  </a:lnTo>
                  <a:lnTo>
                    <a:pt x="1409" y="208"/>
                  </a:lnTo>
                  <a:lnTo>
                    <a:pt x="1412" y="206"/>
                  </a:lnTo>
                  <a:lnTo>
                    <a:pt x="1414" y="202"/>
                  </a:lnTo>
                  <a:lnTo>
                    <a:pt x="1414" y="200"/>
                  </a:lnTo>
                  <a:lnTo>
                    <a:pt x="1412" y="196"/>
                  </a:lnTo>
                  <a:lnTo>
                    <a:pt x="1409" y="194"/>
                  </a:lnTo>
                  <a:lnTo>
                    <a:pt x="1407" y="191"/>
                  </a:lnTo>
                  <a:lnTo>
                    <a:pt x="1402" y="188"/>
                  </a:lnTo>
                  <a:lnTo>
                    <a:pt x="1618" y="188"/>
                  </a:lnTo>
                  <a:lnTo>
                    <a:pt x="1828" y="188"/>
                  </a:lnTo>
                  <a:lnTo>
                    <a:pt x="2029" y="190"/>
                  </a:lnTo>
                  <a:lnTo>
                    <a:pt x="2228" y="190"/>
                  </a:lnTo>
                  <a:lnTo>
                    <a:pt x="2422" y="190"/>
                  </a:lnTo>
                  <a:lnTo>
                    <a:pt x="2613" y="190"/>
                  </a:lnTo>
                  <a:lnTo>
                    <a:pt x="2802" y="191"/>
                  </a:lnTo>
                  <a:lnTo>
                    <a:pt x="2988" y="192"/>
                  </a:lnTo>
                  <a:lnTo>
                    <a:pt x="3174" y="193"/>
                  </a:lnTo>
                  <a:lnTo>
                    <a:pt x="3363" y="194"/>
                  </a:lnTo>
                  <a:lnTo>
                    <a:pt x="3380" y="215"/>
                  </a:lnTo>
                  <a:lnTo>
                    <a:pt x="3404" y="195"/>
                  </a:lnTo>
                  <a:lnTo>
                    <a:pt x="3419" y="175"/>
                  </a:lnTo>
                  <a:lnTo>
                    <a:pt x="3424" y="154"/>
                  </a:lnTo>
                  <a:lnTo>
                    <a:pt x="3424" y="134"/>
                  </a:lnTo>
                  <a:lnTo>
                    <a:pt x="3419" y="112"/>
                  </a:lnTo>
                  <a:lnTo>
                    <a:pt x="3409" y="90"/>
                  </a:lnTo>
                  <a:lnTo>
                    <a:pt x="3395" y="70"/>
                  </a:lnTo>
                  <a:lnTo>
                    <a:pt x="3378" y="49"/>
                  </a:lnTo>
                  <a:lnTo>
                    <a:pt x="3358" y="28"/>
                  </a:lnTo>
                  <a:lnTo>
                    <a:pt x="3336" y="9"/>
                  </a:lnTo>
                  <a:lnTo>
                    <a:pt x="3360" y="10"/>
                  </a:lnTo>
                  <a:lnTo>
                    <a:pt x="3380" y="11"/>
                  </a:lnTo>
                  <a:lnTo>
                    <a:pt x="3400" y="12"/>
                  </a:lnTo>
                  <a:lnTo>
                    <a:pt x="3419" y="15"/>
                  </a:lnTo>
                  <a:lnTo>
                    <a:pt x="3439" y="17"/>
                  </a:lnTo>
                  <a:lnTo>
                    <a:pt x="3458" y="19"/>
                  </a:lnTo>
                  <a:lnTo>
                    <a:pt x="3478" y="23"/>
                  </a:lnTo>
                  <a:lnTo>
                    <a:pt x="3498" y="25"/>
                  </a:lnTo>
                  <a:lnTo>
                    <a:pt x="3517" y="27"/>
                  </a:lnTo>
                  <a:lnTo>
                    <a:pt x="3539" y="30"/>
                  </a:lnTo>
                  <a:lnTo>
                    <a:pt x="3559" y="47"/>
                  </a:lnTo>
                  <a:lnTo>
                    <a:pt x="3574" y="64"/>
                  </a:lnTo>
                  <a:lnTo>
                    <a:pt x="3583" y="82"/>
                  </a:lnTo>
                  <a:lnTo>
                    <a:pt x="3593" y="99"/>
                  </a:lnTo>
                  <a:lnTo>
                    <a:pt x="3598" y="119"/>
                  </a:lnTo>
                  <a:lnTo>
                    <a:pt x="3601" y="137"/>
                  </a:lnTo>
                  <a:lnTo>
                    <a:pt x="3603" y="155"/>
                  </a:lnTo>
                  <a:lnTo>
                    <a:pt x="3603" y="175"/>
                  </a:lnTo>
                  <a:lnTo>
                    <a:pt x="3603" y="194"/>
                  </a:lnTo>
                  <a:lnTo>
                    <a:pt x="3601" y="215"/>
                  </a:lnTo>
                  <a:lnTo>
                    <a:pt x="3637" y="194"/>
                  </a:lnTo>
                  <a:lnTo>
                    <a:pt x="4652" y="198"/>
                  </a:lnTo>
                  <a:lnTo>
                    <a:pt x="4642" y="503"/>
                  </a:lnTo>
                  <a:lnTo>
                    <a:pt x="4630" y="504"/>
                  </a:lnTo>
                  <a:lnTo>
                    <a:pt x="4615" y="505"/>
                  </a:lnTo>
                  <a:lnTo>
                    <a:pt x="4603" y="506"/>
                  </a:lnTo>
                  <a:lnTo>
                    <a:pt x="4588" y="507"/>
                  </a:lnTo>
                  <a:lnTo>
                    <a:pt x="4576" y="508"/>
                  </a:lnTo>
                  <a:lnTo>
                    <a:pt x="4564" y="511"/>
                  </a:lnTo>
                  <a:lnTo>
                    <a:pt x="4554" y="514"/>
                  </a:lnTo>
                  <a:lnTo>
                    <a:pt x="4544" y="519"/>
                  </a:lnTo>
                  <a:lnTo>
                    <a:pt x="4539" y="524"/>
                  </a:lnTo>
                  <a:lnTo>
                    <a:pt x="4534" y="531"/>
                  </a:lnTo>
                  <a:lnTo>
                    <a:pt x="4532" y="544"/>
                  </a:lnTo>
                  <a:lnTo>
                    <a:pt x="4537" y="555"/>
                  </a:lnTo>
                  <a:lnTo>
                    <a:pt x="4549" y="564"/>
                  </a:lnTo>
                  <a:lnTo>
                    <a:pt x="4566" y="572"/>
                  </a:lnTo>
                  <a:lnTo>
                    <a:pt x="4583" y="579"/>
                  </a:lnTo>
                  <a:lnTo>
                    <a:pt x="4603" y="587"/>
                  </a:lnTo>
                  <a:lnTo>
                    <a:pt x="4620" y="595"/>
                  </a:lnTo>
                  <a:lnTo>
                    <a:pt x="4635" y="603"/>
                  </a:lnTo>
                  <a:lnTo>
                    <a:pt x="4642" y="614"/>
                  </a:lnTo>
                  <a:lnTo>
                    <a:pt x="4642" y="626"/>
                  </a:lnTo>
                  <a:lnTo>
                    <a:pt x="4625" y="626"/>
                  </a:lnTo>
                  <a:lnTo>
                    <a:pt x="4610" y="624"/>
                  </a:lnTo>
                  <a:lnTo>
                    <a:pt x="4596" y="622"/>
                  </a:lnTo>
                  <a:lnTo>
                    <a:pt x="4579" y="619"/>
                  </a:lnTo>
                  <a:lnTo>
                    <a:pt x="4564" y="617"/>
                  </a:lnTo>
                  <a:lnTo>
                    <a:pt x="4549" y="615"/>
                  </a:lnTo>
                  <a:lnTo>
                    <a:pt x="4534" y="612"/>
                  </a:lnTo>
                  <a:lnTo>
                    <a:pt x="4517" y="612"/>
                  </a:lnTo>
                  <a:lnTo>
                    <a:pt x="4500" y="614"/>
                  </a:lnTo>
                  <a:lnTo>
                    <a:pt x="4483" y="617"/>
                  </a:lnTo>
                  <a:lnTo>
                    <a:pt x="4483" y="609"/>
                  </a:lnTo>
                  <a:lnTo>
                    <a:pt x="4485" y="585"/>
                  </a:lnTo>
                  <a:lnTo>
                    <a:pt x="4485" y="548"/>
                  </a:lnTo>
                  <a:lnTo>
                    <a:pt x="4485" y="505"/>
                  </a:lnTo>
                  <a:lnTo>
                    <a:pt x="4488" y="457"/>
                  </a:lnTo>
                  <a:lnTo>
                    <a:pt x="4488" y="408"/>
                  </a:lnTo>
                  <a:lnTo>
                    <a:pt x="4488" y="362"/>
                  </a:lnTo>
                  <a:lnTo>
                    <a:pt x="4488" y="322"/>
                  </a:lnTo>
                  <a:lnTo>
                    <a:pt x="4488" y="294"/>
                  </a:lnTo>
                  <a:lnTo>
                    <a:pt x="4485" y="279"/>
                  </a:lnTo>
                  <a:lnTo>
                    <a:pt x="4485" y="271"/>
                  </a:lnTo>
                  <a:lnTo>
                    <a:pt x="4480" y="265"/>
                  </a:lnTo>
                  <a:lnTo>
                    <a:pt x="4476" y="260"/>
                  </a:lnTo>
                  <a:lnTo>
                    <a:pt x="4468" y="257"/>
                  </a:lnTo>
                  <a:lnTo>
                    <a:pt x="4461" y="254"/>
                  </a:lnTo>
                  <a:lnTo>
                    <a:pt x="4451" y="252"/>
                  </a:lnTo>
                  <a:lnTo>
                    <a:pt x="4444" y="251"/>
                  </a:lnTo>
                  <a:lnTo>
                    <a:pt x="4439" y="251"/>
                  </a:lnTo>
                  <a:lnTo>
                    <a:pt x="4434" y="250"/>
                  </a:lnTo>
                  <a:lnTo>
                    <a:pt x="4431" y="250"/>
                  </a:lnTo>
                  <a:lnTo>
                    <a:pt x="292" y="247"/>
                  </a:lnTo>
                  <a:lnTo>
                    <a:pt x="289" y="247"/>
                  </a:lnTo>
                  <a:lnTo>
                    <a:pt x="277" y="247"/>
                  </a:lnTo>
                  <a:lnTo>
                    <a:pt x="262" y="247"/>
                  </a:lnTo>
                  <a:lnTo>
                    <a:pt x="243" y="247"/>
                  </a:lnTo>
                  <a:lnTo>
                    <a:pt x="223" y="247"/>
                  </a:lnTo>
                  <a:lnTo>
                    <a:pt x="201" y="249"/>
                  </a:lnTo>
                  <a:lnTo>
                    <a:pt x="184" y="251"/>
                  </a:lnTo>
                  <a:lnTo>
                    <a:pt x="167" y="256"/>
                  </a:lnTo>
                  <a:lnTo>
                    <a:pt x="157" y="263"/>
                  </a:lnTo>
                  <a:lnTo>
                    <a:pt x="152" y="271"/>
                  </a:lnTo>
                  <a:lnTo>
                    <a:pt x="152" y="572"/>
                  </a:lnTo>
                  <a:lnTo>
                    <a:pt x="140" y="570"/>
                  </a:lnTo>
                  <a:lnTo>
                    <a:pt x="125" y="569"/>
                  </a:lnTo>
                  <a:lnTo>
                    <a:pt x="110" y="568"/>
                  </a:lnTo>
                  <a:lnTo>
                    <a:pt x="96" y="568"/>
                  </a:lnTo>
                  <a:lnTo>
                    <a:pt x="81" y="569"/>
                  </a:lnTo>
                  <a:lnTo>
                    <a:pt x="66" y="570"/>
                  </a:lnTo>
                  <a:lnTo>
                    <a:pt x="51" y="572"/>
                  </a:lnTo>
                  <a:lnTo>
                    <a:pt x="37" y="575"/>
                  </a:lnTo>
                  <a:lnTo>
                    <a:pt x="22" y="577"/>
                  </a:lnTo>
                  <a:lnTo>
                    <a:pt x="10" y="579"/>
                  </a:lnTo>
                  <a:lnTo>
                    <a:pt x="5" y="544"/>
                  </a:lnTo>
                  <a:lnTo>
                    <a:pt x="2" y="506"/>
                  </a:lnTo>
                  <a:lnTo>
                    <a:pt x="2" y="468"/>
                  </a:lnTo>
                  <a:lnTo>
                    <a:pt x="0" y="430"/>
                  </a:lnTo>
                  <a:lnTo>
                    <a:pt x="0" y="390"/>
                  </a:lnTo>
                  <a:lnTo>
                    <a:pt x="0" y="350"/>
                  </a:lnTo>
                  <a:lnTo>
                    <a:pt x="0" y="310"/>
                  </a:lnTo>
                  <a:lnTo>
                    <a:pt x="2" y="268"/>
                  </a:lnTo>
                  <a:lnTo>
                    <a:pt x="2" y="228"/>
                  </a:lnTo>
                  <a:lnTo>
                    <a:pt x="2" y="188"/>
                  </a:lnTo>
                  <a:lnTo>
                    <a:pt x="110" y="188"/>
                  </a:lnTo>
                  <a:lnTo>
                    <a:pt x="223" y="188"/>
                  </a:lnTo>
                  <a:lnTo>
                    <a:pt x="338" y="188"/>
                  </a:lnTo>
                  <a:lnTo>
                    <a:pt x="456" y="188"/>
                  </a:lnTo>
                  <a:lnTo>
                    <a:pt x="576" y="188"/>
                  </a:lnTo>
                  <a:lnTo>
                    <a:pt x="696" y="188"/>
                  </a:lnTo>
                  <a:lnTo>
                    <a:pt x="816" y="188"/>
                  </a:lnTo>
                  <a:lnTo>
                    <a:pt x="934" y="188"/>
                  </a:lnTo>
                  <a:lnTo>
                    <a:pt x="1051" y="188"/>
                  </a:lnTo>
                  <a:lnTo>
                    <a:pt x="1167" y="188"/>
                  </a:lnTo>
                  <a:lnTo>
                    <a:pt x="1169" y="191"/>
                  </a:lnTo>
                  <a:lnTo>
                    <a:pt x="1172" y="193"/>
                  </a:lnTo>
                  <a:lnTo>
                    <a:pt x="1172" y="195"/>
                  </a:lnTo>
                  <a:lnTo>
                    <a:pt x="1174" y="198"/>
                  </a:lnTo>
                  <a:lnTo>
                    <a:pt x="1174" y="200"/>
                  </a:lnTo>
                  <a:lnTo>
                    <a:pt x="1176" y="202"/>
                  </a:lnTo>
                  <a:lnTo>
                    <a:pt x="1179" y="204"/>
                  </a:lnTo>
                  <a:lnTo>
                    <a:pt x="1184" y="206"/>
                  </a:lnTo>
                  <a:lnTo>
                    <a:pt x="1189" y="206"/>
                  </a:lnTo>
                  <a:lnTo>
                    <a:pt x="1194" y="206"/>
                  </a:lnTo>
                  <a:lnTo>
                    <a:pt x="1201" y="196"/>
                  </a:lnTo>
                  <a:lnTo>
                    <a:pt x="1203" y="186"/>
                  </a:lnTo>
                  <a:lnTo>
                    <a:pt x="1203" y="175"/>
                  </a:lnTo>
                  <a:lnTo>
                    <a:pt x="1199" y="164"/>
                  </a:lnTo>
                  <a:lnTo>
                    <a:pt x="1194" y="153"/>
                  </a:lnTo>
                  <a:lnTo>
                    <a:pt x="1189" y="142"/>
                  </a:lnTo>
                  <a:lnTo>
                    <a:pt x="1181" y="131"/>
                  </a:lnTo>
                  <a:lnTo>
                    <a:pt x="1176" y="120"/>
                  </a:lnTo>
                  <a:lnTo>
                    <a:pt x="1174" y="110"/>
                  </a:lnTo>
                  <a:lnTo>
                    <a:pt x="1174" y="99"/>
                  </a:lnTo>
                  <a:lnTo>
                    <a:pt x="1176" y="88"/>
                  </a:lnTo>
                  <a:lnTo>
                    <a:pt x="1179" y="75"/>
                  </a:lnTo>
                  <a:lnTo>
                    <a:pt x="1184" y="63"/>
                  </a:lnTo>
                  <a:lnTo>
                    <a:pt x="1189" y="49"/>
                  </a:lnTo>
                  <a:lnTo>
                    <a:pt x="1194" y="38"/>
                  </a:lnTo>
                  <a:lnTo>
                    <a:pt x="1206" y="27"/>
                  </a:lnTo>
                  <a:lnTo>
                    <a:pt x="1218" y="18"/>
                  </a:lnTo>
                  <a:lnTo>
                    <a:pt x="1238" y="12"/>
                  </a:lnTo>
                  <a:lnTo>
                    <a:pt x="1260" y="9"/>
                  </a:lnTo>
                  <a:lnTo>
                    <a:pt x="1289" y="9"/>
                  </a:lnTo>
                  <a:lnTo>
                    <a:pt x="1377" y="0"/>
                  </a:lnTo>
                  <a:lnTo>
                    <a:pt x="1365" y="19"/>
                  </a:lnTo>
                  <a:lnTo>
                    <a:pt x="1353" y="40"/>
                  </a:lnTo>
                  <a:lnTo>
                    <a:pt x="1346" y="62"/>
                  </a:lnTo>
                  <a:lnTo>
                    <a:pt x="1341" y="84"/>
                  </a:lnTo>
                  <a:lnTo>
                    <a:pt x="1338" y="107"/>
                  </a:lnTo>
                  <a:lnTo>
                    <a:pt x="1341" y="131"/>
                  </a:lnTo>
                  <a:lnTo>
                    <a:pt x="1346" y="154"/>
                  </a:lnTo>
                  <a:lnTo>
                    <a:pt x="1358" y="176"/>
                  </a:lnTo>
                  <a:lnTo>
                    <a:pt x="1373" y="196"/>
                  </a:lnTo>
                  <a:lnTo>
                    <a:pt x="1395" y="215"/>
                  </a:lnTo>
                  <a:close/>
                </a:path>
              </a:pathLst>
            </a:custGeom>
            <a:solidFill>
              <a:srgbClr val="47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76" name="Freeform 42">
              <a:extLst>
                <a:ext uri="{FF2B5EF4-FFF2-40B4-BE49-F238E27FC236}">
                  <a16:creationId xmlns:a16="http://schemas.microsoft.com/office/drawing/2014/main" id="{F678D7E3-57FF-40C2-8CC4-6E6C890FB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1032"/>
              <a:ext cx="360" cy="26"/>
            </a:xfrm>
            <a:custGeom>
              <a:avLst/>
              <a:gdLst>
                <a:gd name="T0" fmla="*/ 360 w 360"/>
                <a:gd name="T1" fmla="*/ 18 h 26"/>
                <a:gd name="T2" fmla="*/ 360 w 360"/>
                <a:gd name="T3" fmla="*/ 26 h 26"/>
                <a:gd name="T4" fmla="*/ 326 w 360"/>
                <a:gd name="T5" fmla="*/ 22 h 26"/>
                <a:gd name="T6" fmla="*/ 291 w 360"/>
                <a:gd name="T7" fmla="*/ 20 h 26"/>
                <a:gd name="T8" fmla="*/ 255 w 360"/>
                <a:gd name="T9" fmla="*/ 16 h 26"/>
                <a:gd name="T10" fmla="*/ 218 w 360"/>
                <a:gd name="T11" fmla="*/ 14 h 26"/>
                <a:gd name="T12" fmla="*/ 181 w 360"/>
                <a:gd name="T13" fmla="*/ 12 h 26"/>
                <a:gd name="T14" fmla="*/ 144 w 360"/>
                <a:gd name="T15" fmla="*/ 10 h 26"/>
                <a:gd name="T16" fmla="*/ 110 w 360"/>
                <a:gd name="T17" fmla="*/ 8 h 26"/>
                <a:gd name="T18" fmla="*/ 73 w 360"/>
                <a:gd name="T19" fmla="*/ 8 h 26"/>
                <a:gd name="T20" fmla="*/ 36 w 360"/>
                <a:gd name="T21" fmla="*/ 8 h 26"/>
                <a:gd name="T22" fmla="*/ 0 w 360"/>
                <a:gd name="T23" fmla="*/ 8 h 26"/>
                <a:gd name="T24" fmla="*/ 36 w 360"/>
                <a:gd name="T25" fmla="*/ 4 h 26"/>
                <a:gd name="T26" fmla="*/ 73 w 360"/>
                <a:gd name="T27" fmla="*/ 2 h 26"/>
                <a:gd name="T28" fmla="*/ 110 w 360"/>
                <a:gd name="T29" fmla="*/ 0 h 26"/>
                <a:gd name="T30" fmla="*/ 144 w 360"/>
                <a:gd name="T31" fmla="*/ 2 h 26"/>
                <a:gd name="T32" fmla="*/ 181 w 360"/>
                <a:gd name="T33" fmla="*/ 4 h 26"/>
                <a:gd name="T34" fmla="*/ 218 w 360"/>
                <a:gd name="T35" fmla="*/ 6 h 26"/>
                <a:gd name="T36" fmla="*/ 252 w 360"/>
                <a:gd name="T37" fmla="*/ 10 h 26"/>
                <a:gd name="T38" fmla="*/ 289 w 360"/>
                <a:gd name="T39" fmla="*/ 13 h 26"/>
                <a:gd name="T40" fmla="*/ 326 w 360"/>
                <a:gd name="T41" fmla="*/ 15 h 26"/>
                <a:gd name="T42" fmla="*/ 360 w 360"/>
                <a:gd name="T43" fmla="*/ 18 h 26"/>
                <a:gd name="T44" fmla="*/ 360 w 360"/>
                <a:gd name="T45" fmla="*/ 18 h 2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60"/>
                <a:gd name="T70" fmla="*/ 0 h 26"/>
                <a:gd name="T71" fmla="*/ 360 w 360"/>
                <a:gd name="T72" fmla="*/ 26 h 2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60" h="26">
                  <a:moveTo>
                    <a:pt x="360" y="18"/>
                  </a:moveTo>
                  <a:lnTo>
                    <a:pt x="360" y="26"/>
                  </a:lnTo>
                  <a:lnTo>
                    <a:pt x="326" y="22"/>
                  </a:lnTo>
                  <a:lnTo>
                    <a:pt x="291" y="20"/>
                  </a:lnTo>
                  <a:lnTo>
                    <a:pt x="255" y="16"/>
                  </a:lnTo>
                  <a:lnTo>
                    <a:pt x="218" y="14"/>
                  </a:lnTo>
                  <a:lnTo>
                    <a:pt x="181" y="12"/>
                  </a:lnTo>
                  <a:lnTo>
                    <a:pt x="144" y="10"/>
                  </a:lnTo>
                  <a:lnTo>
                    <a:pt x="110" y="8"/>
                  </a:lnTo>
                  <a:lnTo>
                    <a:pt x="73" y="8"/>
                  </a:lnTo>
                  <a:lnTo>
                    <a:pt x="36" y="8"/>
                  </a:lnTo>
                  <a:lnTo>
                    <a:pt x="0" y="8"/>
                  </a:lnTo>
                  <a:lnTo>
                    <a:pt x="36" y="4"/>
                  </a:lnTo>
                  <a:lnTo>
                    <a:pt x="73" y="2"/>
                  </a:lnTo>
                  <a:lnTo>
                    <a:pt x="110" y="0"/>
                  </a:lnTo>
                  <a:lnTo>
                    <a:pt x="144" y="2"/>
                  </a:lnTo>
                  <a:lnTo>
                    <a:pt x="181" y="4"/>
                  </a:lnTo>
                  <a:lnTo>
                    <a:pt x="218" y="6"/>
                  </a:lnTo>
                  <a:lnTo>
                    <a:pt x="252" y="10"/>
                  </a:lnTo>
                  <a:lnTo>
                    <a:pt x="289" y="13"/>
                  </a:lnTo>
                  <a:lnTo>
                    <a:pt x="326" y="15"/>
                  </a:lnTo>
                  <a:lnTo>
                    <a:pt x="360" y="18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77" name="Freeform 43">
              <a:extLst>
                <a:ext uri="{FF2B5EF4-FFF2-40B4-BE49-F238E27FC236}">
                  <a16:creationId xmlns:a16="http://schemas.microsoft.com/office/drawing/2014/main" id="{21C92F8D-CBE6-4DEE-8C3F-6634107AF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7" y="1087"/>
              <a:ext cx="177" cy="36"/>
            </a:xfrm>
            <a:custGeom>
              <a:avLst/>
              <a:gdLst>
                <a:gd name="T0" fmla="*/ 177 w 177"/>
                <a:gd name="T1" fmla="*/ 12 h 36"/>
                <a:gd name="T2" fmla="*/ 159 w 177"/>
                <a:gd name="T3" fmla="*/ 14 h 36"/>
                <a:gd name="T4" fmla="*/ 140 w 177"/>
                <a:gd name="T5" fmla="*/ 16 h 36"/>
                <a:gd name="T6" fmla="*/ 123 w 177"/>
                <a:gd name="T7" fmla="*/ 19 h 36"/>
                <a:gd name="T8" fmla="*/ 106 w 177"/>
                <a:gd name="T9" fmla="*/ 21 h 36"/>
                <a:gd name="T10" fmla="*/ 88 w 177"/>
                <a:gd name="T11" fmla="*/ 23 h 36"/>
                <a:gd name="T12" fmla="*/ 71 w 177"/>
                <a:gd name="T13" fmla="*/ 27 h 36"/>
                <a:gd name="T14" fmla="*/ 54 w 177"/>
                <a:gd name="T15" fmla="*/ 29 h 36"/>
                <a:gd name="T16" fmla="*/ 37 w 177"/>
                <a:gd name="T17" fmla="*/ 31 h 36"/>
                <a:gd name="T18" fmla="*/ 20 w 177"/>
                <a:gd name="T19" fmla="*/ 33 h 36"/>
                <a:gd name="T20" fmla="*/ 0 w 177"/>
                <a:gd name="T21" fmla="*/ 36 h 36"/>
                <a:gd name="T22" fmla="*/ 10 w 177"/>
                <a:gd name="T23" fmla="*/ 30 h 36"/>
                <a:gd name="T24" fmla="*/ 22 w 177"/>
                <a:gd name="T25" fmla="*/ 25 h 36"/>
                <a:gd name="T26" fmla="*/ 37 w 177"/>
                <a:gd name="T27" fmla="*/ 21 h 36"/>
                <a:gd name="T28" fmla="*/ 52 w 177"/>
                <a:gd name="T29" fmla="*/ 19 h 36"/>
                <a:gd name="T30" fmla="*/ 69 w 177"/>
                <a:gd name="T31" fmla="*/ 16 h 36"/>
                <a:gd name="T32" fmla="*/ 88 w 177"/>
                <a:gd name="T33" fmla="*/ 14 h 36"/>
                <a:gd name="T34" fmla="*/ 106 w 177"/>
                <a:gd name="T35" fmla="*/ 12 h 36"/>
                <a:gd name="T36" fmla="*/ 123 w 177"/>
                <a:gd name="T37" fmla="*/ 8 h 36"/>
                <a:gd name="T38" fmla="*/ 137 w 177"/>
                <a:gd name="T39" fmla="*/ 5 h 36"/>
                <a:gd name="T40" fmla="*/ 152 w 177"/>
                <a:gd name="T41" fmla="*/ 0 h 36"/>
                <a:gd name="T42" fmla="*/ 177 w 177"/>
                <a:gd name="T43" fmla="*/ 0 h 36"/>
                <a:gd name="T44" fmla="*/ 177 w 177"/>
                <a:gd name="T45" fmla="*/ 12 h 36"/>
                <a:gd name="T46" fmla="*/ 177 w 177"/>
                <a:gd name="T47" fmla="*/ 12 h 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7"/>
                <a:gd name="T73" fmla="*/ 0 h 36"/>
                <a:gd name="T74" fmla="*/ 177 w 177"/>
                <a:gd name="T75" fmla="*/ 36 h 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7" h="36">
                  <a:moveTo>
                    <a:pt x="177" y="12"/>
                  </a:moveTo>
                  <a:lnTo>
                    <a:pt x="159" y="14"/>
                  </a:lnTo>
                  <a:lnTo>
                    <a:pt x="140" y="16"/>
                  </a:lnTo>
                  <a:lnTo>
                    <a:pt x="123" y="19"/>
                  </a:lnTo>
                  <a:lnTo>
                    <a:pt x="106" y="21"/>
                  </a:lnTo>
                  <a:lnTo>
                    <a:pt x="88" y="23"/>
                  </a:lnTo>
                  <a:lnTo>
                    <a:pt x="71" y="27"/>
                  </a:lnTo>
                  <a:lnTo>
                    <a:pt x="54" y="29"/>
                  </a:lnTo>
                  <a:lnTo>
                    <a:pt x="37" y="31"/>
                  </a:lnTo>
                  <a:lnTo>
                    <a:pt x="20" y="33"/>
                  </a:lnTo>
                  <a:lnTo>
                    <a:pt x="0" y="36"/>
                  </a:lnTo>
                  <a:lnTo>
                    <a:pt x="10" y="30"/>
                  </a:lnTo>
                  <a:lnTo>
                    <a:pt x="22" y="25"/>
                  </a:lnTo>
                  <a:lnTo>
                    <a:pt x="37" y="21"/>
                  </a:lnTo>
                  <a:lnTo>
                    <a:pt x="52" y="19"/>
                  </a:lnTo>
                  <a:lnTo>
                    <a:pt x="69" y="16"/>
                  </a:lnTo>
                  <a:lnTo>
                    <a:pt x="88" y="14"/>
                  </a:lnTo>
                  <a:lnTo>
                    <a:pt x="106" y="12"/>
                  </a:lnTo>
                  <a:lnTo>
                    <a:pt x="123" y="8"/>
                  </a:lnTo>
                  <a:lnTo>
                    <a:pt x="137" y="5"/>
                  </a:lnTo>
                  <a:lnTo>
                    <a:pt x="152" y="0"/>
                  </a:lnTo>
                  <a:lnTo>
                    <a:pt x="177" y="0"/>
                  </a:lnTo>
                  <a:lnTo>
                    <a:pt x="177" y="12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78" name="Freeform 44">
              <a:extLst>
                <a:ext uri="{FF2B5EF4-FFF2-40B4-BE49-F238E27FC236}">
                  <a16:creationId xmlns:a16="http://schemas.microsoft.com/office/drawing/2014/main" id="{4BDE3B8A-DED8-40E6-9BE2-C9D128DC5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1092"/>
              <a:ext cx="213" cy="31"/>
            </a:xfrm>
            <a:custGeom>
              <a:avLst/>
              <a:gdLst>
                <a:gd name="T0" fmla="*/ 213 w 213"/>
                <a:gd name="T1" fmla="*/ 20 h 28"/>
                <a:gd name="T2" fmla="*/ 213 w 213"/>
                <a:gd name="T3" fmla="*/ 28 h 28"/>
                <a:gd name="T4" fmla="*/ 0 w 213"/>
                <a:gd name="T5" fmla="*/ 0 h 28"/>
                <a:gd name="T6" fmla="*/ 25 w 213"/>
                <a:gd name="T7" fmla="*/ 1 h 28"/>
                <a:gd name="T8" fmla="*/ 47 w 213"/>
                <a:gd name="T9" fmla="*/ 2 h 28"/>
                <a:gd name="T10" fmla="*/ 69 w 213"/>
                <a:gd name="T11" fmla="*/ 3 h 28"/>
                <a:gd name="T12" fmla="*/ 88 w 213"/>
                <a:gd name="T13" fmla="*/ 5 h 28"/>
                <a:gd name="T14" fmla="*/ 110 w 213"/>
                <a:gd name="T15" fmla="*/ 8 h 28"/>
                <a:gd name="T16" fmla="*/ 133 w 213"/>
                <a:gd name="T17" fmla="*/ 10 h 28"/>
                <a:gd name="T18" fmla="*/ 152 w 213"/>
                <a:gd name="T19" fmla="*/ 13 h 28"/>
                <a:gd name="T20" fmla="*/ 172 w 213"/>
                <a:gd name="T21" fmla="*/ 16 h 28"/>
                <a:gd name="T22" fmla="*/ 194 w 213"/>
                <a:gd name="T23" fmla="*/ 18 h 28"/>
                <a:gd name="T24" fmla="*/ 213 w 213"/>
                <a:gd name="T25" fmla="*/ 20 h 28"/>
                <a:gd name="T26" fmla="*/ 213 w 213"/>
                <a:gd name="T27" fmla="*/ 20 h 2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3"/>
                <a:gd name="T43" fmla="*/ 0 h 28"/>
                <a:gd name="T44" fmla="*/ 213 w 213"/>
                <a:gd name="T45" fmla="*/ 28 h 2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3" h="28">
                  <a:moveTo>
                    <a:pt x="213" y="20"/>
                  </a:moveTo>
                  <a:lnTo>
                    <a:pt x="213" y="28"/>
                  </a:lnTo>
                  <a:lnTo>
                    <a:pt x="0" y="0"/>
                  </a:lnTo>
                  <a:lnTo>
                    <a:pt x="25" y="1"/>
                  </a:lnTo>
                  <a:lnTo>
                    <a:pt x="47" y="2"/>
                  </a:lnTo>
                  <a:lnTo>
                    <a:pt x="69" y="3"/>
                  </a:lnTo>
                  <a:lnTo>
                    <a:pt x="88" y="5"/>
                  </a:lnTo>
                  <a:lnTo>
                    <a:pt x="110" y="8"/>
                  </a:lnTo>
                  <a:lnTo>
                    <a:pt x="133" y="10"/>
                  </a:lnTo>
                  <a:lnTo>
                    <a:pt x="152" y="13"/>
                  </a:lnTo>
                  <a:lnTo>
                    <a:pt x="172" y="16"/>
                  </a:lnTo>
                  <a:lnTo>
                    <a:pt x="194" y="18"/>
                  </a:lnTo>
                  <a:lnTo>
                    <a:pt x="213" y="20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79" name="Freeform 45">
              <a:extLst>
                <a:ext uri="{FF2B5EF4-FFF2-40B4-BE49-F238E27FC236}">
                  <a16:creationId xmlns:a16="http://schemas.microsoft.com/office/drawing/2014/main" id="{152FC5C4-0C97-4231-BCE6-08F4EC169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" y="1643"/>
              <a:ext cx="157" cy="44"/>
            </a:xfrm>
            <a:custGeom>
              <a:avLst/>
              <a:gdLst>
                <a:gd name="T0" fmla="*/ 0 w 157"/>
                <a:gd name="T1" fmla="*/ 44 h 44"/>
                <a:gd name="T2" fmla="*/ 142 w 157"/>
                <a:gd name="T3" fmla="*/ 0 h 44"/>
                <a:gd name="T4" fmla="*/ 157 w 157"/>
                <a:gd name="T5" fmla="*/ 35 h 44"/>
                <a:gd name="T6" fmla="*/ 0 w 157"/>
                <a:gd name="T7" fmla="*/ 44 h 44"/>
                <a:gd name="T8" fmla="*/ 0 w 157"/>
                <a:gd name="T9" fmla="*/ 44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44"/>
                <a:gd name="T17" fmla="*/ 157 w 157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44">
                  <a:moveTo>
                    <a:pt x="0" y="44"/>
                  </a:moveTo>
                  <a:lnTo>
                    <a:pt x="142" y="0"/>
                  </a:lnTo>
                  <a:lnTo>
                    <a:pt x="157" y="35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47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80" name="Freeform 46">
              <a:extLst>
                <a:ext uri="{FF2B5EF4-FFF2-40B4-BE49-F238E27FC236}">
                  <a16:creationId xmlns:a16="http://schemas.microsoft.com/office/drawing/2014/main" id="{0CE743DE-BAA8-4E64-A308-64A16A505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" y="1687"/>
              <a:ext cx="37" cy="12"/>
            </a:xfrm>
            <a:custGeom>
              <a:avLst/>
              <a:gdLst>
                <a:gd name="T0" fmla="*/ 0 w 37"/>
                <a:gd name="T1" fmla="*/ 12 h 12"/>
                <a:gd name="T2" fmla="*/ 0 w 37"/>
                <a:gd name="T3" fmla="*/ 0 h 12"/>
                <a:gd name="T4" fmla="*/ 37 w 37"/>
                <a:gd name="T5" fmla="*/ 12 h 12"/>
                <a:gd name="T6" fmla="*/ 0 w 37"/>
                <a:gd name="T7" fmla="*/ 12 h 12"/>
                <a:gd name="T8" fmla="*/ 0 w 37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12"/>
                <a:gd name="T17" fmla="*/ 37 w 37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12">
                  <a:moveTo>
                    <a:pt x="0" y="12"/>
                  </a:moveTo>
                  <a:lnTo>
                    <a:pt x="0" y="0"/>
                  </a:lnTo>
                  <a:lnTo>
                    <a:pt x="37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47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81" name="Freeform 47">
              <a:extLst>
                <a:ext uri="{FF2B5EF4-FFF2-40B4-BE49-F238E27FC236}">
                  <a16:creationId xmlns:a16="http://schemas.microsoft.com/office/drawing/2014/main" id="{32359F9B-7FFA-4AF7-8019-5EB67DB30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" y="1766"/>
              <a:ext cx="27" cy="15"/>
            </a:xfrm>
            <a:custGeom>
              <a:avLst/>
              <a:gdLst>
                <a:gd name="T0" fmla="*/ 0 w 27"/>
                <a:gd name="T1" fmla="*/ 12 h 15"/>
                <a:gd name="T2" fmla="*/ 27 w 27"/>
                <a:gd name="T3" fmla="*/ 0 h 15"/>
                <a:gd name="T4" fmla="*/ 27 w 27"/>
                <a:gd name="T5" fmla="*/ 15 h 15"/>
                <a:gd name="T6" fmla="*/ 0 w 27"/>
                <a:gd name="T7" fmla="*/ 12 h 15"/>
                <a:gd name="T8" fmla="*/ 0 w 27"/>
                <a:gd name="T9" fmla="*/ 12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15"/>
                <a:gd name="T17" fmla="*/ 27 w 27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15">
                  <a:moveTo>
                    <a:pt x="0" y="12"/>
                  </a:moveTo>
                  <a:lnTo>
                    <a:pt x="27" y="0"/>
                  </a:lnTo>
                  <a:lnTo>
                    <a:pt x="27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47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82" name="Freeform 48">
              <a:extLst>
                <a:ext uri="{FF2B5EF4-FFF2-40B4-BE49-F238E27FC236}">
                  <a16:creationId xmlns:a16="http://schemas.microsoft.com/office/drawing/2014/main" id="{78939459-A36F-46ED-97D7-622AB7A8C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5" y="1781"/>
              <a:ext cx="166" cy="79"/>
            </a:xfrm>
            <a:custGeom>
              <a:avLst/>
              <a:gdLst>
                <a:gd name="T0" fmla="*/ 157 w 162"/>
                <a:gd name="T1" fmla="*/ 67 h 79"/>
                <a:gd name="T2" fmla="*/ 139 w 162"/>
                <a:gd name="T3" fmla="*/ 64 h 79"/>
                <a:gd name="T4" fmla="*/ 122 w 162"/>
                <a:gd name="T5" fmla="*/ 62 h 79"/>
                <a:gd name="T6" fmla="*/ 108 w 162"/>
                <a:gd name="T7" fmla="*/ 62 h 79"/>
                <a:gd name="T8" fmla="*/ 90 w 162"/>
                <a:gd name="T9" fmla="*/ 62 h 79"/>
                <a:gd name="T10" fmla="*/ 76 w 162"/>
                <a:gd name="T11" fmla="*/ 63 h 79"/>
                <a:gd name="T12" fmla="*/ 61 w 162"/>
                <a:gd name="T13" fmla="*/ 65 h 79"/>
                <a:gd name="T14" fmla="*/ 46 w 162"/>
                <a:gd name="T15" fmla="*/ 69 h 79"/>
                <a:gd name="T16" fmla="*/ 29 w 162"/>
                <a:gd name="T17" fmla="*/ 72 h 79"/>
                <a:gd name="T18" fmla="*/ 14 w 162"/>
                <a:gd name="T19" fmla="*/ 75 h 79"/>
                <a:gd name="T20" fmla="*/ 0 w 162"/>
                <a:gd name="T21" fmla="*/ 79 h 79"/>
                <a:gd name="T22" fmla="*/ 10 w 162"/>
                <a:gd name="T23" fmla="*/ 0 h 79"/>
                <a:gd name="T24" fmla="*/ 27 w 162"/>
                <a:gd name="T25" fmla="*/ 8 h 79"/>
                <a:gd name="T26" fmla="*/ 46 w 162"/>
                <a:gd name="T27" fmla="*/ 15 h 79"/>
                <a:gd name="T28" fmla="*/ 66 w 162"/>
                <a:gd name="T29" fmla="*/ 19 h 79"/>
                <a:gd name="T30" fmla="*/ 88 w 162"/>
                <a:gd name="T31" fmla="*/ 25 h 79"/>
                <a:gd name="T32" fmla="*/ 110 w 162"/>
                <a:gd name="T33" fmla="*/ 30 h 79"/>
                <a:gd name="T34" fmla="*/ 130 w 162"/>
                <a:gd name="T35" fmla="*/ 34 h 79"/>
                <a:gd name="T36" fmla="*/ 144 w 162"/>
                <a:gd name="T37" fmla="*/ 40 h 79"/>
                <a:gd name="T38" fmla="*/ 157 w 162"/>
                <a:gd name="T39" fmla="*/ 47 h 79"/>
                <a:gd name="T40" fmla="*/ 162 w 162"/>
                <a:gd name="T41" fmla="*/ 56 h 79"/>
                <a:gd name="T42" fmla="*/ 157 w 162"/>
                <a:gd name="T43" fmla="*/ 67 h 79"/>
                <a:gd name="T44" fmla="*/ 157 w 162"/>
                <a:gd name="T45" fmla="*/ 67 h 7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2"/>
                <a:gd name="T70" fmla="*/ 0 h 79"/>
                <a:gd name="T71" fmla="*/ 162 w 162"/>
                <a:gd name="T72" fmla="*/ 79 h 7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2" h="79">
                  <a:moveTo>
                    <a:pt x="157" y="67"/>
                  </a:moveTo>
                  <a:lnTo>
                    <a:pt x="139" y="64"/>
                  </a:lnTo>
                  <a:lnTo>
                    <a:pt x="122" y="62"/>
                  </a:lnTo>
                  <a:lnTo>
                    <a:pt x="108" y="62"/>
                  </a:lnTo>
                  <a:lnTo>
                    <a:pt x="90" y="62"/>
                  </a:lnTo>
                  <a:lnTo>
                    <a:pt x="76" y="63"/>
                  </a:lnTo>
                  <a:lnTo>
                    <a:pt x="61" y="65"/>
                  </a:lnTo>
                  <a:lnTo>
                    <a:pt x="46" y="69"/>
                  </a:lnTo>
                  <a:lnTo>
                    <a:pt x="29" y="72"/>
                  </a:lnTo>
                  <a:lnTo>
                    <a:pt x="14" y="75"/>
                  </a:lnTo>
                  <a:lnTo>
                    <a:pt x="0" y="79"/>
                  </a:lnTo>
                  <a:lnTo>
                    <a:pt x="10" y="0"/>
                  </a:lnTo>
                  <a:lnTo>
                    <a:pt x="27" y="8"/>
                  </a:lnTo>
                  <a:lnTo>
                    <a:pt x="46" y="15"/>
                  </a:lnTo>
                  <a:lnTo>
                    <a:pt x="66" y="19"/>
                  </a:lnTo>
                  <a:lnTo>
                    <a:pt x="88" y="25"/>
                  </a:lnTo>
                  <a:lnTo>
                    <a:pt x="110" y="30"/>
                  </a:lnTo>
                  <a:lnTo>
                    <a:pt x="130" y="34"/>
                  </a:lnTo>
                  <a:lnTo>
                    <a:pt x="144" y="40"/>
                  </a:lnTo>
                  <a:lnTo>
                    <a:pt x="157" y="47"/>
                  </a:lnTo>
                  <a:lnTo>
                    <a:pt x="162" y="56"/>
                  </a:lnTo>
                  <a:lnTo>
                    <a:pt x="157" y="67"/>
                  </a:lnTo>
                  <a:close/>
                </a:path>
              </a:pathLst>
            </a:custGeom>
            <a:solidFill>
              <a:srgbClr val="47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83" name="Freeform 49">
              <a:extLst>
                <a:ext uri="{FF2B5EF4-FFF2-40B4-BE49-F238E27FC236}">
                  <a16:creationId xmlns:a16="http://schemas.microsoft.com/office/drawing/2014/main" id="{99C3DD9A-85D3-4FED-83EE-9EEDE9A7A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" y="1872"/>
              <a:ext cx="662" cy="1852"/>
            </a:xfrm>
            <a:custGeom>
              <a:avLst/>
              <a:gdLst>
                <a:gd name="T0" fmla="*/ 176 w 662"/>
                <a:gd name="T1" fmla="*/ 1763 h 1852"/>
                <a:gd name="T2" fmla="*/ 257 w 662"/>
                <a:gd name="T3" fmla="*/ 1767 h 1852"/>
                <a:gd name="T4" fmla="*/ 353 w 662"/>
                <a:gd name="T5" fmla="*/ 1770 h 1852"/>
                <a:gd name="T6" fmla="*/ 453 w 662"/>
                <a:gd name="T7" fmla="*/ 1771 h 1852"/>
                <a:gd name="T8" fmla="*/ 551 w 662"/>
                <a:gd name="T9" fmla="*/ 1771 h 1852"/>
                <a:gd name="T10" fmla="*/ 644 w 662"/>
                <a:gd name="T11" fmla="*/ 1770 h 1852"/>
                <a:gd name="T12" fmla="*/ 649 w 662"/>
                <a:gd name="T13" fmla="*/ 1786 h 1852"/>
                <a:gd name="T14" fmla="*/ 657 w 662"/>
                <a:gd name="T15" fmla="*/ 1802 h 1852"/>
                <a:gd name="T16" fmla="*/ 659 w 662"/>
                <a:gd name="T17" fmla="*/ 1818 h 1852"/>
                <a:gd name="T18" fmla="*/ 662 w 662"/>
                <a:gd name="T19" fmla="*/ 1835 h 1852"/>
                <a:gd name="T20" fmla="*/ 654 w 662"/>
                <a:gd name="T21" fmla="*/ 1852 h 1852"/>
                <a:gd name="T22" fmla="*/ 505 w 662"/>
                <a:gd name="T23" fmla="*/ 1848 h 1852"/>
                <a:gd name="T24" fmla="*/ 333 w 662"/>
                <a:gd name="T25" fmla="*/ 1846 h 1852"/>
                <a:gd name="T26" fmla="*/ 169 w 662"/>
                <a:gd name="T27" fmla="*/ 1845 h 1852"/>
                <a:gd name="T28" fmla="*/ 49 w 662"/>
                <a:gd name="T29" fmla="*/ 1844 h 1852"/>
                <a:gd name="T30" fmla="*/ 0 w 662"/>
                <a:gd name="T31" fmla="*/ 1843 h 1852"/>
                <a:gd name="T32" fmla="*/ 10 w 662"/>
                <a:gd name="T33" fmla="*/ 923 h 1852"/>
                <a:gd name="T34" fmla="*/ 10 w 662"/>
                <a:gd name="T35" fmla="*/ 749 h 1852"/>
                <a:gd name="T36" fmla="*/ 10 w 662"/>
                <a:gd name="T37" fmla="*/ 574 h 1852"/>
                <a:gd name="T38" fmla="*/ 12 w 662"/>
                <a:gd name="T39" fmla="*/ 399 h 1852"/>
                <a:gd name="T40" fmla="*/ 14 w 662"/>
                <a:gd name="T41" fmla="*/ 223 h 1852"/>
                <a:gd name="T42" fmla="*/ 34 w 662"/>
                <a:gd name="T43" fmla="*/ 134 h 1852"/>
                <a:gd name="T44" fmla="*/ 61 w 662"/>
                <a:gd name="T45" fmla="*/ 130 h 1852"/>
                <a:gd name="T46" fmla="*/ 88 w 662"/>
                <a:gd name="T47" fmla="*/ 123 h 1852"/>
                <a:gd name="T48" fmla="*/ 113 w 662"/>
                <a:gd name="T49" fmla="*/ 114 h 1852"/>
                <a:gd name="T50" fmla="*/ 132 w 662"/>
                <a:gd name="T51" fmla="*/ 101 h 1852"/>
                <a:gd name="T52" fmla="*/ 144 w 662"/>
                <a:gd name="T53" fmla="*/ 87 h 1852"/>
                <a:gd name="T54" fmla="*/ 139 w 662"/>
                <a:gd name="T55" fmla="*/ 75 h 1852"/>
                <a:gd name="T56" fmla="*/ 122 w 662"/>
                <a:gd name="T57" fmla="*/ 61 h 1852"/>
                <a:gd name="T58" fmla="*/ 95 w 662"/>
                <a:gd name="T59" fmla="*/ 50 h 1852"/>
                <a:gd name="T60" fmla="*/ 66 w 662"/>
                <a:gd name="T61" fmla="*/ 42 h 1852"/>
                <a:gd name="T62" fmla="*/ 49 w 662"/>
                <a:gd name="T63" fmla="*/ 38 h 1852"/>
                <a:gd name="T64" fmla="*/ 39 w 662"/>
                <a:gd name="T65" fmla="*/ 37 h 1852"/>
                <a:gd name="T66" fmla="*/ 29 w 662"/>
                <a:gd name="T67" fmla="*/ 36 h 1852"/>
                <a:gd name="T68" fmla="*/ 19 w 662"/>
                <a:gd name="T69" fmla="*/ 35 h 1852"/>
                <a:gd name="T70" fmla="*/ 12 w 662"/>
                <a:gd name="T71" fmla="*/ 31 h 1852"/>
                <a:gd name="T72" fmla="*/ 24 w 662"/>
                <a:gd name="T73" fmla="*/ 26 h 1852"/>
                <a:gd name="T74" fmla="*/ 56 w 662"/>
                <a:gd name="T75" fmla="*/ 19 h 1852"/>
                <a:gd name="T76" fmla="*/ 88 w 662"/>
                <a:gd name="T77" fmla="*/ 13 h 1852"/>
                <a:gd name="T78" fmla="*/ 120 w 662"/>
                <a:gd name="T79" fmla="*/ 8 h 1852"/>
                <a:gd name="T80" fmla="*/ 154 w 662"/>
                <a:gd name="T81" fmla="*/ 3 h 1852"/>
                <a:gd name="T82" fmla="*/ 169 w 662"/>
                <a:gd name="T83" fmla="*/ 741 h 1852"/>
                <a:gd name="T84" fmla="*/ 169 w 662"/>
                <a:gd name="T85" fmla="*/ 740 h 185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62"/>
                <a:gd name="T130" fmla="*/ 0 h 1852"/>
                <a:gd name="T131" fmla="*/ 662 w 662"/>
                <a:gd name="T132" fmla="*/ 1852 h 185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62" h="1852">
                  <a:moveTo>
                    <a:pt x="169" y="740"/>
                  </a:moveTo>
                  <a:lnTo>
                    <a:pt x="176" y="1763"/>
                  </a:lnTo>
                  <a:lnTo>
                    <a:pt x="215" y="1765"/>
                  </a:lnTo>
                  <a:lnTo>
                    <a:pt x="257" y="1767"/>
                  </a:lnTo>
                  <a:lnTo>
                    <a:pt x="304" y="1770"/>
                  </a:lnTo>
                  <a:lnTo>
                    <a:pt x="353" y="1770"/>
                  </a:lnTo>
                  <a:lnTo>
                    <a:pt x="402" y="1771"/>
                  </a:lnTo>
                  <a:lnTo>
                    <a:pt x="453" y="1771"/>
                  </a:lnTo>
                  <a:lnTo>
                    <a:pt x="502" y="1771"/>
                  </a:lnTo>
                  <a:lnTo>
                    <a:pt x="551" y="1771"/>
                  </a:lnTo>
                  <a:lnTo>
                    <a:pt x="600" y="1770"/>
                  </a:lnTo>
                  <a:lnTo>
                    <a:pt x="644" y="1770"/>
                  </a:lnTo>
                  <a:lnTo>
                    <a:pt x="647" y="1778"/>
                  </a:lnTo>
                  <a:lnTo>
                    <a:pt x="649" y="1786"/>
                  </a:lnTo>
                  <a:lnTo>
                    <a:pt x="652" y="1794"/>
                  </a:lnTo>
                  <a:lnTo>
                    <a:pt x="657" y="1802"/>
                  </a:lnTo>
                  <a:lnTo>
                    <a:pt x="659" y="1810"/>
                  </a:lnTo>
                  <a:lnTo>
                    <a:pt x="659" y="1818"/>
                  </a:lnTo>
                  <a:lnTo>
                    <a:pt x="662" y="1827"/>
                  </a:lnTo>
                  <a:lnTo>
                    <a:pt x="662" y="1835"/>
                  </a:lnTo>
                  <a:lnTo>
                    <a:pt x="659" y="1843"/>
                  </a:lnTo>
                  <a:lnTo>
                    <a:pt x="654" y="1852"/>
                  </a:lnTo>
                  <a:lnTo>
                    <a:pt x="586" y="1851"/>
                  </a:lnTo>
                  <a:lnTo>
                    <a:pt x="505" y="1848"/>
                  </a:lnTo>
                  <a:lnTo>
                    <a:pt x="419" y="1847"/>
                  </a:lnTo>
                  <a:lnTo>
                    <a:pt x="333" y="1846"/>
                  </a:lnTo>
                  <a:lnTo>
                    <a:pt x="247" y="1845"/>
                  </a:lnTo>
                  <a:lnTo>
                    <a:pt x="169" y="1845"/>
                  </a:lnTo>
                  <a:lnTo>
                    <a:pt x="103" y="1844"/>
                  </a:lnTo>
                  <a:lnTo>
                    <a:pt x="49" y="1844"/>
                  </a:lnTo>
                  <a:lnTo>
                    <a:pt x="14" y="1843"/>
                  </a:lnTo>
                  <a:lnTo>
                    <a:pt x="0" y="1843"/>
                  </a:lnTo>
                  <a:lnTo>
                    <a:pt x="7" y="1008"/>
                  </a:lnTo>
                  <a:lnTo>
                    <a:pt x="10" y="923"/>
                  </a:lnTo>
                  <a:lnTo>
                    <a:pt x="10" y="836"/>
                  </a:lnTo>
                  <a:lnTo>
                    <a:pt x="10" y="749"/>
                  </a:lnTo>
                  <a:lnTo>
                    <a:pt x="10" y="662"/>
                  </a:lnTo>
                  <a:lnTo>
                    <a:pt x="10" y="574"/>
                  </a:lnTo>
                  <a:lnTo>
                    <a:pt x="10" y="487"/>
                  </a:lnTo>
                  <a:lnTo>
                    <a:pt x="12" y="399"/>
                  </a:lnTo>
                  <a:lnTo>
                    <a:pt x="12" y="311"/>
                  </a:lnTo>
                  <a:lnTo>
                    <a:pt x="14" y="223"/>
                  </a:lnTo>
                  <a:lnTo>
                    <a:pt x="19" y="135"/>
                  </a:lnTo>
                  <a:lnTo>
                    <a:pt x="34" y="134"/>
                  </a:lnTo>
                  <a:lnTo>
                    <a:pt x="49" y="132"/>
                  </a:lnTo>
                  <a:lnTo>
                    <a:pt x="61" y="130"/>
                  </a:lnTo>
                  <a:lnTo>
                    <a:pt x="76" y="126"/>
                  </a:lnTo>
                  <a:lnTo>
                    <a:pt x="88" y="123"/>
                  </a:lnTo>
                  <a:lnTo>
                    <a:pt x="100" y="118"/>
                  </a:lnTo>
                  <a:lnTo>
                    <a:pt x="113" y="114"/>
                  </a:lnTo>
                  <a:lnTo>
                    <a:pt x="122" y="108"/>
                  </a:lnTo>
                  <a:lnTo>
                    <a:pt x="132" y="101"/>
                  </a:lnTo>
                  <a:lnTo>
                    <a:pt x="139" y="94"/>
                  </a:lnTo>
                  <a:lnTo>
                    <a:pt x="144" y="87"/>
                  </a:lnTo>
                  <a:lnTo>
                    <a:pt x="142" y="80"/>
                  </a:lnTo>
                  <a:lnTo>
                    <a:pt x="139" y="75"/>
                  </a:lnTo>
                  <a:lnTo>
                    <a:pt x="132" y="68"/>
                  </a:lnTo>
                  <a:lnTo>
                    <a:pt x="122" y="61"/>
                  </a:lnTo>
                  <a:lnTo>
                    <a:pt x="110" y="55"/>
                  </a:lnTo>
                  <a:lnTo>
                    <a:pt x="95" y="50"/>
                  </a:lnTo>
                  <a:lnTo>
                    <a:pt x="81" y="45"/>
                  </a:lnTo>
                  <a:lnTo>
                    <a:pt x="66" y="42"/>
                  </a:lnTo>
                  <a:lnTo>
                    <a:pt x="51" y="38"/>
                  </a:lnTo>
                  <a:lnTo>
                    <a:pt x="49" y="38"/>
                  </a:lnTo>
                  <a:lnTo>
                    <a:pt x="44" y="38"/>
                  </a:lnTo>
                  <a:lnTo>
                    <a:pt x="39" y="37"/>
                  </a:lnTo>
                  <a:lnTo>
                    <a:pt x="34" y="37"/>
                  </a:lnTo>
                  <a:lnTo>
                    <a:pt x="29" y="36"/>
                  </a:lnTo>
                  <a:lnTo>
                    <a:pt x="24" y="36"/>
                  </a:lnTo>
                  <a:lnTo>
                    <a:pt x="19" y="35"/>
                  </a:lnTo>
                  <a:lnTo>
                    <a:pt x="14" y="32"/>
                  </a:lnTo>
                  <a:lnTo>
                    <a:pt x="12" y="31"/>
                  </a:lnTo>
                  <a:lnTo>
                    <a:pt x="7" y="29"/>
                  </a:lnTo>
                  <a:lnTo>
                    <a:pt x="24" y="26"/>
                  </a:lnTo>
                  <a:lnTo>
                    <a:pt x="39" y="21"/>
                  </a:lnTo>
                  <a:lnTo>
                    <a:pt x="56" y="19"/>
                  </a:lnTo>
                  <a:lnTo>
                    <a:pt x="71" y="15"/>
                  </a:lnTo>
                  <a:lnTo>
                    <a:pt x="88" y="13"/>
                  </a:lnTo>
                  <a:lnTo>
                    <a:pt x="103" y="11"/>
                  </a:lnTo>
                  <a:lnTo>
                    <a:pt x="120" y="8"/>
                  </a:lnTo>
                  <a:lnTo>
                    <a:pt x="137" y="6"/>
                  </a:lnTo>
                  <a:lnTo>
                    <a:pt x="154" y="3"/>
                  </a:lnTo>
                  <a:lnTo>
                    <a:pt x="169" y="0"/>
                  </a:lnTo>
                  <a:lnTo>
                    <a:pt x="169" y="741"/>
                  </a:lnTo>
                  <a:lnTo>
                    <a:pt x="169" y="740"/>
                  </a:lnTo>
                  <a:close/>
                </a:path>
              </a:pathLst>
            </a:custGeom>
            <a:solidFill>
              <a:srgbClr val="47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84" name="Freeform 50">
              <a:extLst>
                <a:ext uri="{FF2B5EF4-FFF2-40B4-BE49-F238E27FC236}">
                  <a16:creationId xmlns:a16="http://schemas.microsoft.com/office/drawing/2014/main" id="{F5886FB9-3112-4328-B1DE-CB1155435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9" y="1910"/>
              <a:ext cx="3129" cy="1831"/>
            </a:xfrm>
            <a:custGeom>
              <a:avLst/>
              <a:gdLst>
                <a:gd name="T0" fmla="*/ 3105 w 3125"/>
                <a:gd name="T1" fmla="*/ 1032 h 1831"/>
                <a:gd name="T2" fmla="*/ 3105 w 3125"/>
                <a:gd name="T3" fmla="*/ 1196 h 1831"/>
                <a:gd name="T4" fmla="*/ 3105 w 3125"/>
                <a:gd name="T5" fmla="*/ 1357 h 1831"/>
                <a:gd name="T6" fmla="*/ 3108 w 3125"/>
                <a:gd name="T7" fmla="*/ 1516 h 1831"/>
                <a:gd name="T8" fmla="*/ 3105 w 3125"/>
                <a:gd name="T9" fmla="*/ 1670 h 1831"/>
                <a:gd name="T10" fmla="*/ 3098 w 3125"/>
                <a:gd name="T11" fmla="*/ 1822 h 1831"/>
                <a:gd name="T12" fmla="*/ 2539 w 3125"/>
                <a:gd name="T13" fmla="*/ 1822 h 1831"/>
                <a:gd name="T14" fmla="*/ 1968 w 3125"/>
                <a:gd name="T15" fmla="*/ 1822 h 1831"/>
                <a:gd name="T16" fmla="*/ 1402 w 3125"/>
                <a:gd name="T17" fmla="*/ 1823 h 1831"/>
                <a:gd name="T18" fmla="*/ 848 w 3125"/>
                <a:gd name="T19" fmla="*/ 1821 h 1831"/>
                <a:gd name="T20" fmla="*/ 326 w 3125"/>
                <a:gd name="T21" fmla="*/ 1814 h 1831"/>
                <a:gd name="T22" fmla="*/ 274 w 3125"/>
                <a:gd name="T23" fmla="*/ 1821 h 1831"/>
                <a:gd name="T24" fmla="*/ 225 w 3125"/>
                <a:gd name="T25" fmla="*/ 1818 h 1831"/>
                <a:gd name="T26" fmla="*/ 176 w 3125"/>
                <a:gd name="T27" fmla="*/ 1818 h 1831"/>
                <a:gd name="T28" fmla="*/ 132 w 3125"/>
                <a:gd name="T29" fmla="*/ 1821 h 1831"/>
                <a:gd name="T30" fmla="*/ 86 w 3125"/>
                <a:gd name="T31" fmla="*/ 1826 h 1831"/>
                <a:gd name="T32" fmla="*/ 0 w 3125"/>
                <a:gd name="T33" fmla="*/ 1732 h 1831"/>
                <a:gd name="T34" fmla="*/ 189 w 3125"/>
                <a:gd name="T35" fmla="*/ 1738 h 1831"/>
                <a:gd name="T36" fmla="*/ 365 w 3125"/>
                <a:gd name="T37" fmla="*/ 1741 h 1831"/>
                <a:gd name="T38" fmla="*/ 539 w 3125"/>
                <a:gd name="T39" fmla="*/ 1740 h 1831"/>
                <a:gd name="T40" fmla="*/ 723 w 3125"/>
                <a:gd name="T41" fmla="*/ 1740 h 1831"/>
                <a:gd name="T42" fmla="*/ 926 w 3125"/>
                <a:gd name="T43" fmla="*/ 1740 h 1831"/>
                <a:gd name="T44" fmla="*/ 2899 w 3125"/>
                <a:gd name="T45" fmla="*/ 1743 h 1831"/>
                <a:gd name="T46" fmla="*/ 2909 w 3125"/>
                <a:gd name="T47" fmla="*/ 1740 h 1831"/>
                <a:gd name="T48" fmla="*/ 2921 w 3125"/>
                <a:gd name="T49" fmla="*/ 1736 h 1831"/>
                <a:gd name="T50" fmla="*/ 2929 w 3125"/>
                <a:gd name="T51" fmla="*/ 1730 h 1831"/>
                <a:gd name="T52" fmla="*/ 2936 w 3125"/>
                <a:gd name="T53" fmla="*/ 1726 h 1831"/>
                <a:gd name="T54" fmla="*/ 2956 w 3125"/>
                <a:gd name="T55" fmla="*/ 502 h 1831"/>
                <a:gd name="T56" fmla="*/ 2978 w 3125"/>
                <a:gd name="T57" fmla="*/ 7 h 1831"/>
                <a:gd name="T58" fmla="*/ 3010 w 3125"/>
                <a:gd name="T59" fmla="*/ 17 h 1831"/>
                <a:gd name="T60" fmla="*/ 3044 w 3125"/>
                <a:gd name="T61" fmla="*/ 26 h 1831"/>
                <a:gd name="T62" fmla="*/ 3081 w 3125"/>
                <a:gd name="T63" fmla="*/ 36 h 1831"/>
                <a:gd name="T64" fmla="*/ 3110 w 3125"/>
                <a:gd name="T65" fmla="*/ 47 h 1831"/>
                <a:gd name="T66" fmla="*/ 3125 w 3125"/>
                <a:gd name="T67" fmla="*/ 53 h 183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125"/>
                <a:gd name="T103" fmla="*/ 0 h 1831"/>
                <a:gd name="T104" fmla="*/ 3125 w 3125"/>
                <a:gd name="T105" fmla="*/ 1831 h 183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125" h="1831">
                  <a:moveTo>
                    <a:pt x="3125" y="53"/>
                  </a:moveTo>
                  <a:lnTo>
                    <a:pt x="3105" y="1032"/>
                  </a:lnTo>
                  <a:lnTo>
                    <a:pt x="3105" y="1114"/>
                  </a:lnTo>
                  <a:lnTo>
                    <a:pt x="3105" y="1196"/>
                  </a:lnTo>
                  <a:lnTo>
                    <a:pt x="3105" y="1277"/>
                  </a:lnTo>
                  <a:lnTo>
                    <a:pt x="3105" y="1357"/>
                  </a:lnTo>
                  <a:lnTo>
                    <a:pt x="3108" y="1437"/>
                  </a:lnTo>
                  <a:lnTo>
                    <a:pt x="3108" y="1516"/>
                  </a:lnTo>
                  <a:lnTo>
                    <a:pt x="3105" y="1593"/>
                  </a:lnTo>
                  <a:lnTo>
                    <a:pt x="3105" y="1670"/>
                  </a:lnTo>
                  <a:lnTo>
                    <a:pt x="3103" y="1746"/>
                  </a:lnTo>
                  <a:lnTo>
                    <a:pt x="3098" y="1822"/>
                  </a:lnTo>
                  <a:lnTo>
                    <a:pt x="2821" y="1822"/>
                  </a:lnTo>
                  <a:lnTo>
                    <a:pt x="2539" y="1822"/>
                  </a:lnTo>
                  <a:lnTo>
                    <a:pt x="2255" y="1822"/>
                  </a:lnTo>
                  <a:lnTo>
                    <a:pt x="1968" y="1822"/>
                  </a:lnTo>
                  <a:lnTo>
                    <a:pt x="1684" y="1823"/>
                  </a:lnTo>
                  <a:lnTo>
                    <a:pt x="1402" y="1823"/>
                  </a:lnTo>
                  <a:lnTo>
                    <a:pt x="1122" y="1822"/>
                  </a:lnTo>
                  <a:lnTo>
                    <a:pt x="848" y="1821"/>
                  </a:lnTo>
                  <a:lnTo>
                    <a:pt x="583" y="1817"/>
                  </a:lnTo>
                  <a:lnTo>
                    <a:pt x="326" y="1814"/>
                  </a:lnTo>
                  <a:lnTo>
                    <a:pt x="301" y="1822"/>
                  </a:lnTo>
                  <a:lnTo>
                    <a:pt x="274" y="1821"/>
                  </a:lnTo>
                  <a:lnTo>
                    <a:pt x="250" y="1820"/>
                  </a:lnTo>
                  <a:lnTo>
                    <a:pt x="225" y="1818"/>
                  </a:lnTo>
                  <a:lnTo>
                    <a:pt x="201" y="1818"/>
                  </a:lnTo>
                  <a:lnTo>
                    <a:pt x="176" y="1818"/>
                  </a:lnTo>
                  <a:lnTo>
                    <a:pt x="154" y="1818"/>
                  </a:lnTo>
                  <a:lnTo>
                    <a:pt x="132" y="1821"/>
                  </a:lnTo>
                  <a:lnTo>
                    <a:pt x="108" y="1823"/>
                  </a:lnTo>
                  <a:lnTo>
                    <a:pt x="86" y="1826"/>
                  </a:lnTo>
                  <a:lnTo>
                    <a:pt x="61" y="1831"/>
                  </a:lnTo>
                  <a:lnTo>
                    <a:pt x="0" y="1732"/>
                  </a:lnTo>
                  <a:lnTo>
                    <a:pt x="95" y="1735"/>
                  </a:lnTo>
                  <a:lnTo>
                    <a:pt x="189" y="1738"/>
                  </a:lnTo>
                  <a:lnTo>
                    <a:pt x="277" y="1740"/>
                  </a:lnTo>
                  <a:lnTo>
                    <a:pt x="365" y="1741"/>
                  </a:lnTo>
                  <a:lnTo>
                    <a:pt x="451" y="1741"/>
                  </a:lnTo>
                  <a:lnTo>
                    <a:pt x="539" y="1740"/>
                  </a:lnTo>
                  <a:lnTo>
                    <a:pt x="627" y="1740"/>
                  </a:lnTo>
                  <a:lnTo>
                    <a:pt x="723" y="1740"/>
                  </a:lnTo>
                  <a:lnTo>
                    <a:pt x="821" y="1740"/>
                  </a:lnTo>
                  <a:lnTo>
                    <a:pt x="926" y="1740"/>
                  </a:lnTo>
                  <a:lnTo>
                    <a:pt x="2892" y="1743"/>
                  </a:lnTo>
                  <a:lnTo>
                    <a:pt x="2899" y="1743"/>
                  </a:lnTo>
                  <a:lnTo>
                    <a:pt x="2904" y="1742"/>
                  </a:lnTo>
                  <a:lnTo>
                    <a:pt x="2909" y="1740"/>
                  </a:lnTo>
                  <a:lnTo>
                    <a:pt x="2917" y="1738"/>
                  </a:lnTo>
                  <a:lnTo>
                    <a:pt x="2921" y="1736"/>
                  </a:lnTo>
                  <a:lnTo>
                    <a:pt x="2926" y="1734"/>
                  </a:lnTo>
                  <a:lnTo>
                    <a:pt x="2929" y="1730"/>
                  </a:lnTo>
                  <a:lnTo>
                    <a:pt x="2934" y="1728"/>
                  </a:lnTo>
                  <a:lnTo>
                    <a:pt x="2936" y="1726"/>
                  </a:lnTo>
                  <a:lnTo>
                    <a:pt x="2936" y="1722"/>
                  </a:lnTo>
                  <a:lnTo>
                    <a:pt x="2956" y="502"/>
                  </a:lnTo>
                  <a:lnTo>
                    <a:pt x="2966" y="0"/>
                  </a:lnTo>
                  <a:lnTo>
                    <a:pt x="2978" y="7"/>
                  </a:lnTo>
                  <a:lnTo>
                    <a:pt x="2993" y="13"/>
                  </a:lnTo>
                  <a:lnTo>
                    <a:pt x="3010" y="17"/>
                  </a:lnTo>
                  <a:lnTo>
                    <a:pt x="3027" y="22"/>
                  </a:lnTo>
                  <a:lnTo>
                    <a:pt x="3044" y="26"/>
                  </a:lnTo>
                  <a:lnTo>
                    <a:pt x="3061" y="31"/>
                  </a:lnTo>
                  <a:lnTo>
                    <a:pt x="3081" y="36"/>
                  </a:lnTo>
                  <a:lnTo>
                    <a:pt x="3095" y="41"/>
                  </a:lnTo>
                  <a:lnTo>
                    <a:pt x="3110" y="47"/>
                  </a:lnTo>
                  <a:lnTo>
                    <a:pt x="3125" y="53"/>
                  </a:lnTo>
                  <a:close/>
                </a:path>
              </a:pathLst>
            </a:custGeom>
            <a:solidFill>
              <a:srgbClr val="47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85" name="Freeform 51">
              <a:extLst>
                <a:ext uri="{FF2B5EF4-FFF2-40B4-BE49-F238E27FC236}">
                  <a16:creationId xmlns:a16="http://schemas.microsoft.com/office/drawing/2014/main" id="{70B33DE0-9847-4C97-9224-4E4F0E8A6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0" y="3749"/>
              <a:ext cx="1189" cy="426"/>
            </a:xfrm>
            <a:custGeom>
              <a:avLst/>
              <a:gdLst>
                <a:gd name="T0" fmla="*/ 299 w 1189"/>
                <a:gd name="T1" fmla="*/ 73 h 426"/>
                <a:gd name="T2" fmla="*/ 402 w 1189"/>
                <a:gd name="T3" fmla="*/ 97 h 426"/>
                <a:gd name="T4" fmla="*/ 510 w 1189"/>
                <a:gd name="T5" fmla="*/ 111 h 426"/>
                <a:gd name="T6" fmla="*/ 572 w 1189"/>
                <a:gd name="T7" fmla="*/ 115 h 426"/>
                <a:gd name="T8" fmla="*/ 527 w 1189"/>
                <a:gd name="T9" fmla="*/ 133 h 426"/>
                <a:gd name="T10" fmla="*/ 493 w 1189"/>
                <a:gd name="T11" fmla="*/ 151 h 426"/>
                <a:gd name="T12" fmla="*/ 478 w 1189"/>
                <a:gd name="T13" fmla="*/ 171 h 426"/>
                <a:gd name="T14" fmla="*/ 525 w 1189"/>
                <a:gd name="T15" fmla="*/ 182 h 426"/>
                <a:gd name="T16" fmla="*/ 572 w 1189"/>
                <a:gd name="T17" fmla="*/ 168 h 426"/>
                <a:gd name="T18" fmla="*/ 621 w 1189"/>
                <a:gd name="T19" fmla="*/ 153 h 426"/>
                <a:gd name="T20" fmla="*/ 701 w 1189"/>
                <a:gd name="T21" fmla="*/ 154 h 426"/>
                <a:gd name="T22" fmla="*/ 672 w 1189"/>
                <a:gd name="T23" fmla="*/ 163 h 426"/>
                <a:gd name="T24" fmla="*/ 638 w 1189"/>
                <a:gd name="T25" fmla="*/ 173 h 426"/>
                <a:gd name="T26" fmla="*/ 603 w 1189"/>
                <a:gd name="T27" fmla="*/ 181 h 426"/>
                <a:gd name="T28" fmla="*/ 574 w 1189"/>
                <a:gd name="T29" fmla="*/ 192 h 426"/>
                <a:gd name="T30" fmla="*/ 549 w 1189"/>
                <a:gd name="T31" fmla="*/ 205 h 426"/>
                <a:gd name="T32" fmla="*/ 535 w 1189"/>
                <a:gd name="T33" fmla="*/ 221 h 426"/>
                <a:gd name="T34" fmla="*/ 586 w 1189"/>
                <a:gd name="T35" fmla="*/ 237 h 426"/>
                <a:gd name="T36" fmla="*/ 665 w 1189"/>
                <a:gd name="T37" fmla="*/ 224 h 426"/>
                <a:gd name="T38" fmla="*/ 741 w 1189"/>
                <a:gd name="T39" fmla="*/ 201 h 426"/>
                <a:gd name="T40" fmla="*/ 895 w 1189"/>
                <a:gd name="T41" fmla="*/ 189 h 426"/>
                <a:gd name="T42" fmla="*/ 826 w 1189"/>
                <a:gd name="T43" fmla="*/ 199 h 426"/>
                <a:gd name="T44" fmla="*/ 743 w 1189"/>
                <a:gd name="T45" fmla="*/ 221 h 426"/>
                <a:gd name="T46" fmla="*/ 672 w 1189"/>
                <a:gd name="T47" fmla="*/ 250 h 426"/>
                <a:gd name="T48" fmla="*/ 721 w 1189"/>
                <a:gd name="T49" fmla="*/ 275 h 426"/>
                <a:gd name="T50" fmla="*/ 812 w 1189"/>
                <a:gd name="T51" fmla="*/ 258 h 426"/>
                <a:gd name="T52" fmla="*/ 902 w 1189"/>
                <a:gd name="T53" fmla="*/ 233 h 426"/>
                <a:gd name="T54" fmla="*/ 969 w 1189"/>
                <a:gd name="T55" fmla="*/ 226 h 426"/>
                <a:gd name="T56" fmla="*/ 966 w 1189"/>
                <a:gd name="T57" fmla="*/ 213 h 426"/>
                <a:gd name="T58" fmla="*/ 947 w 1189"/>
                <a:gd name="T59" fmla="*/ 201 h 426"/>
                <a:gd name="T60" fmla="*/ 920 w 1189"/>
                <a:gd name="T61" fmla="*/ 192 h 426"/>
                <a:gd name="T62" fmla="*/ 1015 w 1189"/>
                <a:gd name="T63" fmla="*/ 199 h 426"/>
                <a:gd name="T64" fmla="*/ 1098 w 1189"/>
                <a:gd name="T65" fmla="*/ 219 h 426"/>
                <a:gd name="T66" fmla="*/ 1162 w 1189"/>
                <a:gd name="T67" fmla="*/ 254 h 426"/>
                <a:gd name="T68" fmla="*/ 1189 w 1189"/>
                <a:gd name="T69" fmla="*/ 295 h 426"/>
                <a:gd name="T70" fmla="*/ 1172 w 1189"/>
                <a:gd name="T71" fmla="*/ 331 h 426"/>
                <a:gd name="T72" fmla="*/ 1130 w 1189"/>
                <a:gd name="T73" fmla="*/ 365 h 426"/>
                <a:gd name="T74" fmla="*/ 1059 w 1189"/>
                <a:gd name="T75" fmla="*/ 402 h 426"/>
                <a:gd name="T76" fmla="*/ 893 w 1189"/>
                <a:gd name="T77" fmla="*/ 426 h 426"/>
                <a:gd name="T78" fmla="*/ 704 w 1189"/>
                <a:gd name="T79" fmla="*/ 422 h 426"/>
                <a:gd name="T80" fmla="*/ 530 w 1189"/>
                <a:gd name="T81" fmla="*/ 407 h 426"/>
                <a:gd name="T82" fmla="*/ 393 w 1189"/>
                <a:gd name="T83" fmla="*/ 376 h 426"/>
                <a:gd name="T84" fmla="*/ 339 w 1189"/>
                <a:gd name="T85" fmla="*/ 311 h 426"/>
                <a:gd name="T86" fmla="*/ 299 w 1189"/>
                <a:gd name="T87" fmla="*/ 239 h 426"/>
                <a:gd name="T88" fmla="*/ 221 w 1189"/>
                <a:gd name="T89" fmla="*/ 232 h 426"/>
                <a:gd name="T90" fmla="*/ 128 w 1189"/>
                <a:gd name="T91" fmla="*/ 203 h 426"/>
                <a:gd name="T92" fmla="*/ 47 w 1189"/>
                <a:gd name="T93" fmla="*/ 167 h 426"/>
                <a:gd name="T94" fmla="*/ 0 w 1189"/>
                <a:gd name="T95" fmla="*/ 123 h 426"/>
                <a:gd name="T96" fmla="*/ 8 w 1189"/>
                <a:gd name="T97" fmla="*/ 83 h 426"/>
                <a:gd name="T98" fmla="*/ 30 w 1189"/>
                <a:gd name="T99" fmla="*/ 46 h 426"/>
                <a:gd name="T100" fmla="*/ 62 w 1189"/>
                <a:gd name="T101" fmla="*/ 11 h 426"/>
                <a:gd name="T102" fmla="*/ 106 w 1189"/>
                <a:gd name="T103" fmla="*/ 8 h 426"/>
                <a:gd name="T104" fmla="*/ 152 w 1189"/>
                <a:gd name="T105" fmla="*/ 25 h 426"/>
                <a:gd name="T106" fmla="*/ 201 w 1189"/>
                <a:gd name="T107" fmla="*/ 46 h 426"/>
                <a:gd name="T108" fmla="*/ 233 w 1189"/>
                <a:gd name="T109" fmla="*/ 57 h 42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89"/>
                <a:gd name="T166" fmla="*/ 0 h 426"/>
                <a:gd name="T167" fmla="*/ 1189 w 1189"/>
                <a:gd name="T168" fmla="*/ 426 h 42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89" h="426">
                  <a:moveTo>
                    <a:pt x="233" y="56"/>
                  </a:moveTo>
                  <a:lnTo>
                    <a:pt x="265" y="65"/>
                  </a:lnTo>
                  <a:lnTo>
                    <a:pt x="299" y="73"/>
                  </a:lnTo>
                  <a:lnTo>
                    <a:pt x="334" y="82"/>
                  </a:lnTo>
                  <a:lnTo>
                    <a:pt x="366" y="90"/>
                  </a:lnTo>
                  <a:lnTo>
                    <a:pt x="402" y="97"/>
                  </a:lnTo>
                  <a:lnTo>
                    <a:pt x="437" y="103"/>
                  </a:lnTo>
                  <a:lnTo>
                    <a:pt x="471" y="109"/>
                  </a:lnTo>
                  <a:lnTo>
                    <a:pt x="510" y="111"/>
                  </a:lnTo>
                  <a:lnTo>
                    <a:pt x="547" y="112"/>
                  </a:lnTo>
                  <a:lnTo>
                    <a:pt x="586" y="110"/>
                  </a:lnTo>
                  <a:lnTo>
                    <a:pt x="572" y="115"/>
                  </a:lnTo>
                  <a:lnTo>
                    <a:pt x="557" y="121"/>
                  </a:lnTo>
                  <a:lnTo>
                    <a:pt x="542" y="127"/>
                  </a:lnTo>
                  <a:lnTo>
                    <a:pt x="527" y="133"/>
                  </a:lnTo>
                  <a:lnTo>
                    <a:pt x="515" y="138"/>
                  </a:lnTo>
                  <a:lnTo>
                    <a:pt x="503" y="144"/>
                  </a:lnTo>
                  <a:lnTo>
                    <a:pt x="493" y="151"/>
                  </a:lnTo>
                  <a:lnTo>
                    <a:pt x="486" y="158"/>
                  </a:lnTo>
                  <a:lnTo>
                    <a:pt x="481" y="165"/>
                  </a:lnTo>
                  <a:lnTo>
                    <a:pt x="478" y="171"/>
                  </a:lnTo>
                  <a:lnTo>
                    <a:pt x="496" y="179"/>
                  </a:lnTo>
                  <a:lnTo>
                    <a:pt x="510" y="182"/>
                  </a:lnTo>
                  <a:lnTo>
                    <a:pt x="525" y="182"/>
                  </a:lnTo>
                  <a:lnTo>
                    <a:pt x="540" y="178"/>
                  </a:lnTo>
                  <a:lnTo>
                    <a:pt x="557" y="174"/>
                  </a:lnTo>
                  <a:lnTo>
                    <a:pt x="572" y="168"/>
                  </a:lnTo>
                  <a:lnTo>
                    <a:pt x="586" y="162"/>
                  </a:lnTo>
                  <a:lnTo>
                    <a:pt x="603" y="157"/>
                  </a:lnTo>
                  <a:lnTo>
                    <a:pt x="621" y="153"/>
                  </a:lnTo>
                  <a:lnTo>
                    <a:pt x="638" y="151"/>
                  </a:lnTo>
                  <a:lnTo>
                    <a:pt x="706" y="151"/>
                  </a:lnTo>
                  <a:lnTo>
                    <a:pt x="701" y="154"/>
                  </a:lnTo>
                  <a:lnTo>
                    <a:pt x="692" y="158"/>
                  </a:lnTo>
                  <a:lnTo>
                    <a:pt x="684" y="160"/>
                  </a:lnTo>
                  <a:lnTo>
                    <a:pt x="672" y="163"/>
                  </a:lnTo>
                  <a:lnTo>
                    <a:pt x="662" y="167"/>
                  </a:lnTo>
                  <a:lnTo>
                    <a:pt x="650" y="169"/>
                  </a:lnTo>
                  <a:lnTo>
                    <a:pt x="638" y="173"/>
                  </a:lnTo>
                  <a:lnTo>
                    <a:pt x="625" y="175"/>
                  </a:lnTo>
                  <a:lnTo>
                    <a:pt x="616" y="178"/>
                  </a:lnTo>
                  <a:lnTo>
                    <a:pt x="603" y="181"/>
                  </a:lnTo>
                  <a:lnTo>
                    <a:pt x="594" y="184"/>
                  </a:lnTo>
                  <a:lnTo>
                    <a:pt x="584" y="187"/>
                  </a:lnTo>
                  <a:lnTo>
                    <a:pt x="574" y="192"/>
                  </a:lnTo>
                  <a:lnTo>
                    <a:pt x="564" y="197"/>
                  </a:lnTo>
                  <a:lnTo>
                    <a:pt x="557" y="200"/>
                  </a:lnTo>
                  <a:lnTo>
                    <a:pt x="549" y="205"/>
                  </a:lnTo>
                  <a:lnTo>
                    <a:pt x="542" y="210"/>
                  </a:lnTo>
                  <a:lnTo>
                    <a:pt x="537" y="215"/>
                  </a:lnTo>
                  <a:lnTo>
                    <a:pt x="535" y="221"/>
                  </a:lnTo>
                  <a:lnTo>
                    <a:pt x="530" y="226"/>
                  </a:lnTo>
                  <a:lnTo>
                    <a:pt x="559" y="234"/>
                  </a:lnTo>
                  <a:lnTo>
                    <a:pt x="586" y="237"/>
                  </a:lnTo>
                  <a:lnTo>
                    <a:pt x="613" y="235"/>
                  </a:lnTo>
                  <a:lnTo>
                    <a:pt x="640" y="231"/>
                  </a:lnTo>
                  <a:lnTo>
                    <a:pt x="665" y="224"/>
                  </a:lnTo>
                  <a:lnTo>
                    <a:pt x="689" y="216"/>
                  </a:lnTo>
                  <a:lnTo>
                    <a:pt x="716" y="208"/>
                  </a:lnTo>
                  <a:lnTo>
                    <a:pt x="741" y="201"/>
                  </a:lnTo>
                  <a:lnTo>
                    <a:pt x="768" y="195"/>
                  </a:lnTo>
                  <a:lnTo>
                    <a:pt x="795" y="192"/>
                  </a:lnTo>
                  <a:lnTo>
                    <a:pt x="895" y="189"/>
                  </a:lnTo>
                  <a:lnTo>
                    <a:pt x="875" y="191"/>
                  </a:lnTo>
                  <a:lnTo>
                    <a:pt x="851" y="194"/>
                  </a:lnTo>
                  <a:lnTo>
                    <a:pt x="826" y="199"/>
                  </a:lnTo>
                  <a:lnTo>
                    <a:pt x="799" y="205"/>
                  </a:lnTo>
                  <a:lnTo>
                    <a:pt x="770" y="211"/>
                  </a:lnTo>
                  <a:lnTo>
                    <a:pt x="743" y="221"/>
                  </a:lnTo>
                  <a:lnTo>
                    <a:pt x="719" y="230"/>
                  </a:lnTo>
                  <a:lnTo>
                    <a:pt x="694" y="240"/>
                  </a:lnTo>
                  <a:lnTo>
                    <a:pt x="672" y="250"/>
                  </a:lnTo>
                  <a:lnTo>
                    <a:pt x="655" y="263"/>
                  </a:lnTo>
                  <a:lnTo>
                    <a:pt x="689" y="273"/>
                  </a:lnTo>
                  <a:lnTo>
                    <a:pt x="721" y="275"/>
                  </a:lnTo>
                  <a:lnTo>
                    <a:pt x="750" y="273"/>
                  </a:lnTo>
                  <a:lnTo>
                    <a:pt x="782" y="267"/>
                  </a:lnTo>
                  <a:lnTo>
                    <a:pt x="812" y="258"/>
                  </a:lnTo>
                  <a:lnTo>
                    <a:pt x="841" y="249"/>
                  </a:lnTo>
                  <a:lnTo>
                    <a:pt x="873" y="240"/>
                  </a:lnTo>
                  <a:lnTo>
                    <a:pt x="902" y="233"/>
                  </a:lnTo>
                  <a:lnTo>
                    <a:pt x="934" y="229"/>
                  </a:lnTo>
                  <a:lnTo>
                    <a:pt x="964" y="230"/>
                  </a:lnTo>
                  <a:lnTo>
                    <a:pt x="969" y="226"/>
                  </a:lnTo>
                  <a:lnTo>
                    <a:pt x="971" y="222"/>
                  </a:lnTo>
                  <a:lnTo>
                    <a:pt x="971" y="217"/>
                  </a:lnTo>
                  <a:lnTo>
                    <a:pt x="966" y="213"/>
                  </a:lnTo>
                  <a:lnTo>
                    <a:pt x="961" y="209"/>
                  </a:lnTo>
                  <a:lnTo>
                    <a:pt x="956" y="205"/>
                  </a:lnTo>
                  <a:lnTo>
                    <a:pt x="947" y="201"/>
                  </a:lnTo>
                  <a:lnTo>
                    <a:pt x="939" y="198"/>
                  </a:lnTo>
                  <a:lnTo>
                    <a:pt x="929" y="194"/>
                  </a:lnTo>
                  <a:lnTo>
                    <a:pt x="920" y="192"/>
                  </a:lnTo>
                  <a:lnTo>
                    <a:pt x="951" y="193"/>
                  </a:lnTo>
                  <a:lnTo>
                    <a:pt x="983" y="195"/>
                  </a:lnTo>
                  <a:lnTo>
                    <a:pt x="1015" y="199"/>
                  </a:lnTo>
                  <a:lnTo>
                    <a:pt x="1045" y="205"/>
                  </a:lnTo>
                  <a:lnTo>
                    <a:pt x="1072" y="211"/>
                  </a:lnTo>
                  <a:lnTo>
                    <a:pt x="1098" y="219"/>
                  </a:lnTo>
                  <a:lnTo>
                    <a:pt x="1123" y="230"/>
                  </a:lnTo>
                  <a:lnTo>
                    <a:pt x="1145" y="241"/>
                  </a:lnTo>
                  <a:lnTo>
                    <a:pt x="1162" y="254"/>
                  </a:lnTo>
                  <a:lnTo>
                    <a:pt x="1177" y="267"/>
                  </a:lnTo>
                  <a:lnTo>
                    <a:pt x="1187" y="281"/>
                  </a:lnTo>
                  <a:lnTo>
                    <a:pt x="1189" y="295"/>
                  </a:lnTo>
                  <a:lnTo>
                    <a:pt x="1187" y="307"/>
                  </a:lnTo>
                  <a:lnTo>
                    <a:pt x="1182" y="319"/>
                  </a:lnTo>
                  <a:lnTo>
                    <a:pt x="1172" y="331"/>
                  </a:lnTo>
                  <a:lnTo>
                    <a:pt x="1160" y="343"/>
                  </a:lnTo>
                  <a:lnTo>
                    <a:pt x="1145" y="353"/>
                  </a:lnTo>
                  <a:lnTo>
                    <a:pt x="1130" y="365"/>
                  </a:lnTo>
                  <a:lnTo>
                    <a:pt x="1118" y="375"/>
                  </a:lnTo>
                  <a:lnTo>
                    <a:pt x="1103" y="386"/>
                  </a:lnTo>
                  <a:lnTo>
                    <a:pt x="1059" y="402"/>
                  </a:lnTo>
                  <a:lnTo>
                    <a:pt x="1008" y="415"/>
                  </a:lnTo>
                  <a:lnTo>
                    <a:pt x="951" y="422"/>
                  </a:lnTo>
                  <a:lnTo>
                    <a:pt x="893" y="426"/>
                  </a:lnTo>
                  <a:lnTo>
                    <a:pt x="829" y="426"/>
                  </a:lnTo>
                  <a:lnTo>
                    <a:pt x="768" y="425"/>
                  </a:lnTo>
                  <a:lnTo>
                    <a:pt x="704" y="422"/>
                  </a:lnTo>
                  <a:lnTo>
                    <a:pt x="643" y="417"/>
                  </a:lnTo>
                  <a:lnTo>
                    <a:pt x="586" y="413"/>
                  </a:lnTo>
                  <a:lnTo>
                    <a:pt x="530" y="407"/>
                  </a:lnTo>
                  <a:lnTo>
                    <a:pt x="471" y="402"/>
                  </a:lnTo>
                  <a:lnTo>
                    <a:pt x="427" y="392"/>
                  </a:lnTo>
                  <a:lnTo>
                    <a:pt x="393" y="376"/>
                  </a:lnTo>
                  <a:lnTo>
                    <a:pt x="368" y="358"/>
                  </a:lnTo>
                  <a:lnTo>
                    <a:pt x="351" y="335"/>
                  </a:lnTo>
                  <a:lnTo>
                    <a:pt x="339" y="311"/>
                  </a:lnTo>
                  <a:lnTo>
                    <a:pt x="326" y="286"/>
                  </a:lnTo>
                  <a:lnTo>
                    <a:pt x="314" y="262"/>
                  </a:lnTo>
                  <a:lnTo>
                    <a:pt x="299" y="239"/>
                  </a:lnTo>
                  <a:lnTo>
                    <a:pt x="277" y="218"/>
                  </a:lnTo>
                  <a:lnTo>
                    <a:pt x="250" y="239"/>
                  </a:lnTo>
                  <a:lnTo>
                    <a:pt x="221" y="232"/>
                  </a:lnTo>
                  <a:lnTo>
                    <a:pt x="189" y="223"/>
                  </a:lnTo>
                  <a:lnTo>
                    <a:pt x="157" y="214"/>
                  </a:lnTo>
                  <a:lnTo>
                    <a:pt x="128" y="203"/>
                  </a:lnTo>
                  <a:lnTo>
                    <a:pt x="98" y="192"/>
                  </a:lnTo>
                  <a:lnTo>
                    <a:pt x="71" y="179"/>
                  </a:lnTo>
                  <a:lnTo>
                    <a:pt x="47" y="167"/>
                  </a:lnTo>
                  <a:lnTo>
                    <a:pt x="27" y="153"/>
                  </a:lnTo>
                  <a:lnTo>
                    <a:pt x="13" y="138"/>
                  </a:lnTo>
                  <a:lnTo>
                    <a:pt x="0" y="123"/>
                  </a:lnTo>
                  <a:lnTo>
                    <a:pt x="0" y="110"/>
                  </a:lnTo>
                  <a:lnTo>
                    <a:pt x="3" y="97"/>
                  </a:lnTo>
                  <a:lnTo>
                    <a:pt x="8" y="83"/>
                  </a:lnTo>
                  <a:lnTo>
                    <a:pt x="13" y="71"/>
                  </a:lnTo>
                  <a:lnTo>
                    <a:pt x="20" y="58"/>
                  </a:lnTo>
                  <a:lnTo>
                    <a:pt x="30" y="46"/>
                  </a:lnTo>
                  <a:lnTo>
                    <a:pt x="40" y="34"/>
                  </a:lnTo>
                  <a:lnTo>
                    <a:pt x="49" y="23"/>
                  </a:lnTo>
                  <a:lnTo>
                    <a:pt x="62" y="11"/>
                  </a:lnTo>
                  <a:lnTo>
                    <a:pt x="74" y="0"/>
                  </a:lnTo>
                  <a:lnTo>
                    <a:pt x="91" y="3"/>
                  </a:lnTo>
                  <a:lnTo>
                    <a:pt x="106" y="8"/>
                  </a:lnTo>
                  <a:lnTo>
                    <a:pt x="121" y="13"/>
                  </a:lnTo>
                  <a:lnTo>
                    <a:pt x="138" y="19"/>
                  </a:lnTo>
                  <a:lnTo>
                    <a:pt x="152" y="25"/>
                  </a:lnTo>
                  <a:lnTo>
                    <a:pt x="170" y="32"/>
                  </a:lnTo>
                  <a:lnTo>
                    <a:pt x="184" y="39"/>
                  </a:lnTo>
                  <a:lnTo>
                    <a:pt x="201" y="46"/>
                  </a:lnTo>
                  <a:lnTo>
                    <a:pt x="216" y="51"/>
                  </a:lnTo>
                  <a:lnTo>
                    <a:pt x="233" y="57"/>
                  </a:lnTo>
                  <a:lnTo>
                    <a:pt x="233" y="56"/>
                  </a:lnTo>
                  <a:close/>
                </a:path>
              </a:pathLst>
            </a:custGeom>
            <a:solidFill>
              <a:srgbClr val="B347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86" name="Freeform 52">
              <a:extLst>
                <a:ext uri="{FF2B5EF4-FFF2-40B4-BE49-F238E27FC236}">
                  <a16:creationId xmlns:a16="http://schemas.microsoft.com/office/drawing/2014/main" id="{89224C78-9396-4A3E-BCC1-F9B980ECE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2" y="3749"/>
              <a:ext cx="43" cy="14"/>
            </a:xfrm>
            <a:custGeom>
              <a:avLst/>
              <a:gdLst>
                <a:gd name="T0" fmla="*/ 44 w 47"/>
                <a:gd name="T1" fmla="*/ 0 h 15"/>
                <a:gd name="T2" fmla="*/ 47 w 47"/>
                <a:gd name="T3" fmla="*/ 6 h 15"/>
                <a:gd name="T4" fmla="*/ 42 w 47"/>
                <a:gd name="T5" fmla="*/ 10 h 15"/>
                <a:gd name="T6" fmla="*/ 37 w 47"/>
                <a:gd name="T7" fmla="*/ 13 h 15"/>
                <a:gd name="T8" fmla="*/ 30 w 47"/>
                <a:gd name="T9" fmla="*/ 15 h 15"/>
                <a:gd name="T10" fmla="*/ 22 w 47"/>
                <a:gd name="T11" fmla="*/ 15 h 15"/>
                <a:gd name="T12" fmla="*/ 15 w 47"/>
                <a:gd name="T13" fmla="*/ 15 h 15"/>
                <a:gd name="T14" fmla="*/ 10 w 47"/>
                <a:gd name="T15" fmla="*/ 13 h 15"/>
                <a:gd name="T16" fmla="*/ 3 w 47"/>
                <a:gd name="T17" fmla="*/ 9 h 15"/>
                <a:gd name="T18" fmla="*/ 0 w 47"/>
                <a:gd name="T19" fmla="*/ 6 h 15"/>
                <a:gd name="T20" fmla="*/ 0 w 47"/>
                <a:gd name="T21" fmla="*/ 0 h 15"/>
                <a:gd name="T22" fmla="*/ 44 w 47"/>
                <a:gd name="T23" fmla="*/ 0 h 15"/>
                <a:gd name="T24" fmla="*/ 44 w 47"/>
                <a:gd name="T25" fmla="*/ 0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7"/>
                <a:gd name="T40" fmla="*/ 0 h 15"/>
                <a:gd name="T41" fmla="*/ 47 w 47"/>
                <a:gd name="T42" fmla="*/ 15 h 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7" h="15">
                  <a:moveTo>
                    <a:pt x="44" y="0"/>
                  </a:moveTo>
                  <a:lnTo>
                    <a:pt x="47" y="6"/>
                  </a:lnTo>
                  <a:lnTo>
                    <a:pt x="42" y="10"/>
                  </a:lnTo>
                  <a:lnTo>
                    <a:pt x="37" y="13"/>
                  </a:lnTo>
                  <a:lnTo>
                    <a:pt x="30" y="15"/>
                  </a:lnTo>
                  <a:lnTo>
                    <a:pt x="22" y="15"/>
                  </a:lnTo>
                  <a:lnTo>
                    <a:pt x="15" y="15"/>
                  </a:lnTo>
                  <a:lnTo>
                    <a:pt x="10" y="13"/>
                  </a:lnTo>
                  <a:lnTo>
                    <a:pt x="3" y="9"/>
                  </a:lnTo>
                  <a:lnTo>
                    <a:pt x="0" y="6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00B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87" name="Freeform 53">
              <a:extLst>
                <a:ext uri="{FF2B5EF4-FFF2-40B4-BE49-F238E27FC236}">
                  <a16:creationId xmlns:a16="http://schemas.microsoft.com/office/drawing/2014/main" id="{DB5CE67B-88B3-469B-9451-B484D49EB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" y="3749"/>
              <a:ext cx="115" cy="54"/>
            </a:xfrm>
            <a:custGeom>
              <a:avLst/>
              <a:gdLst>
                <a:gd name="T0" fmla="*/ 112 w 115"/>
                <a:gd name="T1" fmla="*/ 0 h 54"/>
                <a:gd name="T2" fmla="*/ 115 w 115"/>
                <a:gd name="T3" fmla="*/ 6 h 54"/>
                <a:gd name="T4" fmla="*/ 115 w 115"/>
                <a:gd name="T5" fmla="*/ 11 h 54"/>
                <a:gd name="T6" fmla="*/ 112 w 115"/>
                <a:gd name="T7" fmla="*/ 17 h 54"/>
                <a:gd name="T8" fmla="*/ 107 w 115"/>
                <a:gd name="T9" fmla="*/ 23 h 54"/>
                <a:gd name="T10" fmla="*/ 100 w 115"/>
                <a:gd name="T11" fmla="*/ 29 h 54"/>
                <a:gd name="T12" fmla="*/ 93 w 115"/>
                <a:gd name="T13" fmla="*/ 34 h 54"/>
                <a:gd name="T14" fmla="*/ 85 w 115"/>
                <a:gd name="T15" fmla="*/ 39 h 54"/>
                <a:gd name="T16" fmla="*/ 76 w 115"/>
                <a:gd name="T17" fmla="*/ 45 h 54"/>
                <a:gd name="T18" fmla="*/ 68 w 115"/>
                <a:gd name="T19" fmla="*/ 49 h 54"/>
                <a:gd name="T20" fmla="*/ 61 w 115"/>
                <a:gd name="T21" fmla="*/ 54 h 54"/>
                <a:gd name="T22" fmla="*/ 49 w 115"/>
                <a:gd name="T23" fmla="*/ 51 h 54"/>
                <a:gd name="T24" fmla="*/ 36 w 115"/>
                <a:gd name="T25" fmla="*/ 48 h 54"/>
                <a:gd name="T26" fmla="*/ 24 w 115"/>
                <a:gd name="T27" fmla="*/ 45 h 54"/>
                <a:gd name="T28" fmla="*/ 14 w 115"/>
                <a:gd name="T29" fmla="*/ 40 h 54"/>
                <a:gd name="T30" fmla="*/ 7 w 115"/>
                <a:gd name="T31" fmla="*/ 35 h 54"/>
                <a:gd name="T32" fmla="*/ 2 w 115"/>
                <a:gd name="T33" fmla="*/ 30 h 54"/>
                <a:gd name="T34" fmla="*/ 0 w 115"/>
                <a:gd name="T35" fmla="*/ 24 h 54"/>
                <a:gd name="T36" fmla="*/ 0 w 115"/>
                <a:gd name="T37" fmla="*/ 17 h 54"/>
                <a:gd name="T38" fmla="*/ 5 w 115"/>
                <a:gd name="T39" fmla="*/ 11 h 54"/>
                <a:gd name="T40" fmla="*/ 9 w 115"/>
                <a:gd name="T41" fmla="*/ 3 h 54"/>
                <a:gd name="T42" fmla="*/ 19 w 115"/>
                <a:gd name="T43" fmla="*/ 2 h 54"/>
                <a:gd name="T44" fmla="*/ 29 w 115"/>
                <a:gd name="T45" fmla="*/ 1 h 54"/>
                <a:gd name="T46" fmla="*/ 39 w 115"/>
                <a:gd name="T47" fmla="*/ 0 h 54"/>
                <a:gd name="T48" fmla="*/ 49 w 115"/>
                <a:gd name="T49" fmla="*/ 0 h 54"/>
                <a:gd name="T50" fmla="*/ 61 w 115"/>
                <a:gd name="T51" fmla="*/ 0 h 54"/>
                <a:gd name="T52" fmla="*/ 71 w 115"/>
                <a:gd name="T53" fmla="*/ 0 h 54"/>
                <a:gd name="T54" fmla="*/ 83 w 115"/>
                <a:gd name="T55" fmla="*/ 0 h 54"/>
                <a:gd name="T56" fmla="*/ 93 w 115"/>
                <a:gd name="T57" fmla="*/ 0 h 54"/>
                <a:gd name="T58" fmla="*/ 103 w 115"/>
                <a:gd name="T59" fmla="*/ 0 h 54"/>
                <a:gd name="T60" fmla="*/ 112 w 115"/>
                <a:gd name="T61" fmla="*/ 0 h 54"/>
                <a:gd name="T62" fmla="*/ 112 w 115"/>
                <a:gd name="T63" fmla="*/ 0 h 5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5"/>
                <a:gd name="T97" fmla="*/ 0 h 54"/>
                <a:gd name="T98" fmla="*/ 115 w 115"/>
                <a:gd name="T99" fmla="*/ 54 h 5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5" h="54">
                  <a:moveTo>
                    <a:pt x="112" y="0"/>
                  </a:moveTo>
                  <a:lnTo>
                    <a:pt x="115" y="6"/>
                  </a:lnTo>
                  <a:lnTo>
                    <a:pt x="115" y="11"/>
                  </a:lnTo>
                  <a:lnTo>
                    <a:pt x="112" y="17"/>
                  </a:lnTo>
                  <a:lnTo>
                    <a:pt x="107" y="23"/>
                  </a:lnTo>
                  <a:lnTo>
                    <a:pt x="100" y="29"/>
                  </a:lnTo>
                  <a:lnTo>
                    <a:pt x="93" y="34"/>
                  </a:lnTo>
                  <a:lnTo>
                    <a:pt x="85" y="39"/>
                  </a:lnTo>
                  <a:lnTo>
                    <a:pt x="76" y="45"/>
                  </a:lnTo>
                  <a:lnTo>
                    <a:pt x="68" y="49"/>
                  </a:lnTo>
                  <a:lnTo>
                    <a:pt x="61" y="54"/>
                  </a:lnTo>
                  <a:lnTo>
                    <a:pt x="49" y="51"/>
                  </a:lnTo>
                  <a:lnTo>
                    <a:pt x="36" y="48"/>
                  </a:lnTo>
                  <a:lnTo>
                    <a:pt x="24" y="45"/>
                  </a:lnTo>
                  <a:lnTo>
                    <a:pt x="14" y="40"/>
                  </a:lnTo>
                  <a:lnTo>
                    <a:pt x="7" y="35"/>
                  </a:lnTo>
                  <a:lnTo>
                    <a:pt x="2" y="30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5" y="11"/>
                  </a:lnTo>
                  <a:lnTo>
                    <a:pt x="9" y="3"/>
                  </a:lnTo>
                  <a:lnTo>
                    <a:pt x="19" y="2"/>
                  </a:lnTo>
                  <a:lnTo>
                    <a:pt x="29" y="1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1" y="0"/>
                  </a:lnTo>
                  <a:lnTo>
                    <a:pt x="71" y="0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103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B3D9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88" name="Freeform 54">
              <a:extLst>
                <a:ext uri="{FF2B5EF4-FFF2-40B4-BE49-F238E27FC236}">
                  <a16:creationId xmlns:a16="http://schemas.microsoft.com/office/drawing/2014/main" id="{637B73AA-C293-4DBF-8FFC-7ECECECDC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3" y="3749"/>
              <a:ext cx="152" cy="81"/>
            </a:xfrm>
            <a:custGeom>
              <a:avLst/>
              <a:gdLst>
                <a:gd name="T0" fmla="*/ 152 w 152"/>
                <a:gd name="T1" fmla="*/ 3 h 81"/>
                <a:gd name="T2" fmla="*/ 142 w 152"/>
                <a:gd name="T3" fmla="*/ 13 h 81"/>
                <a:gd name="T4" fmla="*/ 133 w 152"/>
                <a:gd name="T5" fmla="*/ 23 h 81"/>
                <a:gd name="T6" fmla="*/ 128 w 152"/>
                <a:gd name="T7" fmla="*/ 34 h 81"/>
                <a:gd name="T8" fmla="*/ 120 w 152"/>
                <a:gd name="T9" fmla="*/ 47 h 81"/>
                <a:gd name="T10" fmla="*/ 113 w 152"/>
                <a:gd name="T11" fmla="*/ 58 h 81"/>
                <a:gd name="T12" fmla="*/ 106 w 152"/>
                <a:gd name="T13" fmla="*/ 69 h 81"/>
                <a:gd name="T14" fmla="*/ 93 w 152"/>
                <a:gd name="T15" fmla="*/ 77 h 81"/>
                <a:gd name="T16" fmla="*/ 79 w 152"/>
                <a:gd name="T17" fmla="*/ 81 h 81"/>
                <a:gd name="T18" fmla="*/ 57 w 152"/>
                <a:gd name="T19" fmla="*/ 81 h 81"/>
                <a:gd name="T20" fmla="*/ 27 w 152"/>
                <a:gd name="T21" fmla="*/ 78 h 81"/>
                <a:gd name="T22" fmla="*/ 10 w 152"/>
                <a:gd name="T23" fmla="*/ 71 h 81"/>
                <a:gd name="T24" fmla="*/ 0 w 152"/>
                <a:gd name="T25" fmla="*/ 63 h 81"/>
                <a:gd name="T26" fmla="*/ 0 w 152"/>
                <a:gd name="T27" fmla="*/ 56 h 81"/>
                <a:gd name="T28" fmla="*/ 5 w 152"/>
                <a:gd name="T29" fmla="*/ 48 h 81"/>
                <a:gd name="T30" fmla="*/ 17 w 152"/>
                <a:gd name="T31" fmla="*/ 40 h 81"/>
                <a:gd name="T32" fmla="*/ 30 w 152"/>
                <a:gd name="T33" fmla="*/ 32 h 81"/>
                <a:gd name="T34" fmla="*/ 42 w 152"/>
                <a:gd name="T35" fmla="*/ 25 h 81"/>
                <a:gd name="T36" fmla="*/ 54 w 152"/>
                <a:gd name="T37" fmla="*/ 17 h 81"/>
                <a:gd name="T38" fmla="*/ 61 w 152"/>
                <a:gd name="T39" fmla="*/ 9 h 81"/>
                <a:gd name="T40" fmla="*/ 64 w 152"/>
                <a:gd name="T41" fmla="*/ 0 h 81"/>
                <a:gd name="T42" fmla="*/ 152 w 152"/>
                <a:gd name="T43" fmla="*/ 3 h 81"/>
                <a:gd name="T44" fmla="*/ 152 w 152"/>
                <a:gd name="T45" fmla="*/ 3 h 8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81"/>
                <a:gd name="T71" fmla="*/ 152 w 152"/>
                <a:gd name="T72" fmla="*/ 81 h 8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81">
                  <a:moveTo>
                    <a:pt x="152" y="3"/>
                  </a:moveTo>
                  <a:lnTo>
                    <a:pt x="142" y="13"/>
                  </a:lnTo>
                  <a:lnTo>
                    <a:pt x="133" y="23"/>
                  </a:lnTo>
                  <a:lnTo>
                    <a:pt x="128" y="34"/>
                  </a:lnTo>
                  <a:lnTo>
                    <a:pt x="120" y="47"/>
                  </a:lnTo>
                  <a:lnTo>
                    <a:pt x="113" y="58"/>
                  </a:lnTo>
                  <a:lnTo>
                    <a:pt x="106" y="69"/>
                  </a:lnTo>
                  <a:lnTo>
                    <a:pt x="93" y="77"/>
                  </a:lnTo>
                  <a:lnTo>
                    <a:pt x="79" y="81"/>
                  </a:lnTo>
                  <a:lnTo>
                    <a:pt x="57" y="81"/>
                  </a:lnTo>
                  <a:lnTo>
                    <a:pt x="27" y="78"/>
                  </a:lnTo>
                  <a:lnTo>
                    <a:pt x="10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5" y="48"/>
                  </a:lnTo>
                  <a:lnTo>
                    <a:pt x="17" y="40"/>
                  </a:lnTo>
                  <a:lnTo>
                    <a:pt x="30" y="32"/>
                  </a:lnTo>
                  <a:lnTo>
                    <a:pt x="42" y="25"/>
                  </a:lnTo>
                  <a:lnTo>
                    <a:pt x="54" y="17"/>
                  </a:lnTo>
                  <a:lnTo>
                    <a:pt x="61" y="9"/>
                  </a:lnTo>
                  <a:lnTo>
                    <a:pt x="64" y="0"/>
                  </a:lnTo>
                  <a:lnTo>
                    <a:pt x="152" y="3"/>
                  </a:lnTo>
                  <a:close/>
                </a:path>
              </a:pathLst>
            </a:custGeom>
            <a:solidFill>
              <a:srgbClr val="FF00B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89" name="Freeform 55">
              <a:extLst>
                <a:ext uri="{FF2B5EF4-FFF2-40B4-BE49-F238E27FC236}">
                  <a16:creationId xmlns:a16="http://schemas.microsoft.com/office/drawing/2014/main" id="{B2BE7F7D-992B-4329-82E8-9AC42A6FC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8" y="3746"/>
              <a:ext cx="180" cy="100"/>
            </a:xfrm>
            <a:custGeom>
              <a:avLst/>
              <a:gdLst>
                <a:gd name="T0" fmla="*/ 176 w 176"/>
                <a:gd name="T1" fmla="*/ 6 h 100"/>
                <a:gd name="T2" fmla="*/ 159 w 176"/>
                <a:gd name="T3" fmla="*/ 18 h 100"/>
                <a:gd name="T4" fmla="*/ 147 w 176"/>
                <a:gd name="T5" fmla="*/ 32 h 100"/>
                <a:gd name="T6" fmla="*/ 137 w 176"/>
                <a:gd name="T7" fmla="*/ 46 h 100"/>
                <a:gd name="T8" fmla="*/ 130 w 176"/>
                <a:gd name="T9" fmla="*/ 61 h 100"/>
                <a:gd name="T10" fmla="*/ 120 w 176"/>
                <a:gd name="T11" fmla="*/ 75 h 100"/>
                <a:gd name="T12" fmla="*/ 108 w 176"/>
                <a:gd name="T13" fmla="*/ 86 h 100"/>
                <a:gd name="T14" fmla="*/ 91 w 176"/>
                <a:gd name="T15" fmla="*/ 96 h 100"/>
                <a:gd name="T16" fmla="*/ 69 w 176"/>
                <a:gd name="T17" fmla="*/ 100 h 100"/>
                <a:gd name="T18" fmla="*/ 39 w 176"/>
                <a:gd name="T19" fmla="*/ 99 h 100"/>
                <a:gd name="T20" fmla="*/ 0 w 176"/>
                <a:gd name="T21" fmla="*/ 92 h 100"/>
                <a:gd name="T22" fmla="*/ 12 w 176"/>
                <a:gd name="T23" fmla="*/ 81 h 100"/>
                <a:gd name="T24" fmla="*/ 22 w 176"/>
                <a:gd name="T25" fmla="*/ 67 h 100"/>
                <a:gd name="T26" fmla="*/ 32 w 176"/>
                <a:gd name="T27" fmla="*/ 53 h 100"/>
                <a:gd name="T28" fmla="*/ 42 w 176"/>
                <a:gd name="T29" fmla="*/ 38 h 100"/>
                <a:gd name="T30" fmla="*/ 51 w 176"/>
                <a:gd name="T31" fmla="*/ 25 h 100"/>
                <a:gd name="T32" fmla="*/ 66 w 176"/>
                <a:gd name="T33" fmla="*/ 13 h 100"/>
                <a:gd name="T34" fmla="*/ 86 w 176"/>
                <a:gd name="T35" fmla="*/ 4 h 100"/>
                <a:gd name="T36" fmla="*/ 108 w 176"/>
                <a:gd name="T37" fmla="*/ 0 h 100"/>
                <a:gd name="T38" fmla="*/ 140 w 176"/>
                <a:gd name="T39" fmla="*/ 1 h 100"/>
                <a:gd name="T40" fmla="*/ 176 w 176"/>
                <a:gd name="T41" fmla="*/ 6 h 100"/>
                <a:gd name="T42" fmla="*/ 176 w 176"/>
                <a:gd name="T43" fmla="*/ 6 h 1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76"/>
                <a:gd name="T67" fmla="*/ 0 h 100"/>
                <a:gd name="T68" fmla="*/ 176 w 176"/>
                <a:gd name="T69" fmla="*/ 100 h 1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76" h="100">
                  <a:moveTo>
                    <a:pt x="176" y="6"/>
                  </a:moveTo>
                  <a:lnTo>
                    <a:pt x="159" y="18"/>
                  </a:lnTo>
                  <a:lnTo>
                    <a:pt x="147" y="32"/>
                  </a:lnTo>
                  <a:lnTo>
                    <a:pt x="137" y="46"/>
                  </a:lnTo>
                  <a:lnTo>
                    <a:pt x="130" y="61"/>
                  </a:lnTo>
                  <a:lnTo>
                    <a:pt x="120" y="75"/>
                  </a:lnTo>
                  <a:lnTo>
                    <a:pt x="108" y="86"/>
                  </a:lnTo>
                  <a:lnTo>
                    <a:pt x="91" y="96"/>
                  </a:lnTo>
                  <a:lnTo>
                    <a:pt x="69" y="100"/>
                  </a:lnTo>
                  <a:lnTo>
                    <a:pt x="39" y="99"/>
                  </a:lnTo>
                  <a:lnTo>
                    <a:pt x="0" y="92"/>
                  </a:lnTo>
                  <a:lnTo>
                    <a:pt x="12" y="81"/>
                  </a:lnTo>
                  <a:lnTo>
                    <a:pt x="22" y="67"/>
                  </a:lnTo>
                  <a:lnTo>
                    <a:pt x="32" y="53"/>
                  </a:lnTo>
                  <a:lnTo>
                    <a:pt x="42" y="38"/>
                  </a:lnTo>
                  <a:lnTo>
                    <a:pt x="51" y="25"/>
                  </a:lnTo>
                  <a:lnTo>
                    <a:pt x="66" y="13"/>
                  </a:lnTo>
                  <a:lnTo>
                    <a:pt x="86" y="4"/>
                  </a:lnTo>
                  <a:lnTo>
                    <a:pt x="108" y="0"/>
                  </a:lnTo>
                  <a:lnTo>
                    <a:pt x="140" y="1"/>
                  </a:lnTo>
                  <a:lnTo>
                    <a:pt x="176" y="6"/>
                  </a:lnTo>
                  <a:close/>
                </a:path>
              </a:pathLst>
            </a:custGeom>
            <a:solidFill>
              <a:srgbClr val="B3D9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90" name="Freeform 56">
              <a:extLst>
                <a:ext uri="{FF2B5EF4-FFF2-40B4-BE49-F238E27FC236}">
                  <a16:creationId xmlns:a16="http://schemas.microsoft.com/office/drawing/2014/main" id="{41EA29B8-121E-4236-93D0-5ED025CFD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5" y="3744"/>
              <a:ext cx="152" cy="100"/>
            </a:xfrm>
            <a:custGeom>
              <a:avLst/>
              <a:gdLst>
                <a:gd name="T0" fmla="*/ 149 w 152"/>
                <a:gd name="T1" fmla="*/ 8 h 100"/>
                <a:gd name="T2" fmla="*/ 137 w 152"/>
                <a:gd name="T3" fmla="*/ 19 h 100"/>
                <a:gd name="T4" fmla="*/ 127 w 152"/>
                <a:gd name="T5" fmla="*/ 30 h 100"/>
                <a:gd name="T6" fmla="*/ 120 w 152"/>
                <a:gd name="T7" fmla="*/ 43 h 100"/>
                <a:gd name="T8" fmla="*/ 113 w 152"/>
                <a:gd name="T9" fmla="*/ 55 h 100"/>
                <a:gd name="T10" fmla="*/ 103 w 152"/>
                <a:gd name="T11" fmla="*/ 67 h 100"/>
                <a:gd name="T12" fmla="*/ 93 w 152"/>
                <a:gd name="T13" fmla="*/ 78 h 100"/>
                <a:gd name="T14" fmla="*/ 81 w 152"/>
                <a:gd name="T15" fmla="*/ 88 h 100"/>
                <a:gd name="T16" fmla="*/ 61 w 152"/>
                <a:gd name="T17" fmla="*/ 95 h 100"/>
                <a:gd name="T18" fmla="*/ 34 w 152"/>
                <a:gd name="T19" fmla="*/ 99 h 100"/>
                <a:gd name="T20" fmla="*/ 0 w 152"/>
                <a:gd name="T21" fmla="*/ 100 h 100"/>
                <a:gd name="T22" fmla="*/ 10 w 152"/>
                <a:gd name="T23" fmla="*/ 87 h 100"/>
                <a:gd name="T24" fmla="*/ 17 w 152"/>
                <a:gd name="T25" fmla="*/ 74 h 100"/>
                <a:gd name="T26" fmla="*/ 24 w 152"/>
                <a:gd name="T27" fmla="*/ 58 h 100"/>
                <a:gd name="T28" fmla="*/ 32 w 152"/>
                <a:gd name="T29" fmla="*/ 42 h 100"/>
                <a:gd name="T30" fmla="*/ 42 w 152"/>
                <a:gd name="T31" fmla="*/ 27 h 100"/>
                <a:gd name="T32" fmla="*/ 54 w 152"/>
                <a:gd name="T33" fmla="*/ 14 h 100"/>
                <a:gd name="T34" fmla="*/ 71 w 152"/>
                <a:gd name="T35" fmla="*/ 5 h 100"/>
                <a:gd name="T36" fmla="*/ 93 w 152"/>
                <a:gd name="T37" fmla="*/ 0 h 100"/>
                <a:gd name="T38" fmla="*/ 117 w 152"/>
                <a:gd name="T39" fmla="*/ 0 h 100"/>
                <a:gd name="T40" fmla="*/ 152 w 152"/>
                <a:gd name="T41" fmla="*/ 8 h 100"/>
                <a:gd name="T42" fmla="*/ 152 w 152"/>
                <a:gd name="T43" fmla="*/ 8 h 100"/>
                <a:gd name="T44" fmla="*/ 149 w 152"/>
                <a:gd name="T45" fmla="*/ 8 h 10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100"/>
                <a:gd name="T71" fmla="*/ 152 w 152"/>
                <a:gd name="T72" fmla="*/ 100 h 10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100">
                  <a:moveTo>
                    <a:pt x="149" y="8"/>
                  </a:moveTo>
                  <a:lnTo>
                    <a:pt x="137" y="19"/>
                  </a:lnTo>
                  <a:lnTo>
                    <a:pt x="127" y="30"/>
                  </a:lnTo>
                  <a:lnTo>
                    <a:pt x="120" y="43"/>
                  </a:lnTo>
                  <a:lnTo>
                    <a:pt x="113" y="55"/>
                  </a:lnTo>
                  <a:lnTo>
                    <a:pt x="103" y="67"/>
                  </a:lnTo>
                  <a:lnTo>
                    <a:pt x="93" y="78"/>
                  </a:lnTo>
                  <a:lnTo>
                    <a:pt x="81" y="88"/>
                  </a:lnTo>
                  <a:lnTo>
                    <a:pt x="61" y="95"/>
                  </a:lnTo>
                  <a:lnTo>
                    <a:pt x="34" y="99"/>
                  </a:lnTo>
                  <a:lnTo>
                    <a:pt x="0" y="100"/>
                  </a:lnTo>
                  <a:lnTo>
                    <a:pt x="10" y="87"/>
                  </a:lnTo>
                  <a:lnTo>
                    <a:pt x="17" y="74"/>
                  </a:lnTo>
                  <a:lnTo>
                    <a:pt x="24" y="58"/>
                  </a:lnTo>
                  <a:lnTo>
                    <a:pt x="32" y="42"/>
                  </a:lnTo>
                  <a:lnTo>
                    <a:pt x="42" y="27"/>
                  </a:lnTo>
                  <a:lnTo>
                    <a:pt x="54" y="14"/>
                  </a:lnTo>
                  <a:lnTo>
                    <a:pt x="71" y="5"/>
                  </a:lnTo>
                  <a:lnTo>
                    <a:pt x="93" y="0"/>
                  </a:lnTo>
                  <a:lnTo>
                    <a:pt x="117" y="0"/>
                  </a:lnTo>
                  <a:lnTo>
                    <a:pt x="152" y="8"/>
                  </a:lnTo>
                  <a:lnTo>
                    <a:pt x="149" y="8"/>
                  </a:lnTo>
                  <a:close/>
                </a:path>
              </a:pathLst>
            </a:custGeom>
            <a:solidFill>
              <a:srgbClr val="FF00B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91" name="Freeform 57">
              <a:extLst>
                <a:ext uri="{FF2B5EF4-FFF2-40B4-BE49-F238E27FC236}">
                  <a16:creationId xmlns:a16="http://schemas.microsoft.com/office/drawing/2014/main" id="{BD149577-6B43-4CFB-8846-1A81B1D6B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2" y="3863"/>
              <a:ext cx="214" cy="51"/>
            </a:xfrm>
            <a:custGeom>
              <a:avLst/>
              <a:gdLst>
                <a:gd name="T0" fmla="*/ 214 w 214"/>
                <a:gd name="T1" fmla="*/ 21 h 51"/>
                <a:gd name="T2" fmla="*/ 199 w 214"/>
                <a:gd name="T3" fmla="*/ 19 h 51"/>
                <a:gd name="T4" fmla="*/ 179 w 214"/>
                <a:gd name="T5" fmla="*/ 16 h 51"/>
                <a:gd name="T6" fmla="*/ 160 w 214"/>
                <a:gd name="T7" fmla="*/ 17 h 51"/>
                <a:gd name="T8" fmla="*/ 135 w 214"/>
                <a:gd name="T9" fmla="*/ 19 h 51"/>
                <a:gd name="T10" fmla="*/ 111 w 214"/>
                <a:gd name="T11" fmla="*/ 22 h 51"/>
                <a:gd name="T12" fmla="*/ 86 w 214"/>
                <a:gd name="T13" fmla="*/ 27 h 51"/>
                <a:gd name="T14" fmla="*/ 62 w 214"/>
                <a:gd name="T15" fmla="*/ 32 h 51"/>
                <a:gd name="T16" fmla="*/ 40 w 214"/>
                <a:gd name="T17" fmla="*/ 38 h 51"/>
                <a:gd name="T18" fmla="*/ 18 w 214"/>
                <a:gd name="T19" fmla="*/ 45 h 51"/>
                <a:gd name="T20" fmla="*/ 0 w 214"/>
                <a:gd name="T21" fmla="*/ 51 h 51"/>
                <a:gd name="T22" fmla="*/ 5 w 214"/>
                <a:gd name="T23" fmla="*/ 44 h 51"/>
                <a:gd name="T24" fmla="*/ 13 w 214"/>
                <a:gd name="T25" fmla="*/ 37 h 51"/>
                <a:gd name="T26" fmla="*/ 23 w 214"/>
                <a:gd name="T27" fmla="*/ 31 h 51"/>
                <a:gd name="T28" fmla="*/ 35 w 214"/>
                <a:gd name="T29" fmla="*/ 27 h 51"/>
                <a:gd name="T30" fmla="*/ 50 w 214"/>
                <a:gd name="T31" fmla="*/ 22 h 51"/>
                <a:gd name="T32" fmla="*/ 67 w 214"/>
                <a:gd name="T33" fmla="*/ 17 h 51"/>
                <a:gd name="T34" fmla="*/ 81 w 214"/>
                <a:gd name="T35" fmla="*/ 14 h 51"/>
                <a:gd name="T36" fmla="*/ 96 w 214"/>
                <a:gd name="T37" fmla="*/ 9 h 51"/>
                <a:gd name="T38" fmla="*/ 113 w 214"/>
                <a:gd name="T39" fmla="*/ 6 h 51"/>
                <a:gd name="T40" fmla="*/ 125 w 214"/>
                <a:gd name="T41" fmla="*/ 1 h 51"/>
                <a:gd name="T42" fmla="*/ 135 w 214"/>
                <a:gd name="T43" fmla="*/ 0 h 51"/>
                <a:gd name="T44" fmla="*/ 145 w 214"/>
                <a:gd name="T45" fmla="*/ 0 h 51"/>
                <a:gd name="T46" fmla="*/ 155 w 214"/>
                <a:gd name="T47" fmla="*/ 0 h 51"/>
                <a:gd name="T48" fmla="*/ 167 w 214"/>
                <a:gd name="T49" fmla="*/ 1 h 51"/>
                <a:gd name="T50" fmla="*/ 177 w 214"/>
                <a:gd name="T51" fmla="*/ 4 h 51"/>
                <a:gd name="T52" fmla="*/ 187 w 214"/>
                <a:gd name="T53" fmla="*/ 6 h 51"/>
                <a:gd name="T54" fmla="*/ 197 w 214"/>
                <a:gd name="T55" fmla="*/ 9 h 51"/>
                <a:gd name="T56" fmla="*/ 206 w 214"/>
                <a:gd name="T57" fmla="*/ 13 h 51"/>
                <a:gd name="T58" fmla="*/ 211 w 214"/>
                <a:gd name="T59" fmla="*/ 17 h 51"/>
                <a:gd name="T60" fmla="*/ 214 w 214"/>
                <a:gd name="T61" fmla="*/ 22 h 51"/>
                <a:gd name="T62" fmla="*/ 214 w 214"/>
                <a:gd name="T63" fmla="*/ 22 h 51"/>
                <a:gd name="T64" fmla="*/ 214 w 214"/>
                <a:gd name="T65" fmla="*/ 21 h 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4"/>
                <a:gd name="T100" fmla="*/ 0 h 51"/>
                <a:gd name="T101" fmla="*/ 214 w 214"/>
                <a:gd name="T102" fmla="*/ 51 h 5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4" h="51">
                  <a:moveTo>
                    <a:pt x="214" y="21"/>
                  </a:moveTo>
                  <a:lnTo>
                    <a:pt x="199" y="19"/>
                  </a:lnTo>
                  <a:lnTo>
                    <a:pt x="179" y="16"/>
                  </a:lnTo>
                  <a:lnTo>
                    <a:pt x="160" y="17"/>
                  </a:lnTo>
                  <a:lnTo>
                    <a:pt x="135" y="19"/>
                  </a:lnTo>
                  <a:lnTo>
                    <a:pt x="111" y="22"/>
                  </a:lnTo>
                  <a:lnTo>
                    <a:pt x="86" y="27"/>
                  </a:lnTo>
                  <a:lnTo>
                    <a:pt x="62" y="32"/>
                  </a:lnTo>
                  <a:lnTo>
                    <a:pt x="40" y="38"/>
                  </a:lnTo>
                  <a:lnTo>
                    <a:pt x="18" y="45"/>
                  </a:lnTo>
                  <a:lnTo>
                    <a:pt x="0" y="51"/>
                  </a:lnTo>
                  <a:lnTo>
                    <a:pt x="5" y="44"/>
                  </a:lnTo>
                  <a:lnTo>
                    <a:pt x="13" y="37"/>
                  </a:lnTo>
                  <a:lnTo>
                    <a:pt x="23" y="31"/>
                  </a:lnTo>
                  <a:lnTo>
                    <a:pt x="35" y="27"/>
                  </a:lnTo>
                  <a:lnTo>
                    <a:pt x="50" y="22"/>
                  </a:lnTo>
                  <a:lnTo>
                    <a:pt x="67" y="17"/>
                  </a:lnTo>
                  <a:lnTo>
                    <a:pt x="81" y="14"/>
                  </a:lnTo>
                  <a:lnTo>
                    <a:pt x="96" y="9"/>
                  </a:lnTo>
                  <a:lnTo>
                    <a:pt x="113" y="6"/>
                  </a:lnTo>
                  <a:lnTo>
                    <a:pt x="125" y="1"/>
                  </a:lnTo>
                  <a:lnTo>
                    <a:pt x="135" y="0"/>
                  </a:lnTo>
                  <a:lnTo>
                    <a:pt x="145" y="0"/>
                  </a:lnTo>
                  <a:lnTo>
                    <a:pt x="155" y="0"/>
                  </a:lnTo>
                  <a:lnTo>
                    <a:pt x="167" y="1"/>
                  </a:lnTo>
                  <a:lnTo>
                    <a:pt x="177" y="4"/>
                  </a:lnTo>
                  <a:lnTo>
                    <a:pt x="187" y="6"/>
                  </a:lnTo>
                  <a:lnTo>
                    <a:pt x="197" y="9"/>
                  </a:lnTo>
                  <a:lnTo>
                    <a:pt x="206" y="13"/>
                  </a:lnTo>
                  <a:lnTo>
                    <a:pt x="211" y="17"/>
                  </a:lnTo>
                  <a:lnTo>
                    <a:pt x="214" y="22"/>
                  </a:lnTo>
                  <a:lnTo>
                    <a:pt x="214" y="21"/>
                  </a:lnTo>
                  <a:close/>
                </a:path>
              </a:pathLst>
            </a:custGeom>
            <a:solidFill>
              <a:srgbClr val="D1843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92" name="Freeform 58">
              <a:extLst>
                <a:ext uri="{FF2B5EF4-FFF2-40B4-BE49-F238E27FC236}">
                  <a16:creationId xmlns:a16="http://schemas.microsoft.com/office/drawing/2014/main" id="{87CBF8DB-F7A8-48D0-A0D6-79FC7EDF6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6" y="3888"/>
              <a:ext cx="218" cy="142"/>
            </a:xfrm>
            <a:custGeom>
              <a:avLst/>
              <a:gdLst>
                <a:gd name="T0" fmla="*/ 169 w 218"/>
                <a:gd name="T1" fmla="*/ 143 h 144"/>
                <a:gd name="T2" fmla="*/ 145 w 218"/>
                <a:gd name="T3" fmla="*/ 132 h 144"/>
                <a:gd name="T4" fmla="*/ 118 w 218"/>
                <a:gd name="T5" fmla="*/ 119 h 144"/>
                <a:gd name="T6" fmla="*/ 91 w 218"/>
                <a:gd name="T7" fmla="*/ 108 h 144"/>
                <a:gd name="T8" fmla="*/ 64 w 218"/>
                <a:gd name="T9" fmla="*/ 94 h 144"/>
                <a:gd name="T10" fmla="*/ 40 w 218"/>
                <a:gd name="T11" fmla="*/ 82 h 144"/>
                <a:gd name="T12" fmla="*/ 20 w 218"/>
                <a:gd name="T13" fmla="*/ 68 h 144"/>
                <a:gd name="T14" fmla="*/ 5 w 218"/>
                <a:gd name="T15" fmla="*/ 52 h 144"/>
                <a:gd name="T16" fmla="*/ 0 w 218"/>
                <a:gd name="T17" fmla="*/ 36 h 144"/>
                <a:gd name="T18" fmla="*/ 3 w 218"/>
                <a:gd name="T19" fmla="*/ 19 h 144"/>
                <a:gd name="T20" fmla="*/ 20 w 218"/>
                <a:gd name="T21" fmla="*/ 0 h 144"/>
                <a:gd name="T22" fmla="*/ 30 w 218"/>
                <a:gd name="T23" fmla="*/ 19 h 144"/>
                <a:gd name="T24" fmla="*/ 52 w 218"/>
                <a:gd name="T25" fmla="*/ 34 h 144"/>
                <a:gd name="T26" fmla="*/ 86 w 218"/>
                <a:gd name="T27" fmla="*/ 48 h 144"/>
                <a:gd name="T28" fmla="*/ 123 w 218"/>
                <a:gd name="T29" fmla="*/ 62 h 144"/>
                <a:gd name="T30" fmla="*/ 160 w 218"/>
                <a:gd name="T31" fmla="*/ 75 h 144"/>
                <a:gd name="T32" fmla="*/ 189 w 218"/>
                <a:gd name="T33" fmla="*/ 86 h 144"/>
                <a:gd name="T34" fmla="*/ 211 w 218"/>
                <a:gd name="T35" fmla="*/ 100 h 144"/>
                <a:gd name="T36" fmla="*/ 218 w 218"/>
                <a:gd name="T37" fmla="*/ 114 h 144"/>
                <a:gd name="T38" fmla="*/ 206 w 218"/>
                <a:gd name="T39" fmla="*/ 127 h 144"/>
                <a:gd name="T40" fmla="*/ 169 w 218"/>
                <a:gd name="T41" fmla="*/ 144 h 144"/>
                <a:gd name="T42" fmla="*/ 169 w 218"/>
                <a:gd name="T43" fmla="*/ 144 h 144"/>
                <a:gd name="T44" fmla="*/ 169 w 218"/>
                <a:gd name="T45" fmla="*/ 143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18"/>
                <a:gd name="T70" fmla="*/ 0 h 144"/>
                <a:gd name="T71" fmla="*/ 218 w 218"/>
                <a:gd name="T72" fmla="*/ 144 h 14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18" h="144">
                  <a:moveTo>
                    <a:pt x="169" y="143"/>
                  </a:moveTo>
                  <a:lnTo>
                    <a:pt x="145" y="132"/>
                  </a:lnTo>
                  <a:lnTo>
                    <a:pt x="118" y="119"/>
                  </a:lnTo>
                  <a:lnTo>
                    <a:pt x="91" y="108"/>
                  </a:lnTo>
                  <a:lnTo>
                    <a:pt x="64" y="94"/>
                  </a:lnTo>
                  <a:lnTo>
                    <a:pt x="40" y="82"/>
                  </a:lnTo>
                  <a:lnTo>
                    <a:pt x="20" y="68"/>
                  </a:lnTo>
                  <a:lnTo>
                    <a:pt x="5" y="52"/>
                  </a:lnTo>
                  <a:lnTo>
                    <a:pt x="0" y="36"/>
                  </a:lnTo>
                  <a:lnTo>
                    <a:pt x="3" y="19"/>
                  </a:lnTo>
                  <a:lnTo>
                    <a:pt x="20" y="0"/>
                  </a:lnTo>
                  <a:lnTo>
                    <a:pt x="30" y="19"/>
                  </a:lnTo>
                  <a:lnTo>
                    <a:pt x="52" y="34"/>
                  </a:lnTo>
                  <a:lnTo>
                    <a:pt x="86" y="48"/>
                  </a:lnTo>
                  <a:lnTo>
                    <a:pt x="123" y="62"/>
                  </a:lnTo>
                  <a:lnTo>
                    <a:pt x="160" y="75"/>
                  </a:lnTo>
                  <a:lnTo>
                    <a:pt x="189" y="86"/>
                  </a:lnTo>
                  <a:lnTo>
                    <a:pt x="211" y="100"/>
                  </a:lnTo>
                  <a:lnTo>
                    <a:pt x="218" y="114"/>
                  </a:lnTo>
                  <a:lnTo>
                    <a:pt x="206" y="127"/>
                  </a:lnTo>
                  <a:lnTo>
                    <a:pt x="169" y="144"/>
                  </a:lnTo>
                  <a:lnTo>
                    <a:pt x="169" y="143"/>
                  </a:lnTo>
                  <a:close/>
                </a:path>
              </a:pathLst>
            </a:custGeom>
            <a:solidFill>
              <a:srgbClr val="D1843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93" name="Freeform 59">
              <a:extLst>
                <a:ext uri="{FF2B5EF4-FFF2-40B4-BE49-F238E27FC236}">
                  <a16:creationId xmlns:a16="http://schemas.microsoft.com/office/drawing/2014/main" id="{FBC8A3EA-88EE-4E52-A26B-729745B12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4" y="3917"/>
              <a:ext cx="212" cy="54"/>
            </a:xfrm>
            <a:custGeom>
              <a:avLst/>
              <a:gdLst>
                <a:gd name="T0" fmla="*/ 213 w 213"/>
                <a:gd name="T1" fmla="*/ 8 h 54"/>
                <a:gd name="T2" fmla="*/ 194 w 213"/>
                <a:gd name="T3" fmla="*/ 13 h 54"/>
                <a:gd name="T4" fmla="*/ 174 w 213"/>
                <a:gd name="T5" fmla="*/ 17 h 54"/>
                <a:gd name="T6" fmla="*/ 154 w 213"/>
                <a:gd name="T7" fmla="*/ 22 h 54"/>
                <a:gd name="T8" fmla="*/ 132 w 213"/>
                <a:gd name="T9" fmla="*/ 27 h 54"/>
                <a:gd name="T10" fmla="*/ 113 w 213"/>
                <a:gd name="T11" fmla="*/ 32 h 54"/>
                <a:gd name="T12" fmla="*/ 91 w 213"/>
                <a:gd name="T13" fmla="*/ 37 h 54"/>
                <a:gd name="T14" fmla="*/ 69 w 213"/>
                <a:gd name="T15" fmla="*/ 41 h 54"/>
                <a:gd name="T16" fmla="*/ 47 w 213"/>
                <a:gd name="T17" fmla="*/ 46 h 54"/>
                <a:gd name="T18" fmla="*/ 24 w 213"/>
                <a:gd name="T19" fmla="*/ 50 h 54"/>
                <a:gd name="T20" fmla="*/ 0 w 213"/>
                <a:gd name="T21" fmla="*/ 54 h 54"/>
                <a:gd name="T22" fmla="*/ 7 w 213"/>
                <a:gd name="T23" fmla="*/ 46 h 54"/>
                <a:gd name="T24" fmla="*/ 17 w 213"/>
                <a:gd name="T25" fmla="*/ 39 h 54"/>
                <a:gd name="T26" fmla="*/ 29 w 213"/>
                <a:gd name="T27" fmla="*/ 33 h 54"/>
                <a:gd name="T28" fmla="*/ 44 w 213"/>
                <a:gd name="T29" fmla="*/ 27 h 54"/>
                <a:gd name="T30" fmla="*/ 61 w 213"/>
                <a:gd name="T31" fmla="*/ 22 h 54"/>
                <a:gd name="T32" fmla="*/ 76 w 213"/>
                <a:gd name="T33" fmla="*/ 17 h 54"/>
                <a:gd name="T34" fmla="*/ 93 w 213"/>
                <a:gd name="T35" fmla="*/ 13 h 54"/>
                <a:gd name="T36" fmla="*/ 110 w 213"/>
                <a:gd name="T37" fmla="*/ 9 h 54"/>
                <a:gd name="T38" fmla="*/ 127 w 213"/>
                <a:gd name="T39" fmla="*/ 5 h 54"/>
                <a:gd name="T40" fmla="*/ 145 w 213"/>
                <a:gd name="T41" fmla="*/ 0 h 54"/>
                <a:gd name="T42" fmla="*/ 152 w 213"/>
                <a:gd name="T43" fmla="*/ 0 h 54"/>
                <a:gd name="T44" fmla="*/ 159 w 213"/>
                <a:gd name="T45" fmla="*/ 0 h 54"/>
                <a:gd name="T46" fmla="*/ 167 w 213"/>
                <a:gd name="T47" fmla="*/ 0 h 54"/>
                <a:gd name="T48" fmla="*/ 174 w 213"/>
                <a:gd name="T49" fmla="*/ 1 h 54"/>
                <a:gd name="T50" fmla="*/ 181 w 213"/>
                <a:gd name="T51" fmla="*/ 2 h 54"/>
                <a:gd name="T52" fmla="*/ 186 w 213"/>
                <a:gd name="T53" fmla="*/ 3 h 54"/>
                <a:gd name="T54" fmla="*/ 194 w 213"/>
                <a:gd name="T55" fmla="*/ 5 h 54"/>
                <a:gd name="T56" fmla="*/ 201 w 213"/>
                <a:gd name="T57" fmla="*/ 7 h 54"/>
                <a:gd name="T58" fmla="*/ 206 w 213"/>
                <a:gd name="T59" fmla="*/ 8 h 54"/>
                <a:gd name="T60" fmla="*/ 213 w 213"/>
                <a:gd name="T61" fmla="*/ 9 h 54"/>
                <a:gd name="T62" fmla="*/ 213 w 213"/>
                <a:gd name="T63" fmla="*/ 9 h 54"/>
                <a:gd name="T64" fmla="*/ 213 w 213"/>
                <a:gd name="T65" fmla="*/ 8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3"/>
                <a:gd name="T100" fmla="*/ 0 h 54"/>
                <a:gd name="T101" fmla="*/ 213 w 213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3" h="54">
                  <a:moveTo>
                    <a:pt x="213" y="8"/>
                  </a:moveTo>
                  <a:lnTo>
                    <a:pt x="194" y="13"/>
                  </a:lnTo>
                  <a:lnTo>
                    <a:pt x="174" y="17"/>
                  </a:lnTo>
                  <a:lnTo>
                    <a:pt x="154" y="22"/>
                  </a:lnTo>
                  <a:lnTo>
                    <a:pt x="132" y="27"/>
                  </a:lnTo>
                  <a:lnTo>
                    <a:pt x="113" y="32"/>
                  </a:lnTo>
                  <a:lnTo>
                    <a:pt x="91" y="37"/>
                  </a:lnTo>
                  <a:lnTo>
                    <a:pt x="69" y="41"/>
                  </a:lnTo>
                  <a:lnTo>
                    <a:pt x="47" y="46"/>
                  </a:lnTo>
                  <a:lnTo>
                    <a:pt x="24" y="50"/>
                  </a:lnTo>
                  <a:lnTo>
                    <a:pt x="0" y="54"/>
                  </a:lnTo>
                  <a:lnTo>
                    <a:pt x="7" y="46"/>
                  </a:lnTo>
                  <a:lnTo>
                    <a:pt x="17" y="39"/>
                  </a:lnTo>
                  <a:lnTo>
                    <a:pt x="29" y="33"/>
                  </a:lnTo>
                  <a:lnTo>
                    <a:pt x="44" y="27"/>
                  </a:lnTo>
                  <a:lnTo>
                    <a:pt x="61" y="22"/>
                  </a:lnTo>
                  <a:lnTo>
                    <a:pt x="76" y="17"/>
                  </a:lnTo>
                  <a:lnTo>
                    <a:pt x="93" y="13"/>
                  </a:lnTo>
                  <a:lnTo>
                    <a:pt x="110" y="9"/>
                  </a:lnTo>
                  <a:lnTo>
                    <a:pt x="127" y="5"/>
                  </a:lnTo>
                  <a:lnTo>
                    <a:pt x="145" y="0"/>
                  </a:lnTo>
                  <a:lnTo>
                    <a:pt x="152" y="0"/>
                  </a:lnTo>
                  <a:lnTo>
                    <a:pt x="159" y="0"/>
                  </a:lnTo>
                  <a:lnTo>
                    <a:pt x="167" y="0"/>
                  </a:lnTo>
                  <a:lnTo>
                    <a:pt x="174" y="1"/>
                  </a:lnTo>
                  <a:lnTo>
                    <a:pt x="181" y="2"/>
                  </a:lnTo>
                  <a:lnTo>
                    <a:pt x="186" y="3"/>
                  </a:lnTo>
                  <a:lnTo>
                    <a:pt x="194" y="5"/>
                  </a:lnTo>
                  <a:lnTo>
                    <a:pt x="201" y="7"/>
                  </a:lnTo>
                  <a:lnTo>
                    <a:pt x="206" y="8"/>
                  </a:lnTo>
                  <a:lnTo>
                    <a:pt x="213" y="9"/>
                  </a:lnTo>
                  <a:lnTo>
                    <a:pt x="213" y="8"/>
                  </a:lnTo>
                  <a:close/>
                </a:path>
              </a:pathLst>
            </a:custGeom>
            <a:solidFill>
              <a:srgbClr val="D1843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94" name="Freeform 60">
              <a:extLst>
                <a:ext uri="{FF2B5EF4-FFF2-40B4-BE49-F238E27FC236}">
                  <a16:creationId xmlns:a16="http://schemas.microsoft.com/office/drawing/2014/main" id="{531DC6CF-8D46-4AE7-BF6D-DEF80C286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9" y="3958"/>
              <a:ext cx="221" cy="54"/>
            </a:xfrm>
            <a:custGeom>
              <a:avLst/>
              <a:gdLst>
                <a:gd name="T0" fmla="*/ 221 w 221"/>
                <a:gd name="T1" fmla="*/ 0 h 54"/>
                <a:gd name="T2" fmla="*/ 216 w 221"/>
                <a:gd name="T3" fmla="*/ 5 h 54"/>
                <a:gd name="T4" fmla="*/ 211 w 221"/>
                <a:gd name="T5" fmla="*/ 8 h 54"/>
                <a:gd name="T6" fmla="*/ 201 w 221"/>
                <a:gd name="T7" fmla="*/ 12 h 54"/>
                <a:gd name="T8" fmla="*/ 191 w 221"/>
                <a:gd name="T9" fmla="*/ 13 h 54"/>
                <a:gd name="T10" fmla="*/ 179 w 221"/>
                <a:gd name="T11" fmla="*/ 15 h 54"/>
                <a:gd name="T12" fmla="*/ 167 w 221"/>
                <a:gd name="T13" fmla="*/ 16 h 54"/>
                <a:gd name="T14" fmla="*/ 157 w 221"/>
                <a:gd name="T15" fmla="*/ 17 h 54"/>
                <a:gd name="T16" fmla="*/ 145 w 221"/>
                <a:gd name="T17" fmla="*/ 20 h 54"/>
                <a:gd name="T18" fmla="*/ 135 w 221"/>
                <a:gd name="T19" fmla="*/ 22 h 54"/>
                <a:gd name="T20" fmla="*/ 125 w 221"/>
                <a:gd name="T21" fmla="*/ 24 h 54"/>
                <a:gd name="T22" fmla="*/ 115 w 221"/>
                <a:gd name="T23" fmla="*/ 29 h 54"/>
                <a:gd name="T24" fmla="*/ 105 w 221"/>
                <a:gd name="T25" fmla="*/ 32 h 54"/>
                <a:gd name="T26" fmla="*/ 96 w 221"/>
                <a:gd name="T27" fmla="*/ 36 h 54"/>
                <a:gd name="T28" fmla="*/ 83 w 221"/>
                <a:gd name="T29" fmla="*/ 38 h 54"/>
                <a:gd name="T30" fmla="*/ 73 w 221"/>
                <a:gd name="T31" fmla="*/ 41 h 54"/>
                <a:gd name="T32" fmla="*/ 61 w 221"/>
                <a:gd name="T33" fmla="*/ 44 h 54"/>
                <a:gd name="T34" fmla="*/ 51 w 221"/>
                <a:gd name="T35" fmla="*/ 46 h 54"/>
                <a:gd name="T36" fmla="*/ 39 w 221"/>
                <a:gd name="T37" fmla="*/ 49 h 54"/>
                <a:gd name="T38" fmla="*/ 29 w 221"/>
                <a:gd name="T39" fmla="*/ 52 h 54"/>
                <a:gd name="T40" fmla="*/ 20 w 221"/>
                <a:gd name="T41" fmla="*/ 54 h 54"/>
                <a:gd name="T42" fmla="*/ 0 w 221"/>
                <a:gd name="T43" fmla="*/ 45 h 54"/>
                <a:gd name="T44" fmla="*/ 17 w 221"/>
                <a:gd name="T45" fmla="*/ 38 h 54"/>
                <a:gd name="T46" fmla="*/ 37 w 221"/>
                <a:gd name="T47" fmla="*/ 30 h 54"/>
                <a:gd name="T48" fmla="*/ 56 w 221"/>
                <a:gd name="T49" fmla="*/ 23 h 54"/>
                <a:gd name="T50" fmla="*/ 76 w 221"/>
                <a:gd name="T51" fmla="*/ 17 h 54"/>
                <a:gd name="T52" fmla="*/ 98 w 221"/>
                <a:gd name="T53" fmla="*/ 12 h 54"/>
                <a:gd name="T54" fmla="*/ 120 w 221"/>
                <a:gd name="T55" fmla="*/ 7 h 54"/>
                <a:gd name="T56" fmla="*/ 145 w 221"/>
                <a:gd name="T57" fmla="*/ 4 h 54"/>
                <a:gd name="T58" fmla="*/ 169 w 221"/>
                <a:gd name="T59" fmla="*/ 1 h 54"/>
                <a:gd name="T60" fmla="*/ 194 w 221"/>
                <a:gd name="T61" fmla="*/ 0 h 54"/>
                <a:gd name="T62" fmla="*/ 221 w 221"/>
                <a:gd name="T63" fmla="*/ 0 h 54"/>
                <a:gd name="T64" fmla="*/ 221 w 221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21"/>
                <a:gd name="T100" fmla="*/ 0 h 54"/>
                <a:gd name="T101" fmla="*/ 221 w 221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21" h="54">
                  <a:moveTo>
                    <a:pt x="221" y="0"/>
                  </a:moveTo>
                  <a:lnTo>
                    <a:pt x="216" y="5"/>
                  </a:lnTo>
                  <a:lnTo>
                    <a:pt x="211" y="8"/>
                  </a:lnTo>
                  <a:lnTo>
                    <a:pt x="201" y="12"/>
                  </a:lnTo>
                  <a:lnTo>
                    <a:pt x="191" y="13"/>
                  </a:lnTo>
                  <a:lnTo>
                    <a:pt x="179" y="15"/>
                  </a:lnTo>
                  <a:lnTo>
                    <a:pt x="167" y="16"/>
                  </a:lnTo>
                  <a:lnTo>
                    <a:pt x="157" y="17"/>
                  </a:lnTo>
                  <a:lnTo>
                    <a:pt x="145" y="20"/>
                  </a:lnTo>
                  <a:lnTo>
                    <a:pt x="135" y="22"/>
                  </a:lnTo>
                  <a:lnTo>
                    <a:pt x="125" y="24"/>
                  </a:lnTo>
                  <a:lnTo>
                    <a:pt x="115" y="29"/>
                  </a:lnTo>
                  <a:lnTo>
                    <a:pt x="105" y="32"/>
                  </a:lnTo>
                  <a:lnTo>
                    <a:pt x="96" y="36"/>
                  </a:lnTo>
                  <a:lnTo>
                    <a:pt x="83" y="38"/>
                  </a:lnTo>
                  <a:lnTo>
                    <a:pt x="73" y="41"/>
                  </a:lnTo>
                  <a:lnTo>
                    <a:pt x="61" y="44"/>
                  </a:lnTo>
                  <a:lnTo>
                    <a:pt x="51" y="46"/>
                  </a:lnTo>
                  <a:lnTo>
                    <a:pt x="39" y="49"/>
                  </a:lnTo>
                  <a:lnTo>
                    <a:pt x="29" y="52"/>
                  </a:lnTo>
                  <a:lnTo>
                    <a:pt x="20" y="54"/>
                  </a:lnTo>
                  <a:lnTo>
                    <a:pt x="0" y="45"/>
                  </a:lnTo>
                  <a:lnTo>
                    <a:pt x="17" y="38"/>
                  </a:lnTo>
                  <a:lnTo>
                    <a:pt x="37" y="30"/>
                  </a:lnTo>
                  <a:lnTo>
                    <a:pt x="56" y="23"/>
                  </a:lnTo>
                  <a:lnTo>
                    <a:pt x="76" y="17"/>
                  </a:lnTo>
                  <a:lnTo>
                    <a:pt x="98" y="12"/>
                  </a:lnTo>
                  <a:lnTo>
                    <a:pt x="120" y="7"/>
                  </a:lnTo>
                  <a:lnTo>
                    <a:pt x="145" y="4"/>
                  </a:lnTo>
                  <a:lnTo>
                    <a:pt x="169" y="1"/>
                  </a:lnTo>
                  <a:lnTo>
                    <a:pt x="194" y="0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D1843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95" name="Freeform 61">
              <a:extLst>
                <a:ext uri="{FF2B5EF4-FFF2-40B4-BE49-F238E27FC236}">
                  <a16:creationId xmlns:a16="http://schemas.microsoft.com/office/drawing/2014/main" id="{0CB2D734-F47C-46E0-BF9D-6CCF60F7A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4" y="3999"/>
              <a:ext cx="934" cy="217"/>
            </a:xfrm>
            <a:custGeom>
              <a:avLst/>
              <a:gdLst>
                <a:gd name="T0" fmla="*/ 220 w 934"/>
                <a:gd name="T1" fmla="*/ 161 h 217"/>
                <a:gd name="T2" fmla="*/ 291 w 934"/>
                <a:gd name="T3" fmla="*/ 169 h 217"/>
                <a:gd name="T4" fmla="*/ 362 w 934"/>
                <a:gd name="T5" fmla="*/ 177 h 217"/>
                <a:gd name="T6" fmla="*/ 438 w 934"/>
                <a:gd name="T7" fmla="*/ 185 h 217"/>
                <a:gd name="T8" fmla="*/ 514 w 934"/>
                <a:gd name="T9" fmla="*/ 191 h 217"/>
                <a:gd name="T10" fmla="*/ 590 w 934"/>
                <a:gd name="T11" fmla="*/ 195 h 217"/>
                <a:gd name="T12" fmla="*/ 666 w 934"/>
                <a:gd name="T13" fmla="*/ 196 h 217"/>
                <a:gd name="T14" fmla="*/ 737 w 934"/>
                <a:gd name="T15" fmla="*/ 191 h 217"/>
                <a:gd name="T16" fmla="*/ 808 w 934"/>
                <a:gd name="T17" fmla="*/ 182 h 217"/>
                <a:gd name="T18" fmla="*/ 875 w 934"/>
                <a:gd name="T19" fmla="*/ 167 h 217"/>
                <a:gd name="T20" fmla="*/ 934 w 934"/>
                <a:gd name="T21" fmla="*/ 144 h 217"/>
                <a:gd name="T22" fmla="*/ 929 w 934"/>
                <a:gd name="T23" fmla="*/ 160 h 217"/>
                <a:gd name="T24" fmla="*/ 916 w 934"/>
                <a:gd name="T25" fmla="*/ 174 h 217"/>
                <a:gd name="T26" fmla="*/ 894 w 934"/>
                <a:gd name="T27" fmla="*/ 183 h 217"/>
                <a:gd name="T28" fmla="*/ 867 w 934"/>
                <a:gd name="T29" fmla="*/ 190 h 217"/>
                <a:gd name="T30" fmla="*/ 835 w 934"/>
                <a:gd name="T31" fmla="*/ 196 h 217"/>
                <a:gd name="T32" fmla="*/ 799 w 934"/>
                <a:gd name="T33" fmla="*/ 200 h 217"/>
                <a:gd name="T34" fmla="*/ 764 w 934"/>
                <a:gd name="T35" fmla="*/ 204 h 217"/>
                <a:gd name="T36" fmla="*/ 728 w 934"/>
                <a:gd name="T37" fmla="*/ 207 h 217"/>
                <a:gd name="T38" fmla="*/ 693 w 934"/>
                <a:gd name="T39" fmla="*/ 211 h 217"/>
                <a:gd name="T40" fmla="*/ 661 w 934"/>
                <a:gd name="T41" fmla="*/ 215 h 217"/>
                <a:gd name="T42" fmla="*/ 598 w 934"/>
                <a:gd name="T43" fmla="*/ 216 h 217"/>
                <a:gd name="T44" fmla="*/ 534 w 934"/>
                <a:gd name="T45" fmla="*/ 217 h 217"/>
                <a:gd name="T46" fmla="*/ 473 w 934"/>
                <a:gd name="T47" fmla="*/ 216 h 217"/>
                <a:gd name="T48" fmla="*/ 411 w 934"/>
                <a:gd name="T49" fmla="*/ 214 h 217"/>
                <a:gd name="T50" fmla="*/ 350 w 934"/>
                <a:gd name="T51" fmla="*/ 209 h 217"/>
                <a:gd name="T52" fmla="*/ 291 w 934"/>
                <a:gd name="T53" fmla="*/ 203 h 217"/>
                <a:gd name="T54" fmla="*/ 232 w 934"/>
                <a:gd name="T55" fmla="*/ 193 h 217"/>
                <a:gd name="T56" fmla="*/ 176 w 934"/>
                <a:gd name="T57" fmla="*/ 180 h 217"/>
                <a:gd name="T58" fmla="*/ 122 w 934"/>
                <a:gd name="T59" fmla="*/ 163 h 217"/>
                <a:gd name="T60" fmla="*/ 71 w 934"/>
                <a:gd name="T61" fmla="*/ 141 h 217"/>
                <a:gd name="T62" fmla="*/ 71 w 934"/>
                <a:gd name="T63" fmla="*/ 126 h 217"/>
                <a:gd name="T64" fmla="*/ 68 w 934"/>
                <a:gd name="T65" fmla="*/ 111 h 217"/>
                <a:gd name="T66" fmla="*/ 63 w 934"/>
                <a:gd name="T67" fmla="*/ 96 h 217"/>
                <a:gd name="T68" fmla="*/ 58 w 934"/>
                <a:gd name="T69" fmla="*/ 83 h 217"/>
                <a:gd name="T70" fmla="*/ 51 w 934"/>
                <a:gd name="T71" fmla="*/ 69 h 217"/>
                <a:gd name="T72" fmla="*/ 41 w 934"/>
                <a:gd name="T73" fmla="*/ 55 h 217"/>
                <a:gd name="T74" fmla="*/ 32 w 934"/>
                <a:gd name="T75" fmla="*/ 41 h 217"/>
                <a:gd name="T76" fmla="*/ 22 w 934"/>
                <a:gd name="T77" fmla="*/ 28 h 217"/>
                <a:gd name="T78" fmla="*/ 12 w 934"/>
                <a:gd name="T79" fmla="*/ 14 h 217"/>
                <a:gd name="T80" fmla="*/ 0 w 934"/>
                <a:gd name="T81" fmla="*/ 0 h 217"/>
                <a:gd name="T82" fmla="*/ 36 w 934"/>
                <a:gd name="T83" fmla="*/ 12 h 217"/>
                <a:gd name="T84" fmla="*/ 61 w 934"/>
                <a:gd name="T85" fmla="*/ 27 h 217"/>
                <a:gd name="T86" fmla="*/ 76 w 934"/>
                <a:gd name="T87" fmla="*/ 44 h 217"/>
                <a:gd name="T88" fmla="*/ 88 w 934"/>
                <a:gd name="T89" fmla="*/ 63 h 217"/>
                <a:gd name="T90" fmla="*/ 95 w 934"/>
                <a:gd name="T91" fmla="*/ 83 h 217"/>
                <a:gd name="T92" fmla="*/ 105 w 934"/>
                <a:gd name="T93" fmla="*/ 102 h 217"/>
                <a:gd name="T94" fmla="*/ 120 w 934"/>
                <a:gd name="T95" fmla="*/ 121 h 217"/>
                <a:gd name="T96" fmla="*/ 142 w 934"/>
                <a:gd name="T97" fmla="*/ 139 h 217"/>
                <a:gd name="T98" fmla="*/ 176 w 934"/>
                <a:gd name="T99" fmla="*/ 152 h 217"/>
                <a:gd name="T100" fmla="*/ 220 w 934"/>
                <a:gd name="T101" fmla="*/ 161 h 217"/>
                <a:gd name="T102" fmla="*/ 220 w 934"/>
                <a:gd name="T103" fmla="*/ 161 h 21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34"/>
                <a:gd name="T157" fmla="*/ 0 h 217"/>
                <a:gd name="T158" fmla="*/ 934 w 934"/>
                <a:gd name="T159" fmla="*/ 217 h 21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34" h="217">
                  <a:moveTo>
                    <a:pt x="220" y="161"/>
                  </a:moveTo>
                  <a:lnTo>
                    <a:pt x="291" y="169"/>
                  </a:lnTo>
                  <a:lnTo>
                    <a:pt x="362" y="177"/>
                  </a:lnTo>
                  <a:lnTo>
                    <a:pt x="438" y="185"/>
                  </a:lnTo>
                  <a:lnTo>
                    <a:pt x="514" y="191"/>
                  </a:lnTo>
                  <a:lnTo>
                    <a:pt x="590" y="195"/>
                  </a:lnTo>
                  <a:lnTo>
                    <a:pt x="666" y="196"/>
                  </a:lnTo>
                  <a:lnTo>
                    <a:pt x="737" y="191"/>
                  </a:lnTo>
                  <a:lnTo>
                    <a:pt x="808" y="182"/>
                  </a:lnTo>
                  <a:lnTo>
                    <a:pt x="875" y="167"/>
                  </a:lnTo>
                  <a:lnTo>
                    <a:pt x="934" y="144"/>
                  </a:lnTo>
                  <a:lnTo>
                    <a:pt x="929" y="160"/>
                  </a:lnTo>
                  <a:lnTo>
                    <a:pt x="916" y="174"/>
                  </a:lnTo>
                  <a:lnTo>
                    <a:pt x="894" y="183"/>
                  </a:lnTo>
                  <a:lnTo>
                    <a:pt x="867" y="190"/>
                  </a:lnTo>
                  <a:lnTo>
                    <a:pt x="835" y="196"/>
                  </a:lnTo>
                  <a:lnTo>
                    <a:pt x="799" y="200"/>
                  </a:lnTo>
                  <a:lnTo>
                    <a:pt x="764" y="204"/>
                  </a:lnTo>
                  <a:lnTo>
                    <a:pt x="728" y="207"/>
                  </a:lnTo>
                  <a:lnTo>
                    <a:pt x="693" y="211"/>
                  </a:lnTo>
                  <a:lnTo>
                    <a:pt x="661" y="215"/>
                  </a:lnTo>
                  <a:lnTo>
                    <a:pt x="598" y="216"/>
                  </a:lnTo>
                  <a:lnTo>
                    <a:pt x="534" y="217"/>
                  </a:lnTo>
                  <a:lnTo>
                    <a:pt x="473" y="216"/>
                  </a:lnTo>
                  <a:lnTo>
                    <a:pt x="411" y="214"/>
                  </a:lnTo>
                  <a:lnTo>
                    <a:pt x="350" y="209"/>
                  </a:lnTo>
                  <a:lnTo>
                    <a:pt x="291" y="203"/>
                  </a:lnTo>
                  <a:lnTo>
                    <a:pt x="232" y="193"/>
                  </a:lnTo>
                  <a:lnTo>
                    <a:pt x="176" y="180"/>
                  </a:lnTo>
                  <a:lnTo>
                    <a:pt x="122" y="163"/>
                  </a:lnTo>
                  <a:lnTo>
                    <a:pt x="71" y="141"/>
                  </a:lnTo>
                  <a:lnTo>
                    <a:pt x="71" y="126"/>
                  </a:lnTo>
                  <a:lnTo>
                    <a:pt x="68" y="111"/>
                  </a:lnTo>
                  <a:lnTo>
                    <a:pt x="63" y="96"/>
                  </a:lnTo>
                  <a:lnTo>
                    <a:pt x="58" y="83"/>
                  </a:lnTo>
                  <a:lnTo>
                    <a:pt x="51" y="69"/>
                  </a:lnTo>
                  <a:lnTo>
                    <a:pt x="41" y="55"/>
                  </a:lnTo>
                  <a:lnTo>
                    <a:pt x="32" y="41"/>
                  </a:lnTo>
                  <a:lnTo>
                    <a:pt x="22" y="28"/>
                  </a:lnTo>
                  <a:lnTo>
                    <a:pt x="12" y="14"/>
                  </a:lnTo>
                  <a:lnTo>
                    <a:pt x="0" y="0"/>
                  </a:lnTo>
                  <a:lnTo>
                    <a:pt x="36" y="12"/>
                  </a:lnTo>
                  <a:lnTo>
                    <a:pt x="61" y="27"/>
                  </a:lnTo>
                  <a:lnTo>
                    <a:pt x="76" y="44"/>
                  </a:lnTo>
                  <a:lnTo>
                    <a:pt x="88" y="63"/>
                  </a:lnTo>
                  <a:lnTo>
                    <a:pt x="95" y="83"/>
                  </a:lnTo>
                  <a:lnTo>
                    <a:pt x="105" y="102"/>
                  </a:lnTo>
                  <a:lnTo>
                    <a:pt x="120" y="121"/>
                  </a:lnTo>
                  <a:lnTo>
                    <a:pt x="142" y="139"/>
                  </a:lnTo>
                  <a:lnTo>
                    <a:pt x="176" y="152"/>
                  </a:lnTo>
                  <a:lnTo>
                    <a:pt x="220" y="161"/>
                  </a:lnTo>
                  <a:close/>
                </a:path>
              </a:pathLst>
            </a:custGeom>
            <a:solidFill>
              <a:srgbClr val="D1843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96" name="Freeform 62">
              <a:extLst>
                <a:ext uri="{FF2B5EF4-FFF2-40B4-BE49-F238E27FC236}">
                  <a16:creationId xmlns:a16="http://schemas.microsoft.com/office/drawing/2014/main" id="{4EAADA9B-9C4A-4196-9EEE-56670635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0" y="3743"/>
              <a:ext cx="101" cy="121"/>
            </a:xfrm>
            <a:custGeom>
              <a:avLst/>
              <a:gdLst>
                <a:gd name="T0" fmla="*/ 81 w 101"/>
                <a:gd name="T1" fmla="*/ 103 h 121"/>
                <a:gd name="T2" fmla="*/ 44 w 101"/>
                <a:gd name="T3" fmla="*/ 121 h 121"/>
                <a:gd name="T4" fmla="*/ 39 w 101"/>
                <a:gd name="T5" fmla="*/ 110 h 121"/>
                <a:gd name="T6" fmla="*/ 34 w 101"/>
                <a:gd name="T7" fmla="*/ 100 h 121"/>
                <a:gd name="T8" fmla="*/ 29 w 101"/>
                <a:gd name="T9" fmla="*/ 88 h 121"/>
                <a:gd name="T10" fmla="*/ 25 w 101"/>
                <a:gd name="T11" fmla="*/ 77 h 121"/>
                <a:gd name="T12" fmla="*/ 20 w 101"/>
                <a:gd name="T13" fmla="*/ 67 h 121"/>
                <a:gd name="T14" fmla="*/ 15 w 101"/>
                <a:gd name="T15" fmla="*/ 55 h 121"/>
                <a:gd name="T16" fmla="*/ 10 w 101"/>
                <a:gd name="T17" fmla="*/ 44 h 121"/>
                <a:gd name="T18" fmla="*/ 5 w 101"/>
                <a:gd name="T19" fmla="*/ 32 h 121"/>
                <a:gd name="T20" fmla="*/ 3 w 101"/>
                <a:gd name="T21" fmla="*/ 20 h 121"/>
                <a:gd name="T22" fmla="*/ 0 w 101"/>
                <a:gd name="T23" fmla="*/ 6 h 121"/>
                <a:gd name="T24" fmla="*/ 47 w 101"/>
                <a:gd name="T25" fmla="*/ 0 h 121"/>
                <a:gd name="T26" fmla="*/ 76 w 101"/>
                <a:gd name="T27" fmla="*/ 0 h 121"/>
                <a:gd name="T28" fmla="*/ 93 w 101"/>
                <a:gd name="T29" fmla="*/ 6 h 121"/>
                <a:gd name="T30" fmla="*/ 101 w 101"/>
                <a:gd name="T31" fmla="*/ 16 h 121"/>
                <a:gd name="T32" fmla="*/ 101 w 101"/>
                <a:gd name="T33" fmla="*/ 30 h 121"/>
                <a:gd name="T34" fmla="*/ 93 w 101"/>
                <a:gd name="T35" fmla="*/ 46 h 121"/>
                <a:gd name="T36" fmla="*/ 86 w 101"/>
                <a:gd name="T37" fmla="*/ 62 h 121"/>
                <a:gd name="T38" fmla="*/ 81 w 101"/>
                <a:gd name="T39" fmla="*/ 78 h 121"/>
                <a:gd name="T40" fmla="*/ 79 w 101"/>
                <a:gd name="T41" fmla="*/ 93 h 121"/>
                <a:gd name="T42" fmla="*/ 81 w 101"/>
                <a:gd name="T43" fmla="*/ 104 h 121"/>
                <a:gd name="T44" fmla="*/ 81 w 101"/>
                <a:gd name="T45" fmla="*/ 104 h 121"/>
                <a:gd name="T46" fmla="*/ 81 w 101"/>
                <a:gd name="T47" fmla="*/ 103 h 12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1"/>
                <a:gd name="T73" fmla="*/ 0 h 121"/>
                <a:gd name="T74" fmla="*/ 101 w 101"/>
                <a:gd name="T75" fmla="*/ 121 h 12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1" h="121">
                  <a:moveTo>
                    <a:pt x="81" y="103"/>
                  </a:moveTo>
                  <a:lnTo>
                    <a:pt x="44" y="121"/>
                  </a:lnTo>
                  <a:lnTo>
                    <a:pt x="39" y="110"/>
                  </a:lnTo>
                  <a:lnTo>
                    <a:pt x="34" y="100"/>
                  </a:lnTo>
                  <a:lnTo>
                    <a:pt x="29" y="88"/>
                  </a:lnTo>
                  <a:lnTo>
                    <a:pt x="25" y="77"/>
                  </a:lnTo>
                  <a:lnTo>
                    <a:pt x="20" y="67"/>
                  </a:lnTo>
                  <a:lnTo>
                    <a:pt x="15" y="55"/>
                  </a:lnTo>
                  <a:lnTo>
                    <a:pt x="10" y="44"/>
                  </a:lnTo>
                  <a:lnTo>
                    <a:pt x="5" y="32"/>
                  </a:lnTo>
                  <a:lnTo>
                    <a:pt x="3" y="20"/>
                  </a:lnTo>
                  <a:lnTo>
                    <a:pt x="0" y="6"/>
                  </a:lnTo>
                  <a:lnTo>
                    <a:pt x="47" y="0"/>
                  </a:lnTo>
                  <a:lnTo>
                    <a:pt x="76" y="0"/>
                  </a:lnTo>
                  <a:lnTo>
                    <a:pt x="93" y="6"/>
                  </a:lnTo>
                  <a:lnTo>
                    <a:pt x="101" y="16"/>
                  </a:lnTo>
                  <a:lnTo>
                    <a:pt x="101" y="30"/>
                  </a:lnTo>
                  <a:lnTo>
                    <a:pt x="93" y="46"/>
                  </a:lnTo>
                  <a:lnTo>
                    <a:pt x="86" y="62"/>
                  </a:lnTo>
                  <a:lnTo>
                    <a:pt x="81" y="78"/>
                  </a:lnTo>
                  <a:lnTo>
                    <a:pt x="79" y="93"/>
                  </a:lnTo>
                  <a:lnTo>
                    <a:pt x="81" y="104"/>
                  </a:lnTo>
                  <a:lnTo>
                    <a:pt x="81" y="103"/>
                  </a:lnTo>
                  <a:close/>
                </a:path>
              </a:pathLst>
            </a:custGeom>
            <a:solidFill>
              <a:srgbClr val="FF00B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97" name="Freeform 63">
              <a:extLst>
                <a:ext uri="{FF2B5EF4-FFF2-40B4-BE49-F238E27FC236}">
                  <a16:creationId xmlns:a16="http://schemas.microsoft.com/office/drawing/2014/main" id="{34E4275E-C2BA-4365-9A44-7CA583D15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8" y="3747"/>
              <a:ext cx="118" cy="132"/>
            </a:xfrm>
            <a:custGeom>
              <a:avLst/>
              <a:gdLst>
                <a:gd name="T0" fmla="*/ 122 w 122"/>
                <a:gd name="T1" fmla="*/ 2 h 132"/>
                <a:gd name="T2" fmla="*/ 103 w 122"/>
                <a:gd name="T3" fmla="*/ 132 h 132"/>
                <a:gd name="T4" fmla="*/ 56 w 122"/>
                <a:gd name="T5" fmla="*/ 131 h 132"/>
                <a:gd name="T6" fmla="*/ 24 w 122"/>
                <a:gd name="T7" fmla="*/ 125 h 132"/>
                <a:gd name="T8" fmla="*/ 7 w 122"/>
                <a:gd name="T9" fmla="*/ 115 h 132"/>
                <a:gd name="T10" fmla="*/ 0 w 122"/>
                <a:gd name="T11" fmla="*/ 103 h 132"/>
                <a:gd name="T12" fmla="*/ 2 w 122"/>
                <a:gd name="T13" fmla="*/ 87 h 132"/>
                <a:gd name="T14" fmla="*/ 10 w 122"/>
                <a:gd name="T15" fmla="*/ 71 h 132"/>
                <a:gd name="T16" fmla="*/ 17 w 122"/>
                <a:gd name="T17" fmla="*/ 52 h 132"/>
                <a:gd name="T18" fmla="*/ 24 w 122"/>
                <a:gd name="T19" fmla="*/ 35 h 132"/>
                <a:gd name="T20" fmla="*/ 27 w 122"/>
                <a:gd name="T21" fmla="*/ 18 h 132"/>
                <a:gd name="T22" fmla="*/ 22 w 122"/>
                <a:gd name="T23" fmla="*/ 2 h 132"/>
                <a:gd name="T24" fmla="*/ 34 w 122"/>
                <a:gd name="T25" fmla="*/ 3 h 132"/>
                <a:gd name="T26" fmla="*/ 46 w 122"/>
                <a:gd name="T27" fmla="*/ 3 h 132"/>
                <a:gd name="T28" fmla="*/ 56 w 122"/>
                <a:gd name="T29" fmla="*/ 2 h 132"/>
                <a:gd name="T30" fmla="*/ 63 w 122"/>
                <a:gd name="T31" fmla="*/ 2 h 132"/>
                <a:gd name="T32" fmla="*/ 73 w 122"/>
                <a:gd name="T33" fmla="*/ 1 h 132"/>
                <a:gd name="T34" fmla="*/ 83 w 122"/>
                <a:gd name="T35" fmla="*/ 0 h 132"/>
                <a:gd name="T36" fmla="*/ 93 w 122"/>
                <a:gd name="T37" fmla="*/ 0 h 132"/>
                <a:gd name="T38" fmla="*/ 103 w 122"/>
                <a:gd name="T39" fmla="*/ 0 h 132"/>
                <a:gd name="T40" fmla="*/ 112 w 122"/>
                <a:gd name="T41" fmla="*/ 1 h 132"/>
                <a:gd name="T42" fmla="*/ 122 w 122"/>
                <a:gd name="T43" fmla="*/ 2 h 132"/>
                <a:gd name="T44" fmla="*/ 122 w 122"/>
                <a:gd name="T45" fmla="*/ 2 h 1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22"/>
                <a:gd name="T70" fmla="*/ 0 h 132"/>
                <a:gd name="T71" fmla="*/ 122 w 122"/>
                <a:gd name="T72" fmla="*/ 132 h 1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22" h="132">
                  <a:moveTo>
                    <a:pt x="122" y="2"/>
                  </a:moveTo>
                  <a:lnTo>
                    <a:pt x="103" y="132"/>
                  </a:lnTo>
                  <a:lnTo>
                    <a:pt x="56" y="131"/>
                  </a:lnTo>
                  <a:lnTo>
                    <a:pt x="24" y="125"/>
                  </a:lnTo>
                  <a:lnTo>
                    <a:pt x="7" y="115"/>
                  </a:lnTo>
                  <a:lnTo>
                    <a:pt x="0" y="103"/>
                  </a:lnTo>
                  <a:lnTo>
                    <a:pt x="2" y="87"/>
                  </a:lnTo>
                  <a:lnTo>
                    <a:pt x="10" y="71"/>
                  </a:lnTo>
                  <a:lnTo>
                    <a:pt x="17" y="52"/>
                  </a:lnTo>
                  <a:lnTo>
                    <a:pt x="24" y="35"/>
                  </a:lnTo>
                  <a:lnTo>
                    <a:pt x="27" y="18"/>
                  </a:lnTo>
                  <a:lnTo>
                    <a:pt x="22" y="2"/>
                  </a:lnTo>
                  <a:lnTo>
                    <a:pt x="34" y="3"/>
                  </a:lnTo>
                  <a:lnTo>
                    <a:pt x="46" y="3"/>
                  </a:lnTo>
                  <a:lnTo>
                    <a:pt x="56" y="2"/>
                  </a:lnTo>
                  <a:lnTo>
                    <a:pt x="63" y="2"/>
                  </a:lnTo>
                  <a:lnTo>
                    <a:pt x="73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103" y="0"/>
                  </a:lnTo>
                  <a:lnTo>
                    <a:pt x="112" y="1"/>
                  </a:lnTo>
                  <a:lnTo>
                    <a:pt x="122" y="2"/>
                  </a:lnTo>
                  <a:close/>
                </a:path>
              </a:pathLst>
            </a:custGeom>
            <a:solidFill>
              <a:srgbClr val="B3D9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98" name="Freeform 64">
              <a:extLst>
                <a:ext uri="{FF2B5EF4-FFF2-40B4-BE49-F238E27FC236}">
                  <a16:creationId xmlns:a16="http://schemas.microsoft.com/office/drawing/2014/main" id="{F882708B-9551-42B1-9C5C-29416A5ED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5" y="3749"/>
              <a:ext cx="88" cy="185"/>
            </a:xfrm>
            <a:custGeom>
              <a:avLst/>
              <a:gdLst>
                <a:gd name="T0" fmla="*/ 88 w 88"/>
                <a:gd name="T1" fmla="*/ 0 h 185"/>
                <a:gd name="T2" fmla="*/ 88 w 88"/>
                <a:gd name="T3" fmla="*/ 19 h 185"/>
                <a:gd name="T4" fmla="*/ 88 w 88"/>
                <a:gd name="T5" fmla="*/ 38 h 185"/>
                <a:gd name="T6" fmla="*/ 86 w 88"/>
                <a:gd name="T7" fmla="*/ 56 h 185"/>
                <a:gd name="T8" fmla="*/ 86 w 88"/>
                <a:gd name="T9" fmla="*/ 75 h 185"/>
                <a:gd name="T10" fmla="*/ 86 w 88"/>
                <a:gd name="T11" fmla="*/ 94 h 185"/>
                <a:gd name="T12" fmla="*/ 83 w 88"/>
                <a:gd name="T13" fmla="*/ 112 h 185"/>
                <a:gd name="T14" fmla="*/ 81 w 88"/>
                <a:gd name="T15" fmla="*/ 130 h 185"/>
                <a:gd name="T16" fmla="*/ 76 w 88"/>
                <a:gd name="T17" fmla="*/ 150 h 185"/>
                <a:gd name="T18" fmla="*/ 71 w 88"/>
                <a:gd name="T19" fmla="*/ 168 h 185"/>
                <a:gd name="T20" fmla="*/ 64 w 88"/>
                <a:gd name="T21" fmla="*/ 185 h 185"/>
                <a:gd name="T22" fmla="*/ 34 w 88"/>
                <a:gd name="T23" fmla="*/ 173 h 185"/>
                <a:gd name="T24" fmla="*/ 14 w 88"/>
                <a:gd name="T25" fmla="*/ 157 h 185"/>
                <a:gd name="T26" fmla="*/ 2 w 88"/>
                <a:gd name="T27" fmla="*/ 139 h 185"/>
                <a:gd name="T28" fmla="*/ 0 w 88"/>
                <a:gd name="T29" fmla="*/ 120 h 185"/>
                <a:gd name="T30" fmla="*/ 2 w 88"/>
                <a:gd name="T31" fmla="*/ 99 h 185"/>
                <a:gd name="T32" fmla="*/ 7 w 88"/>
                <a:gd name="T33" fmla="*/ 79 h 185"/>
                <a:gd name="T34" fmla="*/ 12 w 88"/>
                <a:gd name="T35" fmla="*/ 58 h 185"/>
                <a:gd name="T36" fmla="*/ 17 w 88"/>
                <a:gd name="T37" fmla="*/ 38 h 185"/>
                <a:gd name="T38" fmla="*/ 22 w 88"/>
                <a:gd name="T39" fmla="*/ 18 h 185"/>
                <a:gd name="T40" fmla="*/ 19 w 88"/>
                <a:gd name="T41" fmla="*/ 0 h 185"/>
                <a:gd name="T42" fmla="*/ 88 w 88"/>
                <a:gd name="T43" fmla="*/ 0 h 185"/>
                <a:gd name="T44" fmla="*/ 88 w 88"/>
                <a:gd name="T45" fmla="*/ 0 h 18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8"/>
                <a:gd name="T70" fmla="*/ 0 h 185"/>
                <a:gd name="T71" fmla="*/ 88 w 88"/>
                <a:gd name="T72" fmla="*/ 185 h 18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8" h="185">
                  <a:moveTo>
                    <a:pt x="88" y="0"/>
                  </a:moveTo>
                  <a:lnTo>
                    <a:pt x="88" y="19"/>
                  </a:lnTo>
                  <a:lnTo>
                    <a:pt x="88" y="38"/>
                  </a:lnTo>
                  <a:lnTo>
                    <a:pt x="86" y="56"/>
                  </a:lnTo>
                  <a:lnTo>
                    <a:pt x="86" y="75"/>
                  </a:lnTo>
                  <a:lnTo>
                    <a:pt x="86" y="94"/>
                  </a:lnTo>
                  <a:lnTo>
                    <a:pt x="83" y="112"/>
                  </a:lnTo>
                  <a:lnTo>
                    <a:pt x="81" y="130"/>
                  </a:lnTo>
                  <a:lnTo>
                    <a:pt x="76" y="150"/>
                  </a:lnTo>
                  <a:lnTo>
                    <a:pt x="71" y="168"/>
                  </a:lnTo>
                  <a:lnTo>
                    <a:pt x="64" y="185"/>
                  </a:lnTo>
                  <a:lnTo>
                    <a:pt x="34" y="173"/>
                  </a:lnTo>
                  <a:lnTo>
                    <a:pt x="14" y="157"/>
                  </a:lnTo>
                  <a:lnTo>
                    <a:pt x="2" y="139"/>
                  </a:lnTo>
                  <a:lnTo>
                    <a:pt x="0" y="120"/>
                  </a:lnTo>
                  <a:lnTo>
                    <a:pt x="2" y="99"/>
                  </a:lnTo>
                  <a:lnTo>
                    <a:pt x="7" y="79"/>
                  </a:lnTo>
                  <a:lnTo>
                    <a:pt x="12" y="58"/>
                  </a:lnTo>
                  <a:lnTo>
                    <a:pt x="17" y="38"/>
                  </a:lnTo>
                  <a:lnTo>
                    <a:pt x="22" y="18"/>
                  </a:lnTo>
                  <a:lnTo>
                    <a:pt x="19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00B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99" name="Freeform 65">
              <a:extLst>
                <a:ext uri="{FF2B5EF4-FFF2-40B4-BE49-F238E27FC236}">
                  <a16:creationId xmlns:a16="http://schemas.microsoft.com/office/drawing/2014/main" id="{4E2C6C81-333C-43A4-AF6B-C17688119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4" y="3977"/>
              <a:ext cx="277" cy="143"/>
            </a:xfrm>
            <a:custGeom>
              <a:avLst/>
              <a:gdLst>
                <a:gd name="T0" fmla="*/ 265 w 275"/>
                <a:gd name="T1" fmla="*/ 86 h 147"/>
                <a:gd name="T2" fmla="*/ 262 w 275"/>
                <a:gd name="T3" fmla="*/ 94 h 147"/>
                <a:gd name="T4" fmla="*/ 262 w 275"/>
                <a:gd name="T5" fmla="*/ 100 h 147"/>
                <a:gd name="T6" fmla="*/ 265 w 275"/>
                <a:gd name="T7" fmla="*/ 106 h 147"/>
                <a:gd name="T8" fmla="*/ 270 w 275"/>
                <a:gd name="T9" fmla="*/ 113 h 147"/>
                <a:gd name="T10" fmla="*/ 272 w 275"/>
                <a:gd name="T11" fmla="*/ 120 h 147"/>
                <a:gd name="T12" fmla="*/ 275 w 275"/>
                <a:gd name="T13" fmla="*/ 126 h 147"/>
                <a:gd name="T14" fmla="*/ 275 w 275"/>
                <a:gd name="T15" fmla="*/ 131 h 147"/>
                <a:gd name="T16" fmla="*/ 272 w 275"/>
                <a:gd name="T17" fmla="*/ 137 h 147"/>
                <a:gd name="T18" fmla="*/ 267 w 275"/>
                <a:gd name="T19" fmla="*/ 143 h 147"/>
                <a:gd name="T20" fmla="*/ 258 w 275"/>
                <a:gd name="T21" fmla="*/ 147 h 147"/>
                <a:gd name="T22" fmla="*/ 240 w 275"/>
                <a:gd name="T23" fmla="*/ 129 h 147"/>
                <a:gd name="T24" fmla="*/ 216 w 275"/>
                <a:gd name="T25" fmla="*/ 114 h 147"/>
                <a:gd name="T26" fmla="*/ 184 w 275"/>
                <a:gd name="T27" fmla="*/ 100 h 147"/>
                <a:gd name="T28" fmla="*/ 150 w 275"/>
                <a:gd name="T29" fmla="*/ 89 h 147"/>
                <a:gd name="T30" fmla="*/ 113 w 275"/>
                <a:gd name="T31" fmla="*/ 78 h 147"/>
                <a:gd name="T32" fmla="*/ 79 w 275"/>
                <a:gd name="T33" fmla="*/ 66 h 147"/>
                <a:gd name="T34" fmla="*/ 47 w 275"/>
                <a:gd name="T35" fmla="*/ 54 h 147"/>
                <a:gd name="T36" fmla="*/ 22 w 275"/>
                <a:gd name="T37" fmla="*/ 39 h 147"/>
                <a:gd name="T38" fmla="*/ 8 w 275"/>
                <a:gd name="T39" fmla="*/ 22 h 147"/>
                <a:gd name="T40" fmla="*/ 0 w 275"/>
                <a:gd name="T41" fmla="*/ 0 h 147"/>
                <a:gd name="T42" fmla="*/ 35 w 275"/>
                <a:gd name="T43" fmla="*/ 2 h 147"/>
                <a:gd name="T44" fmla="*/ 69 w 275"/>
                <a:gd name="T45" fmla="*/ 6 h 147"/>
                <a:gd name="T46" fmla="*/ 101 w 275"/>
                <a:gd name="T47" fmla="*/ 11 h 147"/>
                <a:gd name="T48" fmla="*/ 130 w 275"/>
                <a:gd name="T49" fmla="*/ 18 h 147"/>
                <a:gd name="T50" fmla="*/ 160 w 275"/>
                <a:gd name="T51" fmla="*/ 27 h 147"/>
                <a:gd name="T52" fmla="*/ 184 w 275"/>
                <a:gd name="T53" fmla="*/ 36 h 147"/>
                <a:gd name="T54" fmla="*/ 209 w 275"/>
                <a:gd name="T55" fmla="*/ 48 h 147"/>
                <a:gd name="T56" fmla="*/ 231 w 275"/>
                <a:gd name="T57" fmla="*/ 59 h 147"/>
                <a:gd name="T58" fmla="*/ 250 w 275"/>
                <a:gd name="T59" fmla="*/ 73 h 147"/>
                <a:gd name="T60" fmla="*/ 265 w 275"/>
                <a:gd name="T61" fmla="*/ 86 h 147"/>
                <a:gd name="T62" fmla="*/ 265 w 275"/>
                <a:gd name="T63" fmla="*/ 86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75"/>
                <a:gd name="T97" fmla="*/ 0 h 147"/>
                <a:gd name="T98" fmla="*/ 275 w 275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75" h="147">
                  <a:moveTo>
                    <a:pt x="265" y="86"/>
                  </a:moveTo>
                  <a:lnTo>
                    <a:pt x="262" y="94"/>
                  </a:lnTo>
                  <a:lnTo>
                    <a:pt x="262" y="100"/>
                  </a:lnTo>
                  <a:lnTo>
                    <a:pt x="265" y="106"/>
                  </a:lnTo>
                  <a:lnTo>
                    <a:pt x="270" y="113"/>
                  </a:lnTo>
                  <a:lnTo>
                    <a:pt x="272" y="120"/>
                  </a:lnTo>
                  <a:lnTo>
                    <a:pt x="275" y="126"/>
                  </a:lnTo>
                  <a:lnTo>
                    <a:pt x="275" y="131"/>
                  </a:lnTo>
                  <a:lnTo>
                    <a:pt x="272" y="137"/>
                  </a:lnTo>
                  <a:lnTo>
                    <a:pt x="267" y="143"/>
                  </a:lnTo>
                  <a:lnTo>
                    <a:pt x="258" y="147"/>
                  </a:lnTo>
                  <a:lnTo>
                    <a:pt x="240" y="129"/>
                  </a:lnTo>
                  <a:lnTo>
                    <a:pt x="216" y="114"/>
                  </a:lnTo>
                  <a:lnTo>
                    <a:pt x="184" y="100"/>
                  </a:lnTo>
                  <a:lnTo>
                    <a:pt x="150" y="89"/>
                  </a:lnTo>
                  <a:lnTo>
                    <a:pt x="113" y="78"/>
                  </a:lnTo>
                  <a:lnTo>
                    <a:pt x="79" y="66"/>
                  </a:lnTo>
                  <a:lnTo>
                    <a:pt x="47" y="54"/>
                  </a:lnTo>
                  <a:lnTo>
                    <a:pt x="22" y="39"/>
                  </a:lnTo>
                  <a:lnTo>
                    <a:pt x="8" y="22"/>
                  </a:lnTo>
                  <a:lnTo>
                    <a:pt x="0" y="0"/>
                  </a:lnTo>
                  <a:lnTo>
                    <a:pt x="35" y="2"/>
                  </a:lnTo>
                  <a:lnTo>
                    <a:pt x="69" y="6"/>
                  </a:lnTo>
                  <a:lnTo>
                    <a:pt x="101" y="11"/>
                  </a:lnTo>
                  <a:lnTo>
                    <a:pt x="130" y="18"/>
                  </a:lnTo>
                  <a:lnTo>
                    <a:pt x="160" y="27"/>
                  </a:lnTo>
                  <a:lnTo>
                    <a:pt x="184" y="36"/>
                  </a:lnTo>
                  <a:lnTo>
                    <a:pt x="209" y="48"/>
                  </a:lnTo>
                  <a:lnTo>
                    <a:pt x="231" y="59"/>
                  </a:lnTo>
                  <a:lnTo>
                    <a:pt x="250" y="73"/>
                  </a:lnTo>
                  <a:lnTo>
                    <a:pt x="265" y="86"/>
                  </a:lnTo>
                  <a:close/>
                </a:path>
              </a:pathLst>
            </a:custGeom>
            <a:solidFill>
              <a:srgbClr val="00FF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200" name="Freeform 66">
              <a:extLst>
                <a:ext uri="{FF2B5EF4-FFF2-40B4-BE49-F238E27FC236}">
                  <a16:creationId xmlns:a16="http://schemas.microsoft.com/office/drawing/2014/main" id="{B65BA6F5-7349-4EF8-B8B7-6FA34B422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1" y="3893"/>
              <a:ext cx="272" cy="147"/>
            </a:xfrm>
            <a:custGeom>
              <a:avLst/>
              <a:gdLst>
                <a:gd name="T0" fmla="*/ 272 w 272"/>
                <a:gd name="T1" fmla="*/ 151 h 151"/>
                <a:gd name="T2" fmla="*/ 0 w 272"/>
                <a:gd name="T3" fmla="*/ 0 h 151"/>
                <a:gd name="T4" fmla="*/ 272 w 272"/>
                <a:gd name="T5" fmla="*/ 144 h 151"/>
                <a:gd name="T6" fmla="*/ 272 w 272"/>
                <a:gd name="T7" fmla="*/ 151 h 151"/>
                <a:gd name="T8" fmla="*/ 272 w 272"/>
                <a:gd name="T9" fmla="*/ 151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2"/>
                <a:gd name="T16" fmla="*/ 0 h 151"/>
                <a:gd name="T17" fmla="*/ 272 w 272"/>
                <a:gd name="T18" fmla="*/ 151 h 1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2" h="151">
                  <a:moveTo>
                    <a:pt x="272" y="151"/>
                  </a:moveTo>
                  <a:lnTo>
                    <a:pt x="0" y="0"/>
                  </a:lnTo>
                  <a:lnTo>
                    <a:pt x="272" y="144"/>
                  </a:lnTo>
                  <a:lnTo>
                    <a:pt x="272" y="151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201" name="Freeform 67">
              <a:extLst>
                <a:ext uri="{FF2B5EF4-FFF2-40B4-BE49-F238E27FC236}">
                  <a16:creationId xmlns:a16="http://schemas.microsoft.com/office/drawing/2014/main" id="{48E904FD-7A36-4572-B1A2-5EBFB411F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4" y="4015"/>
              <a:ext cx="309" cy="105"/>
            </a:xfrm>
            <a:custGeom>
              <a:avLst/>
              <a:gdLst>
                <a:gd name="T0" fmla="*/ 309 w 309"/>
                <a:gd name="T1" fmla="*/ 25 h 109"/>
                <a:gd name="T2" fmla="*/ 306 w 309"/>
                <a:gd name="T3" fmla="*/ 37 h 109"/>
                <a:gd name="T4" fmla="*/ 296 w 309"/>
                <a:gd name="T5" fmla="*/ 46 h 109"/>
                <a:gd name="T6" fmla="*/ 284 w 309"/>
                <a:gd name="T7" fmla="*/ 54 h 109"/>
                <a:gd name="T8" fmla="*/ 267 w 309"/>
                <a:gd name="T9" fmla="*/ 62 h 109"/>
                <a:gd name="T10" fmla="*/ 250 w 309"/>
                <a:gd name="T11" fmla="*/ 68 h 109"/>
                <a:gd name="T12" fmla="*/ 230 w 309"/>
                <a:gd name="T13" fmla="*/ 75 h 109"/>
                <a:gd name="T14" fmla="*/ 208 w 309"/>
                <a:gd name="T15" fmla="*/ 80 h 109"/>
                <a:gd name="T16" fmla="*/ 186 w 309"/>
                <a:gd name="T17" fmla="*/ 85 h 109"/>
                <a:gd name="T18" fmla="*/ 167 w 309"/>
                <a:gd name="T19" fmla="*/ 91 h 109"/>
                <a:gd name="T20" fmla="*/ 147 w 309"/>
                <a:gd name="T21" fmla="*/ 96 h 109"/>
                <a:gd name="T22" fmla="*/ 135 w 309"/>
                <a:gd name="T23" fmla="*/ 99 h 109"/>
                <a:gd name="T24" fmla="*/ 122 w 309"/>
                <a:gd name="T25" fmla="*/ 102 h 109"/>
                <a:gd name="T26" fmla="*/ 110 w 309"/>
                <a:gd name="T27" fmla="*/ 103 h 109"/>
                <a:gd name="T28" fmla="*/ 95 w 309"/>
                <a:gd name="T29" fmla="*/ 105 h 109"/>
                <a:gd name="T30" fmla="*/ 83 w 309"/>
                <a:gd name="T31" fmla="*/ 107 h 109"/>
                <a:gd name="T32" fmla="*/ 69 w 309"/>
                <a:gd name="T33" fmla="*/ 108 h 109"/>
                <a:gd name="T34" fmla="*/ 54 w 309"/>
                <a:gd name="T35" fmla="*/ 108 h 109"/>
                <a:gd name="T36" fmla="*/ 39 w 309"/>
                <a:gd name="T37" fmla="*/ 109 h 109"/>
                <a:gd name="T38" fmla="*/ 24 w 309"/>
                <a:gd name="T39" fmla="*/ 109 h 109"/>
                <a:gd name="T40" fmla="*/ 7 w 309"/>
                <a:gd name="T41" fmla="*/ 108 h 109"/>
                <a:gd name="T42" fmla="*/ 0 w 309"/>
                <a:gd name="T43" fmla="*/ 93 h 109"/>
                <a:gd name="T44" fmla="*/ 5 w 309"/>
                <a:gd name="T45" fmla="*/ 81 h 109"/>
                <a:gd name="T46" fmla="*/ 17 w 309"/>
                <a:gd name="T47" fmla="*/ 71 h 109"/>
                <a:gd name="T48" fmla="*/ 37 w 309"/>
                <a:gd name="T49" fmla="*/ 63 h 109"/>
                <a:gd name="T50" fmla="*/ 64 w 309"/>
                <a:gd name="T51" fmla="*/ 56 h 109"/>
                <a:gd name="T52" fmla="*/ 93 w 309"/>
                <a:gd name="T53" fmla="*/ 51 h 109"/>
                <a:gd name="T54" fmla="*/ 122 w 309"/>
                <a:gd name="T55" fmla="*/ 45 h 109"/>
                <a:gd name="T56" fmla="*/ 152 w 309"/>
                <a:gd name="T57" fmla="*/ 39 h 109"/>
                <a:gd name="T58" fmla="*/ 181 w 309"/>
                <a:gd name="T59" fmla="*/ 33 h 109"/>
                <a:gd name="T60" fmla="*/ 203 w 309"/>
                <a:gd name="T61" fmla="*/ 25 h 109"/>
                <a:gd name="T62" fmla="*/ 216 w 309"/>
                <a:gd name="T63" fmla="*/ 21 h 109"/>
                <a:gd name="T64" fmla="*/ 230 w 309"/>
                <a:gd name="T65" fmla="*/ 16 h 109"/>
                <a:gd name="T66" fmla="*/ 245 w 309"/>
                <a:gd name="T67" fmla="*/ 11 h 109"/>
                <a:gd name="T68" fmla="*/ 257 w 309"/>
                <a:gd name="T69" fmla="*/ 6 h 109"/>
                <a:gd name="T70" fmla="*/ 272 w 309"/>
                <a:gd name="T71" fmla="*/ 3 h 109"/>
                <a:gd name="T72" fmla="*/ 284 w 309"/>
                <a:gd name="T73" fmla="*/ 0 h 109"/>
                <a:gd name="T74" fmla="*/ 294 w 309"/>
                <a:gd name="T75" fmla="*/ 1 h 109"/>
                <a:gd name="T76" fmla="*/ 301 w 309"/>
                <a:gd name="T77" fmla="*/ 6 h 109"/>
                <a:gd name="T78" fmla="*/ 309 w 309"/>
                <a:gd name="T79" fmla="*/ 14 h 109"/>
                <a:gd name="T80" fmla="*/ 309 w 309"/>
                <a:gd name="T81" fmla="*/ 25 h 109"/>
                <a:gd name="T82" fmla="*/ 309 w 309"/>
                <a:gd name="T83" fmla="*/ 25 h 1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9"/>
                <a:gd name="T127" fmla="*/ 0 h 109"/>
                <a:gd name="T128" fmla="*/ 309 w 309"/>
                <a:gd name="T129" fmla="*/ 109 h 10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9" h="109">
                  <a:moveTo>
                    <a:pt x="309" y="25"/>
                  </a:moveTo>
                  <a:lnTo>
                    <a:pt x="306" y="37"/>
                  </a:lnTo>
                  <a:lnTo>
                    <a:pt x="296" y="46"/>
                  </a:lnTo>
                  <a:lnTo>
                    <a:pt x="284" y="54"/>
                  </a:lnTo>
                  <a:lnTo>
                    <a:pt x="267" y="62"/>
                  </a:lnTo>
                  <a:lnTo>
                    <a:pt x="250" y="68"/>
                  </a:lnTo>
                  <a:lnTo>
                    <a:pt x="230" y="75"/>
                  </a:lnTo>
                  <a:lnTo>
                    <a:pt x="208" y="80"/>
                  </a:lnTo>
                  <a:lnTo>
                    <a:pt x="186" y="85"/>
                  </a:lnTo>
                  <a:lnTo>
                    <a:pt x="167" y="91"/>
                  </a:lnTo>
                  <a:lnTo>
                    <a:pt x="147" y="96"/>
                  </a:lnTo>
                  <a:lnTo>
                    <a:pt x="135" y="99"/>
                  </a:lnTo>
                  <a:lnTo>
                    <a:pt x="122" y="102"/>
                  </a:lnTo>
                  <a:lnTo>
                    <a:pt x="110" y="103"/>
                  </a:lnTo>
                  <a:lnTo>
                    <a:pt x="95" y="105"/>
                  </a:lnTo>
                  <a:lnTo>
                    <a:pt x="83" y="107"/>
                  </a:lnTo>
                  <a:lnTo>
                    <a:pt x="69" y="108"/>
                  </a:lnTo>
                  <a:lnTo>
                    <a:pt x="54" y="108"/>
                  </a:lnTo>
                  <a:lnTo>
                    <a:pt x="39" y="109"/>
                  </a:lnTo>
                  <a:lnTo>
                    <a:pt x="24" y="109"/>
                  </a:lnTo>
                  <a:lnTo>
                    <a:pt x="7" y="108"/>
                  </a:lnTo>
                  <a:lnTo>
                    <a:pt x="0" y="93"/>
                  </a:lnTo>
                  <a:lnTo>
                    <a:pt x="5" y="81"/>
                  </a:lnTo>
                  <a:lnTo>
                    <a:pt x="17" y="71"/>
                  </a:lnTo>
                  <a:lnTo>
                    <a:pt x="37" y="63"/>
                  </a:lnTo>
                  <a:lnTo>
                    <a:pt x="64" y="56"/>
                  </a:lnTo>
                  <a:lnTo>
                    <a:pt x="93" y="51"/>
                  </a:lnTo>
                  <a:lnTo>
                    <a:pt x="122" y="45"/>
                  </a:lnTo>
                  <a:lnTo>
                    <a:pt x="152" y="39"/>
                  </a:lnTo>
                  <a:lnTo>
                    <a:pt x="181" y="33"/>
                  </a:lnTo>
                  <a:lnTo>
                    <a:pt x="203" y="25"/>
                  </a:lnTo>
                  <a:lnTo>
                    <a:pt x="216" y="21"/>
                  </a:lnTo>
                  <a:lnTo>
                    <a:pt x="230" y="16"/>
                  </a:lnTo>
                  <a:lnTo>
                    <a:pt x="245" y="11"/>
                  </a:lnTo>
                  <a:lnTo>
                    <a:pt x="257" y="6"/>
                  </a:lnTo>
                  <a:lnTo>
                    <a:pt x="272" y="3"/>
                  </a:lnTo>
                  <a:lnTo>
                    <a:pt x="284" y="0"/>
                  </a:lnTo>
                  <a:lnTo>
                    <a:pt x="294" y="1"/>
                  </a:lnTo>
                  <a:lnTo>
                    <a:pt x="301" y="6"/>
                  </a:lnTo>
                  <a:lnTo>
                    <a:pt x="309" y="14"/>
                  </a:lnTo>
                  <a:lnTo>
                    <a:pt x="309" y="25"/>
                  </a:lnTo>
                  <a:close/>
                </a:path>
              </a:pathLst>
            </a:custGeom>
            <a:solidFill>
              <a:srgbClr val="D1843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202" name="Freeform 68">
              <a:extLst>
                <a:ext uri="{FF2B5EF4-FFF2-40B4-BE49-F238E27FC236}">
                  <a16:creationId xmlns:a16="http://schemas.microsoft.com/office/drawing/2014/main" id="{5FDFD38A-42CF-4C9A-A65E-987D9A7D1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9" y="4058"/>
              <a:ext cx="451" cy="176"/>
            </a:xfrm>
            <a:custGeom>
              <a:avLst/>
              <a:gdLst>
                <a:gd name="T0" fmla="*/ 345 w 451"/>
                <a:gd name="T1" fmla="*/ 0 h 176"/>
                <a:gd name="T2" fmla="*/ 355 w 451"/>
                <a:gd name="T3" fmla="*/ 14 h 176"/>
                <a:gd name="T4" fmla="*/ 367 w 451"/>
                <a:gd name="T5" fmla="*/ 27 h 176"/>
                <a:gd name="T6" fmla="*/ 384 w 451"/>
                <a:gd name="T7" fmla="*/ 41 h 176"/>
                <a:gd name="T8" fmla="*/ 404 w 451"/>
                <a:gd name="T9" fmla="*/ 53 h 176"/>
                <a:gd name="T10" fmla="*/ 421 w 451"/>
                <a:gd name="T11" fmla="*/ 66 h 176"/>
                <a:gd name="T12" fmla="*/ 436 w 451"/>
                <a:gd name="T13" fmla="*/ 80 h 176"/>
                <a:gd name="T14" fmla="*/ 446 w 451"/>
                <a:gd name="T15" fmla="*/ 93 h 176"/>
                <a:gd name="T16" fmla="*/ 451 w 451"/>
                <a:gd name="T17" fmla="*/ 107 h 176"/>
                <a:gd name="T18" fmla="*/ 443 w 451"/>
                <a:gd name="T19" fmla="*/ 123 h 176"/>
                <a:gd name="T20" fmla="*/ 426 w 451"/>
                <a:gd name="T21" fmla="*/ 139 h 176"/>
                <a:gd name="T22" fmla="*/ 409 w 451"/>
                <a:gd name="T23" fmla="*/ 148 h 176"/>
                <a:gd name="T24" fmla="*/ 389 w 451"/>
                <a:gd name="T25" fmla="*/ 156 h 176"/>
                <a:gd name="T26" fmla="*/ 370 w 451"/>
                <a:gd name="T27" fmla="*/ 162 h 176"/>
                <a:gd name="T28" fmla="*/ 348 w 451"/>
                <a:gd name="T29" fmla="*/ 168 h 176"/>
                <a:gd name="T30" fmla="*/ 328 w 451"/>
                <a:gd name="T31" fmla="*/ 171 h 176"/>
                <a:gd name="T32" fmla="*/ 306 w 451"/>
                <a:gd name="T33" fmla="*/ 173 h 176"/>
                <a:gd name="T34" fmla="*/ 284 w 451"/>
                <a:gd name="T35" fmla="*/ 176 h 176"/>
                <a:gd name="T36" fmla="*/ 262 w 451"/>
                <a:gd name="T37" fmla="*/ 176 h 176"/>
                <a:gd name="T38" fmla="*/ 240 w 451"/>
                <a:gd name="T39" fmla="*/ 174 h 176"/>
                <a:gd name="T40" fmla="*/ 220 w 451"/>
                <a:gd name="T41" fmla="*/ 171 h 176"/>
                <a:gd name="T42" fmla="*/ 196 w 451"/>
                <a:gd name="T43" fmla="*/ 165 h 176"/>
                <a:gd name="T44" fmla="*/ 171 w 451"/>
                <a:gd name="T45" fmla="*/ 158 h 176"/>
                <a:gd name="T46" fmla="*/ 147 w 451"/>
                <a:gd name="T47" fmla="*/ 152 h 176"/>
                <a:gd name="T48" fmla="*/ 122 w 451"/>
                <a:gd name="T49" fmla="*/ 145 h 176"/>
                <a:gd name="T50" fmla="*/ 98 w 451"/>
                <a:gd name="T51" fmla="*/ 137 h 176"/>
                <a:gd name="T52" fmla="*/ 76 w 451"/>
                <a:gd name="T53" fmla="*/ 128 h 176"/>
                <a:gd name="T54" fmla="*/ 54 w 451"/>
                <a:gd name="T55" fmla="*/ 118 h 176"/>
                <a:gd name="T56" fmla="*/ 34 w 451"/>
                <a:gd name="T57" fmla="*/ 108 h 176"/>
                <a:gd name="T58" fmla="*/ 17 w 451"/>
                <a:gd name="T59" fmla="*/ 98 h 176"/>
                <a:gd name="T60" fmla="*/ 0 w 451"/>
                <a:gd name="T61" fmla="*/ 85 h 176"/>
                <a:gd name="T62" fmla="*/ 41 w 451"/>
                <a:gd name="T63" fmla="*/ 85 h 176"/>
                <a:gd name="T64" fmla="*/ 80 w 451"/>
                <a:gd name="T65" fmla="*/ 81 h 176"/>
                <a:gd name="T66" fmla="*/ 120 w 451"/>
                <a:gd name="T67" fmla="*/ 75 h 176"/>
                <a:gd name="T68" fmla="*/ 154 w 451"/>
                <a:gd name="T69" fmla="*/ 67 h 176"/>
                <a:gd name="T70" fmla="*/ 191 w 451"/>
                <a:gd name="T71" fmla="*/ 57 h 176"/>
                <a:gd name="T72" fmla="*/ 223 w 451"/>
                <a:gd name="T73" fmla="*/ 46 h 176"/>
                <a:gd name="T74" fmla="*/ 257 w 451"/>
                <a:gd name="T75" fmla="*/ 35 h 176"/>
                <a:gd name="T76" fmla="*/ 286 w 451"/>
                <a:gd name="T77" fmla="*/ 22 h 176"/>
                <a:gd name="T78" fmla="*/ 318 w 451"/>
                <a:gd name="T79" fmla="*/ 11 h 176"/>
                <a:gd name="T80" fmla="*/ 345 w 451"/>
                <a:gd name="T81" fmla="*/ 0 h 176"/>
                <a:gd name="T82" fmla="*/ 345 w 451"/>
                <a:gd name="T83" fmla="*/ 0 h 17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51"/>
                <a:gd name="T127" fmla="*/ 0 h 176"/>
                <a:gd name="T128" fmla="*/ 451 w 451"/>
                <a:gd name="T129" fmla="*/ 176 h 17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51" h="176">
                  <a:moveTo>
                    <a:pt x="345" y="0"/>
                  </a:moveTo>
                  <a:lnTo>
                    <a:pt x="355" y="14"/>
                  </a:lnTo>
                  <a:lnTo>
                    <a:pt x="367" y="27"/>
                  </a:lnTo>
                  <a:lnTo>
                    <a:pt x="384" y="41"/>
                  </a:lnTo>
                  <a:lnTo>
                    <a:pt x="404" y="53"/>
                  </a:lnTo>
                  <a:lnTo>
                    <a:pt x="421" y="66"/>
                  </a:lnTo>
                  <a:lnTo>
                    <a:pt x="436" y="80"/>
                  </a:lnTo>
                  <a:lnTo>
                    <a:pt x="446" y="93"/>
                  </a:lnTo>
                  <a:lnTo>
                    <a:pt x="451" y="107"/>
                  </a:lnTo>
                  <a:lnTo>
                    <a:pt x="443" y="123"/>
                  </a:lnTo>
                  <a:lnTo>
                    <a:pt x="426" y="139"/>
                  </a:lnTo>
                  <a:lnTo>
                    <a:pt x="409" y="148"/>
                  </a:lnTo>
                  <a:lnTo>
                    <a:pt x="389" y="156"/>
                  </a:lnTo>
                  <a:lnTo>
                    <a:pt x="370" y="162"/>
                  </a:lnTo>
                  <a:lnTo>
                    <a:pt x="348" y="168"/>
                  </a:lnTo>
                  <a:lnTo>
                    <a:pt x="328" y="171"/>
                  </a:lnTo>
                  <a:lnTo>
                    <a:pt x="306" y="173"/>
                  </a:lnTo>
                  <a:lnTo>
                    <a:pt x="284" y="176"/>
                  </a:lnTo>
                  <a:lnTo>
                    <a:pt x="262" y="176"/>
                  </a:lnTo>
                  <a:lnTo>
                    <a:pt x="240" y="174"/>
                  </a:lnTo>
                  <a:lnTo>
                    <a:pt x="220" y="171"/>
                  </a:lnTo>
                  <a:lnTo>
                    <a:pt x="196" y="165"/>
                  </a:lnTo>
                  <a:lnTo>
                    <a:pt x="171" y="158"/>
                  </a:lnTo>
                  <a:lnTo>
                    <a:pt x="147" y="152"/>
                  </a:lnTo>
                  <a:lnTo>
                    <a:pt x="122" y="145"/>
                  </a:lnTo>
                  <a:lnTo>
                    <a:pt x="98" y="137"/>
                  </a:lnTo>
                  <a:lnTo>
                    <a:pt x="76" y="128"/>
                  </a:lnTo>
                  <a:lnTo>
                    <a:pt x="54" y="118"/>
                  </a:lnTo>
                  <a:lnTo>
                    <a:pt x="34" y="108"/>
                  </a:lnTo>
                  <a:lnTo>
                    <a:pt x="17" y="98"/>
                  </a:lnTo>
                  <a:lnTo>
                    <a:pt x="0" y="85"/>
                  </a:lnTo>
                  <a:lnTo>
                    <a:pt x="41" y="85"/>
                  </a:lnTo>
                  <a:lnTo>
                    <a:pt x="80" y="81"/>
                  </a:lnTo>
                  <a:lnTo>
                    <a:pt x="120" y="75"/>
                  </a:lnTo>
                  <a:lnTo>
                    <a:pt x="154" y="67"/>
                  </a:lnTo>
                  <a:lnTo>
                    <a:pt x="191" y="57"/>
                  </a:lnTo>
                  <a:lnTo>
                    <a:pt x="223" y="46"/>
                  </a:lnTo>
                  <a:lnTo>
                    <a:pt x="257" y="35"/>
                  </a:lnTo>
                  <a:lnTo>
                    <a:pt x="286" y="22"/>
                  </a:lnTo>
                  <a:lnTo>
                    <a:pt x="318" y="11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B347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grpSp>
          <p:nvGrpSpPr>
            <p:cNvPr id="10298" name="Group 69">
              <a:extLst>
                <a:ext uri="{FF2B5EF4-FFF2-40B4-BE49-F238E27FC236}">
                  <a16:creationId xmlns:a16="http://schemas.microsoft.com/office/drawing/2014/main" id="{6E44750D-1049-4EE9-9BEA-911FB154B306}"/>
                </a:ext>
              </a:extLst>
            </p:cNvPr>
            <p:cNvGrpSpPr>
              <a:grpSpLocks/>
            </p:cNvGrpSpPr>
            <p:nvPr/>
          </p:nvGrpSpPr>
          <p:grpSpPr bwMode="auto">
            <a:xfrm rot="-665025">
              <a:off x="1241" y="3609"/>
              <a:ext cx="1166" cy="666"/>
              <a:chOff x="1226" y="3481"/>
              <a:chExt cx="1166" cy="666"/>
            </a:xfrm>
          </p:grpSpPr>
          <p:sp>
            <p:nvSpPr>
              <p:cNvPr id="214" name="Freeform 70">
                <a:extLst>
                  <a:ext uri="{FF2B5EF4-FFF2-40B4-BE49-F238E27FC236}">
                    <a16:creationId xmlns:a16="http://schemas.microsoft.com/office/drawing/2014/main" id="{A4349D49-187D-422C-9A8B-863B4FE19B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9" y="3477"/>
                <a:ext cx="892" cy="666"/>
              </a:xfrm>
              <a:custGeom>
                <a:avLst/>
                <a:gdLst>
                  <a:gd name="T0" fmla="*/ 620 w 892"/>
                  <a:gd name="T1" fmla="*/ 342 h 666"/>
                  <a:gd name="T2" fmla="*/ 622 w 892"/>
                  <a:gd name="T3" fmla="*/ 394 h 666"/>
                  <a:gd name="T4" fmla="*/ 637 w 892"/>
                  <a:gd name="T5" fmla="*/ 448 h 666"/>
                  <a:gd name="T6" fmla="*/ 676 w 892"/>
                  <a:gd name="T7" fmla="*/ 496 h 666"/>
                  <a:gd name="T8" fmla="*/ 755 w 892"/>
                  <a:gd name="T9" fmla="*/ 534 h 666"/>
                  <a:gd name="T10" fmla="*/ 828 w 892"/>
                  <a:gd name="T11" fmla="*/ 557 h 666"/>
                  <a:gd name="T12" fmla="*/ 858 w 892"/>
                  <a:gd name="T13" fmla="*/ 578 h 666"/>
                  <a:gd name="T14" fmla="*/ 882 w 892"/>
                  <a:gd name="T15" fmla="*/ 602 h 666"/>
                  <a:gd name="T16" fmla="*/ 892 w 892"/>
                  <a:gd name="T17" fmla="*/ 628 h 666"/>
                  <a:gd name="T18" fmla="*/ 882 w 892"/>
                  <a:gd name="T19" fmla="*/ 654 h 666"/>
                  <a:gd name="T20" fmla="*/ 850 w 892"/>
                  <a:gd name="T21" fmla="*/ 647 h 666"/>
                  <a:gd name="T22" fmla="*/ 809 w 892"/>
                  <a:gd name="T23" fmla="*/ 608 h 666"/>
                  <a:gd name="T24" fmla="*/ 762 w 892"/>
                  <a:gd name="T25" fmla="*/ 568 h 666"/>
                  <a:gd name="T26" fmla="*/ 711 w 892"/>
                  <a:gd name="T27" fmla="*/ 530 h 666"/>
                  <a:gd name="T28" fmla="*/ 649 w 892"/>
                  <a:gd name="T29" fmla="*/ 496 h 666"/>
                  <a:gd name="T30" fmla="*/ 598 w 892"/>
                  <a:gd name="T31" fmla="*/ 464 h 666"/>
                  <a:gd name="T32" fmla="*/ 583 w 892"/>
                  <a:gd name="T33" fmla="*/ 426 h 666"/>
                  <a:gd name="T34" fmla="*/ 586 w 892"/>
                  <a:gd name="T35" fmla="*/ 388 h 666"/>
                  <a:gd name="T36" fmla="*/ 590 w 892"/>
                  <a:gd name="T37" fmla="*/ 349 h 666"/>
                  <a:gd name="T38" fmla="*/ 586 w 892"/>
                  <a:gd name="T39" fmla="*/ 310 h 666"/>
                  <a:gd name="T40" fmla="*/ 541 w 892"/>
                  <a:gd name="T41" fmla="*/ 256 h 666"/>
                  <a:gd name="T42" fmla="*/ 463 w 892"/>
                  <a:gd name="T43" fmla="*/ 186 h 666"/>
                  <a:gd name="T44" fmla="*/ 358 w 892"/>
                  <a:gd name="T45" fmla="*/ 120 h 666"/>
                  <a:gd name="T46" fmla="*/ 230 w 892"/>
                  <a:gd name="T47" fmla="*/ 64 h 666"/>
                  <a:gd name="T48" fmla="*/ 83 w 892"/>
                  <a:gd name="T49" fmla="*/ 24 h 666"/>
                  <a:gd name="T50" fmla="*/ 37 w 892"/>
                  <a:gd name="T51" fmla="*/ 2 h 666"/>
                  <a:gd name="T52" fmla="*/ 108 w 892"/>
                  <a:gd name="T53" fmla="*/ 2 h 666"/>
                  <a:gd name="T54" fmla="*/ 179 w 892"/>
                  <a:gd name="T55" fmla="*/ 18 h 666"/>
                  <a:gd name="T56" fmla="*/ 245 w 892"/>
                  <a:gd name="T57" fmla="*/ 42 h 666"/>
                  <a:gd name="T58" fmla="*/ 306 w 892"/>
                  <a:gd name="T59" fmla="*/ 68 h 666"/>
                  <a:gd name="T60" fmla="*/ 367 w 892"/>
                  <a:gd name="T61" fmla="*/ 101 h 666"/>
                  <a:gd name="T62" fmla="*/ 434 w 892"/>
                  <a:gd name="T63" fmla="*/ 146 h 666"/>
                  <a:gd name="T64" fmla="*/ 497 w 892"/>
                  <a:gd name="T65" fmla="*/ 193 h 666"/>
                  <a:gd name="T66" fmla="*/ 551 w 892"/>
                  <a:gd name="T67" fmla="*/ 241 h 666"/>
                  <a:gd name="T68" fmla="*/ 598 w 892"/>
                  <a:gd name="T69" fmla="*/ 290 h 666"/>
                  <a:gd name="T70" fmla="*/ 617 w 892"/>
                  <a:gd name="T71" fmla="*/ 317 h 6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92"/>
                  <a:gd name="T109" fmla="*/ 0 h 666"/>
                  <a:gd name="T110" fmla="*/ 892 w 892"/>
                  <a:gd name="T111" fmla="*/ 666 h 66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92" h="666">
                    <a:moveTo>
                      <a:pt x="617" y="316"/>
                    </a:moveTo>
                    <a:lnTo>
                      <a:pt x="620" y="342"/>
                    </a:lnTo>
                    <a:lnTo>
                      <a:pt x="620" y="368"/>
                    </a:lnTo>
                    <a:lnTo>
                      <a:pt x="622" y="394"/>
                    </a:lnTo>
                    <a:lnTo>
                      <a:pt x="627" y="422"/>
                    </a:lnTo>
                    <a:lnTo>
                      <a:pt x="637" y="448"/>
                    </a:lnTo>
                    <a:lnTo>
                      <a:pt x="652" y="473"/>
                    </a:lnTo>
                    <a:lnTo>
                      <a:pt x="676" y="496"/>
                    </a:lnTo>
                    <a:lnTo>
                      <a:pt x="711" y="517"/>
                    </a:lnTo>
                    <a:lnTo>
                      <a:pt x="755" y="534"/>
                    </a:lnTo>
                    <a:lnTo>
                      <a:pt x="811" y="546"/>
                    </a:lnTo>
                    <a:lnTo>
                      <a:pt x="828" y="557"/>
                    </a:lnTo>
                    <a:lnTo>
                      <a:pt x="845" y="567"/>
                    </a:lnTo>
                    <a:lnTo>
                      <a:pt x="858" y="578"/>
                    </a:lnTo>
                    <a:lnTo>
                      <a:pt x="872" y="590"/>
                    </a:lnTo>
                    <a:lnTo>
                      <a:pt x="882" y="602"/>
                    </a:lnTo>
                    <a:lnTo>
                      <a:pt x="890" y="615"/>
                    </a:lnTo>
                    <a:lnTo>
                      <a:pt x="892" y="628"/>
                    </a:lnTo>
                    <a:lnTo>
                      <a:pt x="890" y="640"/>
                    </a:lnTo>
                    <a:lnTo>
                      <a:pt x="882" y="654"/>
                    </a:lnTo>
                    <a:lnTo>
                      <a:pt x="870" y="666"/>
                    </a:lnTo>
                    <a:lnTo>
                      <a:pt x="850" y="647"/>
                    </a:lnTo>
                    <a:lnTo>
                      <a:pt x="831" y="628"/>
                    </a:lnTo>
                    <a:lnTo>
                      <a:pt x="809" y="608"/>
                    </a:lnTo>
                    <a:lnTo>
                      <a:pt x="787" y="589"/>
                    </a:lnTo>
                    <a:lnTo>
                      <a:pt x="762" y="568"/>
                    </a:lnTo>
                    <a:lnTo>
                      <a:pt x="738" y="550"/>
                    </a:lnTo>
                    <a:lnTo>
                      <a:pt x="711" y="530"/>
                    </a:lnTo>
                    <a:lnTo>
                      <a:pt x="681" y="513"/>
                    </a:lnTo>
                    <a:lnTo>
                      <a:pt x="649" y="496"/>
                    </a:lnTo>
                    <a:lnTo>
                      <a:pt x="617" y="481"/>
                    </a:lnTo>
                    <a:lnTo>
                      <a:pt x="598" y="464"/>
                    </a:lnTo>
                    <a:lnTo>
                      <a:pt x="588" y="446"/>
                    </a:lnTo>
                    <a:lnTo>
                      <a:pt x="583" y="426"/>
                    </a:lnTo>
                    <a:lnTo>
                      <a:pt x="583" y="407"/>
                    </a:lnTo>
                    <a:lnTo>
                      <a:pt x="586" y="388"/>
                    </a:lnTo>
                    <a:lnTo>
                      <a:pt x="588" y="368"/>
                    </a:lnTo>
                    <a:lnTo>
                      <a:pt x="590" y="349"/>
                    </a:lnTo>
                    <a:lnTo>
                      <a:pt x="590" y="329"/>
                    </a:lnTo>
                    <a:lnTo>
                      <a:pt x="586" y="310"/>
                    </a:lnTo>
                    <a:lnTo>
                      <a:pt x="573" y="290"/>
                    </a:lnTo>
                    <a:lnTo>
                      <a:pt x="541" y="256"/>
                    </a:lnTo>
                    <a:lnTo>
                      <a:pt x="505" y="221"/>
                    </a:lnTo>
                    <a:lnTo>
                      <a:pt x="463" y="186"/>
                    </a:lnTo>
                    <a:lnTo>
                      <a:pt x="414" y="152"/>
                    </a:lnTo>
                    <a:lnTo>
                      <a:pt x="358" y="120"/>
                    </a:lnTo>
                    <a:lnTo>
                      <a:pt x="296" y="90"/>
                    </a:lnTo>
                    <a:lnTo>
                      <a:pt x="230" y="64"/>
                    </a:lnTo>
                    <a:lnTo>
                      <a:pt x="159" y="42"/>
                    </a:lnTo>
                    <a:lnTo>
                      <a:pt x="83" y="24"/>
                    </a:lnTo>
                    <a:lnTo>
                      <a:pt x="0" y="12"/>
                    </a:lnTo>
                    <a:lnTo>
                      <a:pt x="37" y="2"/>
                    </a:lnTo>
                    <a:lnTo>
                      <a:pt x="73" y="0"/>
                    </a:lnTo>
                    <a:lnTo>
                      <a:pt x="108" y="2"/>
                    </a:lnTo>
                    <a:lnTo>
                      <a:pt x="144" y="9"/>
                    </a:lnTo>
                    <a:lnTo>
                      <a:pt x="179" y="18"/>
                    </a:lnTo>
                    <a:lnTo>
                      <a:pt x="211" y="30"/>
                    </a:lnTo>
                    <a:lnTo>
                      <a:pt x="245" y="42"/>
                    </a:lnTo>
                    <a:lnTo>
                      <a:pt x="277" y="56"/>
                    </a:lnTo>
                    <a:lnTo>
                      <a:pt x="306" y="68"/>
                    </a:lnTo>
                    <a:lnTo>
                      <a:pt x="333" y="78"/>
                    </a:lnTo>
                    <a:lnTo>
                      <a:pt x="367" y="101"/>
                    </a:lnTo>
                    <a:lnTo>
                      <a:pt x="402" y="124"/>
                    </a:lnTo>
                    <a:lnTo>
                      <a:pt x="434" y="146"/>
                    </a:lnTo>
                    <a:lnTo>
                      <a:pt x="465" y="169"/>
                    </a:lnTo>
                    <a:lnTo>
                      <a:pt x="497" y="193"/>
                    </a:lnTo>
                    <a:lnTo>
                      <a:pt x="524" y="216"/>
                    </a:lnTo>
                    <a:lnTo>
                      <a:pt x="551" y="241"/>
                    </a:lnTo>
                    <a:lnTo>
                      <a:pt x="576" y="265"/>
                    </a:lnTo>
                    <a:lnTo>
                      <a:pt x="598" y="290"/>
                    </a:lnTo>
                    <a:lnTo>
                      <a:pt x="617" y="317"/>
                    </a:lnTo>
                    <a:lnTo>
                      <a:pt x="617" y="316"/>
                    </a:lnTo>
                    <a:close/>
                  </a:path>
                </a:pathLst>
              </a:custGeom>
              <a:solidFill>
                <a:srgbClr val="D184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sz="1013"/>
              </a:p>
            </p:txBody>
          </p:sp>
          <p:sp>
            <p:nvSpPr>
              <p:cNvPr id="215" name="Freeform 71">
                <a:extLst>
                  <a:ext uri="{FF2B5EF4-FFF2-40B4-BE49-F238E27FC236}">
                    <a16:creationId xmlns:a16="http://schemas.microsoft.com/office/drawing/2014/main" id="{A4377610-7653-4738-A457-FD08E3D403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2" y="3479"/>
                <a:ext cx="760" cy="603"/>
              </a:xfrm>
              <a:custGeom>
                <a:avLst/>
                <a:gdLst>
                  <a:gd name="T0" fmla="*/ 378 w 760"/>
                  <a:gd name="T1" fmla="*/ 139 h 603"/>
                  <a:gd name="T2" fmla="*/ 417 w 760"/>
                  <a:gd name="T3" fmla="*/ 188 h 603"/>
                  <a:gd name="T4" fmla="*/ 447 w 760"/>
                  <a:gd name="T5" fmla="*/ 244 h 603"/>
                  <a:gd name="T6" fmla="*/ 471 w 760"/>
                  <a:gd name="T7" fmla="*/ 303 h 603"/>
                  <a:gd name="T8" fmla="*/ 491 w 760"/>
                  <a:gd name="T9" fmla="*/ 363 h 603"/>
                  <a:gd name="T10" fmla="*/ 508 w 760"/>
                  <a:gd name="T11" fmla="*/ 402 h 603"/>
                  <a:gd name="T12" fmla="*/ 520 w 760"/>
                  <a:gd name="T13" fmla="*/ 421 h 603"/>
                  <a:gd name="T14" fmla="*/ 527 w 760"/>
                  <a:gd name="T15" fmla="*/ 442 h 603"/>
                  <a:gd name="T16" fmla="*/ 542 w 760"/>
                  <a:gd name="T17" fmla="*/ 460 h 603"/>
                  <a:gd name="T18" fmla="*/ 562 w 760"/>
                  <a:gd name="T19" fmla="*/ 476 h 603"/>
                  <a:gd name="T20" fmla="*/ 579 w 760"/>
                  <a:gd name="T21" fmla="*/ 482 h 603"/>
                  <a:gd name="T22" fmla="*/ 581 w 760"/>
                  <a:gd name="T23" fmla="*/ 478 h 603"/>
                  <a:gd name="T24" fmla="*/ 584 w 760"/>
                  <a:gd name="T25" fmla="*/ 474 h 603"/>
                  <a:gd name="T26" fmla="*/ 581 w 760"/>
                  <a:gd name="T27" fmla="*/ 469 h 603"/>
                  <a:gd name="T28" fmla="*/ 581 w 760"/>
                  <a:gd name="T29" fmla="*/ 464 h 603"/>
                  <a:gd name="T30" fmla="*/ 606 w 760"/>
                  <a:gd name="T31" fmla="*/ 466 h 603"/>
                  <a:gd name="T32" fmla="*/ 645 w 760"/>
                  <a:gd name="T33" fmla="*/ 476 h 603"/>
                  <a:gd name="T34" fmla="*/ 679 w 760"/>
                  <a:gd name="T35" fmla="*/ 490 h 603"/>
                  <a:gd name="T36" fmla="*/ 711 w 760"/>
                  <a:gd name="T37" fmla="*/ 506 h 603"/>
                  <a:gd name="T38" fmla="*/ 738 w 760"/>
                  <a:gd name="T39" fmla="*/ 524 h 603"/>
                  <a:gd name="T40" fmla="*/ 755 w 760"/>
                  <a:gd name="T41" fmla="*/ 540 h 603"/>
                  <a:gd name="T42" fmla="*/ 760 w 760"/>
                  <a:gd name="T43" fmla="*/ 555 h 603"/>
                  <a:gd name="T44" fmla="*/ 755 w 760"/>
                  <a:gd name="T45" fmla="*/ 568 h 603"/>
                  <a:gd name="T46" fmla="*/ 748 w 760"/>
                  <a:gd name="T47" fmla="*/ 583 h 603"/>
                  <a:gd name="T48" fmla="*/ 738 w 760"/>
                  <a:gd name="T49" fmla="*/ 596 h 603"/>
                  <a:gd name="T50" fmla="*/ 719 w 760"/>
                  <a:gd name="T51" fmla="*/ 587 h 603"/>
                  <a:gd name="T52" fmla="*/ 677 w 760"/>
                  <a:gd name="T53" fmla="*/ 557 h 603"/>
                  <a:gd name="T54" fmla="*/ 628 w 760"/>
                  <a:gd name="T55" fmla="*/ 530 h 603"/>
                  <a:gd name="T56" fmla="*/ 572 w 760"/>
                  <a:gd name="T57" fmla="*/ 503 h 603"/>
                  <a:gd name="T58" fmla="*/ 515 w 760"/>
                  <a:gd name="T59" fmla="*/ 478 h 603"/>
                  <a:gd name="T60" fmla="*/ 491 w 760"/>
                  <a:gd name="T61" fmla="*/ 416 h 603"/>
                  <a:gd name="T62" fmla="*/ 459 w 760"/>
                  <a:gd name="T63" fmla="*/ 320 h 603"/>
                  <a:gd name="T64" fmla="*/ 388 w 760"/>
                  <a:gd name="T65" fmla="*/ 232 h 603"/>
                  <a:gd name="T66" fmla="*/ 285 w 760"/>
                  <a:gd name="T67" fmla="*/ 151 h 603"/>
                  <a:gd name="T68" fmla="*/ 167 w 760"/>
                  <a:gd name="T69" fmla="*/ 75 h 603"/>
                  <a:gd name="T70" fmla="*/ 0 w 760"/>
                  <a:gd name="T71" fmla="*/ 0 h 603"/>
                  <a:gd name="T72" fmla="*/ 91 w 760"/>
                  <a:gd name="T73" fmla="*/ 7 h 603"/>
                  <a:gd name="T74" fmla="*/ 174 w 760"/>
                  <a:gd name="T75" fmla="*/ 23 h 603"/>
                  <a:gd name="T76" fmla="*/ 250 w 760"/>
                  <a:gd name="T77" fmla="*/ 48 h 603"/>
                  <a:gd name="T78" fmla="*/ 312 w 760"/>
                  <a:gd name="T79" fmla="*/ 80 h 603"/>
                  <a:gd name="T80" fmla="*/ 353 w 760"/>
                  <a:gd name="T81" fmla="*/ 117 h 60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760"/>
                  <a:gd name="T124" fmla="*/ 0 h 603"/>
                  <a:gd name="T125" fmla="*/ 760 w 760"/>
                  <a:gd name="T126" fmla="*/ 603 h 60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760" h="603">
                    <a:moveTo>
                      <a:pt x="353" y="117"/>
                    </a:moveTo>
                    <a:lnTo>
                      <a:pt x="378" y="139"/>
                    </a:lnTo>
                    <a:lnTo>
                      <a:pt x="400" y="163"/>
                    </a:lnTo>
                    <a:lnTo>
                      <a:pt x="417" y="188"/>
                    </a:lnTo>
                    <a:lnTo>
                      <a:pt x="434" y="215"/>
                    </a:lnTo>
                    <a:lnTo>
                      <a:pt x="447" y="244"/>
                    </a:lnTo>
                    <a:lnTo>
                      <a:pt x="459" y="274"/>
                    </a:lnTo>
                    <a:lnTo>
                      <a:pt x="471" y="303"/>
                    </a:lnTo>
                    <a:lnTo>
                      <a:pt x="481" y="333"/>
                    </a:lnTo>
                    <a:lnTo>
                      <a:pt x="491" y="363"/>
                    </a:lnTo>
                    <a:lnTo>
                      <a:pt x="500" y="391"/>
                    </a:lnTo>
                    <a:lnTo>
                      <a:pt x="508" y="402"/>
                    </a:lnTo>
                    <a:lnTo>
                      <a:pt x="515" y="411"/>
                    </a:lnTo>
                    <a:lnTo>
                      <a:pt x="520" y="421"/>
                    </a:lnTo>
                    <a:lnTo>
                      <a:pt x="522" y="431"/>
                    </a:lnTo>
                    <a:lnTo>
                      <a:pt x="527" y="442"/>
                    </a:lnTo>
                    <a:lnTo>
                      <a:pt x="535" y="451"/>
                    </a:lnTo>
                    <a:lnTo>
                      <a:pt x="542" y="460"/>
                    </a:lnTo>
                    <a:lnTo>
                      <a:pt x="549" y="468"/>
                    </a:lnTo>
                    <a:lnTo>
                      <a:pt x="562" y="476"/>
                    </a:lnTo>
                    <a:lnTo>
                      <a:pt x="574" y="483"/>
                    </a:lnTo>
                    <a:lnTo>
                      <a:pt x="579" y="482"/>
                    </a:lnTo>
                    <a:lnTo>
                      <a:pt x="581" y="479"/>
                    </a:lnTo>
                    <a:lnTo>
                      <a:pt x="581" y="478"/>
                    </a:lnTo>
                    <a:lnTo>
                      <a:pt x="584" y="476"/>
                    </a:lnTo>
                    <a:lnTo>
                      <a:pt x="584" y="474"/>
                    </a:lnTo>
                    <a:lnTo>
                      <a:pt x="581" y="471"/>
                    </a:lnTo>
                    <a:lnTo>
                      <a:pt x="581" y="469"/>
                    </a:lnTo>
                    <a:lnTo>
                      <a:pt x="581" y="467"/>
                    </a:lnTo>
                    <a:lnTo>
                      <a:pt x="581" y="464"/>
                    </a:lnTo>
                    <a:lnTo>
                      <a:pt x="581" y="462"/>
                    </a:lnTo>
                    <a:lnTo>
                      <a:pt x="606" y="466"/>
                    </a:lnTo>
                    <a:lnTo>
                      <a:pt x="625" y="470"/>
                    </a:lnTo>
                    <a:lnTo>
                      <a:pt x="645" y="476"/>
                    </a:lnTo>
                    <a:lnTo>
                      <a:pt x="662" y="482"/>
                    </a:lnTo>
                    <a:lnTo>
                      <a:pt x="679" y="490"/>
                    </a:lnTo>
                    <a:lnTo>
                      <a:pt x="694" y="498"/>
                    </a:lnTo>
                    <a:lnTo>
                      <a:pt x="711" y="506"/>
                    </a:lnTo>
                    <a:lnTo>
                      <a:pt x="723" y="515"/>
                    </a:lnTo>
                    <a:lnTo>
                      <a:pt x="738" y="524"/>
                    </a:lnTo>
                    <a:lnTo>
                      <a:pt x="750" y="532"/>
                    </a:lnTo>
                    <a:lnTo>
                      <a:pt x="755" y="540"/>
                    </a:lnTo>
                    <a:lnTo>
                      <a:pt x="758" y="547"/>
                    </a:lnTo>
                    <a:lnTo>
                      <a:pt x="760" y="555"/>
                    </a:lnTo>
                    <a:lnTo>
                      <a:pt x="758" y="562"/>
                    </a:lnTo>
                    <a:lnTo>
                      <a:pt x="755" y="568"/>
                    </a:lnTo>
                    <a:lnTo>
                      <a:pt x="753" y="576"/>
                    </a:lnTo>
                    <a:lnTo>
                      <a:pt x="748" y="583"/>
                    </a:lnTo>
                    <a:lnTo>
                      <a:pt x="743" y="590"/>
                    </a:lnTo>
                    <a:lnTo>
                      <a:pt x="738" y="596"/>
                    </a:lnTo>
                    <a:lnTo>
                      <a:pt x="733" y="603"/>
                    </a:lnTo>
                    <a:lnTo>
                      <a:pt x="719" y="587"/>
                    </a:lnTo>
                    <a:lnTo>
                      <a:pt x="699" y="572"/>
                    </a:lnTo>
                    <a:lnTo>
                      <a:pt x="677" y="557"/>
                    </a:lnTo>
                    <a:lnTo>
                      <a:pt x="655" y="543"/>
                    </a:lnTo>
                    <a:lnTo>
                      <a:pt x="628" y="530"/>
                    </a:lnTo>
                    <a:lnTo>
                      <a:pt x="601" y="516"/>
                    </a:lnTo>
                    <a:lnTo>
                      <a:pt x="572" y="503"/>
                    </a:lnTo>
                    <a:lnTo>
                      <a:pt x="545" y="491"/>
                    </a:lnTo>
                    <a:lnTo>
                      <a:pt x="515" y="478"/>
                    </a:lnTo>
                    <a:lnTo>
                      <a:pt x="486" y="467"/>
                    </a:lnTo>
                    <a:lnTo>
                      <a:pt x="491" y="416"/>
                    </a:lnTo>
                    <a:lnTo>
                      <a:pt x="481" y="367"/>
                    </a:lnTo>
                    <a:lnTo>
                      <a:pt x="459" y="320"/>
                    </a:lnTo>
                    <a:lnTo>
                      <a:pt x="427" y="276"/>
                    </a:lnTo>
                    <a:lnTo>
                      <a:pt x="388" y="232"/>
                    </a:lnTo>
                    <a:lnTo>
                      <a:pt x="339" y="191"/>
                    </a:lnTo>
                    <a:lnTo>
                      <a:pt x="285" y="151"/>
                    </a:lnTo>
                    <a:lnTo>
                      <a:pt x="226" y="112"/>
                    </a:lnTo>
                    <a:lnTo>
                      <a:pt x="167" y="75"/>
                    </a:lnTo>
                    <a:lnTo>
                      <a:pt x="103" y="38"/>
                    </a:lnTo>
                    <a:lnTo>
                      <a:pt x="0" y="0"/>
                    </a:lnTo>
                    <a:lnTo>
                      <a:pt x="47" y="3"/>
                    </a:lnTo>
                    <a:lnTo>
                      <a:pt x="91" y="7"/>
                    </a:lnTo>
                    <a:lnTo>
                      <a:pt x="133" y="14"/>
                    </a:lnTo>
                    <a:lnTo>
                      <a:pt x="174" y="23"/>
                    </a:lnTo>
                    <a:lnTo>
                      <a:pt x="214" y="35"/>
                    </a:lnTo>
                    <a:lnTo>
                      <a:pt x="250" y="48"/>
                    </a:lnTo>
                    <a:lnTo>
                      <a:pt x="282" y="63"/>
                    </a:lnTo>
                    <a:lnTo>
                      <a:pt x="312" y="80"/>
                    </a:lnTo>
                    <a:lnTo>
                      <a:pt x="336" y="99"/>
                    </a:lnTo>
                    <a:lnTo>
                      <a:pt x="353" y="117"/>
                    </a:lnTo>
                    <a:close/>
                  </a:path>
                </a:pathLst>
              </a:custGeom>
              <a:solidFill>
                <a:srgbClr val="B34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sz="1013"/>
              </a:p>
            </p:txBody>
          </p:sp>
          <p:sp>
            <p:nvSpPr>
              <p:cNvPr id="216" name="Freeform 72">
                <a:extLst>
                  <a:ext uri="{FF2B5EF4-FFF2-40B4-BE49-F238E27FC236}">
                    <a16:creationId xmlns:a16="http://schemas.microsoft.com/office/drawing/2014/main" id="{FF34944B-69B7-40BC-A6F2-B7B040942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5" y="3508"/>
                <a:ext cx="818" cy="547"/>
              </a:xfrm>
              <a:custGeom>
                <a:avLst/>
                <a:gdLst>
                  <a:gd name="T0" fmla="*/ 752 w 818"/>
                  <a:gd name="T1" fmla="*/ 273 h 547"/>
                  <a:gd name="T2" fmla="*/ 762 w 818"/>
                  <a:gd name="T3" fmla="*/ 322 h 547"/>
                  <a:gd name="T4" fmla="*/ 762 w 818"/>
                  <a:gd name="T5" fmla="*/ 373 h 547"/>
                  <a:gd name="T6" fmla="*/ 747 w 818"/>
                  <a:gd name="T7" fmla="*/ 399 h 547"/>
                  <a:gd name="T8" fmla="*/ 715 w 818"/>
                  <a:gd name="T9" fmla="*/ 368 h 547"/>
                  <a:gd name="T10" fmla="*/ 688 w 818"/>
                  <a:gd name="T11" fmla="*/ 337 h 547"/>
                  <a:gd name="T12" fmla="*/ 654 w 818"/>
                  <a:gd name="T13" fmla="*/ 306 h 547"/>
                  <a:gd name="T14" fmla="*/ 794 w 818"/>
                  <a:gd name="T15" fmla="*/ 491 h 547"/>
                  <a:gd name="T16" fmla="*/ 723 w 818"/>
                  <a:gd name="T17" fmla="*/ 438 h 547"/>
                  <a:gd name="T18" fmla="*/ 654 w 818"/>
                  <a:gd name="T19" fmla="*/ 381 h 547"/>
                  <a:gd name="T20" fmla="*/ 576 w 818"/>
                  <a:gd name="T21" fmla="*/ 329 h 547"/>
                  <a:gd name="T22" fmla="*/ 774 w 818"/>
                  <a:gd name="T23" fmla="*/ 506 h 547"/>
                  <a:gd name="T24" fmla="*/ 764 w 818"/>
                  <a:gd name="T25" fmla="*/ 509 h 547"/>
                  <a:gd name="T26" fmla="*/ 754 w 818"/>
                  <a:gd name="T27" fmla="*/ 511 h 547"/>
                  <a:gd name="T28" fmla="*/ 745 w 818"/>
                  <a:gd name="T29" fmla="*/ 514 h 547"/>
                  <a:gd name="T30" fmla="*/ 691 w 818"/>
                  <a:gd name="T31" fmla="*/ 481 h 547"/>
                  <a:gd name="T32" fmla="*/ 602 w 818"/>
                  <a:gd name="T33" fmla="*/ 425 h 547"/>
                  <a:gd name="T34" fmla="*/ 512 w 818"/>
                  <a:gd name="T35" fmla="*/ 371 h 547"/>
                  <a:gd name="T36" fmla="*/ 441 w 818"/>
                  <a:gd name="T37" fmla="*/ 342 h 547"/>
                  <a:gd name="T38" fmla="*/ 522 w 818"/>
                  <a:gd name="T39" fmla="*/ 397 h 547"/>
                  <a:gd name="T40" fmla="*/ 607 w 818"/>
                  <a:gd name="T41" fmla="*/ 450 h 547"/>
                  <a:gd name="T42" fmla="*/ 691 w 818"/>
                  <a:gd name="T43" fmla="*/ 503 h 547"/>
                  <a:gd name="T44" fmla="*/ 598 w 818"/>
                  <a:gd name="T45" fmla="*/ 533 h 547"/>
                  <a:gd name="T46" fmla="*/ 502 w 818"/>
                  <a:gd name="T47" fmla="*/ 491 h 547"/>
                  <a:gd name="T48" fmla="*/ 419 w 818"/>
                  <a:gd name="T49" fmla="*/ 448 h 547"/>
                  <a:gd name="T50" fmla="*/ 323 w 818"/>
                  <a:gd name="T51" fmla="*/ 410 h 547"/>
                  <a:gd name="T52" fmla="*/ 277 w 818"/>
                  <a:gd name="T53" fmla="*/ 403 h 547"/>
                  <a:gd name="T54" fmla="*/ 272 w 818"/>
                  <a:gd name="T55" fmla="*/ 409 h 547"/>
                  <a:gd name="T56" fmla="*/ 277 w 818"/>
                  <a:gd name="T57" fmla="*/ 415 h 547"/>
                  <a:gd name="T58" fmla="*/ 316 w 818"/>
                  <a:gd name="T59" fmla="*/ 430 h 547"/>
                  <a:gd name="T60" fmla="*/ 406 w 818"/>
                  <a:gd name="T61" fmla="*/ 465 h 547"/>
                  <a:gd name="T62" fmla="*/ 485 w 818"/>
                  <a:gd name="T63" fmla="*/ 501 h 547"/>
                  <a:gd name="T64" fmla="*/ 566 w 818"/>
                  <a:gd name="T65" fmla="*/ 541 h 547"/>
                  <a:gd name="T66" fmla="*/ 316 w 818"/>
                  <a:gd name="T67" fmla="*/ 462 h 547"/>
                  <a:gd name="T68" fmla="*/ 127 w 818"/>
                  <a:gd name="T69" fmla="*/ 352 h 547"/>
                  <a:gd name="T70" fmla="*/ 14 w 818"/>
                  <a:gd name="T71" fmla="*/ 222 h 547"/>
                  <a:gd name="T72" fmla="*/ 4 w 818"/>
                  <a:gd name="T73" fmla="*/ 128 h 547"/>
                  <a:gd name="T74" fmla="*/ 26 w 818"/>
                  <a:gd name="T75" fmla="*/ 66 h 547"/>
                  <a:gd name="T76" fmla="*/ 76 w 818"/>
                  <a:gd name="T77" fmla="*/ 19 h 547"/>
                  <a:gd name="T78" fmla="*/ 215 w 818"/>
                  <a:gd name="T79" fmla="*/ 0 h 547"/>
                  <a:gd name="T80" fmla="*/ 436 w 818"/>
                  <a:gd name="T81" fmla="*/ 47 h 547"/>
                  <a:gd name="T82" fmla="*/ 607 w 818"/>
                  <a:gd name="T83" fmla="*/ 139 h 547"/>
                  <a:gd name="T84" fmla="*/ 730 w 818"/>
                  <a:gd name="T85" fmla="*/ 239 h 54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818"/>
                  <a:gd name="T130" fmla="*/ 0 h 547"/>
                  <a:gd name="T131" fmla="*/ 818 w 818"/>
                  <a:gd name="T132" fmla="*/ 547 h 54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818" h="547">
                    <a:moveTo>
                      <a:pt x="730" y="239"/>
                    </a:moveTo>
                    <a:lnTo>
                      <a:pt x="742" y="256"/>
                    </a:lnTo>
                    <a:lnTo>
                      <a:pt x="752" y="273"/>
                    </a:lnTo>
                    <a:lnTo>
                      <a:pt x="757" y="289"/>
                    </a:lnTo>
                    <a:lnTo>
                      <a:pt x="759" y="306"/>
                    </a:lnTo>
                    <a:lnTo>
                      <a:pt x="762" y="322"/>
                    </a:lnTo>
                    <a:lnTo>
                      <a:pt x="762" y="338"/>
                    </a:lnTo>
                    <a:lnTo>
                      <a:pt x="762" y="355"/>
                    </a:lnTo>
                    <a:lnTo>
                      <a:pt x="762" y="373"/>
                    </a:lnTo>
                    <a:lnTo>
                      <a:pt x="762" y="391"/>
                    </a:lnTo>
                    <a:lnTo>
                      <a:pt x="759" y="409"/>
                    </a:lnTo>
                    <a:lnTo>
                      <a:pt x="747" y="399"/>
                    </a:lnTo>
                    <a:lnTo>
                      <a:pt x="737" y="389"/>
                    </a:lnTo>
                    <a:lnTo>
                      <a:pt x="725" y="378"/>
                    </a:lnTo>
                    <a:lnTo>
                      <a:pt x="715" y="368"/>
                    </a:lnTo>
                    <a:lnTo>
                      <a:pt x="708" y="358"/>
                    </a:lnTo>
                    <a:lnTo>
                      <a:pt x="698" y="347"/>
                    </a:lnTo>
                    <a:lnTo>
                      <a:pt x="688" y="337"/>
                    </a:lnTo>
                    <a:lnTo>
                      <a:pt x="678" y="326"/>
                    </a:lnTo>
                    <a:lnTo>
                      <a:pt x="666" y="317"/>
                    </a:lnTo>
                    <a:lnTo>
                      <a:pt x="654" y="306"/>
                    </a:lnTo>
                    <a:lnTo>
                      <a:pt x="634" y="314"/>
                    </a:lnTo>
                    <a:lnTo>
                      <a:pt x="818" y="491"/>
                    </a:lnTo>
                    <a:lnTo>
                      <a:pt x="794" y="491"/>
                    </a:lnTo>
                    <a:lnTo>
                      <a:pt x="769" y="474"/>
                    </a:lnTo>
                    <a:lnTo>
                      <a:pt x="745" y="456"/>
                    </a:lnTo>
                    <a:lnTo>
                      <a:pt x="723" y="438"/>
                    </a:lnTo>
                    <a:lnTo>
                      <a:pt x="701" y="418"/>
                    </a:lnTo>
                    <a:lnTo>
                      <a:pt x="676" y="400"/>
                    </a:lnTo>
                    <a:lnTo>
                      <a:pt x="654" y="381"/>
                    </a:lnTo>
                    <a:lnTo>
                      <a:pt x="629" y="363"/>
                    </a:lnTo>
                    <a:lnTo>
                      <a:pt x="605" y="345"/>
                    </a:lnTo>
                    <a:lnTo>
                      <a:pt x="576" y="329"/>
                    </a:lnTo>
                    <a:lnTo>
                      <a:pt x="546" y="314"/>
                    </a:lnTo>
                    <a:lnTo>
                      <a:pt x="546" y="330"/>
                    </a:lnTo>
                    <a:lnTo>
                      <a:pt x="774" y="506"/>
                    </a:lnTo>
                    <a:lnTo>
                      <a:pt x="772" y="507"/>
                    </a:lnTo>
                    <a:lnTo>
                      <a:pt x="769" y="509"/>
                    </a:lnTo>
                    <a:lnTo>
                      <a:pt x="764" y="509"/>
                    </a:lnTo>
                    <a:lnTo>
                      <a:pt x="762" y="510"/>
                    </a:lnTo>
                    <a:lnTo>
                      <a:pt x="757" y="511"/>
                    </a:lnTo>
                    <a:lnTo>
                      <a:pt x="754" y="511"/>
                    </a:lnTo>
                    <a:lnTo>
                      <a:pt x="750" y="512"/>
                    </a:lnTo>
                    <a:lnTo>
                      <a:pt x="747" y="513"/>
                    </a:lnTo>
                    <a:lnTo>
                      <a:pt x="745" y="514"/>
                    </a:lnTo>
                    <a:lnTo>
                      <a:pt x="742" y="515"/>
                    </a:lnTo>
                    <a:lnTo>
                      <a:pt x="718" y="498"/>
                    </a:lnTo>
                    <a:lnTo>
                      <a:pt x="691" y="481"/>
                    </a:lnTo>
                    <a:lnTo>
                      <a:pt x="661" y="463"/>
                    </a:lnTo>
                    <a:lnTo>
                      <a:pt x="634" y="443"/>
                    </a:lnTo>
                    <a:lnTo>
                      <a:pt x="602" y="425"/>
                    </a:lnTo>
                    <a:lnTo>
                      <a:pt x="573" y="407"/>
                    </a:lnTo>
                    <a:lnTo>
                      <a:pt x="544" y="389"/>
                    </a:lnTo>
                    <a:lnTo>
                      <a:pt x="512" y="371"/>
                    </a:lnTo>
                    <a:lnTo>
                      <a:pt x="482" y="354"/>
                    </a:lnTo>
                    <a:lnTo>
                      <a:pt x="451" y="338"/>
                    </a:lnTo>
                    <a:lnTo>
                      <a:pt x="441" y="342"/>
                    </a:lnTo>
                    <a:lnTo>
                      <a:pt x="465" y="361"/>
                    </a:lnTo>
                    <a:lnTo>
                      <a:pt x="492" y="378"/>
                    </a:lnTo>
                    <a:lnTo>
                      <a:pt x="522" y="397"/>
                    </a:lnTo>
                    <a:lnTo>
                      <a:pt x="549" y="415"/>
                    </a:lnTo>
                    <a:lnTo>
                      <a:pt x="578" y="433"/>
                    </a:lnTo>
                    <a:lnTo>
                      <a:pt x="607" y="450"/>
                    </a:lnTo>
                    <a:lnTo>
                      <a:pt x="637" y="467"/>
                    </a:lnTo>
                    <a:lnTo>
                      <a:pt x="664" y="486"/>
                    </a:lnTo>
                    <a:lnTo>
                      <a:pt x="691" y="503"/>
                    </a:lnTo>
                    <a:lnTo>
                      <a:pt x="715" y="520"/>
                    </a:lnTo>
                    <a:lnTo>
                      <a:pt x="598" y="547"/>
                    </a:lnTo>
                    <a:lnTo>
                      <a:pt x="598" y="533"/>
                    </a:lnTo>
                    <a:lnTo>
                      <a:pt x="563" y="520"/>
                    </a:lnTo>
                    <a:lnTo>
                      <a:pt x="531" y="506"/>
                    </a:lnTo>
                    <a:lnTo>
                      <a:pt x="502" y="491"/>
                    </a:lnTo>
                    <a:lnTo>
                      <a:pt x="475" y="477"/>
                    </a:lnTo>
                    <a:lnTo>
                      <a:pt x="448" y="462"/>
                    </a:lnTo>
                    <a:lnTo>
                      <a:pt x="419" y="448"/>
                    </a:lnTo>
                    <a:lnTo>
                      <a:pt x="389" y="434"/>
                    </a:lnTo>
                    <a:lnTo>
                      <a:pt x="357" y="422"/>
                    </a:lnTo>
                    <a:lnTo>
                      <a:pt x="323" y="410"/>
                    </a:lnTo>
                    <a:lnTo>
                      <a:pt x="281" y="400"/>
                    </a:lnTo>
                    <a:lnTo>
                      <a:pt x="279" y="401"/>
                    </a:lnTo>
                    <a:lnTo>
                      <a:pt x="277" y="403"/>
                    </a:lnTo>
                    <a:lnTo>
                      <a:pt x="274" y="405"/>
                    </a:lnTo>
                    <a:lnTo>
                      <a:pt x="272" y="407"/>
                    </a:lnTo>
                    <a:lnTo>
                      <a:pt x="272" y="409"/>
                    </a:lnTo>
                    <a:lnTo>
                      <a:pt x="272" y="411"/>
                    </a:lnTo>
                    <a:lnTo>
                      <a:pt x="274" y="413"/>
                    </a:lnTo>
                    <a:lnTo>
                      <a:pt x="277" y="415"/>
                    </a:lnTo>
                    <a:lnTo>
                      <a:pt x="279" y="416"/>
                    </a:lnTo>
                    <a:lnTo>
                      <a:pt x="281" y="417"/>
                    </a:lnTo>
                    <a:lnTo>
                      <a:pt x="316" y="430"/>
                    </a:lnTo>
                    <a:lnTo>
                      <a:pt x="348" y="442"/>
                    </a:lnTo>
                    <a:lnTo>
                      <a:pt x="377" y="454"/>
                    </a:lnTo>
                    <a:lnTo>
                      <a:pt x="406" y="465"/>
                    </a:lnTo>
                    <a:lnTo>
                      <a:pt x="433" y="477"/>
                    </a:lnTo>
                    <a:lnTo>
                      <a:pt x="460" y="488"/>
                    </a:lnTo>
                    <a:lnTo>
                      <a:pt x="485" y="501"/>
                    </a:lnTo>
                    <a:lnTo>
                      <a:pt x="512" y="513"/>
                    </a:lnTo>
                    <a:lnTo>
                      <a:pt x="539" y="527"/>
                    </a:lnTo>
                    <a:lnTo>
                      <a:pt x="566" y="541"/>
                    </a:lnTo>
                    <a:lnTo>
                      <a:pt x="477" y="519"/>
                    </a:lnTo>
                    <a:lnTo>
                      <a:pt x="394" y="491"/>
                    </a:lnTo>
                    <a:lnTo>
                      <a:pt x="316" y="462"/>
                    </a:lnTo>
                    <a:lnTo>
                      <a:pt x="245" y="429"/>
                    </a:lnTo>
                    <a:lnTo>
                      <a:pt x="181" y="392"/>
                    </a:lnTo>
                    <a:lnTo>
                      <a:pt x="127" y="352"/>
                    </a:lnTo>
                    <a:lnTo>
                      <a:pt x="80" y="311"/>
                    </a:lnTo>
                    <a:lnTo>
                      <a:pt x="41" y="267"/>
                    </a:lnTo>
                    <a:lnTo>
                      <a:pt x="14" y="222"/>
                    </a:lnTo>
                    <a:lnTo>
                      <a:pt x="0" y="174"/>
                    </a:lnTo>
                    <a:lnTo>
                      <a:pt x="2" y="151"/>
                    </a:lnTo>
                    <a:lnTo>
                      <a:pt x="4" y="128"/>
                    </a:lnTo>
                    <a:lnTo>
                      <a:pt x="9" y="106"/>
                    </a:lnTo>
                    <a:lnTo>
                      <a:pt x="17" y="86"/>
                    </a:lnTo>
                    <a:lnTo>
                      <a:pt x="26" y="66"/>
                    </a:lnTo>
                    <a:lnTo>
                      <a:pt x="39" y="49"/>
                    </a:lnTo>
                    <a:lnTo>
                      <a:pt x="56" y="33"/>
                    </a:lnTo>
                    <a:lnTo>
                      <a:pt x="76" y="19"/>
                    </a:lnTo>
                    <a:lnTo>
                      <a:pt x="100" y="9"/>
                    </a:lnTo>
                    <a:lnTo>
                      <a:pt x="132" y="1"/>
                    </a:lnTo>
                    <a:lnTo>
                      <a:pt x="215" y="0"/>
                    </a:lnTo>
                    <a:lnTo>
                      <a:pt x="294" y="8"/>
                    </a:lnTo>
                    <a:lnTo>
                      <a:pt x="367" y="24"/>
                    </a:lnTo>
                    <a:lnTo>
                      <a:pt x="436" y="47"/>
                    </a:lnTo>
                    <a:lnTo>
                      <a:pt x="497" y="74"/>
                    </a:lnTo>
                    <a:lnTo>
                      <a:pt x="556" y="106"/>
                    </a:lnTo>
                    <a:lnTo>
                      <a:pt x="607" y="139"/>
                    </a:lnTo>
                    <a:lnTo>
                      <a:pt x="654" y="174"/>
                    </a:lnTo>
                    <a:lnTo>
                      <a:pt x="696" y="208"/>
                    </a:lnTo>
                    <a:lnTo>
                      <a:pt x="730" y="239"/>
                    </a:lnTo>
                    <a:close/>
                  </a:path>
                </a:pathLst>
              </a:custGeom>
              <a:solidFill>
                <a:srgbClr val="B34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sz="1013"/>
              </a:p>
            </p:txBody>
          </p:sp>
        </p:grpSp>
        <p:sp>
          <p:nvSpPr>
            <p:cNvPr id="10299" name="Rectangle 73">
              <a:extLst>
                <a:ext uri="{FF2B5EF4-FFF2-40B4-BE49-F238E27FC236}">
                  <a16:creationId xmlns:a16="http://schemas.microsoft.com/office/drawing/2014/main" id="{0BE9A7EB-1CCB-4982-B9B4-367B23008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" y="1170"/>
              <a:ext cx="4465" cy="2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5400" b="1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Bài</a:t>
              </a:r>
              <a:r>
                <a:rPr lang="en-US" altLang="en-US" sz="5400" b="1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2</a:t>
              </a:r>
              <a:r>
                <a:rPr lang="en-US" altLang="en-US" sz="5400" b="1" dirty="0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: </a:t>
              </a:r>
              <a:r>
                <a:rPr lang="en-US" altLang="en-US" sz="5400" b="1" dirty="0" err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Số</a:t>
              </a:r>
              <a:r>
                <a:rPr lang="en-US" altLang="en-US" sz="5400" b="1" dirty="0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? </a:t>
              </a:r>
              <a:endParaRPr lang="vi-VN" altLang="en-US" sz="54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grpSp>
          <p:nvGrpSpPr>
            <p:cNvPr id="10300" name="Group 74">
              <a:extLst>
                <a:ext uri="{FF2B5EF4-FFF2-40B4-BE49-F238E27FC236}">
                  <a16:creationId xmlns:a16="http://schemas.microsoft.com/office/drawing/2014/main" id="{E838DF5B-E1D1-481F-9A03-C95BA8FD22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6" y="1515"/>
              <a:ext cx="5350" cy="528"/>
              <a:chOff x="211" y="1521"/>
              <a:chExt cx="5350" cy="528"/>
            </a:xfrm>
          </p:grpSpPr>
          <p:sp>
            <p:nvSpPr>
              <p:cNvPr id="206" name="Freeform 75">
                <a:extLst>
                  <a:ext uri="{FF2B5EF4-FFF2-40B4-BE49-F238E27FC236}">
                    <a16:creationId xmlns:a16="http://schemas.microsoft.com/office/drawing/2014/main" id="{E03FA8C0-C84D-4856-AC18-5E3349C69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5" y="1521"/>
                <a:ext cx="414" cy="159"/>
              </a:xfrm>
              <a:custGeom>
                <a:avLst/>
                <a:gdLst>
                  <a:gd name="T0" fmla="*/ 405 w 414"/>
                  <a:gd name="T1" fmla="*/ 90 h 159"/>
                  <a:gd name="T2" fmla="*/ 410 w 414"/>
                  <a:gd name="T3" fmla="*/ 97 h 159"/>
                  <a:gd name="T4" fmla="*/ 412 w 414"/>
                  <a:gd name="T5" fmla="*/ 103 h 159"/>
                  <a:gd name="T6" fmla="*/ 414 w 414"/>
                  <a:gd name="T7" fmla="*/ 110 h 159"/>
                  <a:gd name="T8" fmla="*/ 414 w 414"/>
                  <a:gd name="T9" fmla="*/ 116 h 159"/>
                  <a:gd name="T10" fmla="*/ 414 w 414"/>
                  <a:gd name="T11" fmla="*/ 122 h 159"/>
                  <a:gd name="T12" fmla="*/ 412 w 414"/>
                  <a:gd name="T13" fmla="*/ 128 h 159"/>
                  <a:gd name="T14" fmla="*/ 407 w 414"/>
                  <a:gd name="T15" fmla="*/ 134 h 159"/>
                  <a:gd name="T16" fmla="*/ 400 w 414"/>
                  <a:gd name="T17" fmla="*/ 138 h 159"/>
                  <a:gd name="T18" fmla="*/ 392 w 414"/>
                  <a:gd name="T19" fmla="*/ 143 h 159"/>
                  <a:gd name="T20" fmla="*/ 380 w 414"/>
                  <a:gd name="T21" fmla="*/ 145 h 159"/>
                  <a:gd name="T22" fmla="*/ 380 w 414"/>
                  <a:gd name="T23" fmla="*/ 158 h 159"/>
                  <a:gd name="T24" fmla="*/ 368 w 414"/>
                  <a:gd name="T25" fmla="*/ 159 h 159"/>
                  <a:gd name="T26" fmla="*/ 356 w 414"/>
                  <a:gd name="T27" fmla="*/ 159 h 159"/>
                  <a:gd name="T28" fmla="*/ 346 w 414"/>
                  <a:gd name="T29" fmla="*/ 158 h 159"/>
                  <a:gd name="T30" fmla="*/ 334 w 414"/>
                  <a:gd name="T31" fmla="*/ 156 h 159"/>
                  <a:gd name="T32" fmla="*/ 324 w 414"/>
                  <a:gd name="T33" fmla="*/ 152 h 159"/>
                  <a:gd name="T34" fmla="*/ 311 w 414"/>
                  <a:gd name="T35" fmla="*/ 149 h 159"/>
                  <a:gd name="T36" fmla="*/ 302 w 414"/>
                  <a:gd name="T37" fmla="*/ 145 h 159"/>
                  <a:gd name="T38" fmla="*/ 289 w 414"/>
                  <a:gd name="T39" fmla="*/ 142 h 159"/>
                  <a:gd name="T40" fmla="*/ 277 w 414"/>
                  <a:gd name="T41" fmla="*/ 140 h 159"/>
                  <a:gd name="T42" fmla="*/ 265 w 414"/>
                  <a:gd name="T43" fmla="*/ 137 h 159"/>
                  <a:gd name="T44" fmla="*/ 265 w 414"/>
                  <a:gd name="T45" fmla="*/ 125 h 159"/>
                  <a:gd name="T46" fmla="*/ 235 w 414"/>
                  <a:gd name="T47" fmla="*/ 113 h 159"/>
                  <a:gd name="T48" fmla="*/ 206 w 414"/>
                  <a:gd name="T49" fmla="*/ 103 h 159"/>
                  <a:gd name="T50" fmla="*/ 174 w 414"/>
                  <a:gd name="T51" fmla="*/ 93 h 159"/>
                  <a:gd name="T52" fmla="*/ 142 w 414"/>
                  <a:gd name="T53" fmla="*/ 82 h 159"/>
                  <a:gd name="T54" fmla="*/ 113 w 414"/>
                  <a:gd name="T55" fmla="*/ 72 h 159"/>
                  <a:gd name="T56" fmla="*/ 84 w 414"/>
                  <a:gd name="T57" fmla="*/ 61 h 159"/>
                  <a:gd name="T58" fmla="*/ 59 w 414"/>
                  <a:gd name="T59" fmla="*/ 48 h 159"/>
                  <a:gd name="T60" fmla="*/ 34 w 414"/>
                  <a:gd name="T61" fmla="*/ 34 h 159"/>
                  <a:gd name="T62" fmla="*/ 15 w 414"/>
                  <a:gd name="T63" fmla="*/ 20 h 159"/>
                  <a:gd name="T64" fmla="*/ 0 w 414"/>
                  <a:gd name="T65" fmla="*/ 1 h 159"/>
                  <a:gd name="T66" fmla="*/ 42 w 414"/>
                  <a:gd name="T67" fmla="*/ 0 h 159"/>
                  <a:gd name="T68" fmla="*/ 81 w 414"/>
                  <a:gd name="T69" fmla="*/ 0 h 159"/>
                  <a:gd name="T70" fmla="*/ 123 w 414"/>
                  <a:gd name="T71" fmla="*/ 4 h 159"/>
                  <a:gd name="T72" fmla="*/ 162 w 414"/>
                  <a:gd name="T73" fmla="*/ 9 h 159"/>
                  <a:gd name="T74" fmla="*/ 201 w 414"/>
                  <a:gd name="T75" fmla="*/ 17 h 159"/>
                  <a:gd name="T76" fmla="*/ 238 w 414"/>
                  <a:gd name="T77" fmla="*/ 25 h 159"/>
                  <a:gd name="T78" fmla="*/ 275 w 414"/>
                  <a:gd name="T79" fmla="*/ 36 h 159"/>
                  <a:gd name="T80" fmla="*/ 311 w 414"/>
                  <a:gd name="T81" fmla="*/ 47 h 159"/>
                  <a:gd name="T82" fmla="*/ 346 w 414"/>
                  <a:gd name="T83" fmla="*/ 58 h 159"/>
                  <a:gd name="T84" fmla="*/ 380 w 414"/>
                  <a:gd name="T85" fmla="*/ 70 h 159"/>
                  <a:gd name="T86" fmla="*/ 405 w 414"/>
                  <a:gd name="T87" fmla="*/ 90 h 159"/>
                  <a:gd name="T88" fmla="*/ 405 w 414"/>
                  <a:gd name="T89" fmla="*/ 90 h 15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14"/>
                  <a:gd name="T136" fmla="*/ 0 h 159"/>
                  <a:gd name="T137" fmla="*/ 414 w 414"/>
                  <a:gd name="T138" fmla="*/ 159 h 15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14" h="159">
                    <a:moveTo>
                      <a:pt x="405" y="90"/>
                    </a:moveTo>
                    <a:lnTo>
                      <a:pt x="410" y="97"/>
                    </a:lnTo>
                    <a:lnTo>
                      <a:pt x="412" y="103"/>
                    </a:lnTo>
                    <a:lnTo>
                      <a:pt x="414" y="110"/>
                    </a:lnTo>
                    <a:lnTo>
                      <a:pt x="414" y="116"/>
                    </a:lnTo>
                    <a:lnTo>
                      <a:pt x="414" y="122"/>
                    </a:lnTo>
                    <a:lnTo>
                      <a:pt x="412" y="128"/>
                    </a:lnTo>
                    <a:lnTo>
                      <a:pt x="407" y="134"/>
                    </a:lnTo>
                    <a:lnTo>
                      <a:pt x="400" y="138"/>
                    </a:lnTo>
                    <a:lnTo>
                      <a:pt x="392" y="143"/>
                    </a:lnTo>
                    <a:lnTo>
                      <a:pt x="380" y="145"/>
                    </a:lnTo>
                    <a:lnTo>
                      <a:pt x="380" y="158"/>
                    </a:lnTo>
                    <a:lnTo>
                      <a:pt x="368" y="159"/>
                    </a:lnTo>
                    <a:lnTo>
                      <a:pt x="356" y="159"/>
                    </a:lnTo>
                    <a:lnTo>
                      <a:pt x="346" y="158"/>
                    </a:lnTo>
                    <a:lnTo>
                      <a:pt x="334" y="156"/>
                    </a:lnTo>
                    <a:lnTo>
                      <a:pt x="324" y="152"/>
                    </a:lnTo>
                    <a:lnTo>
                      <a:pt x="311" y="149"/>
                    </a:lnTo>
                    <a:lnTo>
                      <a:pt x="302" y="145"/>
                    </a:lnTo>
                    <a:lnTo>
                      <a:pt x="289" y="142"/>
                    </a:lnTo>
                    <a:lnTo>
                      <a:pt x="277" y="140"/>
                    </a:lnTo>
                    <a:lnTo>
                      <a:pt x="265" y="137"/>
                    </a:lnTo>
                    <a:lnTo>
                      <a:pt x="265" y="125"/>
                    </a:lnTo>
                    <a:lnTo>
                      <a:pt x="235" y="113"/>
                    </a:lnTo>
                    <a:lnTo>
                      <a:pt x="206" y="103"/>
                    </a:lnTo>
                    <a:lnTo>
                      <a:pt x="174" y="93"/>
                    </a:lnTo>
                    <a:lnTo>
                      <a:pt x="142" y="82"/>
                    </a:lnTo>
                    <a:lnTo>
                      <a:pt x="113" y="72"/>
                    </a:lnTo>
                    <a:lnTo>
                      <a:pt x="84" y="61"/>
                    </a:lnTo>
                    <a:lnTo>
                      <a:pt x="59" y="48"/>
                    </a:lnTo>
                    <a:lnTo>
                      <a:pt x="34" y="34"/>
                    </a:lnTo>
                    <a:lnTo>
                      <a:pt x="15" y="20"/>
                    </a:lnTo>
                    <a:lnTo>
                      <a:pt x="0" y="1"/>
                    </a:lnTo>
                    <a:lnTo>
                      <a:pt x="42" y="0"/>
                    </a:lnTo>
                    <a:lnTo>
                      <a:pt x="81" y="0"/>
                    </a:lnTo>
                    <a:lnTo>
                      <a:pt x="123" y="4"/>
                    </a:lnTo>
                    <a:lnTo>
                      <a:pt x="162" y="9"/>
                    </a:lnTo>
                    <a:lnTo>
                      <a:pt x="201" y="17"/>
                    </a:lnTo>
                    <a:lnTo>
                      <a:pt x="238" y="25"/>
                    </a:lnTo>
                    <a:lnTo>
                      <a:pt x="275" y="36"/>
                    </a:lnTo>
                    <a:lnTo>
                      <a:pt x="311" y="47"/>
                    </a:lnTo>
                    <a:lnTo>
                      <a:pt x="346" y="58"/>
                    </a:lnTo>
                    <a:lnTo>
                      <a:pt x="380" y="70"/>
                    </a:lnTo>
                    <a:lnTo>
                      <a:pt x="405" y="90"/>
                    </a:lnTo>
                    <a:close/>
                  </a:path>
                </a:pathLst>
              </a:custGeom>
              <a:solidFill>
                <a:srgbClr val="CC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sz="1013"/>
              </a:p>
            </p:txBody>
          </p:sp>
          <p:sp>
            <p:nvSpPr>
              <p:cNvPr id="207" name="Freeform 76">
                <a:extLst>
                  <a:ext uri="{FF2B5EF4-FFF2-40B4-BE49-F238E27FC236}">
                    <a16:creationId xmlns:a16="http://schemas.microsoft.com/office/drawing/2014/main" id="{7C5AE6C9-AFB7-497C-ADF5-4B197550F5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" y="1575"/>
                <a:ext cx="486" cy="149"/>
              </a:xfrm>
              <a:custGeom>
                <a:avLst/>
                <a:gdLst>
                  <a:gd name="T0" fmla="*/ 486 w 486"/>
                  <a:gd name="T1" fmla="*/ 33 h 153"/>
                  <a:gd name="T2" fmla="*/ 446 w 486"/>
                  <a:gd name="T3" fmla="*/ 50 h 153"/>
                  <a:gd name="T4" fmla="*/ 405 w 486"/>
                  <a:gd name="T5" fmla="*/ 65 h 153"/>
                  <a:gd name="T6" fmla="*/ 361 w 486"/>
                  <a:gd name="T7" fmla="*/ 79 h 153"/>
                  <a:gd name="T8" fmla="*/ 316 w 486"/>
                  <a:gd name="T9" fmla="*/ 90 h 153"/>
                  <a:gd name="T10" fmla="*/ 272 w 486"/>
                  <a:gd name="T11" fmla="*/ 102 h 153"/>
                  <a:gd name="T12" fmla="*/ 228 w 486"/>
                  <a:gd name="T13" fmla="*/ 113 h 153"/>
                  <a:gd name="T14" fmla="*/ 182 w 486"/>
                  <a:gd name="T15" fmla="*/ 122 h 153"/>
                  <a:gd name="T16" fmla="*/ 138 w 486"/>
                  <a:gd name="T17" fmla="*/ 132 h 153"/>
                  <a:gd name="T18" fmla="*/ 91 w 486"/>
                  <a:gd name="T19" fmla="*/ 143 h 153"/>
                  <a:gd name="T20" fmla="*/ 44 w 486"/>
                  <a:gd name="T21" fmla="*/ 153 h 153"/>
                  <a:gd name="T22" fmla="*/ 57 w 486"/>
                  <a:gd name="T23" fmla="*/ 148 h 153"/>
                  <a:gd name="T24" fmla="*/ 44 w 486"/>
                  <a:gd name="T25" fmla="*/ 147 h 153"/>
                  <a:gd name="T26" fmla="*/ 37 w 486"/>
                  <a:gd name="T27" fmla="*/ 145 h 153"/>
                  <a:gd name="T28" fmla="*/ 30 w 486"/>
                  <a:gd name="T29" fmla="*/ 140 h 153"/>
                  <a:gd name="T30" fmla="*/ 25 w 486"/>
                  <a:gd name="T31" fmla="*/ 135 h 153"/>
                  <a:gd name="T32" fmla="*/ 22 w 486"/>
                  <a:gd name="T33" fmla="*/ 129 h 153"/>
                  <a:gd name="T34" fmla="*/ 20 w 486"/>
                  <a:gd name="T35" fmla="*/ 123 h 153"/>
                  <a:gd name="T36" fmla="*/ 15 w 486"/>
                  <a:gd name="T37" fmla="*/ 116 h 153"/>
                  <a:gd name="T38" fmla="*/ 13 w 486"/>
                  <a:gd name="T39" fmla="*/ 110 h 153"/>
                  <a:gd name="T40" fmla="*/ 8 w 486"/>
                  <a:gd name="T41" fmla="*/ 104 h 153"/>
                  <a:gd name="T42" fmla="*/ 0 w 486"/>
                  <a:gd name="T43" fmla="*/ 98 h 153"/>
                  <a:gd name="T44" fmla="*/ 30 w 486"/>
                  <a:gd name="T45" fmla="*/ 81 h 153"/>
                  <a:gd name="T46" fmla="*/ 64 w 486"/>
                  <a:gd name="T47" fmla="*/ 66 h 153"/>
                  <a:gd name="T48" fmla="*/ 101 w 486"/>
                  <a:gd name="T49" fmla="*/ 54 h 153"/>
                  <a:gd name="T50" fmla="*/ 142 w 486"/>
                  <a:gd name="T51" fmla="*/ 43 h 153"/>
                  <a:gd name="T52" fmla="*/ 187 w 486"/>
                  <a:gd name="T53" fmla="*/ 34 h 153"/>
                  <a:gd name="T54" fmla="*/ 231 w 486"/>
                  <a:gd name="T55" fmla="*/ 26 h 153"/>
                  <a:gd name="T56" fmla="*/ 277 w 486"/>
                  <a:gd name="T57" fmla="*/ 19 h 153"/>
                  <a:gd name="T58" fmla="*/ 324 w 486"/>
                  <a:gd name="T59" fmla="*/ 12 h 153"/>
                  <a:gd name="T60" fmla="*/ 370 w 486"/>
                  <a:gd name="T61" fmla="*/ 7 h 153"/>
                  <a:gd name="T62" fmla="*/ 417 w 486"/>
                  <a:gd name="T63" fmla="*/ 1 h 153"/>
                  <a:gd name="T64" fmla="*/ 432 w 486"/>
                  <a:gd name="T65" fmla="*/ 0 h 153"/>
                  <a:gd name="T66" fmla="*/ 444 w 486"/>
                  <a:gd name="T67" fmla="*/ 1 h 153"/>
                  <a:gd name="T68" fmla="*/ 454 w 486"/>
                  <a:gd name="T69" fmla="*/ 4 h 153"/>
                  <a:gd name="T70" fmla="*/ 459 w 486"/>
                  <a:gd name="T71" fmla="*/ 8 h 153"/>
                  <a:gd name="T72" fmla="*/ 464 w 486"/>
                  <a:gd name="T73" fmla="*/ 12 h 153"/>
                  <a:gd name="T74" fmla="*/ 468 w 486"/>
                  <a:gd name="T75" fmla="*/ 17 h 153"/>
                  <a:gd name="T76" fmla="*/ 471 w 486"/>
                  <a:gd name="T77" fmla="*/ 22 h 153"/>
                  <a:gd name="T78" fmla="*/ 476 w 486"/>
                  <a:gd name="T79" fmla="*/ 26 h 153"/>
                  <a:gd name="T80" fmla="*/ 481 w 486"/>
                  <a:gd name="T81" fmla="*/ 31 h 153"/>
                  <a:gd name="T82" fmla="*/ 486 w 486"/>
                  <a:gd name="T83" fmla="*/ 33 h 153"/>
                  <a:gd name="T84" fmla="*/ 486 w 486"/>
                  <a:gd name="T85" fmla="*/ 33 h 15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86"/>
                  <a:gd name="T130" fmla="*/ 0 h 153"/>
                  <a:gd name="T131" fmla="*/ 486 w 486"/>
                  <a:gd name="T132" fmla="*/ 153 h 15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86" h="153">
                    <a:moveTo>
                      <a:pt x="486" y="33"/>
                    </a:moveTo>
                    <a:lnTo>
                      <a:pt x="446" y="50"/>
                    </a:lnTo>
                    <a:lnTo>
                      <a:pt x="405" y="65"/>
                    </a:lnTo>
                    <a:lnTo>
                      <a:pt x="361" y="79"/>
                    </a:lnTo>
                    <a:lnTo>
                      <a:pt x="316" y="90"/>
                    </a:lnTo>
                    <a:lnTo>
                      <a:pt x="272" y="102"/>
                    </a:lnTo>
                    <a:lnTo>
                      <a:pt x="228" y="113"/>
                    </a:lnTo>
                    <a:lnTo>
                      <a:pt x="182" y="122"/>
                    </a:lnTo>
                    <a:lnTo>
                      <a:pt x="138" y="132"/>
                    </a:lnTo>
                    <a:lnTo>
                      <a:pt x="91" y="143"/>
                    </a:lnTo>
                    <a:lnTo>
                      <a:pt x="44" y="153"/>
                    </a:lnTo>
                    <a:lnTo>
                      <a:pt x="57" y="148"/>
                    </a:lnTo>
                    <a:lnTo>
                      <a:pt x="44" y="147"/>
                    </a:lnTo>
                    <a:lnTo>
                      <a:pt x="37" y="145"/>
                    </a:lnTo>
                    <a:lnTo>
                      <a:pt x="30" y="140"/>
                    </a:lnTo>
                    <a:lnTo>
                      <a:pt x="25" y="135"/>
                    </a:lnTo>
                    <a:lnTo>
                      <a:pt x="22" y="129"/>
                    </a:lnTo>
                    <a:lnTo>
                      <a:pt x="20" y="123"/>
                    </a:lnTo>
                    <a:lnTo>
                      <a:pt x="15" y="116"/>
                    </a:lnTo>
                    <a:lnTo>
                      <a:pt x="13" y="110"/>
                    </a:lnTo>
                    <a:lnTo>
                      <a:pt x="8" y="104"/>
                    </a:lnTo>
                    <a:lnTo>
                      <a:pt x="0" y="98"/>
                    </a:lnTo>
                    <a:lnTo>
                      <a:pt x="30" y="81"/>
                    </a:lnTo>
                    <a:lnTo>
                      <a:pt x="64" y="66"/>
                    </a:lnTo>
                    <a:lnTo>
                      <a:pt x="101" y="54"/>
                    </a:lnTo>
                    <a:lnTo>
                      <a:pt x="142" y="43"/>
                    </a:lnTo>
                    <a:lnTo>
                      <a:pt x="187" y="34"/>
                    </a:lnTo>
                    <a:lnTo>
                      <a:pt x="231" y="26"/>
                    </a:lnTo>
                    <a:lnTo>
                      <a:pt x="277" y="19"/>
                    </a:lnTo>
                    <a:lnTo>
                      <a:pt x="324" y="12"/>
                    </a:lnTo>
                    <a:lnTo>
                      <a:pt x="370" y="7"/>
                    </a:lnTo>
                    <a:lnTo>
                      <a:pt x="417" y="1"/>
                    </a:lnTo>
                    <a:lnTo>
                      <a:pt x="432" y="0"/>
                    </a:lnTo>
                    <a:lnTo>
                      <a:pt x="444" y="1"/>
                    </a:lnTo>
                    <a:lnTo>
                      <a:pt x="454" y="4"/>
                    </a:lnTo>
                    <a:lnTo>
                      <a:pt x="459" y="8"/>
                    </a:lnTo>
                    <a:lnTo>
                      <a:pt x="464" y="12"/>
                    </a:lnTo>
                    <a:lnTo>
                      <a:pt x="468" y="17"/>
                    </a:lnTo>
                    <a:lnTo>
                      <a:pt x="471" y="22"/>
                    </a:lnTo>
                    <a:lnTo>
                      <a:pt x="476" y="26"/>
                    </a:lnTo>
                    <a:lnTo>
                      <a:pt x="481" y="31"/>
                    </a:lnTo>
                    <a:lnTo>
                      <a:pt x="486" y="33"/>
                    </a:lnTo>
                    <a:close/>
                  </a:path>
                </a:pathLst>
              </a:custGeom>
              <a:solidFill>
                <a:srgbClr val="CC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sz="1013"/>
              </a:p>
            </p:txBody>
          </p:sp>
          <p:sp>
            <p:nvSpPr>
              <p:cNvPr id="208" name="Freeform 77">
                <a:extLst>
                  <a:ext uri="{FF2B5EF4-FFF2-40B4-BE49-F238E27FC236}">
                    <a16:creationId xmlns:a16="http://schemas.microsoft.com/office/drawing/2014/main" id="{E2016B7A-2EF9-4046-8C69-D47C5B4A63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0" y="1621"/>
                <a:ext cx="541" cy="161"/>
              </a:xfrm>
              <a:custGeom>
                <a:avLst/>
                <a:gdLst>
                  <a:gd name="T0" fmla="*/ 522 w 541"/>
                  <a:gd name="T1" fmla="*/ 99 h 161"/>
                  <a:gd name="T2" fmla="*/ 527 w 541"/>
                  <a:gd name="T3" fmla="*/ 104 h 161"/>
                  <a:gd name="T4" fmla="*/ 534 w 541"/>
                  <a:gd name="T5" fmla="*/ 109 h 161"/>
                  <a:gd name="T6" fmla="*/ 537 w 541"/>
                  <a:gd name="T7" fmla="*/ 115 h 161"/>
                  <a:gd name="T8" fmla="*/ 541 w 541"/>
                  <a:gd name="T9" fmla="*/ 120 h 161"/>
                  <a:gd name="T10" fmla="*/ 541 w 541"/>
                  <a:gd name="T11" fmla="*/ 125 h 161"/>
                  <a:gd name="T12" fmla="*/ 541 w 541"/>
                  <a:gd name="T13" fmla="*/ 131 h 161"/>
                  <a:gd name="T14" fmla="*/ 541 w 541"/>
                  <a:gd name="T15" fmla="*/ 137 h 161"/>
                  <a:gd name="T16" fmla="*/ 537 w 541"/>
                  <a:gd name="T17" fmla="*/ 141 h 161"/>
                  <a:gd name="T18" fmla="*/ 529 w 541"/>
                  <a:gd name="T19" fmla="*/ 147 h 161"/>
                  <a:gd name="T20" fmla="*/ 522 w 541"/>
                  <a:gd name="T21" fmla="*/ 152 h 161"/>
                  <a:gd name="T22" fmla="*/ 502 w 541"/>
                  <a:gd name="T23" fmla="*/ 161 h 161"/>
                  <a:gd name="T24" fmla="*/ 456 w 541"/>
                  <a:gd name="T25" fmla="*/ 144 h 161"/>
                  <a:gd name="T26" fmla="*/ 402 w 541"/>
                  <a:gd name="T27" fmla="*/ 130 h 161"/>
                  <a:gd name="T28" fmla="*/ 345 w 541"/>
                  <a:gd name="T29" fmla="*/ 118 h 161"/>
                  <a:gd name="T30" fmla="*/ 289 w 541"/>
                  <a:gd name="T31" fmla="*/ 109 h 161"/>
                  <a:gd name="T32" fmla="*/ 230 w 541"/>
                  <a:gd name="T33" fmla="*/ 99 h 161"/>
                  <a:gd name="T34" fmla="*/ 174 w 541"/>
                  <a:gd name="T35" fmla="*/ 89 h 161"/>
                  <a:gd name="T36" fmla="*/ 122 w 541"/>
                  <a:gd name="T37" fmla="*/ 77 h 161"/>
                  <a:gd name="T38" fmla="*/ 73 w 541"/>
                  <a:gd name="T39" fmla="*/ 61 h 161"/>
                  <a:gd name="T40" fmla="*/ 32 w 541"/>
                  <a:gd name="T41" fmla="*/ 42 h 161"/>
                  <a:gd name="T42" fmla="*/ 0 w 541"/>
                  <a:gd name="T43" fmla="*/ 17 h 161"/>
                  <a:gd name="T44" fmla="*/ 7 w 541"/>
                  <a:gd name="T45" fmla="*/ 9 h 161"/>
                  <a:gd name="T46" fmla="*/ 19 w 541"/>
                  <a:gd name="T47" fmla="*/ 3 h 161"/>
                  <a:gd name="T48" fmla="*/ 37 w 541"/>
                  <a:gd name="T49" fmla="*/ 1 h 161"/>
                  <a:gd name="T50" fmla="*/ 59 w 541"/>
                  <a:gd name="T51" fmla="*/ 0 h 161"/>
                  <a:gd name="T52" fmla="*/ 81 w 541"/>
                  <a:gd name="T53" fmla="*/ 0 h 161"/>
                  <a:gd name="T54" fmla="*/ 105 w 541"/>
                  <a:gd name="T55" fmla="*/ 2 h 161"/>
                  <a:gd name="T56" fmla="*/ 130 w 541"/>
                  <a:gd name="T57" fmla="*/ 4 h 161"/>
                  <a:gd name="T58" fmla="*/ 152 w 541"/>
                  <a:gd name="T59" fmla="*/ 6 h 161"/>
                  <a:gd name="T60" fmla="*/ 176 w 541"/>
                  <a:gd name="T61" fmla="*/ 10 h 161"/>
                  <a:gd name="T62" fmla="*/ 193 w 541"/>
                  <a:gd name="T63" fmla="*/ 11 h 161"/>
                  <a:gd name="T64" fmla="*/ 522 w 541"/>
                  <a:gd name="T65" fmla="*/ 99 h 161"/>
                  <a:gd name="T66" fmla="*/ 522 w 541"/>
                  <a:gd name="T67" fmla="*/ 99 h 16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41"/>
                  <a:gd name="T103" fmla="*/ 0 h 161"/>
                  <a:gd name="T104" fmla="*/ 541 w 541"/>
                  <a:gd name="T105" fmla="*/ 161 h 16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41" h="161">
                    <a:moveTo>
                      <a:pt x="522" y="99"/>
                    </a:moveTo>
                    <a:lnTo>
                      <a:pt x="527" y="104"/>
                    </a:lnTo>
                    <a:lnTo>
                      <a:pt x="534" y="109"/>
                    </a:lnTo>
                    <a:lnTo>
                      <a:pt x="537" y="115"/>
                    </a:lnTo>
                    <a:lnTo>
                      <a:pt x="541" y="120"/>
                    </a:lnTo>
                    <a:lnTo>
                      <a:pt x="541" y="125"/>
                    </a:lnTo>
                    <a:lnTo>
                      <a:pt x="541" y="131"/>
                    </a:lnTo>
                    <a:lnTo>
                      <a:pt x="541" y="137"/>
                    </a:lnTo>
                    <a:lnTo>
                      <a:pt x="537" y="141"/>
                    </a:lnTo>
                    <a:lnTo>
                      <a:pt x="529" y="147"/>
                    </a:lnTo>
                    <a:lnTo>
                      <a:pt x="522" y="152"/>
                    </a:lnTo>
                    <a:lnTo>
                      <a:pt x="502" y="161"/>
                    </a:lnTo>
                    <a:lnTo>
                      <a:pt x="456" y="144"/>
                    </a:lnTo>
                    <a:lnTo>
                      <a:pt x="402" y="130"/>
                    </a:lnTo>
                    <a:lnTo>
                      <a:pt x="345" y="118"/>
                    </a:lnTo>
                    <a:lnTo>
                      <a:pt x="289" y="109"/>
                    </a:lnTo>
                    <a:lnTo>
                      <a:pt x="230" y="99"/>
                    </a:lnTo>
                    <a:lnTo>
                      <a:pt x="174" y="89"/>
                    </a:lnTo>
                    <a:lnTo>
                      <a:pt x="122" y="77"/>
                    </a:lnTo>
                    <a:lnTo>
                      <a:pt x="73" y="61"/>
                    </a:lnTo>
                    <a:lnTo>
                      <a:pt x="32" y="42"/>
                    </a:lnTo>
                    <a:lnTo>
                      <a:pt x="0" y="17"/>
                    </a:lnTo>
                    <a:lnTo>
                      <a:pt x="7" y="9"/>
                    </a:lnTo>
                    <a:lnTo>
                      <a:pt x="19" y="3"/>
                    </a:lnTo>
                    <a:lnTo>
                      <a:pt x="37" y="1"/>
                    </a:lnTo>
                    <a:lnTo>
                      <a:pt x="59" y="0"/>
                    </a:lnTo>
                    <a:lnTo>
                      <a:pt x="81" y="0"/>
                    </a:lnTo>
                    <a:lnTo>
                      <a:pt x="105" y="2"/>
                    </a:lnTo>
                    <a:lnTo>
                      <a:pt x="130" y="4"/>
                    </a:lnTo>
                    <a:lnTo>
                      <a:pt x="152" y="6"/>
                    </a:lnTo>
                    <a:lnTo>
                      <a:pt x="176" y="10"/>
                    </a:lnTo>
                    <a:lnTo>
                      <a:pt x="193" y="11"/>
                    </a:lnTo>
                    <a:lnTo>
                      <a:pt x="522" y="99"/>
                    </a:lnTo>
                    <a:close/>
                  </a:path>
                </a:pathLst>
              </a:custGeom>
              <a:solidFill>
                <a:srgbClr val="CC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sz="1013"/>
              </a:p>
            </p:txBody>
          </p:sp>
          <p:sp>
            <p:nvSpPr>
              <p:cNvPr id="209" name="Freeform 78">
                <a:extLst>
                  <a:ext uri="{FF2B5EF4-FFF2-40B4-BE49-F238E27FC236}">
                    <a16:creationId xmlns:a16="http://schemas.microsoft.com/office/drawing/2014/main" id="{E5D74DDE-87B4-485D-803A-613ACDFE00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" y="1694"/>
                <a:ext cx="573" cy="120"/>
              </a:xfrm>
              <a:custGeom>
                <a:avLst/>
                <a:gdLst>
                  <a:gd name="T0" fmla="*/ 573 w 573"/>
                  <a:gd name="T1" fmla="*/ 5 h 120"/>
                  <a:gd name="T2" fmla="*/ 573 w 573"/>
                  <a:gd name="T3" fmla="*/ 16 h 120"/>
                  <a:gd name="T4" fmla="*/ 566 w 573"/>
                  <a:gd name="T5" fmla="*/ 24 h 120"/>
                  <a:gd name="T6" fmla="*/ 554 w 573"/>
                  <a:gd name="T7" fmla="*/ 32 h 120"/>
                  <a:gd name="T8" fmla="*/ 536 w 573"/>
                  <a:gd name="T9" fmla="*/ 39 h 120"/>
                  <a:gd name="T10" fmla="*/ 517 w 573"/>
                  <a:gd name="T11" fmla="*/ 44 h 120"/>
                  <a:gd name="T12" fmla="*/ 497 w 573"/>
                  <a:gd name="T13" fmla="*/ 51 h 120"/>
                  <a:gd name="T14" fmla="*/ 478 w 573"/>
                  <a:gd name="T15" fmla="*/ 57 h 120"/>
                  <a:gd name="T16" fmla="*/ 458 w 573"/>
                  <a:gd name="T17" fmla="*/ 64 h 120"/>
                  <a:gd name="T18" fmla="*/ 443 w 573"/>
                  <a:gd name="T19" fmla="*/ 71 h 120"/>
                  <a:gd name="T20" fmla="*/ 431 w 573"/>
                  <a:gd name="T21" fmla="*/ 79 h 120"/>
                  <a:gd name="T22" fmla="*/ 389 w 573"/>
                  <a:gd name="T23" fmla="*/ 80 h 120"/>
                  <a:gd name="T24" fmla="*/ 345 w 573"/>
                  <a:gd name="T25" fmla="*/ 82 h 120"/>
                  <a:gd name="T26" fmla="*/ 301 w 573"/>
                  <a:gd name="T27" fmla="*/ 84 h 120"/>
                  <a:gd name="T28" fmla="*/ 257 w 573"/>
                  <a:gd name="T29" fmla="*/ 88 h 120"/>
                  <a:gd name="T30" fmla="*/ 213 w 573"/>
                  <a:gd name="T31" fmla="*/ 92 h 120"/>
                  <a:gd name="T32" fmla="*/ 169 w 573"/>
                  <a:gd name="T33" fmla="*/ 97 h 120"/>
                  <a:gd name="T34" fmla="*/ 127 w 573"/>
                  <a:gd name="T35" fmla="*/ 101 h 120"/>
                  <a:gd name="T36" fmla="*/ 85 w 573"/>
                  <a:gd name="T37" fmla="*/ 107 h 120"/>
                  <a:gd name="T38" fmla="*/ 46 w 573"/>
                  <a:gd name="T39" fmla="*/ 114 h 120"/>
                  <a:gd name="T40" fmla="*/ 7 w 573"/>
                  <a:gd name="T41" fmla="*/ 120 h 120"/>
                  <a:gd name="T42" fmla="*/ 2 w 573"/>
                  <a:gd name="T43" fmla="*/ 115 h 120"/>
                  <a:gd name="T44" fmla="*/ 0 w 573"/>
                  <a:gd name="T45" fmla="*/ 109 h 120"/>
                  <a:gd name="T46" fmla="*/ 0 w 573"/>
                  <a:gd name="T47" fmla="*/ 105 h 120"/>
                  <a:gd name="T48" fmla="*/ 2 w 573"/>
                  <a:gd name="T49" fmla="*/ 99 h 120"/>
                  <a:gd name="T50" fmla="*/ 4 w 573"/>
                  <a:gd name="T51" fmla="*/ 95 h 120"/>
                  <a:gd name="T52" fmla="*/ 9 w 573"/>
                  <a:gd name="T53" fmla="*/ 89 h 120"/>
                  <a:gd name="T54" fmla="*/ 14 w 573"/>
                  <a:gd name="T55" fmla="*/ 84 h 120"/>
                  <a:gd name="T56" fmla="*/ 19 w 573"/>
                  <a:gd name="T57" fmla="*/ 80 h 120"/>
                  <a:gd name="T58" fmla="*/ 27 w 573"/>
                  <a:gd name="T59" fmla="*/ 75 h 120"/>
                  <a:gd name="T60" fmla="*/ 34 w 573"/>
                  <a:gd name="T61" fmla="*/ 71 h 120"/>
                  <a:gd name="T62" fmla="*/ 80 w 573"/>
                  <a:gd name="T63" fmla="*/ 55 h 120"/>
                  <a:gd name="T64" fmla="*/ 130 w 573"/>
                  <a:gd name="T65" fmla="*/ 41 h 120"/>
                  <a:gd name="T66" fmla="*/ 179 w 573"/>
                  <a:gd name="T67" fmla="*/ 28 h 120"/>
                  <a:gd name="T68" fmla="*/ 232 w 573"/>
                  <a:gd name="T69" fmla="*/ 18 h 120"/>
                  <a:gd name="T70" fmla="*/ 284 w 573"/>
                  <a:gd name="T71" fmla="*/ 10 h 120"/>
                  <a:gd name="T72" fmla="*/ 340 w 573"/>
                  <a:gd name="T73" fmla="*/ 4 h 120"/>
                  <a:gd name="T74" fmla="*/ 397 w 573"/>
                  <a:gd name="T75" fmla="*/ 1 h 120"/>
                  <a:gd name="T76" fmla="*/ 453 w 573"/>
                  <a:gd name="T77" fmla="*/ 0 h 120"/>
                  <a:gd name="T78" fmla="*/ 514 w 573"/>
                  <a:gd name="T79" fmla="*/ 1 h 120"/>
                  <a:gd name="T80" fmla="*/ 573 w 573"/>
                  <a:gd name="T81" fmla="*/ 5 h 120"/>
                  <a:gd name="T82" fmla="*/ 573 w 573"/>
                  <a:gd name="T83" fmla="*/ 5 h 12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73"/>
                  <a:gd name="T127" fmla="*/ 0 h 120"/>
                  <a:gd name="T128" fmla="*/ 573 w 573"/>
                  <a:gd name="T129" fmla="*/ 120 h 12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73" h="120">
                    <a:moveTo>
                      <a:pt x="573" y="5"/>
                    </a:moveTo>
                    <a:lnTo>
                      <a:pt x="573" y="16"/>
                    </a:lnTo>
                    <a:lnTo>
                      <a:pt x="566" y="24"/>
                    </a:lnTo>
                    <a:lnTo>
                      <a:pt x="554" y="32"/>
                    </a:lnTo>
                    <a:lnTo>
                      <a:pt x="536" y="39"/>
                    </a:lnTo>
                    <a:lnTo>
                      <a:pt x="517" y="44"/>
                    </a:lnTo>
                    <a:lnTo>
                      <a:pt x="497" y="51"/>
                    </a:lnTo>
                    <a:lnTo>
                      <a:pt x="478" y="57"/>
                    </a:lnTo>
                    <a:lnTo>
                      <a:pt x="458" y="64"/>
                    </a:lnTo>
                    <a:lnTo>
                      <a:pt x="443" y="71"/>
                    </a:lnTo>
                    <a:lnTo>
                      <a:pt x="431" y="79"/>
                    </a:lnTo>
                    <a:lnTo>
                      <a:pt x="389" y="80"/>
                    </a:lnTo>
                    <a:lnTo>
                      <a:pt x="345" y="82"/>
                    </a:lnTo>
                    <a:lnTo>
                      <a:pt x="301" y="84"/>
                    </a:lnTo>
                    <a:lnTo>
                      <a:pt x="257" y="88"/>
                    </a:lnTo>
                    <a:lnTo>
                      <a:pt x="213" y="92"/>
                    </a:lnTo>
                    <a:lnTo>
                      <a:pt x="169" y="97"/>
                    </a:lnTo>
                    <a:lnTo>
                      <a:pt x="127" y="101"/>
                    </a:lnTo>
                    <a:lnTo>
                      <a:pt x="85" y="107"/>
                    </a:lnTo>
                    <a:lnTo>
                      <a:pt x="46" y="114"/>
                    </a:lnTo>
                    <a:lnTo>
                      <a:pt x="7" y="120"/>
                    </a:lnTo>
                    <a:lnTo>
                      <a:pt x="2" y="115"/>
                    </a:lnTo>
                    <a:lnTo>
                      <a:pt x="0" y="109"/>
                    </a:lnTo>
                    <a:lnTo>
                      <a:pt x="0" y="105"/>
                    </a:lnTo>
                    <a:lnTo>
                      <a:pt x="2" y="99"/>
                    </a:lnTo>
                    <a:lnTo>
                      <a:pt x="4" y="95"/>
                    </a:lnTo>
                    <a:lnTo>
                      <a:pt x="9" y="89"/>
                    </a:lnTo>
                    <a:lnTo>
                      <a:pt x="14" y="84"/>
                    </a:lnTo>
                    <a:lnTo>
                      <a:pt x="19" y="80"/>
                    </a:lnTo>
                    <a:lnTo>
                      <a:pt x="27" y="75"/>
                    </a:lnTo>
                    <a:lnTo>
                      <a:pt x="34" y="71"/>
                    </a:lnTo>
                    <a:lnTo>
                      <a:pt x="80" y="55"/>
                    </a:lnTo>
                    <a:lnTo>
                      <a:pt x="130" y="41"/>
                    </a:lnTo>
                    <a:lnTo>
                      <a:pt x="179" y="28"/>
                    </a:lnTo>
                    <a:lnTo>
                      <a:pt x="232" y="18"/>
                    </a:lnTo>
                    <a:lnTo>
                      <a:pt x="284" y="10"/>
                    </a:lnTo>
                    <a:lnTo>
                      <a:pt x="340" y="4"/>
                    </a:lnTo>
                    <a:lnTo>
                      <a:pt x="397" y="1"/>
                    </a:lnTo>
                    <a:lnTo>
                      <a:pt x="453" y="0"/>
                    </a:lnTo>
                    <a:lnTo>
                      <a:pt x="514" y="1"/>
                    </a:lnTo>
                    <a:lnTo>
                      <a:pt x="573" y="5"/>
                    </a:lnTo>
                    <a:close/>
                  </a:path>
                </a:pathLst>
              </a:custGeom>
              <a:solidFill>
                <a:srgbClr val="CC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sz="1013"/>
              </a:p>
            </p:txBody>
          </p:sp>
          <p:sp>
            <p:nvSpPr>
              <p:cNvPr id="210" name="Freeform 79">
                <a:extLst>
                  <a:ext uri="{FF2B5EF4-FFF2-40B4-BE49-F238E27FC236}">
                    <a16:creationId xmlns:a16="http://schemas.microsoft.com/office/drawing/2014/main" id="{9F84BE7A-1B0E-47E7-98DD-99762F660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4" y="1711"/>
                <a:ext cx="563" cy="177"/>
              </a:xfrm>
              <a:custGeom>
                <a:avLst/>
                <a:gdLst>
                  <a:gd name="T0" fmla="*/ 561 w 563"/>
                  <a:gd name="T1" fmla="*/ 95 h 177"/>
                  <a:gd name="T2" fmla="*/ 563 w 563"/>
                  <a:gd name="T3" fmla="*/ 107 h 177"/>
                  <a:gd name="T4" fmla="*/ 561 w 563"/>
                  <a:gd name="T5" fmla="*/ 118 h 177"/>
                  <a:gd name="T6" fmla="*/ 554 w 563"/>
                  <a:gd name="T7" fmla="*/ 128 h 177"/>
                  <a:gd name="T8" fmla="*/ 544 w 563"/>
                  <a:gd name="T9" fmla="*/ 138 h 177"/>
                  <a:gd name="T10" fmla="*/ 531 w 563"/>
                  <a:gd name="T11" fmla="*/ 146 h 177"/>
                  <a:gd name="T12" fmla="*/ 514 w 563"/>
                  <a:gd name="T13" fmla="*/ 154 h 177"/>
                  <a:gd name="T14" fmla="*/ 497 w 563"/>
                  <a:gd name="T15" fmla="*/ 160 h 177"/>
                  <a:gd name="T16" fmla="*/ 478 w 563"/>
                  <a:gd name="T17" fmla="*/ 167 h 177"/>
                  <a:gd name="T18" fmla="*/ 458 w 563"/>
                  <a:gd name="T19" fmla="*/ 172 h 177"/>
                  <a:gd name="T20" fmla="*/ 436 w 563"/>
                  <a:gd name="T21" fmla="*/ 177 h 177"/>
                  <a:gd name="T22" fmla="*/ 436 w 563"/>
                  <a:gd name="T23" fmla="*/ 144 h 177"/>
                  <a:gd name="T24" fmla="*/ 392 w 563"/>
                  <a:gd name="T25" fmla="*/ 135 h 177"/>
                  <a:gd name="T26" fmla="*/ 348 w 563"/>
                  <a:gd name="T27" fmla="*/ 123 h 177"/>
                  <a:gd name="T28" fmla="*/ 304 w 563"/>
                  <a:gd name="T29" fmla="*/ 112 h 177"/>
                  <a:gd name="T30" fmla="*/ 259 w 563"/>
                  <a:gd name="T31" fmla="*/ 99 h 177"/>
                  <a:gd name="T32" fmla="*/ 215 w 563"/>
                  <a:gd name="T33" fmla="*/ 87 h 177"/>
                  <a:gd name="T34" fmla="*/ 171 w 563"/>
                  <a:gd name="T35" fmla="*/ 73 h 177"/>
                  <a:gd name="T36" fmla="*/ 127 w 563"/>
                  <a:gd name="T37" fmla="*/ 60 h 177"/>
                  <a:gd name="T38" fmla="*/ 85 w 563"/>
                  <a:gd name="T39" fmla="*/ 49 h 177"/>
                  <a:gd name="T40" fmla="*/ 44 w 563"/>
                  <a:gd name="T41" fmla="*/ 39 h 177"/>
                  <a:gd name="T42" fmla="*/ 2 w 563"/>
                  <a:gd name="T43" fmla="*/ 30 h 177"/>
                  <a:gd name="T44" fmla="*/ 0 w 563"/>
                  <a:gd name="T45" fmla="*/ 24 h 177"/>
                  <a:gd name="T46" fmla="*/ 0 w 563"/>
                  <a:gd name="T47" fmla="*/ 19 h 177"/>
                  <a:gd name="T48" fmla="*/ 2 w 563"/>
                  <a:gd name="T49" fmla="*/ 16 h 177"/>
                  <a:gd name="T50" fmla="*/ 7 w 563"/>
                  <a:gd name="T51" fmla="*/ 12 h 177"/>
                  <a:gd name="T52" fmla="*/ 12 w 563"/>
                  <a:gd name="T53" fmla="*/ 10 h 177"/>
                  <a:gd name="T54" fmla="*/ 19 w 563"/>
                  <a:gd name="T55" fmla="*/ 8 h 177"/>
                  <a:gd name="T56" fmla="*/ 27 w 563"/>
                  <a:gd name="T57" fmla="*/ 7 h 177"/>
                  <a:gd name="T58" fmla="*/ 34 w 563"/>
                  <a:gd name="T59" fmla="*/ 4 h 177"/>
                  <a:gd name="T60" fmla="*/ 41 w 563"/>
                  <a:gd name="T61" fmla="*/ 2 h 177"/>
                  <a:gd name="T62" fmla="*/ 46 w 563"/>
                  <a:gd name="T63" fmla="*/ 0 h 177"/>
                  <a:gd name="T64" fmla="*/ 103 w 563"/>
                  <a:gd name="T65" fmla="*/ 4 h 177"/>
                  <a:gd name="T66" fmla="*/ 159 w 563"/>
                  <a:gd name="T67" fmla="*/ 9 h 177"/>
                  <a:gd name="T68" fmla="*/ 215 w 563"/>
                  <a:gd name="T69" fmla="*/ 15 h 177"/>
                  <a:gd name="T70" fmla="*/ 272 w 563"/>
                  <a:gd name="T71" fmla="*/ 22 h 177"/>
                  <a:gd name="T72" fmla="*/ 326 w 563"/>
                  <a:gd name="T73" fmla="*/ 30 h 177"/>
                  <a:gd name="T74" fmla="*/ 377 w 563"/>
                  <a:gd name="T75" fmla="*/ 39 h 177"/>
                  <a:gd name="T76" fmla="*/ 429 w 563"/>
                  <a:gd name="T77" fmla="*/ 50 h 177"/>
                  <a:gd name="T78" fmla="*/ 475 w 563"/>
                  <a:gd name="T79" fmla="*/ 63 h 177"/>
                  <a:gd name="T80" fmla="*/ 519 w 563"/>
                  <a:gd name="T81" fmla="*/ 78 h 177"/>
                  <a:gd name="T82" fmla="*/ 561 w 563"/>
                  <a:gd name="T83" fmla="*/ 95 h 177"/>
                  <a:gd name="T84" fmla="*/ 561 w 563"/>
                  <a:gd name="T85" fmla="*/ 95 h 17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63"/>
                  <a:gd name="T130" fmla="*/ 0 h 177"/>
                  <a:gd name="T131" fmla="*/ 563 w 563"/>
                  <a:gd name="T132" fmla="*/ 177 h 17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63" h="177">
                    <a:moveTo>
                      <a:pt x="561" y="95"/>
                    </a:moveTo>
                    <a:lnTo>
                      <a:pt x="563" y="107"/>
                    </a:lnTo>
                    <a:lnTo>
                      <a:pt x="561" y="118"/>
                    </a:lnTo>
                    <a:lnTo>
                      <a:pt x="554" y="128"/>
                    </a:lnTo>
                    <a:lnTo>
                      <a:pt x="544" y="138"/>
                    </a:lnTo>
                    <a:lnTo>
                      <a:pt x="531" y="146"/>
                    </a:lnTo>
                    <a:lnTo>
                      <a:pt x="514" y="154"/>
                    </a:lnTo>
                    <a:lnTo>
                      <a:pt x="497" y="160"/>
                    </a:lnTo>
                    <a:lnTo>
                      <a:pt x="478" y="167"/>
                    </a:lnTo>
                    <a:lnTo>
                      <a:pt x="458" y="172"/>
                    </a:lnTo>
                    <a:lnTo>
                      <a:pt x="436" y="177"/>
                    </a:lnTo>
                    <a:lnTo>
                      <a:pt x="436" y="144"/>
                    </a:lnTo>
                    <a:lnTo>
                      <a:pt x="392" y="135"/>
                    </a:lnTo>
                    <a:lnTo>
                      <a:pt x="348" y="123"/>
                    </a:lnTo>
                    <a:lnTo>
                      <a:pt x="304" y="112"/>
                    </a:lnTo>
                    <a:lnTo>
                      <a:pt x="259" y="99"/>
                    </a:lnTo>
                    <a:lnTo>
                      <a:pt x="215" y="87"/>
                    </a:lnTo>
                    <a:lnTo>
                      <a:pt x="171" y="73"/>
                    </a:lnTo>
                    <a:lnTo>
                      <a:pt x="127" y="60"/>
                    </a:lnTo>
                    <a:lnTo>
                      <a:pt x="85" y="49"/>
                    </a:lnTo>
                    <a:lnTo>
                      <a:pt x="44" y="39"/>
                    </a:lnTo>
                    <a:lnTo>
                      <a:pt x="2" y="3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2" y="16"/>
                    </a:lnTo>
                    <a:lnTo>
                      <a:pt x="7" y="12"/>
                    </a:lnTo>
                    <a:lnTo>
                      <a:pt x="12" y="10"/>
                    </a:lnTo>
                    <a:lnTo>
                      <a:pt x="19" y="8"/>
                    </a:lnTo>
                    <a:lnTo>
                      <a:pt x="27" y="7"/>
                    </a:lnTo>
                    <a:lnTo>
                      <a:pt x="34" y="4"/>
                    </a:lnTo>
                    <a:lnTo>
                      <a:pt x="41" y="2"/>
                    </a:lnTo>
                    <a:lnTo>
                      <a:pt x="46" y="0"/>
                    </a:lnTo>
                    <a:lnTo>
                      <a:pt x="103" y="4"/>
                    </a:lnTo>
                    <a:lnTo>
                      <a:pt x="159" y="9"/>
                    </a:lnTo>
                    <a:lnTo>
                      <a:pt x="215" y="15"/>
                    </a:lnTo>
                    <a:lnTo>
                      <a:pt x="272" y="22"/>
                    </a:lnTo>
                    <a:lnTo>
                      <a:pt x="326" y="30"/>
                    </a:lnTo>
                    <a:lnTo>
                      <a:pt x="377" y="39"/>
                    </a:lnTo>
                    <a:lnTo>
                      <a:pt x="429" y="50"/>
                    </a:lnTo>
                    <a:lnTo>
                      <a:pt x="475" y="63"/>
                    </a:lnTo>
                    <a:lnTo>
                      <a:pt x="519" y="78"/>
                    </a:lnTo>
                    <a:lnTo>
                      <a:pt x="561" y="95"/>
                    </a:lnTo>
                    <a:close/>
                  </a:path>
                </a:pathLst>
              </a:custGeom>
              <a:solidFill>
                <a:srgbClr val="CC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sz="1013"/>
              </a:p>
            </p:txBody>
          </p:sp>
          <p:sp>
            <p:nvSpPr>
              <p:cNvPr id="211" name="Freeform 80">
                <a:extLst>
                  <a:ext uri="{FF2B5EF4-FFF2-40B4-BE49-F238E27FC236}">
                    <a16:creationId xmlns:a16="http://schemas.microsoft.com/office/drawing/2014/main" id="{42B35D1A-A185-4F51-A34E-2A3E8D215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" y="1792"/>
                <a:ext cx="554" cy="137"/>
              </a:xfrm>
              <a:custGeom>
                <a:avLst/>
                <a:gdLst>
                  <a:gd name="T0" fmla="*/ 554 w 554"/>
                  <a:gd name="T1" fmla="*/ 22 h 137"/>
                  <a:gd name="T2" fmla="*/ 546 w 554"/>
                  <a:gd name="T3" fmla="*/ 42 h 137"/>
                  <a:gd name="T4" fmla="*/ 512 w 554"/>
                  <a:gd name="T5" fmla="*/ 53 h 137"/>
                  <a:gd name="T6" fmla="*/ 473 w 554"/>
                  <a:gd name="T7" fmla="*/ 61 h 137"/>
                  <a:gd name="T8" fmla="*/ 434 w 554"/>
                  <a:gd name="T9" fmla="*/ 67 h 137"/>
                  <a:gd name="T10" fmla="*/ 392 w 554"/>
                  <a:gd name="T11" fmla="*/ 73 h 137"/>
                  <a:gd name="T12" fmla="*/ 350 w 554"/>
                  <a:gd name="T13" fmla="*/ 79 h 137"/>
                  <a:gd name="T14" fmla="*/ 311 w 554"/>
                  <a:gd name="T15" fmla="*/ 83 h 137"/>
                  <a:gd name="T16" fmla="*/ 272 w 554"/>
                  <a:gd name="T17" fmla="*/ 90 h 137"/>
                  <a:gd name="T18" fmla="*/ 235 w 554"/>
                  <a:gd name="T19" fmla="*/ 98 h 137"/>
                  <a:gd name="T20" fmla="*/ 201 w 554"/>
                  <a:gd name="T21" fmla="*/ 109 h 137"/>
                  <a:gd name="T22" fmla="*/ 169 w 554"/>
                  <a:gd name="T23" fmla="*/ 121 h 137"/>
                  <a:gd name="T24" fmla="*/ 54 w 554"/>
                  <a:gd name="T25" fmla="*/ 137 h 137"/>
                  <a:gd name="T26" fmla="*/ 49 w 554"/>
                  <a:gd name="T27" fmla="*/ 129 h 137"/>
                  <a:gd name="T28" fmla="*/ 41 w 554"/>
                  <a:gd name="T29" fmla="*/ 120 h 137"/>
                  <a:gd name="T30" fmla="*/ 34 w 554"/>
                  <a:gd name="T31" fmla="*/ 112 h 137"/>
                  <a:gd name="T32" fmla="*/ 27 w 554"/>
                  <a:gd name="T33" fmla="*/ 104 h 137"/>
                  <a:gd name="T34" fmla="*/ 19 w 554"/>
                  <a:gd name="T35" fmla="*/ 96 h 137"/>
                  <a:gd name="T36" fmla="*/ 12 w 554"/>
                  <a:gd name="T37" fmla="*/ 87 h 137"/>
                  <a:gd name="T38" fmla="*/ 7 w 554"/>
                  <a:gd name="T39" fmla="*/ 78 h 137"/>
                  <a:gd name="T40" fmla="*/ 2 w 554"/>
                  <a:gd name="T41" fmla="*/ 70 h 137"/>
                  <a:gd name="T42" fmla="*/ 0 w 554"/>
                  <a:gd name="T43" fmla="*/ 61 h 137"/>
                  <a:gd name="T44" fmla="*/ 0 w 554"/>
                  <a:gd name="T45" fmla="*/ 51 h 137"/>
                  <a:gd name="T46" fmla="*/ 49 w 554"/>
                  <a:gd name="T47" fmla="*/ 40 h 137"/>
                  <a:gd name="T48" fmla="*/ 98 w 554"/>
                  <a:gd name="T49" fmla="*/ 30 h 137"/>
                  <a:gd name="T50" fmla="*/ 147 w 554"/>
                  <a:gd name="T51" fmla="*/ 21 h 137"/>
                  <a:gd name="T52" fmla="*/ 193 w 554"/>
                  <a:gd name="T53" fmla="*/ 14 h 137"/>
                  <a:gd name="T54" fmla="*/ 245 w 554"/>
                  <a:gd name="T55" fmla="*/ 8 h 137"/>
                  <a:gd name="T56" fmla="*/ 294 w 554"/>
                  <a:gd name="T57" fmla="*/ 3 h 137"/>
                  <a:gd name="T58" fmla="*/ 348 w 554"/>
                  <a:gd name="T59" fmla="*/ 1 h 137"/>
                  <a:gd name="T60" fmla="*/ 402 w 554"/>
                  <a:gd name="T61" fmla="*/ 0 h 137"/>
                  <a:gd name="T62" fmla="*/ 461 w 554"/>
                  <a:gd name="T63" fmla="*/ 0 h 137"/>
                  <a:gd name="T64" fmla="*/ 522 w 554"/>
                  <a:gd name="T65" fmla="*/ 1 h 137"/>
                  <a:gd name="T66" fmla="*/ 554 w 554"/>
                  <a:gd name="T67" fmla="*/ 22 h 137"/>
                  <a:gd name="T68" fmla="*/ 554 w 554"/>
                  <a:gd name="T69" fmla="*/ 22 h 1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54"/>
                  <a:gd name="T106" fmla="*/ 0 h 137"/>
                  <a:gd name="T107" fmla="*/ 554 w 554"/>
                  <a:gd name="T108" fmla="*/ 137 h 1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54" h="137">
                    <a:moveTo>
                      <a:pt x="554" y="22"/>
                    </a:moveTo>
                    <a:lnTo>
                      <a:pt x="546" y="42"/>
                    </a:lnTo>
                    <a:lnTo>
                      <a:pt x="512" y="53"/>
                    </a:lnTo>
                    <a:lnTo>
                      <a:pt x="473" y="61"/>
                    </a:lnTo>
                    <a:lnTo>
                      <a:pt x="434" y="67"/>
                    </a:lnTo>
                    <a:lnTo>
                      <a:pt x="392" y="73"/>
                    </a:lnTo>
                    <a:lnTo>
                      <a:pt x="350" y="79"/>
                    </a:lnTo>
                    <a:lnTo>
                      <a:pt x="311" y="83"/>
                    </a:lnTo>
                    <a:lnTo>
                      <a:pt x="272" y="90"/>
                    </a:lnTo>
                    <a:lnTo>
                      <a:pt x="235" y="98"/>
                    </a:lnTo>
                    <a:lnTo>
                      <a:pt x="201" y="109"/>
                    </a:lnTo>
                    <a:lnTo>
                      <a:pt x="169" y="121"/>
                    </a:lnTo>
                    <a:lnTo>
                      <a:pt x="54" y="137"/>
                    </a:lnTo>
                    <a:lnTo>
                      <a:pt x="49" y="129"/>
                    </a:lnTo>
                    <a:lnTo>
                      <a:pt x="41" y="120"/>
                    </a:lnTo>
                    <a:lnTo>
                      <a:pt x="34" y="112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2" y="87"/>
                    </a:lnTo>
                    <a:lnTo>
                      <a:pt x="7" y="78"/>
                    </a:lnTo>
                    <a:lnTo>
                      <a:pt x="2" y="70"/>
                    </a:lnTo>
                    <a:lnTo>
                      <a:pt x="0" y="61"/>
                    </a:lnTo>
                    <a:lnTo>
                      <a:pt x="0" y="51"/>
                    </a:lnTo>
                    <a:lnTo>
                      <a:pt x="49" y="40"/>
                    </a:lnTo>
                    <a:lnTo>
                      <a:pt x="98" y="30"/>
                    </a:lnTo>
                    <a:lnTo>
                      <a:pt x="147" y="21"/>
                    </a:lnTo>
                    <a:lnTo>
                      <a:pt x="193" y="14"/>
                    </a:lnTo>
                    <a:lnTo>
                      <a:pt x="245" y="8"/>
                    </a:lnTo>
                    <a:lnTo>
                      <a:pt x="294" y="3"/>
                    </a:lnTo>
                    <a:lnTo>
                      <a:pt x="348" y="1"/>
                    </a:lnTo>
                    <a:lnTo>
                      <a:pt x="402" y="0"/>
                    </a:lnTo>
                    <a:lnTo>
                      <a:pt x="461" y="0"/>
                    </a:lnTo>
                    <a:lnTo>
                      <a:pt x="522" y="1"/>
                    </a:lnTo>
                    <a:lnTo>
                      <a:pt x="554" y="22"/>
                    </a:lnTo>
                    <a:close/>
                  </a:path>
                </a:pathLst>
              </a:custGeom>
              <a:solidFill>
                <a:srgbClr val="CC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sz="1013"/>
              </a:p>
            </p:txBody>
          </p:sp>
          <p:sp>
            <p:nvSpPr>
              <p:cNvPr id="212" name="Freeform 81">
                <a:extLst>
                  <a:ext uri="{FF2B5EF4-FFF2-40B4-BE49-F238E27FC236}">
                    <a16:creationId xmlns:a16="http://schemas.microsoft.com/office/drawing/2014/main" id="{A1093A63-3594-481F-8D1C-D0A2852262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4" y="1851"/>
                <a:ext cx="397" cy="127"/>
              </a:xfrm>
              <a:custGeom>
                <a:avLst/>
                <a:gdLst>
                  <a:gd name="T0" fmla="*/ 397 w 397"/>
                  <a:gd name="T1" fmla="*/ 75 h 127"/>
                  <a:gd name="T2" fmla="*/ 397 w 397"/>
                  <a:gd name="T3" fmla="*/ 80 h 127"/>
                  <a:gd name="T4" fmla="*/ 392 w 397"/>
                  <a:gd name="T5" fmla="*/ 87 h 127"/>
                  <a:gd name="T6" fmla="*/ 390 w 397"/>
                  <a:gd name="T7" fmla="*/ 94 h 127"/>
                  <a:gd name="T8" fmla="*/ 383 w 397"/>
                  <a:gd name="T9" fmla="*/ 100 h 127"/>
                  <a:gd name="T10" fmla="*/ 378 w 397"/>
                  <a:gd name="T11" fmla="*/ 107 h 127"/>
                  <a:gd name="T12" fmla="*/ 370 w 397"/>
                  <a:gd name="T13" fmla="*/ 112 h 127"/>
                  <a:gd name="T14" fmla="*/ 361 w 397"/>
                  <a:gd name="T15" fmla="*/ 117 h 127"/>
                  <a:gd name="T16" fmla="*/ 351 w 397"/>
                  <a:gd name="T17" fmla="*/ 122 h 127"/>
                  <a:gd name="T18" fmla="*/ 341 w 397"/>
                  <a:gd name="T19" fmla="*/ 125 h 127"/>
                  <a:gd name="T20" fmla="*/ 329 w 397"/>
                  <a:gd name="T21" fmla="*/ 127 h 127"/>
                  <a:gd name="T22" fmla="*/ 297 w 397"/>
                  <a:gd name="T23" fmla="*/ 118 h 127"/>
                  <a:gd name="T24" fmla="*/ 263 w 397"/>
                  <a:gd name="T25" fmla="*/ 110 h 127"/>
                  <a:gd name="T26" fmla="*/ 228 w 397"/>
                  <a:gd name="T27" fmla="*/ 102 h 127"/>
                  <a:gd name="T28" fmla="*/ 191 w 397"/>
                  <a:gd name="T29" fmla="*/ 95 h 127"/>
                  <a:gd name="T30" fmla="*/ 157 w 397"/>
                  <a:gd name="T31" fmla="*/ 87 h 127"/>
                  <a:gd name="T32" fmla="*/ 123 w 397"/>
                  <a:gd name="T33" fmla="*/ 79 h 127"/>
                  <a:gd name="T34" fmla="*/ 91 w 397"/>
                  <a:gd name="T35" fmla="*/ 71 h 127"/>
                  <a:gd name="T36" fmla="*/ 59 w 397"/>
                  <a:gd name="T37" fmla="*/ 61 h 127"/>
                  <a:gd name="T38" fmla="*/ 30 w 397"/>
                  <a:gd name="T39" fmla="*/ 51 h 127"/>
                  <a:gd name="T40" fmla="*/ 0 w 397"/>
                  <a:gd name="T41" fmla="*/ 37 h 127"/>
                  <a:gd name="T42" fmla="*/ 5 w 397"/>
                  <a:gd name="T43" fmla="*/ 30 h 127"/>
                  <a:gd name="T44" fmla="*/ 10 w 397"/>
                  <a:gd name="T45" fmla="*/ 23 h 127"/>
                  <a:gd name="T46" fmla="*/ 17 w 397"/>
                  <a:gd name="T47" fmla="*/ 19 h 127"/>
                  <a:gd name="T48" fmla="*/ 25 w 397"/>
                  <a:gd name="T49" fmla="*/ 13 h 127"/>
                  <a:gd name="T50" fmla="*/ 35 w 397"/>
                  <a:gd name="T51" fmla="*/ 10 h 127"/>
                  <a:gd name="T52" fmla="*/ 44 w 397"/>
                  <a:gd name="T53" fmla="*/ 6 h 127"/>
                  <a:gd name="T54" fmla="*/ 57 w 397"/>
                  <a:gd name="T55" fmla="*/ 4 h 127"/>
                  <a:gd name="T56" fmla="*/ 71 w 397"/>
                  <a:gd name="T57" fmla="*/ 2 h 127"/>
                  <a:gd name="T58" fmla="*/ 86 w 397"/>
                  <a:gd name="T59" fmla="*/ 0 h 127"/>
                  <a:gd name="T60" fmla="*/ 101 w 397"/>
                  <a:gd name="T61" fmla="*/ 0 h 127"/>
                  <a:gd name="T62" fmla="*/ 130 w 397"/>
                  <a:gd name="T63" fmla="*/ 5 h 127"/>
                  <a:gd name="T64" fmla="*/ 162 w 397"/>
                  <a:gd name="T65" fmla="*/ 10 h 127"/>
                  <a:gd name="T66" fmla="*/ 194 w 397"/>
                  <a:gd name="T67" fmla="*/ 15 h 127"/>
                  <a:gd name="T68" fmla="*/ 226 w 397"/>
                  <a:gd name="T69" fmla="*/ 21 h 127"/>
                  <a:gd name="T70" fmla="*/ 258 w 397"/>
                  <a:gd name="T71" fmla="*/ 28 h 127"/>
                  <a:gd name="T72" fmla="*/ 290 w 397"/>
                  <a:gd name="T73" fmla="*/ 35 h 127"/>
                  <a:gd name="T74" fmla="*/ 319 w 397"/>
                  <a:gd name="T75" fmla="*/ 43 h 127"/>
                  <a:gd name="T76" fmla="*/ 348 w 397"/>
                  <a:gd name="T77" fmla="*/ 53 h 127"/>
                  <a:gd name="T78" fmla="*/ 373 w 397"/>
                  <a:gd name="T79" fmla="*/ 63 h 127"/>
                  <a:gd name="T80" fmla="*/ 397 w 397"/>
                  <a:gd name="T81" fmla="*/ 75 h 127"/>
                  <a:gd name="T82" fmla="*/ 397 w 397"/>
                  <a:gd name="T83" fmla="*/ 75 h 12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97"/>
                  <a:gd name="T127" fmla="*/ 0 h 127"/>
                  <a:gd name="T128" fmla="*/ 397 w 397"/>
                  <a:gd name="T129" fmla="*/ 127 h 12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97" h="127">
                    <a:moveTo>
                      <a:pt x="397" y="75"/>
                    </a:moveTo>
                    <a:lnTo>
                      <a:pt x="397" y="80"/>
                    </a:lnTo>
                    <a:lnTo>
                      <a:pt x="392" y="87"/>
                    </a:lnTo>
                    <a:lnTo>
                      <a:pt x="390" y="94"/>
                    </a:lnTo>
                    <a:lnTo>
                      <a:pt x="383" y="100"/>
                    </a:lnTo>
                    <a:lnTo>
                      <a:pt x="378" y="107"/>
                    </a:lnTo>
                    <a:lnTo>
                      <a:pt x="370" y="112"/>
                    </a:lnTo>
                    <a:lnTo>
                      <a:pt x="361" y="117"/>
                    </a:lnTo>
                    <a:lnTo>
                      <a:pt x="351" y="122"/>
                    </a:lnTo>
                    <a:lnTo>
                      <a:pt x="341" y="125"/>
                    </a:lnTo>
                    <a:lnTo>
                      <a:pt x="329" y="127"/>
                    </a:lnTo>
                    <a:lnTo>
                      <a:pt x="297" y="118"/>
                    </a:lnTo>
                    <a:lnTo>
                      <a:pt x="263" y="110"/>
                    </a:lnTo>
                    <a:lnTo>
                      <a:pt x="228" y="102"/>
                    </a:lnTo>
                    <a:lnTo>
                      <a:pt x="191" y="95"/>
                    </a:lnTo>
                    <a:lnTo>
                      <a:pt x="157" y="87"/>
                    </a:lnTo>
                    <a:lnTo>
                      <a:pt x="123" y="79"/>
                    </a:lnTo>
                    <a:lnTo>
                      <a:pt x="91" y="71"/>
                    </a:lnTo>
                    <a:lnTo>
                      <a:pt x="59" y="61"/>
                    </a:lnTo>
                    <a:lnTo>
                      <a:pt x="30" y="51"/>
                    </a:lnTo>
                    <a:lnTo>
                      <a:pt x="0" y="37"/>
                    </a:lnTo>
                    <a:lnTo>
                      <a:pt x="5" y="30"/>
                    </a:lnTo>
                    <a:lnTo>
                      <a:pt x="10" y="23"/>
                    </a:lnTo>
                    <a:lnTo>
                      <a:pt x="17" y="19"/>
                    </a:lnTo>
                    <a:lnTo>
                      <a:pt x="25" y="13"/>
                    </a:lnTo>
                    <a:lnTo>
                      <a:pt x="35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1" y="2"/>
                    </a:lnTo>
                    <a:lnTo>
                      <a:pt x="86" y="0"/>
                    </a:lnTo>
                    <a:lnTo>
                      <a:pt x="101" y="0"/>
                    </a:lnTo>
                    <a:lnTo>
                      <a:pt x="130" y="5"/>
                    </a:lnTo>
                    <a:lnTo>
                      <a:pt x="162" y="10"/>
                    </a:lnTo>
                    <a:lnTo>
                      <a:pt x="194" y="15"/>
                    </a:lnTo>
                    <a:lnTo>
                      <a:pt x="226" y="21"/>
                    </a:lnTo>
                    <a:lnTo>
                      <a:pt x="258" y="28"/>
                    </a:lnTo>
                    <a:lnTo>
                      <a:pt x="290" y="35"/>
                    </a:lnTo>
                    <a:lnTo>
                      <a:pt x="319" y="43"/>
                    </a:lnTo>
                    <a:lnTo>
                      <a:pt x="348" y="53"/>
                    </a:lnTo>
                    <a:lnTo>
                      <a:pt x="373" y="63"/>
                    </a:lnTo>
                    <a:lnTo>
                      <a:pt x="397" y="75"/>
                    </a:lnTo>
                    <a:close/>
                  </a:path>
                </a:pathLst>
              </a:custGeom>
              <a:solidFill>
                <a:srgbClr val="CC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sz="1013"/>
              </a:p>
            </p:txBody>
          </p:sp>
          <p:sp>
            <p:nvSpPr>
              <p:cNvPr id="213" name="Freeform 82">
                <a:extLst>
                  <a:ext uri="{FF2B5EF4-FFF2-40B4-BE49-F238E27FC236}">
                    <a16:creationId xmlns:a16="http://schemas.microsoft.com/office/drawing/2014/main" id="{F33B5EE8-C309-4E5A-844E-9C7DCFF785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" y="1917"/>
                <a:ext cx="397" cy="132"/>
              </a:xfrm>
              <a:custGeom>
                <a:avLst/>
                <a:gdLst>
                  <a:gd name="T0" fmla="*/ 397 w 397"/>
                  <a:gd name="T1" fmla="*/ 24 h 132"/>
                  <a:gd name="T2" fmla="*/ 388 w 397"/>
                  <a:gd name="T3" fmla="*/ 40 h 132"/>
                  <a:gd name="T4" fmla="*/ 370 w 397"/>
                  <a:gd name="T5" fmla="*/ 52 h 132"/>
                  <a:gd name="T6" fmla="*/ 348 w 397"/>
                  <a:gd name="T7" fmla="*/ 62 h 132"/>
                  <a:gd name="T8" fmla="*/ 319 w 397"/>
                  <a:gd name="T9" fmla="*/ 69 h 132"/>
                  <a:gd name="T10" fmla="*/ 290 w 397"/>
                  <a:gd name="T11" fmla="*/ 75 h 132"/>
                  <a:gd name="T12" fmla="*/ 255 w 397"/>
                  <a:gd name="T13" fmla="*/ 80 h 132"/>
                  <a:gd name="T14" fmla="*/ 221 w 397"/>
                  <a:gd name="T15" fmla="*/ 83 h 132"/>
                  <a:gd name="T16" fmla="*/ 187 w 397"/>
                  <a:gd name="T17" fmla="*/ 88 h 132"/>
                  <a:gd name="T18" fmla="*/ 155 w 397"/>
                  <a:gd name="T19" fmla="*/ 93 h 132"/>
                  <a:gd name="T20" fmla="*/ 125 w 397"/>
                  <a:gd name="T21" fmla="*/ 99 h 132"/>
                  <a:gd name="T22" fmla="*/ 128 w 397"/>
                  <a:gd name="T23" fmla="*/ 102 h 132"/>
                  <a:gd name="T24" fmla="*/ 130 w 397"/>
                  <a:gd name="T25" fmla="*/ 106 h 132"/>
                  <a:gd name="T26" fmla="*/ 135 w 397"/>
                  <a:gd name="T27" fmla="*/ 109 h 132"/>
                  <a:gd name="T28" fmla="*/ 138 w 397"/>
                  <a:gd name="T29" fmla="*/ 112 h 132"/>
                  <a:gd name="T30" fmla="*/ 140 w 397"/>
                  <a:gd name="T31" fmla="*/ 115 h 132"/>
                  <a:gd name="T32" fmla="*/ 142 w 397"/>
                  <a:gd name="T33" fmla="*/ 118 h 132"/>
                  <a:gd name="T34" fmla="*/ 145 w 397"/>
                  <a:gd name="T35" fmla="*/ 122 h 132"/>
                  <a:gd name="T36" fmla="*/ 142 w 397"/>
                  <a:gd name="T37" fmla="*/ 125 h 132"/>
                  <a:gd name="T38" fmla="*/ 140 w 397"/>
                  <a:gd name="T39" fmla="*/ 129 h 132"/>
                  <a:gd name="T40" fmla="*/ 133 w 397"/>
                  <a:gd name="T41" fmla="*/ 132 h 132"/>
                  <a:gd name="T42" fmla="*/ 118 w 397"/>
                  <a:gd name="T43" fmla="*/ 130 h 132"/>
                  <a:gd name="T44" fmla="*/ 103 w 397"/>
                  <a:gd name="T45" fmla="*/ 128 h 132"/>
                  <a:gd name="T46" fmla="*/ 91 w 397"/>
                  <a:gd name="T47" fmla="*/ 124 h 132"/>
                  <a:gd name="T48" fmla="*/ 76 w 397"/>
                  <a:gd name="T49" fmla="*/ 121 h 132"/>
                  <a:gd name="T50" fmla="*/ 62 w 397"/>
                  <a:gd name="T51" fmla="*/ 116 h 132"/>
                  <a:gd name="T52" fmla="*/ 49 w 397"/>
                  <a:gd name="T53" fmla="*/ 110 h 132"/>
                  <a:gd name="T54" fmla="*/ 37 w 397"/>
                  <a:gd name="T55" fmla="*/ 106 h 132"/>
                  <a:gd name="T56" fmla="*/ 27 w 397"/>
                  <a:gd name="T57" fmla="*/ 99 h 132"/>
                  <a:gd name="T58" fmla="*/ 20 w 397"/>
                  <a:gd name="T59" fmla="*/ 93 h 132"/>
                  <a:gd name="T60" fmla="*/ 13 w 397"/>
                  <a:gd name="T61" fmla="*/ 85 h 132"/>
                  <a:gd name="T62" fmla="*/ 3 w 397"/>
                  <a:gd name="T63" fmla="*/ 77 h 132"/>
                  <a:gd name="T64" fmla="*/ 0 w 397"/>
                  <a:gd name="T65" fmla="*/ 69 h 132"/>
                  <a:gd name="T66" fmla="*/ 0 w 397"/>
                  <a:gd name="T67" fmla="*/ 61 h 132"/>
                  <a:gd name="T68" fmla="*/ 5 w 397"/>
                  <a:gd name="T69" fmla="*/ 53 h 132"/>
                  <a:gd name="T70" fmla="*/ 15 w 397"/>
                  <a:gd name="T71" fmla="*/ 46 h 132"/>
                  <a:gd name="T72" fmla="*/ 25 w 397"/>
                  <a:gd name="T73" fmla="*/ 40 h 132"/>
                  <a:gd name="T74" fmla="*/ 37 w 397"/>
                  <a:gd name="T75" fmla="*/ 33 h 132"/>
                  <a:gd name="T76" fmla="*/ 52 w 397"/>
                  <a:gd name="T77" fmla="*/ 28 h 132"/>
                  <a:gd name="T78" fmla="*/ 66 w 397"/>
                  <a:gd name="T79" fmla="*/ 24 h 132"/>
                  <a:gd name="T80" fmla="*/ 81 w 397"/>
                  <a:gd name="T81" fmla="*/ 20 h 132"/>
                  <a:gd name="T82" fmla="*/ 113 w 397"/>
                  <a:gd name="T83" fmla="*/ 16 h 132"/>
                  <a:gd name="T84" fmla="*/ 145 w 397"/>
                  <a:gd name="T85" fmla="*/ 10 h 132"/>
                  <a:gd name="T86" fmla="*/ 179 w 397"/>
                  <a:gd name="T87" fmla="*/ 5 h 132"/>
                  <a:gd name="T88" fmla="*/ 214 w 397"/>
                  <a:gd name="T89" fmla="*/ 2 h 132"/>
                  <a:gd name="T90" fmla="*/ 245 w 397"/>
                  <a:gd name="T91" fmla="*/ 0 h 132"/>
                  <a:gd name="T92" fmla="*/ 280 w 397"/>
                  <a:gd name="T93" fmla="*/ 0 h 132"/>
                  <a:gd name="T94" fmla="*/ 312 w 397"/>
                  <a:gd name="T95" fmla="*/ 1 h 132"/>
                  <a:gd name="T96" fmla="*/ 341 w 397"/>
                  <a:gd name="T97" fmla="*/ 5 h 132"/>
                  <a:gd name="T98" fmla="*/ 370 w 397"/>
                  <a:gd name="T99" fmla="*/ 13 h 132"/>
                  <a:gd name="T100" fmla="*/ 397 w 397"/>
                  <a:gd name="T101" fmla="*/ 24 h 132"/>
                  <a:gd name="T102" fmla="*/ 397 w 397"/>
                  <a:gd name="T103" fmla="*/ 24 h 13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97"/>
                  <a:gd name="T157" fmla="*/ 0 h 132"/>
                  <a:gd name="T158" fmla="*/ 397 w 397"/>
                  <a:gd name="T159" fmla="*/ 132 h 13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97" h="132">
                    <a:moveTo>
                      <a:pt x="397" y="24"/>
                    </a:moveTo>
                    <a:lnTo>
                      <a:pt x="388" y="40"/>
                    </a:lnTo>
                    <a:lnTo>
                      <a:pt x="370" y="52"/>
                    </a:lnTo>
                    <a:lnTo>
                      <a:pt x="348" y="62"/>
                    </a:lnTo>
                    <a:lnTo>
                      <a:pt x="319" y="69"/>
                    </a:lnTo>
                    <a:lnTo>
                      <a:pt x="290" y="75"/>
                    </a:lnTo>
                    <a:lnTo>
                      <a:pt x="255" y="80"/>
                    </a:lnTo>
                    <a:lnTo>
                      <a:pt x="221" y="83"/>
                    </a:lnTo>
                    <a:lnTo>
                      <a:pt x="187" y="88"/>
                    </a:lnTo>
                    <a:lnTo>
                      <a:pt x="155" y="93"/>
                    </a:lnTo>
                    <a:lnTo>
                      <a:pt x="125" y="99"/>
                    </a:lnTo>
                    <a:lnTo>
                      <a:pt x="128" y="102"/>
                    </a:lnTo>
                    <a:lnTo>
                      <a:pt x="130" y="106"/>
                    </a:lnTo>
                    <a:lnTo>
                      <a:pt x="135" y="109"/>
                    </a:lnTo>
                    <a:lnTo>
                      <a:pt x="138" y="112"/>
                    </a:lnTo>
                    <a:lnTo>
                      <a:pt x="140" y="115"/>
                    </a:lnTo>
                    <a:lnTo>
                      <a:pt x="142" y="118"/>
                    </a:lnTo>
                    <a:lnTo>
                      <a:pt x="145" y="122"/>
                    </a:lnTo>
                    <a:lnTo>
                      <a:pt x="142" y="125"/>
                    </a:lnTo>
                    <a:lnTo>
                      <a:pt x="140" y="129"/>
                    </a:lnTo>
                    <a:lnTo>
                      <a:pt x="133" y="132"/>
                    </a:lnTo>
                    <a:lnTo>
                      <a:pt x="118" y="130"/>
                    </a:lnTo>
                    <a:lnTo>
                      <a:pt x="103" y="128"/>
                    </a:lnTo>
                    <a:lnTo>
                      <a:pt x="91" y="124"/>
                    </a:lnTo>
                    <a:lnTo>
                      <a:pt x="76" y="121"/>
                    </a:lnTo>
                    <a:lnTo>
                      <a:pt x="62" y="116"/>
                    </a:lnTo>
                    <a:lnTo>
                      <a:pt x="49" y="110"/>
                    </a:lnTo>
                    <a:lnTo>
                      <a:pt x="37" y="106"/>
                    </a:lnTo>
                    <a:lnTo>
                      <a:pt x="27" y="99"/>
                    </a:lnTo>
                    <a:lnTo>
                      <a:pt x="20" y="93"/>
                    </a:lnTo>
                    <a:lnTo>
                      <a:pt x="13" y="85"/>
                    </a:lnTo>
                    <a:lnTo>
                      <a:pt x="3" y="77"/>
                    </a:lnTo>
                    <a:lnTo>
                      <a:pt x="0" y="69"/>
                    </a:lnTo>
                    <a:lnTo>
                      <a:pt x="0" y="61"/>
                    </a:lnTo>
                    <a:lnTo>
                      <a:pt x="5" y="53"/>
                    </a:lnTo>
                    <a:lnTo>
                      <a:pt x="15" y="46"/>
                    </a:lnTo>
                    <a:lnTo>
                      <a:pt x="25" y="40"/>
                    </a:lnTo>
                    <a:lnTo>
                      <a:pt x="37" y="33"/>
                    </a:lnTo>
                    <a:lnTo>
                      <a:pt x="52" y="28"/>
                    </a:lnTo>
                    <a:lnTo>
                      <a:pt x="66" y="24"/>
                    </a:lnTo>
                    <a:lnTo>
                      <a:pt x="81" y="20"/>
                    </a:lnTo>
                    <a:lnTo>
                      <a:pt x="113" y="16"/>
                    </a:lnTo>
                    <a:lnTo>
                      <a:pt x="145" y="10"/>
                    </a:lnTo>
                    <a:lnTo>
                      <a:pt x="179" y="5"/>
                    </a:lnTo>
                    <a:lnTo>
                      <a:pt x="214" y="2"/>
                    </a:lnTo>
                    <a:lnTo>
                      <a:pt x="245" y="0"/>
                    </a:lnTo>
                    <a:lnTo>
                      <a:pt x="280" y="0"/>
                    </a:lnTo>
                    <a:lnTo>
                      <a:pt x="312" y="1"/>
                    </a:lnTo>
                    <a:lnTo>
                      <a:pt x="341" y="5"/>
                    </a:lnTo>
                    <a:lnTo>
                      <a:pt x="370" y="13"/>
                    </a:lnTo>
                    <a:lnTo>
                      <a:pt x="397" y="24"/>
                    </a:lnTo>
                    <a:close/>
                  </a:path>
                </a:pathLst>
              </a:custGeom>
              <a:solidFill>
                <a:srgbClr val="CC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sz="101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8748060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5AE76B-CEDB-4F25-83B9-894FF0256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DA16B2-00C7-46E2-927B-556C6C1CA6FF}"/>
              </a:ext>
            </a:extLst>
          </p:cNvPr>
          <p:cNvSpPr txBox="1"/>
          <p:nvPr/>
        </p:nvSpPr>
        <p:spPr>
          <a:xfrm>
            <a:off x="626731" y="1490008"/>
            <a:ext cx="1022267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40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nhóm</a:t>
            </a:r>
            <a:r>
              <a:rPr lang="en-US" sz="40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US" sz="4000" dirty="0" err="1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Tổ</a:t>
            </a:r>
            <a:r>
              <a:rPr lang="en-US" sz="4000" dirty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 + 2 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Cài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phép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endParaRPr lang="en-US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sz="4000" dirty="0" err="1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Tổ</a:t>
            </a:r>
            <a:r>
              <a:rPr lang="en-US" sz="4000" dirty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3 + 4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Tô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loại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màu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viết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phép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endParaRPr lang="en-US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165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Ảnh động trang trí powerpoint (1)">
            <a:extLst>
              <a:ext uri="{FF2B5EF4-FFF2-40B4-BE49-F238E27FC236}">
                <a16:creationId xmlns:a16="http://schemas.microsoft.com/office/drawing/2014/main" id="{2C0241CD-FD83-490C-97ED-A24587F12D9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54" y="185530"/>
            <a:ext cx="8772938" cy="5623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68371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4">
            <a:extLst>
              <a:ext uri="{FF2B5EF4-FFF2-40B4-BE49-F238E27FC236}">
                <a16:creationId xmlns:a16="http://schemas.microsoft.com/office/drawing/2014/main" id="{2B029D38-7BA9-43AF-80E3-1D548F59B71A}"/>
              </a:ext>
            </a:extLst>
          </p:cNvPr>
          <p:cNvGrpSpPr>
            <a:grpSpLocks/>
          </p:cNvGrpSpPr>
          <p:nvPr/>
        </p:nvGrpSpPr>
        <p:grpSpPr bwMode="auto">
          <a:xfrm rot="-5400000">
            <a:off x="6956227" y="3426024"/>
            <a:ext cx="2700338" cy="477441"/>
            <a:chOff x="2350" y="1008"/>
            <a:chExt cx="1826" cy="534"/>
          </a:xfrm>
        </p:grpSpPr>
        <p:pic>
          <p:nvPicPr>
            <p:cNvPr id="10316" name="Picture 5" descr="SPARKLES">
              <a:extLst>
                <a:ext uri="{FF2B5EF4-FFF2-40B4-BE49-F238E27FC236}">
                  <a16:creationId xmlns:a16="http://schemas.microsoft.com/office/drawing/2014/main" id="{413A380C-4021-46A8-B68F-DA0F715DFEB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7" name="Picture 6" descr="SPARKLES">
              <a:extLst>
                <a:ext uri="{FF2B5EF4-FFF2-40B4-BE49-F238E27FC236}">
                  <a16:creationId xmlns:a16="http://schemas.microsoft.com/office/drawing/2014/main" id="{5B01C070-D67F-4BE5-9350-1F23A5DDDB1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8" name="Picture 7" descr="SPARKLES">
              <a:extLst>
                <a:ext uri="{FF2B5EF4-FFF2-40B4-BE49-F238E27FC236}">
                  <a16:creationId xmlns:a16="http://schemas.microsoft.com/office/drawing/2014/main" id="{876102C2-1091-49F0-8022-1EEF1B1FC81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9" name="Picture 8" descr="SPARKLES">
              <a:extLst>
                <a:ext uri="{FF2B5EF4-FFF2-40B4-BE49-F238E27FC236}">
                  <a16:creationId xmlns:a16="http://schemas.microsoft.com/office/drawing/2014/main" id="{49C06F16-94EC-4203-BB41-947CC938219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43" name="Group 9">
            <a:extLst>
              <a:ext uri="{FF2B5EF4-FFF2-40B4-BE49-F238E27FC236}">
                <a16:creationId xmlns:a16="http://schemas.microsoft.com/office/drawing/2014/main" id="{BBC57E38-2957-42C2-8BB2-8E76210114D0}"/>
              </a:ext>
            </a:extLst>
          </p:cNvPr>
          <p:cNvGrpSpPr>
            <a:grpSpLocks/>
          </p:cNvGrpSpPr>
          <p:nvPr/>
        </p:nvGrpSpPr>
        <p:grpSpPr bwMode="auto">
          <a:xfrm rot="-5400000">
            <a:off x="2798564" y="3554612"/>
            <a:ext cx="2700338" cy="477441"/>
            <a:chOff x="2350" y="1008"/>
            <a:chExt cx="1826" cy="534"/>
          </a:xfrm>
        </p:grpSpPr>
        <p:pic>
          <p:nvPicPr>
            <p:cNvPr id="10312" name="Picture 10" descr="SPARKLES">
              <a:extLst>
                <a:ext uri="{FF2B5EF4-FFF2-40B4-BE49-F238E27FC236}">
                  <a16:creationId xmlns:a16="http://schemas.microsoft.com/office/drawing/2014/main" id="{0CF1F7E4-EF60-42E8-ACA5-5752FF0B31E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3" name="Picture 11" descr="SPARKLES">
              <a:extLst>
                <a:ext uri="{FF2B5EF4-FFF2-40B4-BE49-F238E27FC236}">
                  <a16:creationId xmlns:a16="http://schemas.microsoft.com/office/drawing/2014/main" id="{5E3F6EAD-B9DD-4010-BC63-43E10B32332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4" name="Picture 12" descr="SPARKLES">
              <a:extLst>
                <a:ext uri="{FF2B5EF4-FFF2-40B4-BE49-F238E27FC236}">
                  <a16:creationId xmlns:a16="http://schemas.microsoft.com/office/drawing/2014/main" id="{090A852F-DD9B-489B-9AD9-6C658752220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5" name="Picture 13" descr="SPARKLES">
              <a:extLst>
                <a:ext uri="{FF2B5EF4-FFF2-40B4-BE49-F238E27FC236}">
                  <a16:creationId xmlns:a16="http://schemas.microsoft.com/office/drawing/2014/main" id="{1033EF26-4A64-47E6-A881-DA538BB4AF4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5668" name="WordArt 84">
            <a:extLst>
              <a:ext uri="{FF2B5EF4-FFF2-40B4-BE49-F238E27FC236}">
                <a16:creationId xmlns:a16="http://schemas.microsoft.com/office/drawing/2014/main" id="{7FD2B631-1959-4898-8D82-2637ED4A99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95887" y="3686176"/>
            <a:ext cx="2014538" cy="664369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>
              <a:defRPr/>
            </a:pPr>
            <a:r>
              <a:rPr lang="vi-VN" sz="2025" kern="1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chemeClr val="bg1"/>
                    </a:gs>
                    <a:gs pos="50000">
                      <a:srgbClr val="FF00FF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           </a:t>
            </a:r>
          </a:p>
        </p:txBody>
      </p:sp>
      <p:grpSp>
        <p:nvGrpSpPr>
          <p:cNvPr id="4" name="Group 16">
            <a:extLst>
              <a:ext uri="{FF2B5EF4-FFF2-40B4-BE49-F238E27FC236}">
                <a16:creationId xmlns:a16="http://schemas.microsoft.com/office/drawing/2014/main" id="{C7A362E5-A439-41E4-9B3A-4F6C5EAE12D6}"/>
              </a:ext>
            </a:extLst>
          </p:cNvPr>
          <p:cNvGrpSpPr>
            <a:grpSpLocks/>
          </p:cNvGrpSpPr>
          <p:nvPr/>
        </p:nvGrpSpPr>
        <p:grpSpPr bwMode="auto">
          <a:xfrm>
            <a:off x="1847529" y="260649"/>
            <a:ext cx="7764389" cy="5740102"/>
            <a:chOff x="47" y="0"/>
            <a:chExt cx="5713" cy="4320"/>
          </a:xfrm>
        </p:grpSpPr>
        <p:sp>
          <p:nvSpPr>
            <p:cNvPr id="151" name="Freeform 17">
              <a:extLst>
                <a:ext uri="{FF2B5EF4-FFF2-40B4-BE49-F238E27FC236}">
                  <a16:creationId xmlns:a16="http://schemas.microsoft.com/office/drawing/2014/main" id="{174EA004-3104-4AEB-B55A-AFE98A918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" y="0"/>
              <a:ext cx="5713" cy="4320"/>
            </a:xfrm>
            <a:custGeom>
              <a:avLst/>
              <a:gdLst>
                <a:gd name="T0" fmla="*/ 3365 w 5713"/>
                <a:gd name="T1" fmla="*/ 58 h 4320"/>
                <a:gd name="T2" fmla="*/ 3390 w 5713"/>
                <a:gd name="T3" fmla="*/ 142 h 4320"/>
                <a:gd name="T4" fmla="*/ 3613 w 5713"/>
                <a:gd name="T5" fmla="*/ 187 h 4320"/>
                <a:gd name="T6" fmla="*/ 4015 w 5713"/>
                <a:gd name="T7" fmla="*/ 178 h 4320"/>
                <a:gd name="T8" fmla="*/ 4051 w 5713"/>
                <a:gd name="T9" fmla="*/ 310 h 4320"/>
                <a:gd name="T10" fmla="*/ 3735 w 5713"/>
                <a:gd name="T11" fmla="*/ 420 h 4320"/>
                <a:gd name="T12" fmla="*/ 3794 w 5713"/>
                <a:gd name="T13" fmla="*/ 514 h 4320"/>
                <a:gd name="T14" fmla="*/ 3699 w 5713"/>
                <a:gd name="T15" fmla="*/ 610 h 4320"/>
                <a:gd name="T16" fmla="*/ 3576 w 5713"/>
                <a:gd name="T17" fmla="*/ 663 h 4320"/>
                <a:gd name="T18" fmla="*/ 3529 w 5713"/>
                <a:gd name="T19" fmla="*/ 765 h 4320"/>
                <a:gd name="T20" fmla="*/ 3699 w 5713"/>
                <a:gd name="T21" fmla="*/ 779 h 4320"/>
                <a:gd name="T22" fmla="*/ 3838 w 5713"/>
                <a:gd name="T23" fmla="*/ 866 h 4320"/>
                <a:gd name="T24" fmla="*/ 3855 w 5713"/>
                <a:gd name="T25" fmla="*/ 996 h 4320"/>
                <a:gd name="T26" fmla="*/ 4086 w 5713"/>
                <a:gd name="T27" fmla="*/ 1008 h 4320"/>
                <a:gd name="T28" fmla="*/ 4093 w 5713"/>
                <a:gd name="T29" fmla="*/ 1019 h 4320"/>
                <a:gd name="T30" fmla="*/ 4213 w 5713"/>
                <a:gd name="T31" fmla="*/ 990 h 4320"/>
                <a:gd name="T32" fmla="*/ 4402 w 5713"/>
                <a:gd name="T33" fmla="*/ 1022 h 4320"/>
                <a:gd name="T34" fmla="*/ 5351 w 5713"/>
                <a:gd name="T35" fmla="*/ 1452 h 4320"/>
                <a:gd name="T36" fmla="*/ 5642 w 5713"/>
                <a:gd name="T37" fmla="*/ 1563 h 4320"/>
                <a:gd name="T38" fmla="*/ 5637 w 5713"/>
                <a:gd name="T39" fmla="*/ 1877 h 4320"/>
                <a:gd name="T40" fmla="*/ 5417 w 5713"/>
                <a:gd name="T41" fmla="*/ 2071 h 4320"/>
                <a:gd name="T42" fmla="*/ 5321 w 5713"/>
                <a:gd name="T43" fmla="*/ 2666 h 4320"/>
                <a:gd name="T44" fmla="*/ 5311 w 5713"/>
                <a:gd name="T45" fmla="*/ 2755 h 4320"/>
                <a:gd name="T46" fmla="*/ 4581 w 5713"/>
                <a:gd name="T47" fmla="*/ 3818 h 4320"/>
                <a:gd name="T48" fmla="*/ 4260 w 5713"/>
                <a:gd name="T49" fmla="*/ 3877 h 4320"/>
                <a:gd name="T50" fmla="*/ 4554 w 5713"/>
                <a:gd name="T51" fmla="*/ 4005 h 4320"/>
                <a:gd name="T52" fmla="*/ 4525 w 5713"/>
                <a:gd name="T53" fmla="*/ 4188 h 4320"/>
                <a:gd name="T54" fmla="*/ 3961 w 5713"/>
                <a:gd name="T55" fmla="*/ 4303 h 4320"/>
                <a:gd name="T56" fmla="*/ 3451 w 5713"/>
                <a:gd name="T57" fmla="*/ 4237 h 4320"/>
                <a:gd name="T58" fmla="*/ 3194 w 5713"/>
                <a:gd name="T59" fmla="*/ 4093 h 4320"/>
                <a:gd name="T60" fmla="*/ 2990 w 5713"/>
                <a:gd name="T61" fmla="*/ 3942 h 4320"/>
                <a:gd name="T62" fmla="*/ 3034 w 5713"/>
                <a:gd name="T63" fmla="*/ 3838 h 4320"/>
                <a:gd name="T64" fmla="*/ 2789 w 5713"/>
                <a:gd name="T65" fmla="*/ 3815 h 4320"/>
                <a:gd name="T66" fmla="*/ 2632 w 5713"/>
                <a:gd name="T67" fmla="*/ 3852 h 4320"/>
                <a:gd name="T68" fmla="*/ 2598 w 5713"/>
                <a:gd name="T69" fmla="*/ 3974 h 4320"/>
                <a:gd name="T70" fmla="*/ 2478 w 5713"/>
                <a:gd name="T71" fmla="*/ 4184 h 4320"/>
                <a:gd name="T72" fmla="*/ 2169 w 5713"/>
                <a:gd name="T73" fmla="*/ 4316 h 4320"/>
                <a:gd name="T74" fmla="*/ 1723 w 5713"/>
                <a:gd name="T75" fmla="*/ 4236 h 4320"/>
                <a:gd name="T76" fmla="*/ 1515 w 5713"/>
                <a:gd name="T77" fmla="*/ 4069 h 4320"/>
                <a:gd name="T78" fmla="*/ 1203 w 5713"/>
                <a:gd name="T79" fmla="*/ 3952 h 4320"/>
                <a:gd name="T80" fmla="*/ 1017 w 5713"/>
                <a:gd name="T81" fmla="*/ 3803 h 4320"/>
                <a:gd name="T82" fmla="*/ 154 w 5713"/>
                <a:gd name="T83" fmla="*/ 2099 h 4320"/>
                <a:gd name="T84" fmla="*/ 5 w 5713"/>
                <a:gd name="T85" fmla="*/ 1861 h 4320"/>
                <a:gd name="T86" fmla="*/ 365 w 5713"/>
                <a:gd name="T87" fmla="*/ 1116 h 4320"/>
                <a:gd name="T88" fmla="*/ 870 w 5713"/>
                <a:gd name="T89" fmla="*/ 1116 h 4320"/>
                <a:gd name="T90" fmla="*/ 1395 w 5713"/>
                <a:gd name="T91" fmla="*/ 1046 h 4320"/>
                <a:gd name="T92" fmla="*/ 1497 w 5713"/>
                <a:gd name="T93" fmla="*/ 992 h 4320"/>
                <a:gd name="T94" fmla="*/ 1664 w 5713"/>
                <a:gd name="T95" fmla="*/ 999 h 4320"/>
                <a:gd name="T96" fmla="*/ 1814 w 5713"/>
                <a:gd name="T97" fmla="*/ 995 h 4320"/>
                <a:gd name="T98" fmla="*/ 2017 w 5713"/>
                <a:gd name="T99" fmla="*/ 866 h 4320"/>
                <a:gd name="T100" fmla="*/ 2260 w 5713"/>
                <a:gd name="T101" fmla="*/ 782 h 4320"/>
                <a:gd name="T102" fmla="*/ 2191 w 5713"/>
                <a:gd name="T103" fmla="*/ 726 h 4320"/>
                <a:gd name="T104" fmla="*/ 2056 w 5713"/>
                <a:gd name="T105" fmla="*/ 670 h 4320"/>
                <a:gd name="T106" fmla="*/ 2044 w 5713"/>
                <a:gd name="T107" fmla="*/ 612 h 4320"/>
                <a:gd name="T108" fmla="*/ 1973 w 5713"/>
                <a:gd name="T109" fmla="*/ 575 h 4320"/>
                <a:gd name="T110" fmla="*/ 1870 w 5713"/>
                <a:gd name="T111" fmla="*/ 557 h 4320"/>
                <a:gd name="T112" fmla="*/ 1689 w 5713"/>
                <a:gd name="T113" fmla="*/ 406 h 4320"/>
                <a:gd name="T114" fmla="*/ 2125 w 5713"/>
                <a:gd name="T115" fmla="*/ 336 h 4320"/>
                <a:gd name="T116" fmla="*/ 2740 w 5713"/>
                <a:gd name="T117" fmla="*/ 30 h 432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713"/>
                <a:gd name="T178" fmla="*/ 0 h 4320"/>
                <a:gd name="T179" fmla="*/ 5713 w 5713"/>
                <a:gd name="T180" fmla="*/ 4320 h 432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713" h="4320">
                  <a:moveTo>
                    <a:pt x="3348" y="0"/>
                  </a:moveTo>
                  <a:lnTo>
                    <a:pt x="3355" y="8"/>
                  </a:lnTo>
                  <a:lnTo>
                    <a:pt x="3360" y="16"/>
                  </a:lnTo>
                  <a:lnTo>
                    <a:pt x="3363" y="24"/>
                  </a:lnTo>
                  <a:lnTo>
                    <a:pt x="3365" y="32"/>
                  </a:lnTo>
                  <a:lnTo>
                    <a:pt x="3365" y="40"/>
                  </a:lnTo>
                  <a:lnTo>
                    <a:pt x="3365" y="48"/>
                  </a:lnTo>
                  <a:lnTo>
                    <a:pt x="3365" y="58"/>
                  </a:lnTo>
                  <a:lnTo>
                    <a:pt x="3365" y="66"/>
                  </a:lnTo>
                  <a:lnTo>
                    <a:pt x="3368" y="74"/>
                  </a:lnTo>
                  <a:lnTo>
                    <a:pt x="3373" y="83"/>
                  </a:lnTo>
                  <a:lnTo>
                    <a:pt x="3375" y="95"/>
                  </a:lnTo>
                  <a:lnTo>
                    <a:pt x="3377" y="107"/>
                  </a:lnTo>
                  <a:lnTo>
                    <a:pt x="3380" y="119"/>
                  </a:lnTo>
                  <a:lnTo>
                    <a:pt x="3385" y="131"/>
                  </a:lnTo>
                  <a:lnTo>
                    <a:pt x="3390" y="142"/>
                  </a:lnTo>
                  <a:lnTo>
                    <a:pt x="3395" y="154"/>
                  </a:lnTo>
                  <a:lnTo>
                    <a:pt x="3402" y="165"/>
                  </a:lnTo>
                  <a:lnTo>
                    <a:pt x="3409" y="175"/>
                  </a:lnTo>
                  <a:lnTo>
                    <a:pt x="3417" y="187"/>
                  </a:lnTo>
                  <a:lnTo>
                    <a:pt x="3424" y="197"/>
                  </a:lnTo>
                  <a:lnTo>
                    <a:pt x="3493" y="195"/>
                  </a:lnTo>
                  <a:lnTo>
                    <a:pt x="3554" y="191"/>
                  </a:lnTo>
                  <a:lnTo>
                    <a:pt x="3613" y="187"/>
                  </a:lnTo>
                  <a:lnTo>
                    <a:pt x="3667" y="182"/>
                  </a:lnTo>
                  <a:lnTo>
                    <a:pt x="3721" y="179"/>
                  </a:lnTo>
                  <a:lnTo>
                    <a:pt x="3775" y="174"/>
                  </a:lnTo>
                  <a:lnTo>
                    <a:pt x="3831" y="170"/>
                  </a:lnTo>
                  <a:lnTo>
                    <a:pt x="3887" y="166"/>
                  </a:lnTo>
                  <a:lnTo>
                    <a:pt x="3946" y="164"/>
                  </a:lnTo>
                  <a:lnTo>
                    <a:pt x="4010" y="162"/>
                  </a:lnTo>
                  <a:lnTo>
                    <a:pt x="4015" y="178"/>
                  </a:lnTo>
                  <a:lnTo>
                    <a:pt x="4020" y="195"/>
                  </a:lnTo>
                  <a:lnTo>
                    <a:pt x="4025" y="211"/>
                  </a:lnTo>
                  <a:lnTo>
                    <a:pt x="4029" y="228"/>
                  </a:lnTo>
                  <a:lnTo>
                    <a:pt x="4037" y="244"/>
                  </a:lnTo>
                  <a:lnTo>
                    <a:pt x="4042" y="261"/>
                  </a:lnTo>
                  <a:lnTo>
                    <a:pt x="4044" y="277"/>
                  </a:lnTo>
                  <a:lnTo>
                    <a:pt x="4049" y="294"/>
                  </a:lnTo>
                  <a:lnTo>
                    <a:pt x="4051" y="310"/>
                  </a:lnTo>
                  <a:lnTo>
                    <a:pt x="4054" y="326"/>
                  </a:lnTo>
                  <a:lnTo>
                    <a:pt x="3701" y="371"/>
                  </a:lnTo>
                  <a:lnTo>
                    <a:pt x="3689" y="381"/>
                  </a:lnTo>
                  <a:lnTo>
                    <a:pt x="3686" y="390"/>
                  </a:lnTo>
                  <a:lnTo>
                    <a:pt x="3694" y="398"/>
                  </a:lnTo>
                  <a:lnTo>
                    <a:pt x="3703" y="406"/>
                  </a:lnTo>
                  <a:lnTo>
                    <a:pt x="3718" y="413"/>
                  </a:lnTo>
                  <a:lnTo>
                    <a:pt x="3735" y="420"/>
                  </a:lnTo>
                  <a:lnTo>
                    <a:pt x="3752" y="427"/>
                  </a:lnTo>
                  <a:lnTo>
                    <a:pt x="3770" y="435"/>
                  </a:lnTo>
                  <a:lnTo>
                    <a:pt x="3782" y="443"/>
                  </a:lnTo>
                  <a:lnTo>
                    <a:pt x="3789" y="453"/>
                  </a:lnTo>
                  <a:lnTo>
                    <a:pt x="3797" y="468"/>
                  </a:lnTo>
                  <a:lnTo>
                    <a:pt x="3799" y="484"/>
                  </a:lnTo>
                  <a:lnTo>
                    <a:pt x="3797" y="499"/>
                  </a:lnTo>
                  <a:lnTo>
                    <a:pt x="3794" y="514"/>
                  </a:lnTo>
                  <a:lnTo>
                    <a:pt x="3787" y="528"/>
                  </a:lnTo>
                  <a:lnTo>
                    <a:pt x="3777" y="542"/>
                  </a:lnTo>
                  <a:lnTo>
                    <a:pt x="3767" y="556"/>
                  </a:lnTo>
                  <a:lnTo>
                    <a:pt x="3755" y="570"/>
                  </a:lnTo>
                  <a:lnTo>
                    <a:pt x="3740" y="582"/>
                  </a:lnTo>
                  <a:lnTo>
                    <a:pt x="3725" y="594"/>
                  </a:lnTo>
                  <a:lnTo>
                    <a:pt x="3713" y="603"/>
                  </a:lnTo>
                  <a:lnTo>
                    <a:pt x="3699" y="610"/>
                  </a:lnTo>
                  <a:lnTo>
                    <a:pt x="3679" y="614"/>
                  </a:lnTo>
                  <a:lnTo>
                    <a:pt x="3659" y="619"/>
                  </a:lnTo>
                  <a:lnTo>
                    <a:pt x="3640" y="623"/>
                  </a:lnTo>
                  <a:lnTo>
                    <a:pt x="3620" y="628"/>
                  </a:lnTo>
                  <a:lnTo>
                    <a:pt x="3603" y="634"/>
                  </a:lnTo>
                  <a:lnTo>
                    <a:pt x="3591" y="642"/>
                  </a:lnTo>
                  <a:lnTo>
                    <a:pt x="3581" y="651"/>
                  </a:lnTo>
                  <a:lnTo>
                    <a:pt x="3576" y="663"/>
                  </a:lnTo>
                  <a:lnTo>
                    <a:pt x="3576" y="676"/>
                  </a:lnTo>
                  <a:lnTo>
                    <a:pt x="3574" y="688"/>
                  </a:lnTo>
                  <a:lnTo>
                    <a:pt x="3569" y="701"/>
                  </a:lnTo>
                  <a:lnTo>
                    <a:pt x="3564" y="714"/>
                  </a:lnTo>
                  <a:lnTo>
                    <a:pt x="3556" y="726"/>
                  </a:lnTo>
                  <a:lnTo>
                    <a:pt x="3547" y="739"/>
                  </a:lnTo>
                  <a:lnTo>
                    <a:pt x="3537" y="752"/>
                  </a:lnTo>
                  <a:lnTo>
                    <a:pt x="3529" y="765"/>
                  </a:lnTo>
                  <a:lnTo>
                    <a:pt x="3520" y="778"/>
                  </a:lnTo>
                  <a:lnTo>
                    <a:pt x="3512" y="790"/>
                  </a:lnTo>
                  <a:lnTo>
                    <a:pt x="3542" y="790"/>
                  </a:lnTo>
                  <a:lnTo>
                    <a:pt x="3574" y="789"/>
                  </a:lnTo>
                  <a:lnTo>
                    <a:pt x="3603" y="787"/>
                  </a:lnTo>
                  <a:lnTo>
                    <a:pt x="3635" y="783"/>
                  </a:lnTo>
                  <a:lnTo>
                    <a:pt x="3667" y="781"/>
                  </a:lnTo>
                  <a:lnTo>
                    <a:pt x="3699" y="779"/>
                  </a:lnTo>
                  <a:lnTo>
                    <a:pt x="3730" y="779"/>
                  </a:lnTo>
                  <a:lnTo>
                    <a:pt x="3760" y="779"/>
                  </a:lnTo>
                  <a:lnTo>
                    <a:pt x="3792" y="782"/>
                  </a:lnTo>
                  <a:lnTo>
                    <a:pt x="3821" y="787"/>
                  </a:lnTo>
                  <a:lnTo>
                    <a:pt x="3833" y="807"/>
                  </a:lnTo>
                  <a:lnTo>
                    <a:pt x="3838" y="827"/>
                  </a:lnTo>
                  <a:lnTo>
                    <a:pt x="3841" y="846"/>
                  </a:lnTo>
                  <a:lnTo>
                    <a:pt x="3838" y="866"/>
                  </a:lnTo>
                  <a:lnTo>
                    <a:pt x="3833" y="885"/>
                  </a:lnTo>
                  <a:lnTo>
                    <a:pt x="3828" y="904"/>
                  </a:lnTo>
                  <a:lnTo>
                    <a:pt x="3821" y="925"/>
                  </a:lnTo>
                  <a:lnTo>
                    <a:pt x="3814" y="944"/>
                  </a:lnTo>
                  <a:lnTo>
                    <a:pt x="3809" y="964"/>
                  </a:lnTo>
                  <a:lnTo>
                    <a:pt x="3806" y="984"/>
                  </a:lnTo>
                  <a:lnTo>
                    <a:pt x="3831" y="990"/>
                  </a:lnTo>
                  <a:lnTo>
                    <a:pt x="3855" y="996"/>
                  </a:lnTo>
                  <a:lnTo>
                    <a:pt x="3882" y="999"/>
                  </a:lnTo>
                  <a:lnTo>
                    <a:pt x="3912" y="1002"/>
                  </a:lnTo>
                  <a:lnTo>
                    <a:pt x="3944" y="1003"/>
                  </a:lnTo>
                  <a:lnTo>
                    <a:pt x="3973" y="1004"/>
                  </a:lnTo>
                  <a:lnTo>
                    <a:pt x="4005" y="1005"/>
                  </a:lnTo>
                  <a:lnTo>
                    <a:pt x="4034" y="1005"/>
                  </a:lnTo>
                  <a:lnTo>
                    <a:pt x="4061" y="1006"/>
                  </a:lnTo>
                  <a:lnTo>
                    <a:pt x="4086" y="1008"/>
                  </a:lnTo>
                  <a:lnTo>
                    <a:pt x="4086" y="1010"/>
                  </a:lnTo>
                  <a:lnTo>
                    <a:pt x="4086" y="1012"/>
                  </a:lnTo>
                  <a:lnTo>
                    <a:pt x="4088" y="1013"/>
                  </a:lnTo>
                  <a:lnTo>
                    <a:pt x="4088" y="1014"/>
                  </a:lnTo>
                  <a:lnTo>
                    <a:pt x="4088" y="1015"/>
                  </a:lnTo>
                  <a:lnTo>
                    <a:pt x="4088" y="1016"/>
                  </a:lnTo>
                  <a:lnTo>
                    <a:pt x="4091" y="1018"/>
                  </a:lnTo>
                  <a:lnTo>
                    <a:pt x="4093" y="1019"/>
                  </a:lnTo>
                  <a:lnTo>
                    <a:pt x="4096" y="1020"/>
                  </a:lnTo>
                  <a:lnTo>
                    <a:pt x="4098" y="1020"/>
                  </a:lnTo>
                  <a:lnTo>
                    <a:pt x="4115" y="1013"/>
                  </a:lnTo>
                  <a:lnTo>
                    <a:pt x="4132" y="1007"/>
                  </a:lnTo>
                  <a:lnTo>
                    <a:pt x="4152" y="1002"/>
                  </a:lnTo>
                  <a:lnTo>
                    <a:pt x="4172" y="997"/>
                  </a:lnTo>
                  <a:lnTo>
                    <a:pt x="4191" y="994"/>
                  </a:lnTo>
                  <a:lnTo>
                    <a:pt x="4213" y="990"/>
                  </a:lnTo>
                  <a:lnTo>
                    <a:pt x="4235" y="987"/>
                  </a:lnTo>
                  <a:lnTo>
                    <a:pt x="4255" y="984"/>
                  </a:lnTo>
                  <a:lnTo>
                    <a:pt x="4277" y="982"/>
                  </a:lnTo>
                  <a:lnTo>
                    <a:pt x="4299" y="979"/>
                  </a:lnTo>
                  <a:lnTo>
                    <a:pt x="4333" y="987"/>
                  </a:lnTo>
                  <a:lnTo>
                    <a:pt x="4360" y="997"/>
                  </a:lnTo>
                  <a:lnTo>
                    <a:pt x="4382" y="1008"/>
                  </a:lnTo>
                  <a:lnTo>
                    <a:pt x="4402" y="1022"/>
                  </a:lnTo>
                  <a:lnTo>
                    <a:pt x="4414" y="1037"/>
                  </a:lnTo>
                  <a:lnTo>
                    <a:pt x="4426" y="1052"/>
                  </a:lnTo>
                  <a:lnTo>
                    <a:pt x="4436" y="1068"/>
                  </a:lnTo>
                  <a:lnTo>
                    <a:pt x="4446" y="1085"/>
                  </a:lnTo>
                  <a:lnTo>
                    <a:pt x="4456" y="1101"/>
                  </a:lnTo>
                  <a:lnTo>
                    <a:pt x="4468" y="1116"/>
                  </a:lnTo>
                  <a:lnTo>
                    <a:pt x="5351" y="1119"/>
                  </a:lnTo>
                  <a:lnTo>
                    <a:pt x="5351" y="1452"/>
                  </a:lnTo>
                  <a:lnTo>
                    <a:pt x="5387" y="1466"/>
                  </a:lnTo>
                  <a:lnTo>
                    <a:pt x="5424" y="1478"/>
                  </a:lnTo>
                  <a:lnTo>
                    <a:pt x="5463" y="1492"/>
                  </a:lnTo>
                  <a:lnTo>
                    <a:pt x="5503" y="1504"/>
                  </a:lnTo>
                  <a:lnTo>
                    <a:pt x="5542" y="1517"/>
                  </a:lnTo>
                  <a:lnTo>
                    <a:pt x="5578" y="1531"/>
                  </a:lnTo>
                  <a:lnTo>
                    <a:pt x="5610" y="1547"/>
                  </a:lnTo>
                  <a:lnTo>
                    <a:pt x="5642" y="1563"/>
                  </a:lnTo>
                  <a:lnTo>
                    <a:pt x="5667" y="1581"/>
                  </a:lnTo>
                  <a:lnTo>
                    <a:pt x="5686" y="1602"/>
                  </a:lnTo>
                  <a:lnTo>
                    <a:pt x="5706" y="1648"/>
                  </a:lnTo>
                  <a:lnTo>
                    <a:pt x="5713" y="1695"/>
                  </a:lnTo>
                  <a:lnTo>
                    <a:pt x="5708" y="1742"/>
                  </a:lnTo>
                  <a:lnTo>
                    <a:pt x="5694" y="1788"/>
                  </a:lnTo>
                  <a:lnTo>
                    <a:pt x="5669" y="1834"/>
                  </a:lnTo>
                  <a:lnTo>
                    <a:pt x="5637" y="1877"/>
                  </a:lnTo>
                  <a:lnTo>
                    <a:pt x="5603" y="1922"/>
                  </a:lnTo>
                  <a:lnTo>
                    <a:pt x="5561" y="1964"/>
                  </a:lnTo>
                  <a:lnTo>
                    <a:pt x="5517" y="2005"/>
                  </a:lnTo>
                  <a:lnTo>
                    <a:pt x="5473" y="2045"/>
                  </a:lnTo>
                  <a:lnTo>
                    <a:pt x="5458" y="2052"/>
                  </a:lnTo>
                  <a:lnTo>
                    <a:pt x="5446" y="2059"/>
                  </a:lnTo>
                  <a:lnTo>
                    <a:pt x="5431" y="2066"/>
                  </a:lnTo>
                  <a:lnTo>
                    <a:pt x="5417" y="2071"/>
                  </a:lnTo>
                  <a:lnTo>
                    <a:pt x="5402" y="2077"/>
                  </a:lnTo>
                  <a:lnTo>
                    <a:pt x="5390" y="2083"/>
                  </a:lnTo>
                  <a:lnTo>
                    <a:pt x="5375" y="2088"/>
                  </a:lnTo>
                  <a:lnTo>
                    <a:pt x="5360" y="2094"/>
                  </a:lnTo>
                  <a:lnTo>
                    <a:pt x="5346" y="2101"/>
                  </a:lnTo>
                  <a:lnTo>
                    <a:pt x="5333" y="2107"/>
                  </a:lnTo>
                  <a:lnTo>
                    <a:pt x="5314" y="2654"/>
                  </a:lnTo>
                  <a:lnTo>
                    <a:pt x="5321" y="2666"/>
                  </a:lnTo>
                  <a:lnTo>
                    <a:pt x="5324" y="2677"/>
                  </a:lnTo>
                  <a:lnTo>
                    <a:pt x="5324" y="2688"/>
                  </a:lnTo>
                  <a:lnTo>
                    <a:pt x="5321" y="2700"/>
                  </a:lnTo>
                  <a:lnTo>
                    <a:pt x="5319" y="2711"/>
                  </a:lnTo>
                  <a:lnTo>
                    <a:pt x="5316" y="2723"/>
                  </a:lnTo>
                  <a:lnTo>
                    <a:pt x="5314" y="2733"/>
                  </a:lnTo>
                  <a:lnTo>
                    <a:pt x="5311" y="2744"/>
                  </a:lnTo>
                  <a:lnTo>
                    <a:pt x="5311" y="2755"/>
                  </a:lnTo>
                  <a:lnTo>
                    <a:pt x="5314" y="2765"/>
                  </a:lnTo>
                  <a:lnTo>
                    <a:pt x="5297" y="3818"/>
                  </a:lnTo>
                  <a:lnTo>
                    <a:pt x="5179" y="3818"/>
                  </a:lnTo>
                  <a:lnTo>
                    <a:pt x="5059" y="3818"/>
                  </a:lnTo>
                  <a:lnTo>
                    <a:pt x="4939" y="3818"/>
                  </a:lnTo>
                  <a:lnTo>
                    <a:pt x="4819" y="3818"/>
                  </a:lnTo>
                  <a:lnTo>
                    <a:pt x="4699" y="3818"/>
                  </a:lnTo>
                  <a:lnTo>
                    <a:pt x="4581" y="3818"/>
                  </a:lnTo>
                  <a:lnTo>
                    <a:pt x="4463" y="3818"/>
                  </a:lnTo>
                  <a:lnTo>
                    <a:pt x="4353" y="3818"/>
                  </a:lnTo>
                  <a:lnTo>
                    <a:pt x="4245" y="3818"/>
                  </a:lnTo>
                  <a:lnTo>
                    <a:pt x="4142" y="3818"/>
                  </a:lnTo>
                  <a:lnTo>
                    <a:pt x="4105" y="3847"/>
                  </a:lnTo>
                  <a:lnTo>
                    <a:pt x="4154" y="3859"/>
                  </a:lnTo>
                  <a:lnTo>
                    <a:pt x="4206" y="3868"/>
                  </a:lnTo>
                  <a:lnTo>
                    <a:pt x="4260" y="3877"/>
                  </a:lnTo>
                  <a:lnTo>
                    <a:pt x="4311" y="3886"/>
                  </a:lnTo>
                  <a:lnTo>
                    <a:pt x="4363" y="3895"/>
                  </a:lnTo>
                  <a:lnTo>
                    <a:pt x="4409" y="3907"/>
                  </a:lnTo>
                  <a:lnTo>
                    <a:pt x="4453" y="3920"/>
                  </a:lnTo>
                  <a:lnTo>
                    <a:pt x="4490" y="3936"/>
                  </a:lnTo>
                  <a:lnTo>
                    <a:pt x="4522" y="3957"/>
                  </a:lnTo>
                  <a:lnTo>
                    <a:pt x="4547" y="3982"/>
                  </a:lnTo>
                  <a:lnTo>
                    <a:pt x="4554" y="4005"/>
                  </a:lnTo>
                  <a:lnTo>
                    <a:pt x="4556" y="4028"/>
                  </a:lnTo>
                  <a:lnTo>
                    <a:pt x="4556" y="4051"/>
                  </a:lnTo>
                  <a:lnTo>
                    <a:pt x="4554" y="4074"/>
                  </a:lnTo>
                  <a:lnTo>
                    <a:pt x="4549" y="4098"/>
                  </a:lnTo>
                  <a:lnTo>
                    <a:pt x="4542" y="4120"/>
                  </a:lnTo>
                  <a:lnTo>
                    <a:pt x="4537" y="4143"/>
                  </a:lnTo>
                  <a:lnTo>
                    <a:pt x="4529" y="4165"/>
                  </a:lnTo>
                  <a:lnTo>
                    <a:pt x="4525" y="4188"/>
                  </a:lnTo>
                  <a:lnTo>
                    <a:pt x="4520" y="4208"/>
                  </a:lnTo>
                  <a:lnTo>
                    <a:pt x="4456" y="4242"/>
                  </a:lnTo>
                  <a:lnTo>
                    <a:pt x="4385" y="4267"/>
                  </a:lnTo>
                  <a:lnTo>
                    <a:pt x="4306" y="4284"/>
                  </a:lnTo>
                  <a:lnTo>
                    <a:pt x="4225" y="4296"/>
                  </a:lnTo>
                  <a:lnTo>
                    <a:pt x="4140" y="4302"/>
                  </a:lnTo>
                  <a:lnTo>
                    <a:pt x="4051" y="4304"/>
                  </a:lnTo>
                  <a:lnTo>
                    <a:pt x="3961" y="4303"/>
                  </a:lnTo>
                  <a:lnTo>
                    <a:pt x="3870" y="4300"/>
                  </a:lnTo>
                  <a:lnTo>
                    <a:pt x="3779" y="4294"/>
                  </a:lnTo>
                  <a:lnTo>
                    <a:pt x="3689" y="4287"/>
                  </a:lnTo>
                  <a:lnTo>
                    <a:pt x="3647" y="4278"/>
                  </a:lnTo>
                  <a:lnTo>
                    <a:pt x="3600" y="4269"/>
                  </a:lnTo>
                  <a:lnTo>
                    <a:pt x="3551" y="4260"/>
                  </a:lnTo>
                  <a:lnTo>
                    <a:pt x="3500" y="4248"/>
                  </a:lnTo>
                  <a:lnTo>
                    <a:pt x="3451" y="4237"/>
                  </a:lnTo>
                  <a:lnTo>
                    <a:pt x="3407" y="4223"/>
                  </a:lnTo>
                  <a:lnTo>
                    <a:pt x="3368" y="4207"/>
                  </a:lnTo>
                  <a:lnTo>
                    <a:pt x="3338" y="4189"/>
                  </a:lnTo>
                  <a:lnTo>
                    <a:pt x="3319" y="4166"/>
                  </a:lnTo>
                  <a:lnTo>
                    <a:pt x="3311" y="4140"/>
                  </a:lnTo>
                  <a:lnTo>
                    <a:pt x="3272" y="4125"/>
                  </a:lnTo>
                  <a:lnTo>
                    <a:pt x="3233" y="4109"/>
                  </a:lnTo>
                  <a:lnTo>
                    <a:pt x="3194" y="4093"/>
                  </a:lnTo>
                  <a:lnTo>
                    <a:pt x="3157" y="4076"/>
                  </a:lnTo>
                  <a:lnTo>
                    <a:pt x="3123" y="4058"/>
                  </a:lnTo>
                  <a:lnTo>
                    <a:pt x="3091" y="4039"/>
                  </a:lnTo>
                  <a:lnTo>
                    <a:pt x="3059" y="4020"/>
                  </a:lnTo>
                  <a:lnTo>
                    <a:pt x="3029" y="3999"/>
                  </a:lnTo>
                  <a:lnTo>
                    <a:pt x="3005" y="3978"/>
                  </a:lnTo>
                  <a:lnTo>
                    <a:pt x="2983" y="3955"/>
                  </a:lnTo>
                  <a:lnTo>
                    <a:pt x="2990" y="3942"/>
                  </a:lnTo>
                  <a:lnTo>
                    <a:pt x="2995" y="3928"/>
                  </a:lnTo>
                  <a:lnTo>
                    <a:pt x="3000" y="3916"/>
                  </a:lnTo>
                  <a:lnTo>
                    <a:pt x="3005" y="3902"/>
                  </a:lnTo>
                  <a:lnTo>
                    <a:pt x="3012" y="3888"/>
                  </a:lnTo>
                  <a:lnTo>
                    <a:pt x="3017" y="3876"/>
                  </a:lnTo>
                  <a:lnTo>
                    <a:pt x="3022" y="3863"/>
                  </a:lnTo>
                  <a:lnTo>
                    <a:pt x="3027" y="3851"/>
                  </a:lnTo>
                  <a:lnTo>
                    <a:pt x="3034" y="3838"/>
                  </a:lnTo>
                  <a:lnTo>
                    <a:pt x="3039" y="3827"/>
                  </a:lnTo>
                  <a:lnTo>
                    <a:pt x="3005" y="3819"/>
                  </a:lnTo>
                  <a:lnTo>
                    <a:pt x="2971" y="3813"/>
                  </a:lnTo>
                  <a:lnTo>
                    <a:pt x="2936" y="3812"/>
                  </a:lnTo>
                  <a:lnTo>
                    <a:pt x="2902" y="3812"/>
                  </a:lnTo>
                  <a:lnTo>
                    <a:pt x="2865" y="3813"/>
                  </a:lnTo>
                  <a:lnTo>
                    <a:pt x="2828" y="3814"/>
                  </a:lnTo>
                  <a:lnTo>
                    <a:pt x="2789" y="3815"/>
                  </a:lnTo>
                  <a:lnTo>
                    <a:pt x="2750" y="3816"/>
                  </a:lnTo>
                  <a:lnTo>
                    <a:pt x="2706" y="3815"/>
                  </a:lnTo>
                  <a:lnTo>
                    <a:pt x="2659" y="3811"/>
                  </a:lnTo>
                  <a:lnTo>
                    <a:pt x="2647" y="3818"/>
                  </a:lnTo>
                  <a:lnTo>
                    <a:pt x="2640" y="3824"/>
                  </a:lnTo>
                  <a:lnTo>
                    <a:pt x="2635" y="3834"/>
                  </a:lnTo>
                  <a:lnTo>
                    <a:pt x="2632" y="3843"/>
                  </a:lnTo>
                  <a:lnTo>
                    <a:pt x="2632" y="3852"/>
                  </a:lnTo>
                  <a:lnTo>
                    <a:pt x="2632" y="3861"/>
                  </a:lnTo>
                  <a:lnTo>
                    <a:pt x="2632" y="3870"/>
                  </a:lnTo>
                  <a:lnTo>
                    <a:pt x="2632" y="3879"/>
                  </a:lnTo>
                  <a:lnTo>
                    <a:pt x="2630" y="3886"/>
                  </a:lnTo>
                  <a:lnTo>
                    <a:pt x="2623" y="3893"/>
                  </a:lnTo>
                  <a:lnTo>
                    <a:pt x="2615" y="3920"/>
                  </a:lnTo>
                  <a:lnTo>
                    <a:pt x="2608" y="3947"/>
                  </a:lnTo>
                  <a:lnTo>
                    <a:pt x="2598" y="3974"/>
                  </a:lnTo>
                  <a:lnTo>
                    <a:pt x="2591" y="4003"/>
                  </a:lnTo>
                  <a:lnTo>
                    <a:pt x="2578" y="4030"/>
                  </a:lnTo>
                  <a:lnTo>
                    <a:pt x="2566" y="4058"/>
                  </a:lnTo>
                  <a:lnTo>
                    <a:pt x="2554" y="4084"/>
                  </a:lnTo>
                  <a:lnTo>
                    <a:pt x="2537" y="4110"/>
                  </a:lnTo>
                  <a:lnTo>
                    <a:pt x="2520" y="4136"/>
                  </a:lnTo>
                  <a:lnTo>
                    <a:pt x="2497" y="4160"/>
                  </a:lnTo>
                  <a:lnTo>
                    <a:pt x="2478" y="4184"/>
                  </a:lnTo>
                  <a:lnTo>
                    <a:pt x="2453" y="4206"/>
                  </a:lnTo>
                  <a:lnTo>
                    <a:pt x="2422" y="4228"/>
                  </a:lnTo>
                  <a:lnTo>
                    <a:pt x="2387" y="4248"/>
                  </a:lnTo>
                  <a:lnTo>
                    <a:pt x="2348" y="4267"/>
                  </a:lnTo>
                  <a:lnTo>
                    <a:pt x="2309" y="4283"/>
                  </a:lnTo>
                  <a:lnTo>
                    <a:pt x="2265" y="4296"/>
                  </a:lnTo>
                  <a:lnTo>
                    <a:pt x="2218" y="4308"/>
                  </a:lnTo>
                  <a:lnTo>
                    <a:pt x="2169" y="4316"/>
                  </a:lnTo>
                  <a:lnTo>
                    <a:pt x="2120" y="4320"/>
                  </a:lnTo>
                  <a:lnTo>
                    <a:pt x="2054" y="4319"/>
                  </a:lnTo>
                  <a:lnTo>
                    <a:pt x="1993" y="4312"/>
                  </a:lnTo>
                  <a:lnTo>
                    <a:pt x="1934" y="4303"/>
                  </a:lnTo>
                  <a:lnTo>
                    <a:pt x="1877" y="4290"/>
                  </a:lnTo>
                  <a:lnTo>
                    <a:pt x="1823" y="4274"/>
                  </a:lnTo>
                  <a:lnTo>
                    <a:pt x="1772" y="4255"/>
                  </a:lnTo>
                  <a:lnTo>
                    <a:pt x="1723" y="4236"/>
                  </a:lnTo>
                  <a:lnTo>
                    <a:pt x="1676" y="4215"/>
                  </a:lnTo>
                  <a:lnTo>
                    <a:pt x="1632" y="4194"/>
                  </a:lnTo>
                  <a:lnTo>
                    <a:pt x="1591" y="4173"/>
                  </a:lnTo>
                  <a:lnTo>
                    <a:pt x="1610" y="4143"/>
                  </a:lnTo>
                  <a:lnTo>
                    <a:pt x="1610" y="4119"/>
                  </a:lnTo>
                  <a:lnTo>
                    <a:pt x="1591" y="4100"/>
                  </a:lnTo>
                  <a:lnTo>
                    <a:pt x="1559" y="4083"/>
                  </a:lnTo>
                  <a:lnTo>
                    <a:pt x="1515" y="4069"/>
                  </a:lnTo>
                  <a:lnTo>
                    <a:pt x="1466" y="4056"/>
                  </a:lnTo>
                  <a:lnTo>
                    <a:pt x="1414" y="4044"/>
                  </a:lnTo>
                  <a:lnTo>
                    <a:pt x="1368" y="4032"/>
                  </a:lnTo>
                  <a:lnTo>
                    <a:pt x="1323" y="4019"/>
                  </a:lnTo>
                  <a:lnTo>
                    <a:pt x="1292" y="4003"/>
                  </a:lnTo>
                  <a:lnTo>
                    <a:pt x="1260" y="3987"/>
                  </a:lnTo>
                  <a:lnTo>
                    <a:pt x="1230" y="3971"/>
                  </a:lnTo>
                  <a:lnTo>
                    <a:pt x="1203" y="3952"/>
                  </a:lnTo>
                  <a:lnTo>
                    <a:pt x="1179" y="3934"/>
                  </a:lnTo>
                  <a:lnTo>
                    <a:pt x="1159" y="3915"/>
                  </a:lnTo>
                  <a:lnTo>
                    <a:pt x="1140" y="3895"/>
                  </a:lnTo>
                  <a:lnTo>
                    <a:pt x="1122" y="3875"/>
                  </a:lnTo>
                  <a:lnTo>
                    <a:pt x="1105" y="3855"/>
                  </a:lnTo>
                  <a:lnTo>
                    <a:pt x="1088" y="3835"/>
                  </a:lnTo>
                  <a:lnTo>
                    <a:pt x="1071" y="3814"/>
                  </a:lnTo>
                  <a:lnTo>
                    <a:pt x="1017" y="3803"/>
                  </a:lnTo>
                  <a:lnTo>
                    <a:pt x="348" y="3803"/>
                  </a:lnTo>
                  <a:lnTo>
                    <a:pt x="355" y="2144"/>
                  </a:lnTo>
                  <a:lnTo>
                    <a:pt x="319" y="2140"/>
                  </a:lnTo>
                  <a:lnTo>
                    <a:pt x="284" y="2133"/>
                  </a:lnTo>
                  <a:lnTo>
                    <a:pt x="250" y="2126"/>
                  </a:lnTo>
                  <a:lnTo>
                    <a:pt x="216" y="2118"/>
                  </a:lnTo>
                  <a:lnTo>
                    <a:pt x="184" y="2109"/>
                  </a:lnTo>
                  <a:lnTo>
                    <a:pt x="154" y="2099"/>
                  </a:lnTo>
                  <a:lnTo>
                    <a:pt x="127" y="2087"/>
                  </a:lnTo>
                  <a:lnTo>
                    <a:pt x="103" y="2074"/>
                  </a:lnTo>
                  <a:lnTo>
                    <a:pt x="81" y="2059"/>
                  </a:lnTo>
                  <a:lnTo>
                    <a:pt x="64" y="2042"/>
                  </a:lnTo>
                  <a:lnTo>
                    <a:pt x="46" y="1999"/>
                  </a:lnTo>
                  <a:lnTo>
                    <a:pt x="32" y="1955"/>
                  </a:lnTo>
                  <a:lnTo>
                    <a:pt x="15" y="1908"/>
                  </a:lnTo>
                  <a:lnTo>
                    <a:pt x="5" y="1861"/>
                  </a:lnTo>
                  <a:lnTo>
                    <a:pt x="0" y="1813"/>
                  </a:lnTo>
                  <a:lnTo>
                    <a:pt x="2" y="1766"/>
                  </a:lnTo>
                  <a:lnTo>
                    <a:pt x="17" y="1720"/>
                  </a:lnTo>
                  <a:lnTo>
                    <a:pt x="42" y="1677"/>
                  </a:lnTo>
                  <a:lnTo>
                    <a:pt x="81" y="1635"/>
                  </a:lnTo>
                  <a:lnTo>
                    <a:pt x="135" y="1596"/>
                  </a:lnTo>
                  <a:lnTo>
                    <a:pt x="348" y="1543"/>
                  </a:lnTo>
                  <a:lnTo>
                    <a:pt x="365" y="1116"/>
                  </a:lnTo>
                  <a:lnTo>
                    <a:pt x="421" y="1116"/>
                  </a:lnTo>
                  <a:lnTo>
                    <a:pt x="485" y="1116"/>
                  </a:lnTo>
                  <a:lnTo>
                    <a:pt x="556" y="1116"/>
                  </a:lnTo>
                  <a:lnTo>
                    <a:pt x="630" y="1116"/>
                  </a:lnTo>
                  <a:lnTo>
                    <a:pt x="701" y="1116"/>
                  </a:lnTo>
                  <a:lnTo>
                    <a:pt x="767" y="1116"/>
                  </a:lnTo>
                  <a:lnTo>
                    <a:pt x="823" y="1116"/>
                  </a:lnTo>
                  <a:lnTo>
                    <a:pt x="870" y="1116"/>
                  </a:lnTo>
                  <a:lnTo>
                    <a:pt x="899" y="1116"/>
                  </a:lnTo>
                  <a:lnTo>
                    <a:pt x="909" y="1116"/>
                  </a:lnTo>
                  <a:lnTo>
                    <a:pt x="1319" y="1111"/>
                  </a:lnTo>
                  <a:lnTo>
                    <a:pt x="1331" y="1100"/>
                  </a:lnTo>
                  <a:lnTo>
                    <a:pt x="1345" y="1086"/>
                  </a:lnTo>
                  <a:lnTo>
                    <a:pt x="1360" y="1074"/>
                  </a:lnTo>
                  <a:lnTo>
                    <a:pt x="1377" y="1060"/>
                  </a:lnTo>
                  <a:lnTo>
                    <a:pt x="1395" y="1046"/>
                  </a:lnTo>
                  <a:lnTo>
                    <a:pt x="1412" y="1035"/>
                  </a:lnTo>
                  <a:lnTo>
                    <a:pt x="1424" y="1024"/>
                  </a:lnTo>
                  <a:lnTo>
                    <a:pt x="1436" y="1016"/>
                  </a:lnTo>
                  <a:lnTo>
                    <a:pt x="1444" y="1011"/>
                  </a:lnTo>
                  <a:lnTo>
                    <a:pt x="1446" y="1008"/>
                  </a:lnTo>
                  <a:lnTo>
                    <a:pt x="1461" y="1003"/>
                  </a:lnTo>
                  <a:lnTo>
                    <a:pt x="1478" y="997"/>
                  </a:lnTo>
                  <a:lnTo>
                    <a:pt x="1497" y="992"/>
                  </a:lnTo>
                  <a:lnTo>
                    <a:pt x="1517" y="988"/>
                  </a:lnTo>
                  <a:lnTo>
                    <a:pt x="1539" y="986"/>
                  </a:lnTo>
                  <a:lnTo>
                    <a:pt x="1564" y="983"/>
                  </a:lnTo>
                  <a:lnTo>
                    <a:pt x="1586" y="983"/>
                  </a:lnTo>
                  <a:lnTo>
                    <a:pt x="1610" y="984"/>
                  </a:lnTo>
                  <a:lnTo>
                    <a:pt x="1632" y="988"/>
                  </a:lnTo>
                  <a:lnTo>
                    <a:pt x="1652" y="992"/>
                  </a:lnTo>
                  <a:lnTo>
                    <a:pt x="1664" y="999"/>
                  </a:lnTo>
                  <a:lnTo>
                    <a:pt x="1676" y="1003"/>
                  </a:lnTo>
                  <a:lnTo>
                    <a:pt x="1694" y="1005"/>
                  </a:lnTo>
                  <a:lnTo>
                    <a:pt x="1713" y="1005"/>
                  </a:lnTo>
                  <a:lnTo>
                    <a:pt x="1733" y="1004"/>
                  </a:lnTo>
                  <a:lnTo>
                    <a:pt x="1752" y="1002"/>
                  </a:lnTo>
                  <a:lnTo>
                    <a:pt x="1774" y="999"/>
                  </a:lnTo>
                  <a:lnTo>
                    <a:pt x="1794" y="997"/>
                  </a:lnTo>
                  <a:lnTo>
                    <a:pt x="1814" y="995"/>
                  </a:lnTo>
                  <a:lnTo>
                    <a:pt x="1828" y="992"/>
                  </a:lnTo>
                  <a:lnTo>
                    <a:pt x="1897" y="991"/>
                  </a:lnTo>
                  <a:lnTo>
                    <a:pt x="1941" y="982"/>
                  </a:lnTo>
                  <a:lnTo>
                    <a:pt x="1973" y="966"/>
                  </a:lnTo>
                  <a:lnTo>
                    <a:pt x="1990" y="944"/>
                  </a:lnTo>
                  <a:lnTo>
                    <a:pt x="2002" y="919"/>
                  </a:lnTo>
                  <a:lnTo>
                    <a:pt x="2010" y="893"/>
                  </a:lnTo>
                  <a:lnTo>
                    <a:pt x="2017" y="866"/>
                  </a:lnTo>
                  <a:lnTo>
                    <a:pt x="2032" y="840"/>
                  </a:lnTo>
                  <a:lnTo>
                    <a:pt x="2056" y="818"/>
                  </a:lnTo>
                  <a:lnTo>
                    <a:pt x="2093" y="799"/>
                  </a:lnTo>
                  <a:lnTo>
                    <a:pt x="2262" y="814"/>
                  </a:lnTo>
                  <a:lnTo>
                    <a:pt x="2267" y="806"/>
                  </a:lnTo>
                  <a:lnTo>
                    <a:pt x="2265" y="797"/>
                  </a:lnTo>
                  <a:lnTo>
                    <a:pt x="2262" y="790"/>
                  </a:lnTo>
                  <a:lnTo>
                    <a:pt x="2260" y="782"/>
                  </a:lnTo>
                  <a:lnTo>
                    <a:pt x="2255" y="775"/>
                  </a:lnTo>
                  <a:lnTo>
                    <a:pt x="2247" y="767"/>
                  </a:lnTo>
                  <a:lnTo>
                    <a:pt x="2243" y="759"/>
                  </a:lnTo>
                  <a:lnTo>
                    <a:pt x="2238" y="751"/>
                  </a:lnTo>
                  <a:lnTo>
                    <a:pt x="2235" y="742"/>
                  </a:lnTo>
                  <a:lnTo>
                    <a:pt x="2233" y="732"/>
                  </a:lnTo>
                  <a:lnTo>
                    <a:pt x="2213" y="730"/>
                  </a:lnTo>
                  <a:lnTo>
                    <a:pt x="2191" y="726"/>
                  </a:lnTo>
                  <a:lnTo>
                    <a:pt x="2172" y="723"/>
                  </a:lnTo>
                  <a:lnTo>
                    <a:pt x="2152" y="717"/>
                  </a:lnTo>
                  <a:lnTo>
                    <a:pt x="2132" y="711"/>
                  </a:lnTo>
                  <a:lnTo>
                    <a:pt x="2113" y="706"/>
                  </a:lnTo>
                  <a:lnTo>
                    <a:pt x="2098" y="698"/>
                  </a:lnTo>
                  <a:lnTo>
                    <a:pt x="2081" y="690"/>
                  </a:lnTo>
                  <a:lnTo>
                    <a:pt x="2069" y="680"/>
                  </a:lnTo>
                  <a:lnTo>
                    <a:pt x="2056" y="670"/>
                  </a:lnTo>
                  <a:lnTo>
                    <a:pt x="2051" y="663"/>
                  </a:lnTo>
                  <a:lnTo>
                    <a:pt x="2049" y="655"/>
                  </a:lnTo>
                  <a:lnTo>
                    <a:pt x="2049" y="647"/>
                  </a:lnTo>
                  <a:lnTo>
                    <a:pt x="2051" y="639"/>
                  </a:lnTo>
                  <a:lnTo>
                    <a:pt x="2054" y="631"/>
                  </a:lnTo>
                  <a:lnTo>
                    <a:pt x="2056" y="624"/>
                  </a:lnTo>
                  <a:lnTo>
                    <a:pt x="2054" y="618"/>
                  </a:lnTo>
                  <a:lnTo>
                    <a:pt x="2044" y="612"/>
                  </a:lnTo>
                  <a:lnTo>
                    <a:pt x="2029" y="608"/>
                  </a:lnTo>
                  <a:lnTo>
                    <a:pt x="2005" y="605"/>
                  </a:lnTo>
                  <a:lnTo>
                    <a:pt x="1997" y="602"/>
                  </a:lnTo>
                  <a:lnTo>
                    <a:pt x="1990" y="597"/>
                  </a:lnTo>
                  <a:lnTo>
                    <a:pt x="1985" y="592"/>
                  </a:lnTo>
                  <a:lnTo>
                    <a:pt x="1980" y="587"/>
                  </a:lnTo>
                  <a:lnTo>
                    <a:pt x="1975" y="581"/>
                  </a:lnTo>
                  <a:lnTo>
                    <a:pt x="1973" y="575"/>
                  </a:lnTo>
                  <a:lnTo>
                    <a:pt x="1968" y="570"/>
                  </a:lnTo>
                  <a:lnTo>
                    <a:pt x="1966" y="565"/>
                  </a:lnTo>
                  <a:lnTo>
                    <a:pt x="1963" y="559"/>
                  </a:lnTo>
                  <a:lnTo>
                    <a:pt x="1961" y="556"/>
                  </a:lnTo>
                  <a:lnTo>
                    <a:pt x="1941" y="554"/>
                  </a:lnTo>
                  <a:lnTo>
                    <a:pt x="1917" y="554"/>
                  </a:lnTo>
                  <a:lnTo>
                    <a:pt x="1895" y="555"/>
                  </a:lnTo>
                  <a:lnTo>
                    <a:pt x="1870" y="557"/>
                  </a:lnTo>
                  <a:lnTo>
                    <a:pt x="1846" y="559"/>
                  </a:lnTo>
                  <a:lnTo>
                    <a:pt x="1821" y="563"/>
                  </a:lnTo>
                  <a:lnTo>
                    <a:pt x="1794" y="565"/>
                  </a:lnTo>
                  <a:lnTo>
                    <a:pt x="1767" y="567"/>
                  </a:lnTo>
                  <a:lnTo>
                    <a:pt x="1743" y="568"/>
                  </a:lnTo>
                  <a:lnTo>
                    <a:pt x="1716" y="567"/>
                  </a:lnTo>
                  <a:lnTo>
                    <a:pt x="1635" y="416"/>
                  </a:lnTo>
                  <a:lnTo>
                    <a:pt x="1689" y="406"/>
                  </a:lnTo>
                  <a:lnTo>
                    <a:pt x="1740" y="396"/>
                  </a:lnTo>
                  <a:lnTo>
                    <a:pt x="1794" y="387"/>
                  </a:lnTo>
                  <a:lnTo>
                    <a:pt x="1850" y="376"/>
                  </a:lnTo>
                  <a:lnTo>
                    <a:pt x="1904" y="368"/>
                  </a:lnTo>
                  <a:lnTo>
                    <a:pt x="1958" y="359"/>
                  </a:lnTo>
                  <a:lnTo>
                    <a:pt x="2015" y="351"/>
                  </a:lnTo>
                  <a:lnTo>
                    <a:pt x="2071" y="343"/>
                  </a:lnTo>
                  <a:lnTo>
                    <a:pt x="2125" y="336"/>
                  </a:lnTo>
                  <a:lnTo>
                    <a:pt x="2181" y="330"/>
                  </a:lnTo>
                  <a:lnTo>
                    <a:pt x="2218" y="314"/>
                  </a:lnTo>
                  <a:lnTo>
                    <a:pt x="2145" y="100"/>
                  </a:lnTo>
                  <a:lnTo>
                    <a:pt x="2262" y="84"/>
                  </a:lnTo>
                  <a:lnTo>
                    <a:pt x="2380" y="69"/>
                  </a:lnTo>
                  <a:lnTo>
                    <a:pt x="2500" y="54"/>
                  </a:lnTo>
                  <a:lnTo>
                    <a:pt x="2620" y="42"/>
                  </a:lnTo>
                  <a:lnTo>
                    <a:pt x="2740" y="30"/>
                  </a:lnTo>
                  <a:lnTo>
                    <a:pt x="2863" y="20"/>
                  </a:lnTo>
                  <a:lnTo>
                    <a:pt x="2985" y="12"/>
                  </a:lnTo>
                  <a:lnTo>
                    <a:pt x="3108" y="6"/>
                  </a:lnTo>
                  <a:lnTo>
                    <a:pt x="3228" y="3"/>
                  </a:lnTo>
                  <a:lnTo>
                    <a:pt x="3348" y="2"/>
                  </a:lnTo>
                  <a:lnTo>
                    <a:pt x="3348" y="0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52" name="Freeform 18">
              <a:extLst>
                <a:ext uri="{FF2B5EF4-FFF2-40B4-BE49-F238E27FC236}">
                  <a16:creationId xmlns:a16="http://schemas.microsoft.com/office/drawing/2014/main" id="{C4D049B9-9854-4344-B647-9B38874C4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0" y="83"/>
              <a:ext cx="890" cy="144"/>
            </a:xfrm>
            <a:custGeom>
              <a:avLst/>
              <a:gdLst>
                <a:gd name="T0" fmla="*/ 890 w 890"/>
                <a:gd name="T1" fmla="*/ 41 h 144"/>
                <a:gd name="T2" fmla="*/ 890 w 890"/>
                <a:gd name="T3" fmla="*/ 58 h 144"/>
                <a:gd name="T4" fmla="*/ 804 w 890"/>
                <a:gd name="T5" fmla="*/ 64 h 144"/>
                <a:gd name="T6" fmla="*/ 716 w 890"/>
                <a:gd name="T7" fmla="*/ 69 h 144"/>
                <a:gd name="T8" fmla="*/ 630 w 890"/>
                <a:gd name="T9" fmla="*/ 76 h 144"/>
                <a:gd name="T10" fmla="*/ 540 w 890"/>
                <a:gd name="T11" fmla="*/ 83 h 144"/>
                <a:gd name="T12" fmla="*/ 451 w 890"/>
                <a:gd name="T13" fmla="*/ 90 h 144"/>
                <a:gd name="T14" fmla="*/ 365 w 890"/>
                <a:gd name="T15" fmla="*/ 98 h 144"/>
                <a:gd name="T16" fmla="*/ 277 w 890"/>
                <a:gd name="T17" fmla="*/ 107 h 144"/>
                <a:gd name="T18" fmla="*/ 191 w 890"/>
                <a:gd name="T19" fmla="*/ 117 h 144"/>
                <a:gd name="T20" fmla="*/ 108 w 890"/>
                <a:gd name="T21" fmla="*/ 130 h 144"/>
                <a:gd name="T22" fmla="*/ 25 w 890"/>
                <a:gd name="T23" fmla="*/ 144 h 144"/>
                <a:gd name="T24" fmla="*/ 0 w 890"/>
                <a:gd name="T25" fmla="*/ 79 h 144"/>
                <a:gd name="T26" fmla="*/ 81 w 890"/>
                <a:gd name="T27" fmla="*/ 64 h 144"/>
                <a:gd name="T28" fmla="*/ 164 w 890"/>
                <a:gd name="T29" fmla="*/ 51 h 144"/>
                <a:gd name="T30" fmla="*/ 248 w 890"/>
                <a:gd name="T31" fmla="*/ 40 h 144"/>
                <a:gd name="T32" fmla="*/ 334 w 890"/>
                <a:gd name="T33" fmla="*/ 31 h 144"/>
                <a:gd name="T34" fmla="*/ 422 w 890"/>
                <a:gd name="T35" fmla="*/ 23 h 144"/>
                <a:gd name="T36" fmla="*/ 510 w 890"/>
                <a:gd name="T37" fmla="*/ 16 h 144"/>
                <a:gd name="T38" fmla="*/ 598 w 890"/>
                <a:gd name="T39" fmla="*/ 10 h 144"/>
                <a:gd name="T40" fmla="*/ 687 w 890"/>
                <a:gd name="T41" fmla="*/ 5 h 144"/>
                <a:gd name="T42" fmla="*/ 775 w 890"/>
                <a:gd name="T43" fmla="*/ 2 h 144"/>
                <a:gd name="T44" fmla="*/ 863 w 890"/>
                <a:gd name="T45" fmla="*/ 0 h 144"/>
                <a:gd name="T46" fmla="*/ 890 w 890"/>
                <a:gd name="T47" fmla="*/ 41 h 144"/>
                <a:gd name="T48" fmla="*/ 890 w 890"/>
                <a:gd name="T49" fmla="*/ 41 h 1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90"/>
                <a:gd name="T76" fmla="*/ 0 h 144"/>
                <a:gd name="T77" fmla="*/ 890 w 890"/>
                <a:gd name="T78" fmla="*/ 144 h 14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90" h="144">
                  <a:moveTo>
                    <a:pt x="890" y="41"/>
                  </a:moveTo>
                  <a:lnTo>
                    <a:pt x="890" y="58"/>
                  </a:lnTo>
                  <a:lnTo>
                    <a:pt x="804" y="64"/>
                  </a:lnTo>
                  <a:lnTo>
                    <a:pt x="716" y="69"/>
                  </a:lnTo>
                  <a:lnTo>
                    <a:pt x="630" y="76"/>
                  </a:lnTo>
                  <a:lnTo>
                    <a:pt x="540" y="83"/>
                  </a:lnTo>
                  <a:lnTo>
                    <a:pt x="451" y="90"/>
                  </a:lnTo>
                  <a:lnTo>
                    <a:pt x="365" y="98"/>
                  </a:lnTo>
                  <a:lnTo>
                    <a:pt x="277" y="107"/>
                  </a:lnTo>
                  <a:lnTo>
                    <a:pt x="191" y="117"/>
                  </a:lnTo>
                  <a:lnTo>
                    <a:pt x="108" y="130"/>
                  </a:lnTo>
                  <a:lnTo>
                    <a:pt x="25" y="144"/>
                  </a:lnTo>
                  <a:lnTo>
                    <a:pt x="0" y="79"/>
                  </a:lnTo>
                  <a:lnTo>
                    <a:pt x="81" y="64"/>
                  </a:lnTo>
                  <a:lnTo>
                    <a:pt x="164" y="51"/>
                  </a:lnTo>
                  <a:lnTo>
                    <a:pt x="248" y="40"/>
                  </a:lnTo>
                  <a:lnTo>
                    <a:pt x="334" y="31"/>
                  </a:lnTo>
                  <a:lnTo>
                    <a:pt x="422" y="23"/>
                  </a:lnTo>
                  <a:lnTo>
                    <a:pt x="510" y="16"/>
                  </a:lnTo>
                  <a:lnTo>
                    <a:pt x="598" y="10"/>
                  </a:lnTo>
                  <a:lnTo>
                    <a:pt x="687" y="5"/>
                  </a:lnTo>
                  <a:lnTo>
                    <a:pt x="775" y="2"/>
                  </a:lnTo>
                  <a:lnTo>
                    <a:pt x="863" y="0"/>
                  </a:lnTo>
                  <a:lnTo>
                    <a:pt x="890" y="41"/>
                  </a:lnTo>
                  <a:close/>
                </a:path>
              </a:pathLst>
            </a:custGeom>
            <a:solidFill>
              <a:srgbClr val="FFB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53" name="Freeform 19">
              <a:extLst>
                <a:ext uri="{FF2B5EF4-FFF2-40B4-BE49-F238E27FC236}">
                  <a16:creationId xmlns:a16="http://schemas.microsoft.com/office/drawing/2014/main" id="{0DDA9A36-CBCE-4011-9CAB-B881080B6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2" y="162"/>
              <a:ext cx="875" cy="118"/>
            </a:xfrm>
            <a:custGeom>
              <a:avLst/>
              <a:gdLst>
                <a:gd name="T0" fmla="*/ 875 w 875"/>
                <a:gd name="T1" fmla="*/ 20 h 114"/>
                <a:gd name="T2" fmla="*/ 858 w 875"/>
                <a:gd name="T3" fmla="*/ 24 h 114"/>
                <a:gd name="T4" fmla="*/ 838 w 875"/>
                <a:gd name="T5" fmla="*/ 26 h 114"/>
                <a:gd name="T6" fmla="*/ 816 w 875"/>
                <a:gd name="T7" fmla="*/ 28 h 114"/>
                <a:gd name="T8" fmla="*/ 794 w 875"/>
                <a:gd name="T9" fmla="*/ 29 h 114"/>
                <a:gd name="T10" fmla="*/ 770 w 875"/>
                <a:gd name="T11" fmla="*/ 30 h 114"/>
                <a:gd name="T12" fmla="*/ 745 w 875"/>
                <a:gd name="T13" fmla="*/ 32 h 114"/>
                <a:gd name="T14" fmla="*/ 723 w 875"/>
                <a:gd name="T15" fmla="*/ 33 h 114"/>
                <a:gd name="T16" fmla="*/ 699 w 875"/>
                <a:gd name="T17" fmla="*/ 35 h 114"/>
                <a:gd name="T18" fmla="*/ 677 w 875"/>
                <a:gd name="T19" fmla="*/ 37 h 114"/>
                <a:gd name="T20" fmla="*/ 655 w 875"/>
                <a:gd name="T21" fmla="*/ 41 h 114"/>
                <a:gd name="T22" fmla="*/ 588 w 875"/>
                <a:gd name="T23" fmla="*/ 46 h 114"/>
                <a:gd name="T24" fmla="*/ 522 w 875"/>
                <a:gd name="T25" fmla="*/ 52 h 114"/>
                <a:gd name="T26" fmla="*/ 456 w 875"/>
                <a:gd name="T27" fmla="*/ 58 h 114"/>
                <a:gd name="T28" fmla="*/ 392 w 875"/>
                <a:gd name="T29" fmla="*/ 65 h 114"/>
                <a:gd name="T30" fmla="*/ 329 w 875"/>
                <a:gd name="T31" fmla="*/ 72 h 114"/>
                <a:gd name="T32" fmla="*/ 265 w 875"/>
                <a:gd name="T33" fmla="*/ 78 h 114"/>
                <a:gd name="T34" fmla="*/ 204 w 875"/>
                <a:gd name="T35" fmla="*/ 86 h 114"/>
                <a:gd name="T36" fmla="*/ 142 w 875"/>
                <a:gd name="T37" fmla="*/ 96 h 114"/>
                <a:gd name="T38" fmla="*/ 81 w 875"/>
                <a:gd name="T39" fmla="*/ 105 h 114"/>
                <a:gd name="T40" fmla="*/ 20 w 875"/>
                <a:gd name="T41" fmla="*/ 114 h 114"/>
                <a:gd name="T42" fmla="*/ 0 w 875"/>
                <a:gd name="T43" fmla="*/ 85 h 114"/>
                <a:gd name="T44" fmla="*/ 79 w 875"/>
                <a:gd name="T45" fmla="*/ 69 h 114"/>
                <a:gd name="T46" fmla="*/ 162 w 875"/>
                <a:gd name="T47" fmla="*/ 56 h 114"/>
                <a:gd name="T48" fmla="*/ 245 w 875"/>
                <a:gd name="T49" fmla="*/ 44 h 114"/>
                <a:gd name="T50" fmla="*/ 333 w 875"/>
                <a:gd name="T51" fmla="*/ 34 h 114"/>
                <a:gd name="T52" fmla="*/ 422 w 875"/>
                <a:gd name="T53" fmla="*/ 25 h 114"/>
                <a:gd name="T54" fmla="*/ 512 w 875"/>
                <a:gd name="T55" fmla="*/ 18 h 114"/>
                <a:gd name="T56" fmla="*/ 603 w 875"/>
                <a:gd name="T57" fmla="*/ 11 h 114"/>
                <a:gd name="T58" fmla="*/ 694 w 875"/>
                <a:gd name="T59" fmla="*/ 6 h 114"/>
                <a:gd name="T60" fmla="*/ 782 w 875"/>
                <a:gd name="T61" fmla="*/ 3 h 114"/>
                <a:gd name="T62" fmla="*/ 868 w 875"/>
                <a:gd name="T63" fmla="*/ 0 h 114"/>
                <a:gd name="T64" fmla="*/ 875 w 875"/>
                <a:gd name="T65" fmla="*/ 20 h 114"/>
                <a:gd name="T66" fmla="*/ 875 w 875"/>
                <a:gd name="T67" fmla="*/ 20 h 11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75"/>
                <a:gd name="T103" fmla="*/ 0 h 114"/>
                <a:gd name="T104" fmla="*/ 875 w 875"/>
                <a:gd name="T105" fmla="*/ 114 h 11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75" h="114">
                  <a:moveTo>
                    <a:pt x="875" y="20"/>
                  </a:moveTo>
                  <a:lnTo>
                    <a:pt x="858" y="24"/>
                  </a:lnTo>
                  <a:lnTo>
                    <a:pt x="838" y="26"/>
                  </a:lnTo>
                  <a:lnTo>
                    <a:pt x="816" y="28"/>
                  </a:lnTo>
                  <a:lnTo>
                    <a:pt x="794" y="29"/>
                  </a:lnTo>
                  <a:lnTo>
                    <a:pt x="770" y="30"/>
                  </a:lnTo>
                  <a:lnTo>
                    <a:pt x="745" y="32"/>
                  </a:lnTo>
                  <a:lnTo>
                    <a:pt x="723" y="33"/>
                  </a:lnTo>
                  <a:lnTo>
                    <a:pt x="699" y="35"/>
                  </a:lnTo>
                  <a:lnTo>
                    <a:pt x="677" y="37"/>
                  </a:lnTo>
                  <a:lnTo>
                    <a:pt x="655" y="41"/>
                  </a:lnTo>
                  <a:lnTo>
                    <a:pt x="588" y="46"/>
                  </a:lnTo>
                  <a:lnTo>
                    <a:pt x="522" y="52"/>
                  </a:lnTo>
                  <a:lnTo>
                    <a:pt x="456" y="58"/>
                  </a:lnTo>
                  <a:lnTo>
                    <a:pt x="392" y="65"/>
                  </a:lnTo>
                  <a:lnTo>
                    <a:pt x="329" y="72"/>
                  </a:lnTo>
                  <a:lnTo>
                    <a:pt x="265" y="78"/>
                  </a:lnTo>
                  <a:lnTo>
                    <a:pt x="204" y="86"/>
                  </a:lnTo>
                  <a:lnTo>
                    <a:pt x="142" y="96"/>
                  </a:lnTo>
                  <a:lnTo>
                    <a:pt x="81" y="105"/>
                  </a:lnTo>
                  <a:lnTo>
                    <a:pt x="20" y="114"/>
                  </a:lnTo>
                  <a:lnTo>
                    <a:pt x="0" y="85"/>
                  </a:lnTo>
                  <a:lnTo>
                    <a:pt x="79" y="69"/>
                  </a:lnTo>
                  <a:lnTo>
                    <a:pt x="162" y="56"/>
                  </a:lnTo>
                  <a:lnTo>
                    <a:pt x="245" y="44"/>
                  </a:lnTo>
                  <a:lnTo>
                    <a:pt x="333" y="34"/>
                  </a:lnTo>
                  <a:lnTo>
                    <a:pt x="422" y="25"/>
                  </a:lnTo>
                  <a:lnTo>
                    <a:pt x="512" y="18"/>
                  </a:lnTo>
                  <a:lnTo>
                    <a:pt x="603" y="11"/>
                  </a:lnTo>
                  <a:lnTo>
                    <a:pt x="694" y="6"/>
                  </a:lnTo>
                  <a:lnTo>
                    <a:pt x="782" y="3"/>
                  </a:lnTo>
                  <a:lnTo>
                    <a:pt x="868" y="0"/>
                  </a:lnTo>
                  <a:lnTo>
                    <a:pt x="875" y="20"/>
                  </a:lnTo>
                  <a:close/>
                </a:path>
              </a:pathLst>
            </a:custGeom>
            <a:solidFill>
              <a:srgbClr val="FF00B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54" name="Freeform 20">
              <a:extLst>
                <a:ext uri="{FF2B5EF4-FFF2-40B4-BE49-F238E27FC236}">
                  <a16:creationId xmlns:a16="http://schemas.microsoft.com/office/drawing/2014/main" id="{DD3775D6-6D7A-4E6C-BF57-FC67FFE94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2" y="238"/>
              <a:ext cx="865" cy="124"/>
            </a:xfrm>
            <a:custGeom>
              <a:avLst/>
              <a:gdLst>
                <a:gd name="T0" fmla="*/ 865 w 865"/>
                <a:gd name="T1" fmla="*/ 30 h 124"/>
                <a:gd name="T2" fmla="*/ 774 w 865"/>
                <a:gd name="T3" fmla="*/ 40 h 124"/>
                <a:gd name="T4" fmla="*/ 686 w 865"/>
                <a:gd name="T5" fmla="*/ 49 h 124"/>
                <a:gd name="T6" fmla="*/ 603 w 865"/>
                <a:gd name="T7" fmla="*/ 60 h 124"/>
                <a:gd name="T8" fmla="*/ 519 w 865"/>
                <a:gd name="T9" fmla="*/ 70 h 124"/>
                <a:gd name="T10" fmla="*/ 438 w 865"/>
                <a:gd name="T11" fmla="*/ 79 h 124"/>
                <a:gd name="T12" fmla="*/ 355 w 865"/>
                <a:gd name="T13" fmla="*/ 89 h 124"/>
                <a:gd name="T14" fmla="*/ 272 w 865"/>
                <a:gd name="T15" fmla="*/ 98 h 124"/>
                <a:gd name="T16" fmla="*/ 188 w 865"/>
                <a:gd name="T17" fmla="*/ 108 h 124"/>
                <a:gd name="T18" fmla="*/ 100 w 865"/>
                <a:gd name="T19" fmla="*/ 116 h 124"/>
                <a:gd name="T20" fmla="*/ 7 w 865"/>
                <a:gd name="T21" fmla="*/ 124 h 124"/>
                <a:gd name="T22" fmla="*/ 0 w 865"/>
                <a:gd name="T23" fmla="*/ 92 h 124"/>
                <a:gd name="T24" fmla="*/ 83 w 865"/>
                <a:gd name="T25" fmla="*/ 78 h 124"/>
                <a:gd name="T26" fmla="*/ 166 w 865"/>
                <a:gd name="T27" fmla="*/ 66 h 124"/>
                <a:gd name="T28" fmla="*/ 250 w 865"/>
                <a:gd name="T29" fmla="*/ 56 h 124"/>
                <a:gd name="T30" fmla="*/ 333 w 865"/>
                <a:gd name="T31" fmla="*/ 47 h 124"/>
                <a:gd name="T32" fmla="*/ 416 w 865"/>
                <a:gd name="T33" fmla="*/ 39 h 124"/>
                <a:gd name="T34" fmla="*/ 502 w 865"/>
                <a:gd name="T35" fmla="*/ 31 h 124"/>
                <a:gd name="T36" fmla="*/ 585 w 865"/>
                <a:gd name="T37" fmla="*/ 24 h 124"/>
                <a:gd name="T38" fmla="*/ 671 w 865"/>
                <a:gd name="T39" fmla="*/ 16 h 124"/>
                <a:gd name="T40" fmla="*/ 759 w 865"/>
                <a:gd name="T41" fmla="*/ 8 h 124"/>
                <a:gd name="T42" fmla="*/ 845 w 865"/>
                <a:gd name="T43" fmla="*/ 0 h 124"/>
                <a:gd name="T44" fmla="*/ 850 w 865"/>
                <a:gd name="T45" fmla="*/ 4 h 124"/>
                <a:gd name="T46" fmla="*/ 853 w 865"/>
                <a:gd name="T47" fmla="*/ 6 h 124"/>
                <a:gd name="T48" fmla="*/ 855 w 865"/>
                <a:gd name="T49" fmla="*/ 9 h 124"/>
                <a:gd name="T50" fmla="*/ 857 w 865"/>
                <a:gd name="T51" fmla="*/ 12 h 124"/>
                <a:gd name="T52" fmla="*/ 857 w 865"/>
                <a:gd name="T53" fmla="*/ 15 h 124"/>
                <a:gd name="T54" fmla="*/ 860 w 865"/>
                <a:gd name="T55" fmla="*/ 17 h 124"/>
                <a:gd name="T56" fmla="*/ 860 w 865"/>
                <a:gd name="T57" fmla="*/ 21 h 124"/>
                <a:gd name="T58" fmla="*/ 862 w 865"/>
                <a:gd name="T59" fmla="*/ 24 h 124"/>
                <a:gd name="T60" fmla="*/ 862 w 865"/>
                <a:gd name="T61" fmla="*/ 26 h 124"/>
                <a:gd name="T62" fmla="*/ 865 w 865"/>
                <a:gd name="T63" fmla="*/ 30 h 124"/>
                <a:gd name="T64" fmla="*/ 865 w 865"/>
                <a:gd name="T65" fmla="*/ 30 h 1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65"/>
                <a:gd name="T100" fmla="*/ 0 h 124"/>
                <a:gd name="T101" fmla="*/ 865 w 865"/>
                <a:gd name="T102" fmla="*/ 124 h 12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65" h="124">
                  <a:moveTo>
                    <a:pt x="865" y="30"/>
                  </a:moveTo>
                  <a:lnTo>
                    <a:pt x="774" y="40"/>
                  </a:lnTo>
                  <a:lnTo>
                    <a:pt x="686" y="49"/>
                  </a:lnTo>
                  <a:lnTo>
                    <a:pt x="603" y="60"/>
                  </a:lnTo>
                  <a:lnTo>
                    <a:pt x="519" y="70"/>
                  </a:lnTo>
                  <a:lnTo>
                    <a:pt x="438" y="79"/>
                  </a:lnTo>
                  <a:lnTo>
                    <a:pt x="355" y="89"/>
                  </a:lnTo>
                  <a:lnTo>
                    <a:pt x="272" y="98"/>
                  </a:lnTo>
                  <a:lnTo>
                    <a:pt x="188" y="108"/>
                  </a:lnTo>
                  <a:lnTo>
                    <a:pt x="100" y="116"/>
                  </a:lnTo>
                  <a:lnTo>
                    <a:pt x="7" y="124"/>
                  </a:lnTo>
                  <a:lnTo>
                    <a:pt x="0" y="92"/>
                  </a:lnTo>
                  <a:lnTo>
                    <a:pt x="83" y="78"/>
                  </a:lnTo>
                  <a:lnTo>
                    <a:pt x="166" y="66"/>
                  </a:lnTo>
                  <a:lnTo>
                    <a:pt x="250" y="56"/>
                  </a:lnTo>
                  <a:lnTo>
                    <a:pt x="333" y="47"/>
                  </a:lnTo>
                  <a:lnTo>
                    <a:pt x="416" y="39"/>
                  </a:lnTo>
                  <a:lnTo>
                    <a:pt x="502" y="31"/>
                  </a:lnTo>
                  <a:lnTo>
                    <a:pt x="585" y="24"/>
                  </a:lnTo>
                  <a:lnTo>
                    <a:pt x="671" y="16"/>
                  </a:lnTo>
                  <a:lnTo>
                    <a:pt x="759" y="8"/>
                  </a:lnTo>
                  <a:lnTo>
                    <a:pt x="845" y="0"/>
                  </a:lnTo>
                  <a:lnTo>
                    <a:pt x="850" y="4"/>
                  </a:lnTo>
                  <a:lnTo>
                    <a:pt x="853" y="6"/>
                  </a:lnTo>
                  <a:lnTo>
                    <a:pt x="855" y="9"/>
                  </a:lnTo>
                  <a:lnTo>
                    <a:pt x="857" y="12"/>
                  </a:lnTo>
                  <a:lnTo>
                    <a:pt x="857" y="15"/>
                  </a:lnTo>
                  <a:lnTo>
                    <a:pt x="860" y="17"/>
                  </a:lnTo>
                  <a:lnTo>
                    <a:pt x="860" y="21"/>
                  </a:lnTo>
                  <a:lnTo>
                    <a:pt x="862" y="24"/>
                  </a:lnTo>
                  <a:lnTo>
                    <a:pt x="862" y="26"/>
                  </a:lnTo>
                  <a:lnTo>
                    <a:pt x="865" y="30"/>
                  </a:lnTo>
                  <a:close/>
                </a:path>
              </a:pathLst>
            </a:custGeom>
            <a:solidFill>
              <a:srgbClr val="FF00B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55" name="Freeform 21">
              <a:extLst>
                <a:ext uri="{FF2B5EF4-FFF2-40B4-BE49-F238E27FC236}">
                  <a16:creationId xmlns:a16="http://schemas.microsoft.com/office/drawing/2014/main" id="{CECAC606-4201-4FE4-A54C-7EDD74D3C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" y="244"/>
              <a:ext cx="2005" cy="247"/>
            </a:xfrm>
            <a:custGeom>
              <a:avLst/>
              <a:gdLst>
                <a:gd name="T0" fmla="*/ 2005 w 2005"/>
                <a:gd name="T1" fmla="*/ 23 h 246"/>
                <a:gd name="T2" fmla="*/ 2005 w 2005"/>
                <a:gd name="T3" fmla="*/ 34 h 246"/>
                <a:gd name="T4" fmla="*/ 1809 w 2005"/>
                <a:gd name="T5" fmla="*/ 56 h 246"/>
                <a:gd name="T6" fmla="*/ 1610 w 2005"/>
                <a:gd name="T7" fmla="*/ 77 h 246"/>
                <a:gd name="T8" fmla="*/ 1412 w 2005"/>
                <a:gd name="T9" fmla="*/ 98 h 246"/>
                <a:gd name="T10" fmla="*/ 1216 w 2005"/>
                <a:gd name="T11" fmla="*/ 119 h 246"/>
                <a:gd name="T12" fmla="*/ 1017 w 2005"/>
                <a:gd name="T13" fmla="*/ 141 h 246"/>
                <a:gd name="T14" fmla="*/ 819 w 2005"/>
                <a:gd name="T15" fmla="*/ 161 h 246"/>
                <a:gd name="T16" fmla="*/ 620 w 2005"/>
                <a:gd name="T17" fmla="*/ 183 h 246"/>
                <a:gd name="T18" fmla="*/ 421 w 2005"/>
                <a:gd name="T19" fmla="*/ 203 h 246"/>
                <a:gd name="T20" fmla="*/ 220 w 2005"/>
                <a:gd name="T21" fmla="*/ 224 h 246"/>
                <a:gd name="T22" fmla="*/ 19 w 2005"/>
                <a:gd name="T23" fmla="*/ 246 h 246"/>
                <a:gd name="T24" fmla="*/ 17 w 2005"/>
                <a:gd name="T25" fmla="*/ 242 h 246"/>
                <a:gd name="T26" fmla="*/ 15 w 2005"/>
                <a:gd name="T27" fmla="*/ 239 h 246"/>
                <a:gd name="T28" fmla="*/ 12 w 2005"/>
                <a:gd name="T29" fmla="*/ 235 h 246"/>
                <a:gd name="T30" fmla="*/ 10 w 2005"/>
                <a:gd name="T31" fmla="*/ 232 h 246"/>
                <a:gd name="T32" fmla="*/ 5 w 2005"/>
                <a:gd name="T33" fmla="*/ 229 h 246"/>
                <a:gd name="T34" fmla="*/ 2 w 2005"/>
                <a:gd name="T35" fmla="*/ 224 h 246"/>
                <a:gd name="T36" fmla="*/ 2 w 2005"/>
                <a:gd name="T37" fmla="*/ 221 h 246"/>
                <a:gd name="T38" fmla="*/ 0 w 2005"/>
                <a:gd name="T39" fmla="*/ 217 h 246"/>
                <a:gd name="T40" fmla="*/ 0 w 2005"/>
                <a:gd name="T41" fmla="*/ 213 h 246"/>
                <a:gd name="T42" fmla="*/ 2 w 2005"/>
                <a:gd name="T43" fmla="*/ 208 h 246"/>
                <a:gd name="T44" fmla="*/ 159 w 2005"/>
                <a:gd name="T45" fmla="*/ 183 h 246"/>
                <a:gd name="T46" fmla="*/ 319 w 2005"/>
                <a:gd name="T47" fmla="*/ 161 h 246"/>
                <a:gd name="T48" fmla="*/ 480 w 2005"/>
                <a:gd name="T49" fmla="*/ 141 h 246"/>
                <a:gd name="T50" fmla="*/ 642 w 2005"/>
                <a:gd name="T51" fmla="*/ 121 h 246"/>
                <a:gd name="T52" fmla="*/ 806 w 2005"/>
                <a:gd name="T53" fmla="*/ 104 h 246"/>
                <a:gd name="T54" fmla="*/ 970 w 2005"/>
                <a:gd name="T55" fmla="*/ 87 h 246"/>
                <a:gd name="T56" fmla="*/ 1135 w 2005"/>
                <a:gd name="T57" fmla="*/ 71 h 246"/>
                <a:gd name="T58" fmla="*/ 1301 w 2005"/>
                <a:gd name="T59" fmla="*/ 54 h 246"/>
                <a:gd name="T60" fmla="*/ 1468 w 2005"/>
                <a:gd name="T61" fmla="*/ 38 h 246"/>
                <a:gd name="T62" fmla="*/ 1635 w 2005"/>
                <a:gd name="T63" fmla="*/ 19 h 246"/>
                <a:gd name="T64" fmla="*/ 1667 w 2005"/>
                <a:gd name="T65" fmla="*/ 17 h 246"/>
                <a:gd name="T66" fmla="*/ 1698 w 2005"/>
                <a:gd name="T67" fmla="*/ 15 h 246"/>
                <a:gd name="T68" fmla="*/ 1735 w 2005"/>
                <a:gd name="T69" fmla="*/ 11 h 246"/>
                <a:gd name="T70" fmla="*/ 1772 w 2005"/>
                <a:gd name="T71" fmla="*/ 9 h 246"/>
                <a:gd name="T72" fmla="*/ 1811 w 2005"/>
                <a:gd name="T73" fmla="*/ 6 h 246"/>
                <a:gd name="T74" fmla="*/ 1850 w 2005"/>
                <a:gd name="T75" fmla="*/ 3 h 246"/>
                <a:gd name="T76" fmla="*/ 1887 w 2005"/>
                <a:gd name="T77" fmla="*/ 1 h 246"/>
                <a:gd name="T78" fmla="*/ 1926 w 2005"/>
                <a:gd name="T79" fmla="*/ 0 h 246"/>
                <a:gd name="T80" fmla="*/ 1963 w 2005"/>
                <a:gd name="T81" fmla="*/ 0 h 246"/>
                <a:gd name="T82" fmla="*/ 1997 w 2005"/>
                <a:gd name="T83" fmla="*/ 2 h 246"/>
                <a:gd name="T84" fmla="*/ 2005 w 2005"/>
                <a:gd name="T85" fmla="*/ 23 h 246"/>
                <a:gd name="T86" fmla="*/ 2005 w 2005"/>
                <a:gd name="T87" fmla="*/ 23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05"/>
                <a:gd name="T133" fmla="*/ 0 h 246"/>
                <a:gd name="T134" fmla="*/ 2005 w 2005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05" h="246">
                  <a:moveTo>
                    <a:pt x="2005" y="23"/>
                  </a:moveTo>
                  <a:lnTo>
                    <a:pt x="2005" y="34"/>
                  </a:lnTo>
                  <a:lnTo>
                    <a:pt x="1809" y="56"/>
                  </a:lnTo>
                  <a:lnTo>
                    <a:pt x="1610" y="77"/>
                  </a:lnTo>
                  <a:lnTo>
                    <a:pt x="1412" y="98"/>
                  </a:lnTo>
                  <a:lnTo>
                    <a:pt x="1216" y="119"/>
                  </a:lnTo>
                  <a:lnTo>
                    <a:pt x="1017" y="141"/>
                  </a:lnTo>
                  <a:lnTo>
                    <a:pt x="819" y="161"/>
                  </a:lnTo>
                  <a:lnTo>
                    <a:pt x="620" y="183"/>
                  </a:lnTo>
                  <a:lnTo>
                    <a:pt x="421" y="203"/>
                  </a:lnTo>
                  <a:lnTo>
                    <a:pt x="220" y="224"/>
                  </a:lnTo>
                  <a:lnTo>
                    <a:pt x="19" y="246"/>
                  </a:lnTo>
                  <a:lnTo>
                    <a:pt x="17" y="242"/>
                  </a:lnTo>
                  <a:lnTo>
                    <a:pt x="15" y="239"/>
                  </a:lnTo>
                  <a:lnTo>
                    <a:pt x="12" y="235"/>
                  </a:lnTo>
                  <a:lnTo>
                    <a:pt x="10" y="232"/>
                  </a:lnTo>
                  <a:lnTo>
                    <a:pt x="5" y="229"/>
                  </a:lnTo>
                  <a:lnTo>
                    <a:pt x="2" y="224"/>
                  </a:lnTo>
                  <a:lnTo>
                    <a:pt x="2" y="221"/>
                  </a:lnTo>
                  <a:lnTo>
                    <a:pt x="0" y="217"/>
                  </a:lnTo>
                  <a:lnTo>
                    <a:pt x="0" y="213"/>
                  </a:lnTo>
                  <a:lnTo>
                    <a:pt x="2" y="208"/>
                  </a:lnTo>
                  <a:lnTo>
                    <a:pt x="159" y="183"/>
                  </a:lnTo>
                  <a:lnTo>
                    <a:pt x="319" y="161"/>
                  </a:lnTo>
                  <a:lnTo>
                    <a:pt x="480" y="141"/>
                  </a:lnTo>
                  <a:lnTo>
                    <a:pt x="642" y="121"/>
                  </a:lnTo>
                  <a:lnTo>
                    <a:pt x="806" y="104"/>
                  </a:lnTo>
                  <a:lnTo>
                    <a:pt x="970" y="87"/>
                  </a:lnTo>
                  <a:lnTo>
                    <a:pt x="1135" y="71"/>
                  </a:lnTo>
                  <a:lnTo>
                    <a:pt x="1301" y="54"/>
                  </a:lnTo>
                  <a:lnTo>
                    <a:pt x="1468" y="38"/>
                  </a:lnTo>
                  <a:lnTo>
                    <a:pt x="1635" y="19"/>
                  </a:lnTo>
                  <a:lnTo>
                    <a:pt x="1667" y="17"/>
                  </a:lnTo>
                  <a:lnTo>
                    <a:pt x="1698" y="15"/>
                  </a:lnTo>
                  <a:lnTo>
                    <a:pt x="1735" y="11"/>
                  </a:lnTo>
                  <a:lnTo>
                    <a:pt x="1772" y="9"/>
                  </a:lnTo>
                  <a:lnTo>
                    <a:pt x="1811" y="6"/>
                  </a:lnTo>
                  <a:lnTo>
                    <a:pt x="1850" y="3"/>
                  </a:lnTo>
                  <a:lnTo>
                    <a:pt x="1887" y="1"/>
                  </a:lnTo>
                  <a:lnTo>
                    <a:pt x="1926" y="0"/>
                  </a:lnTo>
                  <a:lnTo>
                    <a:pt x="1963" y="0"/>
                  </a:lnTo>
                  <a:lnTo>
                    <a:pt x="1997" y="2"/>
                  </a:lnTo>
                  <a:lnTo>
                    <a:pt x="2005" y="23"/>
                  </a:lnTo>
                  <a:close/>
                </a:path>
              </a:pathLst>
            </a:custGeom>
            <a:solidFill>
              <a:srgbClr val="FFB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56" name="Freeform 22">
              <a:extLst>
                <a:ext uri="{FF2B5EF4-FFF2-40B4-BE49-F238E27FC236}">
                  <a16:creationId xmlns:a16="http://schemas.microsoft.com/office/drawing/2014/main" id="{709852E2-59BC-4BDE-9CA2-61DECBAB5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" y="349"/>
              <a:ext cx="331" cy="232"/>
            </a:xfrm>
            <a:custGeom>
              <a:avLst/>
              <a:gdLst>
                <a:gd name="T0" fmla="*/ 204 w 331"/>
                <a:gd name="T1" fmla="*/ 18 h 232"/>
                <a:gd name="T2" fmla="*/ 221 w 331"/>
                <a:gd name="T3" fmla="*/ 30 h 232"/>
                <a:gd name="T4" fmla="*/ 228 w 331"/>
                <a:gd name="T5" fmla="*/ 41 h 232"/>
                <a:gd name="T6" fmla="*/ 231 w 331"/>
                <a:gd name="T7" fmla="*/ 54 h 232"/>
                <a:gd name="T8" fmla="*/ 221 w 331"/>
                <a:gd name="T9" fmla="*/ 66 h 232"/>
                <a:gd name="T10" fmla="*/ 206 w 331"/>
                <a:gd name="T11" fmla="*/ 73 h 232"/>
                <a:gd name="T12" fmla="*/ 191 w 331"/>
                <a:gd name="T13" fmla="*/ 78 h 232"/>
                <a:gd name="T14" fmla="*/ 177 w 331"/>
                <a:gd name="T15" fmla="*/ 81 h 232"/>
                <a:gd name="T16" fmla="*/ 164 w 331"/>
                <a:gd name="T17" fmla="*/ 86 h 232"/>
                <a:gd name="T18" fmla="*/ 155 w 331"/>
                <a:gd name="T19" fmla="*/ 91 h 232"/>
                <a:gd name="T20" fmla="*/ 167 w 331"/>
                <a:gd name="T21" fmla="*/ 97 h 232"/>
                <a:gd name="T22" fmla="*/ 206 w 331"/>
                <a:gd name="T23" fmla="*/ 96 h 232"/>
                <a:gd name="T24" fmla="*/ 250 w 331"/>
                <a:gd name="T25" fmla="*/ 95 h 232"/>
                <a:gd name="T26" fmla="*/ 289 w 331"/>
                <a:gd name="T27" fmla="*/ 98 h 232"/>
                <a:gd name="T28" fmla="*/ 319 w 331"/>
                <a:gd name="T29" fmla="*/ 112 h 232"/>
                <a:gd name="T30" fmla="*/ 331 w 331"/>
                <a:gd name="T31" fmla="*/ 136 h 232"/>
                <a:gd name="T32" fmla="*/ 329 w 331"/>
                <a:gd name="T33" fmla="*/ 155 h 232"/>
                <a:gd name="T34" fmla="*/ 319 w 331"/>
                <a:gd name="T35" fmla="*/ 175 h 232"/>
                <a:gd name="T36" fmla="*/ 302 w 331"/>
                <a:gd name="T37" fmla="*/ 192 h 232"/>
                <a:gd name="T38" fmla="*/ 280 w 331"/>
                <a:gd name="T39" fmla="*/ 208 h 232"/>
                <a:gd name="T40" fmla="*/ 255 w 331"/>
                <a:gd name="T41" fmla="*/ 218 h 232"/>
                <a:gd name="T42" fmla="*/ 238 w 331"/>
                <a:gd name="T43" fmla="*/ 223 h 232"/>
                <a:gd name="T44" fmla="*/ 218 w 331"/>
                <a:gd name="T45" fmla="*/ 226 h 232"/>
                <a:gd name="T46" fmla="*/ 199 w 331"/>
                <a:gd name="T47" fmla="*/ 229 h 232"/>
                <a:gd name="T48" fmla="*/ 179 w 331"/>
                <a:gd name="T49" fmla="*/ 231 h 232"/>
                <a:gd name="T50" fmla="*/ 167 w 331"/>
                <a:gd name="T51" fmla="*/ 207 h 232"/>
                <a:gd name="T52" fmla="*/ 150 w 331"/>
                <a:gd name="T53" fmla="*/ 159 h 232"/>
                <a:gd name="T54" fmla="*/ 118 w 331"/>
                <a:gd name="T55" fmla="*/ 114 h 232"/>
                <a:gd name="T56" fmla="*/ 76 w 331"/>
                <a:gd name="T57" fmla="*/ 71 h 232"/>
                <a:gd name="T58" fmla="*/ 27 w 331"/>
                <a:gd name="T59" fmla="*/ 30 h 232"/>
                <a:gd name="T60" fmla="*/ 17 w 331"/>
                <a:gd name="T61" fmla="*/ 6 h 232"/>
                <a:gd name="T62" fmla="*/ 57 w 331"/>
                <a:gd name="T63" fmla="*/ 1 h 232"/>
                <a:gd name="T64" fmla="*/ 101 w 331"/>
                <a:gd name="T65" fmla="*/ 0 h 232"/>
                <a:gd name="T66" fmla="*/ 142 w 331"/>
                <a:gd name="T67" fmla="*/ 1 h 232"/>
                <a:gd name="T68" fmla="*/ 179 w 331"/>
                <a:gd name="T69" fmla="*/ 8 h 232"/>
                <a:gd name="T70" fmla="*/ 194 w 331"/>
                <a:gd name="T71" fmla="*/ 13 h 2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1"/>
                <a:gd name="T109" fmla="*/ 0 h 232"/>
                <a:gd name="T110" fmla="*/ 331 w 331"/>
                <a:gd name="T111" fmla="*/ 232 h 2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1" h="232">
                  <a:moveTo>
                    <a:pt x="194" y="13"/>
                  </a:moveTo>
                  <a:lnTo>
                    <a:pt x="204" y="18"/>
                  </a:lnTo>
                  <a:lnTo>
                    <a:pt x="213" y="23"/>
                  </a:lnTo>
                  <a:lnTo>
                    <a:pt x="221" y="30"/>
                  </a:lnTo>
                  <a:lnTo>
                    <a:pt x="226" y="35"/>
                  </a:lnTo>
                  <a:lnTo>
                    <a:pt x="228" y="41"/>
                  </a:lnTo>
                  <a:lnTo>
                    <a:pt x="231" y="48"/>
                  </a:lnTo>
                  <a:lnTo>
                    <a:pt x="231" y="54"/>
                  </a:lnTo>
                  <a:lnTo>
                    <a:pt x="228" y="61"/>
                  </a:lnTo>
                  <a:lnTo>
                    <a:pt x="221" y="66"/>
                  </a:lnTo>
                  <a:lnTo>
                    <a:pt x="213" y="71"/>
                  </a:lnTo>
                  <a:lnTo>
                    <a:pt x="206" y="73"/>
                  </a:lnTo>
                  <a:lnTo>
                    <a:pt x="199" y="75"/>
                  </a:lnTo>
                  <a:lnTo>
                    <a:pt x="191" y="78"/>
                  </a:lnTo>
                  <a:lnTo>
                    <a:pt x="184" y="80"/>
                  </a:lnTo>
                  <a:lnTo>
                    <a:pt x="177" y="81"/>
                  </a:lnTo>
                  <a:lnTo>
                    <a:pt x="169" y="83"/>
                  </a:lnTo>
                  <a:lnTo>
                    <a:pt x="164" y="86"/>
                  </a:lnTo>
                  <a:lnTo>
                    <a:pt x="157" y="88"/>
                  </a:lnTo>
                  <a:lnTo>
                    <a:pt x="155" y="91"/>
                  </a:lnTo>
                  <a:lnTo>
                    <a:pt x="150" y="95"/>
                  </a:lnTo>
                  <a:lnTo>
                    <a:pt x="167" y="97"/>
                  </a:lnTo>
                  <a:lnTo>
                    <a:pt x="187" y="97"/>
                  </a:lnTo>
                  <a:lnTo>
                    <a:pt x="206" y="96"/>
                  </a:lnTo>
                  <a:lnTo>
                    <a:pt x="228" y="95"/>
                  </a:lnTo>
                  <a:lnTo>
                    <a:pt x="250" y="95"/>
                  </a:lnTo>
                  <a:lnTo>
                    <a:pt x="270" y="95"/>
                  </a:lnTo>
                  <a:lnTo>
                    <a:pt x="289" y="98"/>
                  </a:lnTo>
                  <a:lnTo>
                    <a:pt x="307" y="103"/>
                  </a:lnTo>
                  <a:lnTo>
                    <a:pt x="319" y="112"/>
                  </a:lnTo>
                  <a:lnTo>
                    <a:pt x="326" y="125"/>
                  </a:lnTo>
                  <a:lnTo>
                    <a:pt x="331" y="136"/>
                  </a:lnTo>
                  <a:lnTo>
                    <a:pt x="331" y="146"/>
                  </a:lnTo>
                  <a:lnTo>
                    <a:pt x="329" y="155"/>
                  </a:lnTo>
                  <a:lnTo>
                    <a:pt x="326" y="166"/>
                  </a:lnTo>
                  <a:lnTo>
                    <a:pt x="319" y="175"/>
                  </a:lnTo>
                  <a:lnTo>
                    <a:pt x="312" y="183"/>
                  </a:lnTo>
                  <a:lnTo>
                    <a:pt x="302" y="192"/>
                  </a:lnTo>
                  <a:lnTo>
                    <a:pt x="292" y="200"/>
                  </a:lnTo>
                  <a:lnTo>
                    <a:pt x="280" y="208"/>
                  </a:lnTo>
                  <a:lnTo>
                    <a:pt x="265" y="215"/>
                  </a:lnTo>
                  <a:lnTo>
                    <a:pt x="255" y="218"/>
                  </a:lnTo>
                  <a:lnTo>
                    <a:pt x="248" y="222"/>
                  </a:lnTo>
                  <a:lnTo>
                    <a:pt x="238" y="223"/>
                  </a:lnTo>
                  <a:lnTo>
                    <a:pt x="228" y="225"/>
                  </a:lnTo>
                  <a:lnTo>
                    <a:pt x="218" y="226"/>
                  </a:lnTo>
                  <a:lnTo>
                    <a:pt x="209" y="227"/>
                  </a:lnTo>
                  <a:lnTo>
                    <a:pt x="199" y="229"/>
                  </a:lnTo>
                  <a:lnTo>
                    <a:pt x="189" y="230"/>
                  </a:lnTo>
                  <a:lnTo>
                    <a:pt x="179" y="231"/>
                  </a:lnTo>
                  <a:lnTo>
                    <a:pt x="169" y="232"/>
                  </a:lnTo>
                  <a:lnTo>
                    <a:pt x="167" y="207"/>
                  </a:lnTo>
                  <a:lnTo>
                    <a:pt x="160" y="183"/>
                  </a:lnTo>
                  <a:lnTo>
                    <a:pt x="150" y="159"/>
                  </a:lnTo>
                  <a:lnTo>
                    <a:pt x="135" y="136"/>
                  </a:lnTo>
                  <a:lnTo>
                    <a:pt x="118" y="114"/>
                  </a:lnTo>
                  <a:lnTo>
                    <a:pt x="98" y="93"/>
                  </a:lnTo>
                  <a:lnTo>
                    <a:pt x="76" y="71"/>
                  </a:lnTo>
                  <a:lnTo>
                    <a:pt x="52" y="50"/>
                  </a:lnTo>
                  <a:lnTo>
                    <a:pt x="27" y="30"/>
                  </a:lnTo>
                  <a:lnTo>
                    <a:pt x="0" y="9"/>
                  </a:lnTo>
                  <a:lnTo>
                    <a:pt x="17" y="6"/>
                  </a:lnTo>
                  <a:lnTo>
                    <a:pt x="37" y="3"/>
                  </a:lnTo>
                  <a:lnTo>
                    <a:pt x="57" y="1"/>
                  </a:lnTo>
                  <a:lnTo>
                    <a:pt x="79" y="0"/>
                  </a:lnTo>
                  <a:lnTo>
                    <a:pt x="101" y="0"/>
                  </a:lnTo>
                  <a:lnTo>
                    <a:pt x="120" y="0"/>
                  </a:lnTo>
                  <a:lnTo>
                    <a:pt x="142" y="1"/>
                  </a:lnTo>
                  <a:lnTo>
                    <a:pt x="162" y="5"/>
                  </a:lnTo>
                  <a:lnTo>
                    <a:pt x="179" y="8"/>
                  </a:lnTo>
                  <a:lnTo>
                    <a:pt x="194" y="1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57" name="Freeform 23">
              <a:extLst>
                <a:ext uri="{FF2B5EF4-FFF2-40B4-BE49-F238E27FC236}">
                  <a16:creationId xmlns:a16="http://schemas.microsoft.com/office/drawing/2014/main" id="{182DF899-384D-4DB6-8C89-27F6D371F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5" y="362"/>
              <a:ext cx="1095" cy="609"/>
            </a:xfrm>
            <a:custGeom>
              <a:avLst/>
              <a:gdLst>
                <a:gd name="T0" fmla="*/ 1059 w 1095"/>
                <a:gd name="T1" fmla="*/ 118 h 609"/>
                <a:gd name="T2" fmla="*/ 1095 w 1095"/>
                <a:gd name="T3" fmla="*/ 205 h 609"/>
                <a:gd name="T4" fmla="*/ 1078 w 1095"/>
                <a:gd name="T5" fmla="*/ 293 h 609"/>
                <a:gd name="T6" fmla="*/ 1022 w 1095"/>
                <a:gd name="T7" fmla="*/ 379 h 609"/>
                <a:gd name="T8" fmla="*/ 943 w 1095"/>
                <a:gd name="T9" fmla="*/ 460 h 609"/>
                <a:gd name="T10" fmla="*/ 870 w 1095"/>
                <a:gd name="T11" fmla="*/ 516 h 609"/>
                <a:gd name="T12" fmla="*/ 796 w 1095"/>
                <a:gd name="T13" fmla="*/ 552 h 609"/>
                <a:gd name="T14" fmla="*/ 713 w 1095"/>
                <a:gd name="T15" fmla="*/ 582 h 609"/>
                <a:gd name="T16" fmla="*/ 622 w 1095"/>
                <a:gd name="T17" fmla="*/ 603 h 609"/>
                <a:gd name="T18" fmla="*/ 522 w 1095"/>
                <a:gd name="T19" fmla="*/ 609 h 609"/>
                <a:gd name="T20" fmla="*/ 402 w 1095"/>
                <a:gd name="T21" fmla="*/ 596 h 609"/>
                <a:gd name="T22" fmla="*/ 284 w 1095"/>
                <a:gd name="T23" fmla="*/ 568 h 609"/>
                <a:gd name="T24" fmla="*/ 184 w 1095"/>
                <a:gd name="T25" fmla="*/ 524 h 609"/>
                <a:gd name="T26" fmla="*/ 103 w 1095"/>
                <a:gd name="T27" fmla="*/ 473 h 609"/>
                <a:gd name="T28" fmla="*/ 41 w 1095"/>
                <a:gd name="T29" fmla="*/ 417 h 609"/>
                <a:gd name="T30" fmla="*/ 5 w 1095"/>
                <a:gd name="T31" fmla="*/ 355 h 609"/>
                <a:gd name="T32" fmla="*/ 0 w 1095"/>
                <a:gd name="T33" fmla="*/ 292 h 609"/>
                <a:gd name="T34" fmla="*/ 17 w 1095"/>
                <a:gd name="T35" fmla="*/ 230 h 609"/>
                <a:gd name="T36" fmla="*/ 54 w 1095"/>
                <a:gd name="T37" fmla="*/ 171 h 609"/>
                <a:gd name="T38" fmla="*/ 100 w 1095"/>
                <a:gd name="T39" fmla="*/ 115 h 609"/>
                <a:gd name="T40" fmla="*/ 139 w 1095"/>
                <a:gd name="T41" fmla="*/ 84 h 609"/>
                <a:gd name="T42" fmla="*/ 166 w 1095"/>
                <a:gd name="T43" fmla="*/ 78 h 609"/>
                <a:gd name="T44" fmla="*/ 191 w 1095"/>
                <a:gd name="T45" fmla="*/ 73 h 609"/>
                <a:gd name="T46" fmla="*/ 215 w 1095"/>
                <a:gd name="T47" fmla="*/ 70 h 609"/>
                <a:gd name="T48" fmla="*/ 242 w 1095"/>
                <a:gd name="T49" fmla="*/ 73 h 609"/>
                <a:gd name="T50" fmla="*/ 247 w 1095"/>
                <a:gd name="T51" fmla="*/ 76 h 609"/>
                <a:gd name="T52" fmla="*/ 230 w 1095"/>
                <a:gd name="T53" fmla="*/ 80 h 609"/>
                <a:gd name="T54" fmla="*/ 215 w 1095"/>
                <a:gd name="T55" fmla="*/ 85 h 609"/>
                <a:gd name="T56" fmla="*/ 201 w 1095"/>
                <a:gd name="T57" fmla="*/ 92 h 609"/>
                <a:gd name="T58" fmla="*/ 189 w 1095"/>
                <a:gd name="T59" fmla="*/ 100 h 609"/>
                <a:gd name="T60" fmla="*/ 184 w 1095"/>
                <a:gd name="T61" fmla="*/ 116 h 609"/>
                <a:gd name="T62" fmla="*/ 220 w 1095"/>
                <a:gd name="T63" fmla="*/ 109 h 609"/>
                <a:gd name="T64" fmla="*/ 262 w 1095"/>
                <a:gd name="T65" fmla="*/ 100 h 609"/>
                <a:gd name="T66" fmla="*/ 304 w 1095"/>
                <a:gd name="T67" fmla="*/ 92 h 609"/>
                <a:gd name="T68" fmla="*/ 350 w 1095"/>
                <a:gd name="T69" fmla="*/ 90 h 609"/>
                <a:gd name="T70" fmla="*/ 397 w 1095"/>
                <a:gd name="T71" fmla="*/ 96 h 609"/>
                <a:gd name="T72" fmla="*/ 407 w 1095"/>
                <a:gd name="T73" fmla="*/ 90 h 609"/>
                <a:gd name="T74" fmla="*/ 409 w 1095"/>
                <a:gd name="T75" fmla="*/ 84 h 609"/>
                <a:gd name="T76" fmla="*/ 407 w 1095"/>
                <a:gd name="T77" fmla="*/ 78 h 609"/>
                <a:gd name="T78" fmla="*/ 402 w 1095"/>
                <a:gd name="T79" fmla="*/ 73 h 609"/>
                <a:gd name="T80" fmla="*/ 397 w 1095"/>
                <a:gd name="T81" fmla="*/ 67 h 609"/>
                <a:gd name="T82" fmla="*/ 392 w 1095"/>
                <a:gd name="T83" fmla="*/ 67 h 609"/>
                <a:gd name="T84" fmla="*/ 387 w 1095"/>
                <a:gd name="T85" fmla="*/ 67 h 609"/>
                <a:gd name="T86" fmla="*/ 380 w 1095"/>
                <a:gd name="T87" fmla="*/ 66 h 609"/>
                <a:gd name="T88" fmla="*/ 375 w 1095"/>
                <a:gd name="T89" fmla="*/ 65 h 609"/>
                <a:gd name="T90" fmla="*/ 372 w 1095"/>
                <a:gd name="T91" fmla="*/ 61 h 609"/>
                <a:gd name="T92" fmla="*/ 426 w 1095"/>
                <a:gd name="T93" fmla="*/ 52 h 609"/>
                <a:gd name="T94" fmla="*/ 537 w 1095"/>
                <a:gd name="T95" fmla="*/ 42 h 609"/>
                <a:gd name="T96" fmla="*/ 647 w 1095"/>
                <a:gd name="T97" fmla="*/ 29 h 609"/>
                <a:gd name="T98" fmla="*/ 755 w 1095"/>
                <a:gd name="T99" fmla="*/ 18 h 609"/>
                <a:gd name="T100" fmla="*/ 865 w 1095"/>
                <a:gd name="T101" fmla="*/ 6 h 609"/>
                <a:gd name="T102" fmla="*/ 1015 w 1095"/>
                <a:gd name="T103" fmla="*/ 75 h 60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95"/>
                <a:gd name="T157" fmla="*/ 0 h 609"/>
                <a:gd name="T158" fmla="*/ 1095 w 1095"/>
                <a:gd name="T159" fmla="*/ 609 h 60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95" h="609">
                  <a:moveTo>
                    <a:pt x="1015" y="75"/>
                  </a:moveTo>
                  <a:lnTo>
                    <a:pt x="1059" y="118"/>
                  </a:lnTo>
                  <a:lnTo>
                    <a:pt x="1083" y="162"/>
                  </a:lnTo>
                  <a:lnTo>
                    <a:pt x="1095" y="205"/>
                  </a:lnTo>
                  <a:lnTo>
                    <a:pt x="1091" y="249"/>
                  </a:lnTo>
                  <a:lnTo>
                    <a:pt x="1078" y="293"/>
                  </a:lnTo>
                  <a:lnTo>
                    <a:pt x="1054" y="337"/>
                  </a:lnTo>
                  <a:lnTo>
                    <a:pt x="1022" y="379"/>
                  </a:lnTo>
                  <a:lnTo>
                    <a:pt x="985" y="420"/>
                  </a:lnTo>
                  <a:lnTo>
                    <a:pt x="943" y="460"/>
                  </a:lnTo>
                  <a:lnTo>
                    <a:pt x="902" y="499"/>
                  </a:lnTo>
                  <a:lnTo>
                    <a:pt x="870" y="516"/>
                  </a:lnTo>
                  <a:lnTo>
                    <a:pt x="833" y="534"/>
                  </a:lnTo>
                  <a:lnTo>
                    <a:pt x="796" y="552"/>
                  </a:lnTo>
                  <a:lnTo>
                    <a:pt x="757" y="568"/>
                  </a:lnTo>
                  <a:lnTo>
                    <a:pt x="713" y="582"/>
                  </a:lnTo>
                  <a:lnTo>
                    <a:pt x="669" y="594"/>
                  </a:lnTo>
                  <a:lnTo>
                    <a:pt x="622" y="603"/>
                  </a:lnTo>
                  <a:lnTo>
                    <a:pt x="571" y="609"/>
                  </a:lnTo>
                  <a:lnTo>
                    <a:pt x="522" y="609"/>
                  </a:lnTo>
                  <a:lnTo>
                    <a:pt x="468" y="605"/>
                  </a:lnTo>
                  <a:lnTo>
                    <a:pt x="402" y="596"/>
                  </a:lnTo>
                  <a:lnTo>
                    <a:pt x="340" y="584"/>
                  </a:lnTo>
                  <a:lnTo>
                    <a:pt x="284" y="568"/>
                  </a:lnTo>
                  <a:lnTo>
                    <a:pt x="233" y="547"/>
                  </a:lnTo>
                  <a:lnTo>
                    <a:pt x="184" y="524"/>
                  </a:lnTo>
                  <a:lnTo>
                    <a:pt x="142" y="500"/>
                  </a:lnTo>
                  <a:lnTo>
                    <a:pt x="103" y="473"/>
                  </a:lnTo>
                  <a:lnTo>
                    <a:pt x="71" y="445"/>
                  </a:lnTo>
                  <a:lnTo>
                    <a:pt x="41" y="417"/>
                  </a:lnTo>
                  <a:lnTo>
                    <a:pt x="19" y="387"/>
                  </a:lnTo>
                  <a:lnTo>
                    <a:pt x="5" y="355"/>
                  </a:lnTo>
                  <a:lnTo>
                    <a:pt x="0" y="323"/>
                  </a:lnTo>
                  <a:lnTo>
                    <a:pt x="0" y="292"/>
                  </a:lnTo>
                  <a:lnTo>
                    <a:pt x="5" y="261"/>
                  </a:lnTo>
                  <a:lnTo>
                    <a:pt x="17" y="230"/>
                  </a:lnTo>
                  <a:lnTo>
                    <a:pt x="34" y="201"/>
                  </a:lnTo>
                  <a:lnTo>
                    <a:pt x="54" y="171"/>
                  </a:lnTo>
                  <a:lnTo>
                    <a:pt x="76" y="142"/>
                  </a:lnTo>
                  <a:lnTo>
                    <a:pt x="100" y="115"/>
                  </a:lnTo>
                  <a:lnTo>
                    <a:pt x="125" y="88"/>
                  </a:lnTo>
                  <a:lnTo>
                    <a:pt x="139" y="84"/>
                  </a:lnTo>
                  <a:lnTo>
                    <a:pt x="154" y="82"/>
                  </a:lnTo>
                  <a:lnTo>
                    <a:pt x="166" y="78"/>
                  </a:lnTo>
                  <a:lnTo>
                    <a:pt x="179" y="76"/>
                  </a:lnTo>
                  <a:lnTo>
                    <a:pt x="191" y="73"/>
                  </a:lnTo>
                  <a:lnTo>
                    <a:pt x="203" y="72"/>
                  </a:lnTo>
                  <a:lnTo>
                    <a:pt x="215" y="70"/>
                  </a:lnTo>
                  <a:lnTo>
                    <a:pt x="230" y="70"/>
                  </a:lnTo>
                  <a:lnTo>
                    <a:pt x="242" y="73"/>
                  </a:lnTo>
                  <a:lnTo>
                    <a:pt x="257" y="75"/>
                  </a:lnTo>
                  <a:lnTo>
                    <a:pt x="247" y="76"/>
                  </a:lnTo>
                  <a:lnTo>
                    <a:pt x="240" y="77"/>
                  </a:lnTo>
                  <a:lnTo>
                    <a:pt x="230" y="80"/>
                  </a:lnTo>
                  <a:lnTo>
                    <a:pt x="223" y="82"/>
                  </a:lnTo>
                  <a:lnTo>
                    <a:pt x="215" y="85"/>
                  </a:lnTo>
                  <a:lnTo>
                    <a:pt x="208" y="89"/>
                  </a:lnTo>
                  <a:lnTo>
                    <a:pt x="201" y="92"/>
                  </a:lnTo>
                  <a:lnTo>
                    <a:pt x="196" y="96"/>
                  </a:lnTo>
                  <a:lnTo>
                    <a:pt x="189" y="100"/>
                  </a:lnTo>
                  <a:lnTo>
                    <a:pt x="184" y="102"/>
                  </a:lnTo>
                  <a:lnTo>
                    <a:pt x="184" y="116"/>
                  </a:lnTo>
                  <a:lnTo>
                    <a:pt x="203" y="114"/>
                  </a:lnTo>
                  <a:lnTo>
                    <a:pt x="220" y="109"/>
                  </a:lnTo>
                  <a:lnTo>
                    <a:pt x="242" y="105"/>
                  </a:lnTo>
                  <a:lnTo>
                    <a:pt x="262" y="100"/>
                  </a:lnTo>
                  <a:lnTo>
                    <a:pt x="284" y="96"/>
                  </a:lnTo>
                  <a:lnTo>
                    <a:pt x="304" y="92"/>
                  </a:lnTo>
                  <a:lnTo>
                    <a:pt x="328" y="91"/>
                  </a:lnTo>
                  <a:lnTo>
                    <a:pt x="350" y="90"/>
                  </a:lnTo>
                  <a:lnTo>
                    <a:pt x="375" y="92"/>
                  </a:lnTo>
                  <a:lnTo>
                    <a:pt x="397" y="96"/>
                  </a:lnTo>
                  <a:lnTo>
                    <a:pt x="404" y="93"/>
                  </a:lnTo>
                  <a:lnTo>
                    <a:pt x="407" y="90"/>
                  </a:lnTo>
                  <a:lnTo>
                    <a:pt x="409" y="88"/>
                  </a:lnTo>
                  <a:lnTo>
                    <a:pt x="409" y="84"/>
                  </a:lnTo>
                  <a:lnTo>
                    <a:pt x="409" y="82"/>
                  </a:lnTo>
                  <a:lnTo>
                    <a:pt x="407" y="78"/>
                  </a:lnTo>
                  <a:lnTo>
                    <a:pt x="404" y="76"/>
                  </a:lnTo>
                  <a:lnTo>
                    <a:pt x="402" y="73"/>
                  </a:lnTo>
                  <a:lnTo>
                    <a:pt x="399" y="70"/>
                  </a:lnTo>
                  <a:lnTo>
                    <a:pt x="397" y="67"/>
                  </a:lnTo>
                  <a:lnTo>
                    <a:pt x="394" y="67"/>
                  </a:lnTo>
                  <a:lnTo>
                    <a:pt x="392" y="67"/>
                  </a:lnTo>
                  <a:lnTo>
                    <a:pt x="390" y="67"/>
                  </a:lnTo>
                  <a:lnTo>
                    <a:pt x="387" y="67"/>
                  </a:lnTo>
                  <a:lnTo>
                    <a:pt x="385" y="66"/>
                  </a:lnTo>
                  <a:lnTo>
                    <a:pt x="380" y="66"/>
                  </a:lnTo>
                  <a:lnTo>
                    <a:pt x="377" y="65"/>
                  </a:lnTo>
                  <a:lnTo>
                    <a:pt x="375" y="65"/>
                  </a:lnTo>
                  <a:lnTo>
                    <a:pt x="372" y="64"/>
                  </a:lnTo>
                  <a:lnTo>
                    <a:pt x="372" y="61"/>
                  </a:lnTo>
                  <a:lnTo>
                    <a:pt x="372" y="58"/>
                  </a:lnTo>
                  <a:lnTo>
                    <a:pt x="426" y="52"/>
                  </a:lnTo>
                  <a:lnTo>
                    <a:pt x="483" y="46"/>
                  </a:lnTo>
                  <a:lnTo>
                    <a:pt x="537" y="42"/>
                  </a:lnTo>
                  <a:lnTo>
                    <a:pt x="590" y="36"/>
                  </a:lnTo>
                  <a:lnTo>
                    <a:pt x="647" y="29"/>
                  </a:lnTo>
                  <a:lnTo>
                    <a:pt x="701" y="24"/>
                  </a:lnTo>
                  <a:lnTo>
                    <a:pt x="755" y="18"/>
                  </a:lnTo>
                  <a:lnTo>
                    <a:pt x="811" y="12"/>
                  </a:lnTo>
                  <a:lnTo>
                    <a:pt x="865" y="6"/>
                  </a:lnTo>
                  <a:lnTo>
                    <a:pt x="919" y="0"/>
                  </a:lnTo>
                  <a:lnTo>
                    <a:pt x="1015" y="75"/>
                  </a:lnTo>
                  <a:close/>
                </a:path>
              </a:pathLst>
            </a:custGeom>
            <a:solidFill>
              <a:srgbClr val="E2FF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58" name="Freeform 24">
              <a:extLst>
                <a:ext uri="{FF2B5EF4-FFF2-40B4-BE49-F238E27FC236}">
                  <a16:creationId xmlns:a16="http://schemas.microsoft.com/office/drawing/2014/main" id="{999A0160-3519-4532-A2CF-367580957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9" y="403"/>
              <a:ext cx="234" cy="47"/>
            </a:xfrm>
            <a:custGeom>
              <a:avLst/>
              <a:gdLst>
                <a:gd name="T0" fmla="*/ 238 w 238"/>
                <a:gd name="T1" fmla="*/ 34 h 47"/>
                <a:gd name="T2" fmla="*/ 238 w 238"/>
                <a:gd name="T3" fmla="*/ 47 h 47"/>
                <a:gd name="T4" fmla="*/ 216 w 238"/>
                <a:gd name="T5" fmla="*/ 44 h 47"/>
                <a:gd name="T6" fmla="*/ 192 w 238"/>
                <a:gd name="T7" fmla="*/ 41 h 47"/>
                <a:gd name="T8" fmla="*/ 167 w 238"/>
                <a:gd name="T9" fmla="*/ 39 h 47"/>
                <a:gd name="T10" fmla="*/ 143 w 238"/>
                <a:gd name="T11" fmla="*/ 36 h 47"/>
                <a:gd name="T12" fmla="*/ 118 w 238"/>
                <a:gd name="T13" fmla="*/ 35 h 47"/>
                <a:gd name="T14" fmla="*/ 94 w 238"/>
                <a:gd name="T15" fmla="*/ 35 h 47"/>
                <a:gd name="T16" fmla="*/ 69 w 238"/>
                <a:gd name="T17" fmla="*/ 36 h 47"/>
                <a:gd name="T18" fmla="*/ 45 w 238"/>
                <a:gd name="T19" fmla="*/ 37 h 47"/>
                <a:gd name="T20" fmla="*/ 22 w 238"/>
                <a:gd name="T21" fmla="*/ 41 h 47"/>
                <a:gd name="T22" fmla="*/ 0 w 238"/>
                <a:gd name="T23" fmla="*/ 47 h 47"/>
                <a:gd name="T24" fmla="*/ 3 w 238"/>
                <a:gd name="T25" fmla="*/ 40 h 47"/>
                <a:gd name="T26" fmla="*/ 8 w 238"/>
                <a:gd name="T27" fmla="*/ 33 h 47"/>
                <a:gd name="T28" fmla="*/ 15 w 238"/>
                <a:gd name="T29" fmla="*/ 27 h 47"/>
                <a:gd name="T30" fmla="*/ 25 w 238"/>
                <a:gd name="T31" fmla="*/ 23 h 47"/>
                <a:gd name="T32" fmla="*/ 37 w 238"/>
                <a:gd name="T33" fmla="*/ 18 h 47"/>
                <a:gd name="T34" fmla="*/ 49 w 238"/>
                <a:gd name="T35" fmla="*/ 13 h 47"/>
                <a:gd name="T36" fmla="*/ 62 w 238"/>
                <a:gd name="T37" fmla="*/ 10 h 47"/>
                <a:gd name="T38" fmla="*/ 74 w 238"/>
                <a:gd name="T39" fmla="*/ 7 h 47"/>
                <a:gd name="T40" fmla="*/ 89 w 238"/>
                <a:gd name="T41" fmla="*/ 3 h 47"/>
                <a:gd name="T42" fmla="*/ 98 w 238"/>
                <a:gd name="T43" fmla="*/ 0 h 47"/>
                <a:gd name="T44" fmla="*/ 116 w 238"/>
                <a:gd name="T45" fmla="*/ 0 h 47"/>
                <a:gd name="T46" fmla="*/ 133 w 238"/>
                <a:gd name="T47" fmla="*/ 0 h 47"/>
                <a:gd name="T48" fmla="*/ 147 w 238"/>
                <a:gd name="T49" fmla="*/ 1 h 47"/>
                <a:gd name="T50" fmla="*/ 162 w 238"/>
                <a:gd name="T51" fmla="*/ 4 h 47"/>
                <a:gd name="T52" fmla="*/ 177 w 238"/>
                <a:gd name="T53" fmla="*/ 8 h 47"/>
                <a:gd name="T54" fmla="*/ 189 w 238"/>
                <a:gd name="T55" fmla="*/ 12 h 47"/>
                <a:gd name="T56" fmla="*/ 201 w 238"/>
                <a:gd name="T57" fmla="*/ 17 h 47"/>
                <a:gd name="T58" fmla="*/ 214 w 238"/>
                <a:gd name="T59" fmla="*/ 23 h 47"/>
                <a:gd name="T60" fmla="*/ 226 w 238"/>
                <a:gd name="T61" fmla="*/ 28 h 47"/>
                <a:gd name="T62" fmla="*/ 238 w 238"/>
                <a:gd name="T63" fmla="*/ 34 h 47"/>
                <a:gd name="T64" fmla="*/ 238 w 238"/>
                <a:gd name="T65" fmla="*/ 34 h 4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8"/>
                <a:gd name="T100" fmla="*/ 0 h 47"/>
                <a:gd name="T101" fmla="*/ 238 w 238"/>
                <a:gd name="T102" fmla="*/ 47 h 4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8" h="47">
                  <a:moveTo>
                    <a:pt x="238" y="34"/>
                  </a:moveTo>
                  <a:lnTo>
                    <a:pt x="238" y="47"/>
                  </a:lnTo>
                  <a:lnTo>
                    <a:pt x="216" y="44"/>
                  </a:lnTo>
                  <a:lnTo>
                    <a:pt x="192" y="41"/>
                  </a:lnTo>
                  <a:lnTo>
                    <a:pt x="167" y="39"/>
                  </a:lnTo>
                  <a:lnTo>
                    <a:pt x="143" y="36"/>
                  </a:lnTo>
                  <a:lnTo>
                    <a:pt x="118" y="35"/>
                  </a:lnTo>
                  <a:lnTo>
                    <a:pt x="94" y="35"/>
                  </a:lnTo>
                  <a:lnTo>
                    <a:pt x="69" y="36"/>
                  </a:lnTo>
                  <a:lnTo>
                    <a:pt x="45" y="37"/>
                  </a:lnTo>
                  <a:lnTo>
                    <a:pt x="22" y="41"/>
                  </a:lnTo>
                  <a:lnTo>
                    <a:pt x="0" y="47"/>
                  </a:lnTo>
                  <a:lnTo>
                    <a:pt x="3" y="40"/>
                  </a:lnTo>
                  <a:lnTo>
                    <a:pt x="8" y="33"/>
                  </a:lnTo>
                  <a:lnTo>
                    <a:pt x="15" y="27"/>
                  </a:lnTo>
                  <a:lnTo>
                    <a:pt x="25" y="23"/>
                  </a:lnTo>
                  <a:lnTo>
                    <a:pt x="37" y="18"/>
                  </a:lnTo>
                  <a:lnTo>
                    <a:pt x="49" y="13"/>
                  </a:lnTo>
                  <a:lnTo>
                    <a:pt x="62" y="10"/>
                  </a:lnTo>
                  <a:lnTo>
                    <a:pt x="74" y="7"/>
                  </a:lnTo>
                  <a:lnTo>
                    <a:pt x="89" y="3"/>
                  </a:lnTo>
                  <a:lnTo>
                    <a:pt x="98" y="0"/>
                  </a:lnTo>
                  <a:lnTo>
                    <a:pt x="116" y="0"/>
                  </a:lnTo>
                  <a:lnTo>
                    <a:pt x="133" y="0"/>
                  </a:lnTo>
                  <a:lnTo>
                    <a:pt x="147" y="1"/>
                  </a:lnTo>
                  <a:lnTo>
                    <a:pt x="162" y="4"/>
                  </a:lnTo>
                  <a:lnTo>
                    <a:pt x="177" y="8"/>
                  </a:lnTo>
                  <a:lnTo>
                    <a:pt x="189" y="12"/>
                  </a:lnTo>
                  <a:lnTo>
                    <a:pt x="201" y="17"/>
                  </a:lnTo>
                  <a:lnTo>
                    <a:pt x="214" y="23"/>
                  </a:lnTo>
                  <a:lnTo>
                    <a:pt x="226" y="28"/>
                  </a:lnTo>
                  <a:lnTo>
                    <a:pt x="238" y="34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59" name="Freeform 25">
              <a:extLst>
                <a:ext uri="{FF2B5EF4-FFF2-40B4-BE49-F238E27FC236}">
                  <a16:creationId xmlns:a16="http://schemas.microsoft.com/office/drawing/2014/main" id="{4C377445-40D7-49B6-9EC1-33A48B947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1" y="450"/>
              <a:ext cx="285" cy="209"/>
            </a:xfrm>
            <a:custGeom>
              <a:avLst/>
              <a:gdLst>
                <a:gd name="T0" fmla="*/ 270 w 285"/>
                <a:gd name="T1" fmla="*/ 19 h 209"/>
                <a:gd name="T2" fmla="*/ 238 w 285"/>
                <a:gd name="T3" fmla="*/ 59 h 209"/>
                <a:gd name="T4" fmla="*/ 209 w 285"/>
                <a:gd name="T5" fmla="*/ 100 h 209"/>
                <a:gd name="T6" fmla="*/ 184 w 285"/>
                <a:gd name="T7" fmla="*/ 141 h 209"/>
                <a:gd name="T8" fmla="*/ 169 w 285"/>
                <a:gd name="T9" fmla="*/ 184 h 209"/>
                <a:gd name="T10" fmla="*/ 157 w 285"/>
                <a:gd name="T11" fmla="*/ 208 h 209"/>
                <a:gd name="T12" fmla="*/ 138 w 285"/>
                <a:gd name="T13" fmla="*/ 209 h 209"/>
                <a:gd name="T14" fmla="*/ 116 w 285"/>
                <a:gd name="T15" fmla="*/ 206 h 209"/>
                <a:gd name="T16" fmla="*/ 93 w 285"/>
                <a:gd name="T17" fmla="*/ 203 h 209"/>
                <a:gd name="T18" fmla="*/ 74 w 285"/>
                <a:gd name="T19" fmla="*/ 198 h 209"/>
                <a:gd name="T20" fmla="*/ 54 w 285"/>
                <a:gd name="T21" fmla="*/ 190 h 209"/>
                <a:gd name="T22" fmla="*/ 42 w 285"/>
                <a:gd name="T23" fmla="*/ 180 h 209"/>
                <a:gd name="T24" fmla="*/ 37 w 285"/>
                <a:gd name="T25" fmla="*/ 168 h 209"/>
                <a:gd name="T26" fmla="*/ 42 w 285"/>
                <a:gd name="T27" fmla="*/ 156 h 209"/>
                <a:gd name="T28" fmla="*/ 54 w 285"/>
                <a:gd name="T29" fmla="*/ 145 h 209"/>
                <a:gd name="T30" fmla="*/ 69 w 285"/>
                <a:gd name="T31" fmla="*/ 136 h 209"/>
                <a:gd name="T32" fmla="*/ 76 w 285"/>
                <a:gd name="T33" fmla="*/ 132 h 209"/>
                <a:gd name="T34" fmla="*/ 89 w 285"/>
                <a:gd name="T35" fmla="*/ 130 h 209"/>
                <a:gd name="T36" fmla="*/ 98 w 285"/>
                <a:gd name="T37" fmla="*/ 128 h 209"/>
                <a:gd name="T38" fmla="*/ 101 w 285"/>
                <a:gd name="T39" fmla="*/ 122 h 209"/>
                <a:gd name="T40" fmla="*/ 89 w 285"/>
                <a:gd name="T41" fmla="*/ 115 h 209"/>
                <a:gd name="T42" fmla="*/ 69 w 285"/>
                <a:gd name="T43" fmla="*/ 114 h 209"/>
                <a:gd name="T44" fmla="*/ 49 w 285"/>
                <a:gd name="T45" fmla="*/ 116 h 209"/>
                <a:gd name="T46" fmla="*/ 32 w 285"/>
                <a:gd name="T47" fmla="*/ 118 h 209"/>
                <a:gd name="T48" fmla="*/ 13 w 285"/>
                <a:gd name="T49" fmla="*/ 117 h 209"/>
                <a:gd name="T50" fmla="*/ 0 w 285"/>
                <a:gd name="T51" fmla="*/ 102 h 209"/>
                <a:gd name="T52" fmla="*/ 8 w 285"/>
                <a:gd name="T53" fmla="*/ 80 h 209"/>
                <a:gd name="T54" fmla="*/ 27 w 285"/>
                <a:gd name="T55" fmla="*/ 56 h 209"/>
                <a:gd name="T56" fmla="*/ 57 w 285"/>
                <a:gd name="T57" fmla="*/ 35 h 209"/>
                <a:gd name="T58" fmla="*/ 93 w 285"/>
                <a:gd name="T59" fmla="*/ 18 h 209"/>
                <a:gd name="T60" fmla="*/ 133 w 285"/>
                <a:gd name="T61" fmla="*/ 10 h 209"/>
                <a:gd name="T62" fmla="*/ 167 w 285"/>
                <a:gd name="T63" fmla="*/ 8 h 209"/>
                <a:gd name="T64" fmla="*/ 201 w 285"/>
                <a:gd name="T65" fmla="*/ 5 h 209"/>
                <a:gd name="T66" fmla="*/ 236 w 285"/>
                <a:gd name="T67" fmla="*/ 3 h 209"/>
                <a:gd name="T68" fmla="*/ 270 w 285"/>
                <a:gd name="T69" fmla="*/ 1 h 209"/>
                <a:gd name="T70" fmla="*/ 285 w 285"/>
                <a:gd name="T71" fmla="*/ 0 h 20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85"/>
                <a:gd name="T109" fmla="*/ 0 h 209"/>
                <a:gd name="T110" fmla="*/ 285 w 285"/>
                <a:gd name="T111" fmla="*/ 209 h 20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85" h="209">
                  <a:moveTo>
                    <a:pt x="285" y="0"/>
                  </a:moveTo>
                  <a:lnTo>
                    <a:pt x="270" y="19"/>
                  </a:lnTo>
                  <a:lnTo>
                    <a:pt x="253" y="38"/>
                  </a:lnTo>
                  <a:lnTo>
                    <a:pt x="238" y="59"/>
                  </a:lnTo>
                  <a:lnTo>
                    <a:pt x="221" y="80"/>
                  </a:lnTo>
                  <a:lnTo>
                    <a:pt x="209" y="100"/>
                  </a:lnTo>
                  <a:lnTo>
                    <a:pt x="194" y="121"/>
                  </a:lnTo>
                  <a:lnTo>
                    <a:pt x="184" y="141"/>
                  </a:lnTo>
                  <a:lnTo>
                    <a:pt x="174" y="162"/>
                  </a:lnTo>
                  <a:lnTo>
                    <a:pt x="169" y="184"/>
                  </a:lnTo>
                  <a:lnTo>
                    <a:pt x="167" y="205"/>
                  </a:lnTo>
                  <a:lnTo>
                    <a:pt x="157" y="208"/>
                  </a:lnTo>
                  <a:lnTo>
                    <a:pt x="147" y="209"/>
                  </a:lnTo>
                  <a:lnTo>
                    <a:pt x="138" y="209"/>
                  </a:lnTo>
                  <a:lnTo>
                    <a:pt x="125" y="208"/>
                  </a:lnTo>
                  <a:lnTo>
                    <a:pt x="116" y="206"/>
                  </a:lnTo>
                  <a:lnTo>
                    <a:pt x="103" y="205"/>
                  </a:lnTo>
                  <a:lnTo>
                    <a:pt x="93" y="203"/>
                  </a:lnTo>
                  <a:lnTo>
                    <a:pt x="84" y="201"/>
                  </a:lnTo>
                  <a:lnTo>
                    <a:pt x="74" y="198"/>
                  </a:lnTo>
                  <a:lnTo>
                    <a:pt x="64" y="196"/>
                  </a:lnTo>
                  <a:lnTo>
                    <a:pt x="54" y="190"/>
                  </a:lnTo>
                  <a:lnTo>
                    <a:pt x="47" y="185"/>
                  </a:lnTo>
                  <a:lnTo>
                    <a:pt x="42" y="180"/>
                  </a:lnTo>
                  <a:lnTo>
                    <a:pt x="40" y="174"/>
                  </a:lnTo>
                  <a:lnTo>
                    <a:pt x="37" y="168"/>
                  </a:lnTo>
                  <a:lnTo>
                    <a:pt x="40" y="162"/>
                  </a:lnTo>
                  <a:lnTo>
                    <a:pt x="42" y="156"/>
                  </a:lnTo>
                  <a:lnTo>
                    <a:pt x="47" y="150"/>
                  </a:lnTo>
                  <a:lnTo>
                    <a:pt x="54" y="145"/>
                  </a:lnTo>
                  <a:lnTo>
                    <a:pt x="64" y="138"/>
                  </a:lnTo>
                  <a:lnTo>
                    <a:pt x="69" y="136"/>
                  </a:lnTo>
                  <a:lnTo>
                    <a:pt x="71" y="133"/>
                  </a:lnTo>
                  <a:lnTo>
                    <a:pt x="76" y="132"/>
                  </a:lnTo>
                  <a:lnTo>
                    <a:pt x="84" y="131"/>
                  </a:lnTo>
                  <a:lnTo>
                    <a:pt x="89" y="130"/>
                  </a:lnTo>
                  <a:lnTo>
                    <a:pt x="93" y="129"/>
                  </a:lnTo>
                  <a:lnTo>
                    <a:pt x="98" y="128"/>
                  </a:lnTo>
                  <a:lnTo>
                    <a:pt x="101" y="125"/>
                  </a:lnTo>
                  <a:lnTo>
                    <a:pt x="101" y="122"/>
                  </a:lnTo>
                  <a:lnTo>
                    <a:pt x="98" y="117"/>
                  </a:lnTo>
                  <a:lnTo>
                    <a:pt x="89" y="115"/>
                  </a:lnTo>
                  <a:lnTo>
                    <a:pt x="79" y="114"/>
                  </a:lnTo>
                  <a:lnTo>
                    <a:pt x="69" y="114"/>
                  </a:lnTo>
                  <a:lnTo>
                    <a:pt x="59" y="115"/>
                  </a:lnTo>
                  <a:lnTo>
                    <a:pt x="49" y="116"/>
                  </a:lnTo>
                  <a:lnTo>
                    <a:pt x="42" y="118"/>
                  </a:lnTo>
                  <a:lnTo>
                    <a:pt x="32" y="118"/>
                  </a:lnTo>
                  <a:lnTo>
                    <a:pt x="22" y="118"/>
                  </a:lnTo>
                  <a:lnTo>
                    <a:pt x="13" y="117"/>
                  </a:lnTo>
                  <a:lnTo>
                    <a:pt x="3" y="114"/>
                  </a:lnTo>
                  <a:lnTo>
                    <a:pt x="0" y="102"/>
                  </a:lnTo>
                  <a:lnTo>
                    <a:pt x="3" y="91"/>
                  </a:lnTo>
                  <a:lnTo>
                    <a:pt x="8" y="80"/>
                  </a:lnTo>
                  <a:lnTo>
                    <a:pt x="15" y="67"/>
                  </a:lnTo>
                  <a:lnTo>
                    <a:pt x="27" y="56"/>
                  </a:lnTo>
                  <a:lnTo>
                    <a:pt x="40" y="45"/>
                  </a:lnTo>
                  <a:lnTo>
                    <a:pt x="57" y="35"/>
                  </a:lnTo>
                  <a:lnTo>
                    <a:pt x="74" y="26"/>
                  </a:lnTo>
                  <a:lnTo>
                    <a:pt x="93" y="18"/>
                  </a:lnTo>
                  <a:lnTo>
                    <a:pt x="116" y="11"/>
                  </a:lnTo>
                  <a:lnTo>
                    <a:pt x="133" y="10"/>
                  </a:lnTo>
                  <a:lnTo>
                    <a:pt x="150" y="9"/>
                  </a:lnTo>
                  <a:lnTo>
                    <a:pt x="167" y="8"/>
                  </a:lnTo>
                  <a:lnTo>
                    <a:pt x="184" y="6"/>
                  </a:lnTo>
                  <a:lnTo>
                    <a:pt x="201" y="5"/>
                  </a:lnTo>
                  <a:lnTo>
                    <a:pt x="218" y="4"/>
                  </a:lnTo>
                  <a:lnTo>
                    <a:pt x="236" y="3"/>
                  </a:lnTo>
                  <a:lnTo>
                    <a:pt x="253" y="2"/>
                  </a:lnTo>
                  <a:lnTo>
                    <a:pt x="270" y="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60" name="Freeform 26">
              <a:extLst>
                <a:ext uri="{FF2B5EF4-FFF2-40B4-BE49-F238E27FC236}">
                  <a16:creationId xmlns:a16="http://schemas.microsoft.com/office/drawing/2014/main" id="{992E213E-5A18-488E-95D3-406FE68DC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9" y="478"/>
              <a:ext cx="181" cy="123"/>
            </a:xfrm>
            <a:custGeom>
              <a:avLst/>
              <a:gdLst>
                <a:gd name="T0" fmla="*/ 177 w 177"/>
                <a:gd name="T1" fmla="*/ 74 h 119"/>
                <a:gd name="T2" fmla="*/ 172 w 177"/>
                <a:gd name="T3" fmla="*/ 79 h 119"/>
                <a:gd name="T4" fmla="*/ 167 w 177"/>
                <a:gd name="T5" fmla="*/ 85 h 119"/>
                <a:gd name="T6" fmla="*/ 160 w 177"/>
                <a:gd name="T7" fmla="*/ 89 h 119"/>
                <a:gd name="T8" fmla="*/ 155 w 177"/>
                <a:gd name="T9" fmla="*/ 95 h 119"/>
                <a:gd name="T10" fmla="*/ 150 w 177"/>
                <a:gd name="T11" fmla="*/ 100 h 119"/>
                <a:gd name="T12" fmla="*/ 142 w 177"/>
                <a:gd name="T13" fmla="*/ 104 h 119"/>
                <a:gd name="T14" fmla="*/ 135 w 177"/>
                <a:gd name="T15" fmla="*/ 109 h 119"/>
                <a:gd name="T16" fmla="*/ 128 w 177"/>
                <a:gd name="T17" fmla="*/ 113 h 119"/>
                <a:gd name="T18" fmla="*/ 115 w 177"/>
                <a:gd name="T19" fmla="*/ 117 h 119"/>
                <a:gd name="T20" fmla="*/ 103 w 177"/>
                <a:gd name="T21" fmla="*/ 119 h 119"/>
                <a:gd name="T22" fmla="*/ 93 w 177"/>
                <a:gd name="T23" fmla="*/ 118 h 119"/>
                <a:gd name="T24" fmla="*/ 81 w 177"/>
                <a:gd name="T25" fmla="*/ 117 h 119"/>
                <a:gd name="T26" fmla="*/ 71 w 177"/>
                <a:gd name="T27" fmla="*/ 114 h 119"/>
                <a:gd name="T28" fmla="*/ 59 w 177"/>
                <a:gd name="T29" fmla="*/ 112 h 119"/>
                <a:gd name="T30" fmla="*/ 49 w 177"/>
                <a:gd name="T31" fmla="*/ 109 h 119"/>
                <a:gd name="T32" fmla="*/ 39 w 177"/>
                <a:gd name="T33" fmla="*/ 104 h 119"/>
                <a:gd name="T34" fmla="*/ 30 w 177"/>
                <a:gd name="T35" fmla="*/ 101 h 119"/>
                <a:gd name="T36" fmla="*/ 22 w 177"/>
                <a:gd name="T37" fmla="*/ 96 h 119"/>
                <a:gd name="T38" fmla="*/ 15 w 177"/>
                <a:gd name="T39" fmla="*/ 92 h 119"/>
                <a:gd name="T40" fmla="*/ 8 w 177"/>
                <a:gd name="T41" fmla="*/ 86 h 119"/>
                <a:gd name="T42" fmla="*/ 5 w 177"/>
                <a:gd name="T43" fmla="*/ 78 h 119"/>
                <a:gd name="T44" fmla="*/ 3 w 177"/>
                <a:gd name="T45" fmla="*/ 69 h 119"/>
                <a:gd name="T46" fmla="*/ 0 w 177"/>
                <a:gd name="T47" fmla="*/ 58 h 119"/>
                <a:gd name="T48" fmla="*/ 0 w 177"/>
                <a:gd name="T49" fmla="*/ 48 h 119"/>
                <a:gd name="T50" fmla="*/ 0 w 177"/>
                <a:gd name="T51" fmla="*/ 38 h 119"/>
                <a:gd name="T52" fmla="*/ 5 w 177"/>
                <a:gd name="T53" fmla="*/ 28 h 119"/>
                <a:gd name="T54" fmla="*/ 12 w 177"/>
                <a:gd name="T55" fmla="*/ 18 h 119"/>
                <a:gd name="T56" fmla="*/ 22 w 177"/>
                <a:gd name="T57" fmla="*/ 10 h 119"/>
                <a:gd name="T58" fmla="*/ 39 w 177"/>
                <a:gd name="T59" fmla="*/ 5 h 119"/>
                <a:gd name="T60" fmla="*/ 59 w 177"/>
                <a:gd name="T61" fmla="*/ 0 h 119"/>
                <a:gd name="T62" fmla="*/ 84 w 177"/>
                <a:gd name="T63" fmla="*/ 2 h 119"/>
                <a:gd name="T64" fmla="*/ 103 w 177"/>
                <a:gd name="T65" fmla="*/ 7 h 119"/>
                <a:gd name="T66" fmla="*/ 120 w 177"/>
                <a:gd name="T67" fmla="*/ 12 h 119"/>
                <a:gd name="T68" fmla="*/ 135 w 177"/>
                <a:gd name="T69" fmla="*/ 18 h 119"/>
                <a:gd name="T70" fmla="*/ 145 w 177"/>
                <a:gd name="T71" fmla="*/ 26 h 119"/>
                <a:gd name="T72" fmla="*/ 155 w 177"/>
                <a:gd name="T73" fmla="*/ 36 h 119"/>
                <a:gd name="T74" fmla="*/ 162 w 177"/>
                <a:gd name="T75" fmla="*/ 45 h 119"/>
                <a:gd name="T76" fmla="*/ 167 w 177"/>
                <a:gd name="T77" fmla="*/ 55 h 119"/>
                <a:gd name="T78" fmla="*/ 172 w 177"/>
                <a:gd name="T79" fmla="*/ 64 h 119"/>
                <a:gd name="T80" fmla="*/ 177 w 177"/>
                <a:gd name="T81" fmla="*/ 74 h 119"/>
                <a:gd name="T82" fmla="*/ 177 w 177"/>
                <a:gd name="T83" fmla="*/ 74 h 11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7"/>
                <a:gd name="T127" fmla="*/ 0 h 119"/>
                <a:gd name="T128" fmla="*/ 177 w 177"/>
                <a:gd name="T129" fmla="*/ 119 h 11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7" h="119">
                  <a:moveTo>
                    <a:pt x="177" y="74"/>
                  </a:moveTo>
                  <a:lnTo>
                    <a:pt x="172" y="79"/>
                  </a:lnTo>
                  <a:lnTo>
                    <a:pt x="167" y="85"/>
                  </a:lnTo>
                  <a:lnTo>
                    <a:pt x="160" y="89"/>
                  </a:lnTo>
                  <a:lnTo>
                    <a:pt x="155" y="95"/>
                  </a:lnTo>
                  <a:lnTo>
                    <a:pt x="150" y="100"/>
                  </a:lnTo>
                  <a:lnTo>
                    <a:pt x="142" y="104"/>
                  </a:lnTo>
                  <a:lnTo>
                    <a:pt x="135" y="109"/>
                  </a:lnTo>
                  <a:lnTo>
                    <a:pt x="128" y="113"/>
                  </a:lnTo>
                  <a:lnTo>
                    <a:pt x="115" y="117"/>
                  </a:lnTo>
                  <a:lnTo>
                    <a:pt x="103" y="119"/>
                  </a:lnTo>
                  <a:lnTo>
                    <a:pt x="93" y="118"/>
                  </a:lnTo>
                  <a:lnTo>
                    <a:pt x="81" y="117"/>
                  </a:lnTo>
                  <a:lnTo>
                    <a:pt x="71" y="114"/>
                  </a:lnTo>
                  <a:lnTo>
                    <a:pt x="59" y="112"/>
                  </a:lnTo>
                  <a:lnTo>
                    <a:pt x="49" y="109"/>
                  </a:lnTo>
                  <a:lnTo>
                    <a:pt x="39" y="104"/>
                  </a:lnTo>
                  <a:lnTo>
                    <a:pt x="30" y="101"/>
                  </a:lnTo>
                  <a:lnTo>
                    <a:pt x="22" y="96"/>
                  </a:lnTo>
                  <a:lnTo>
                    <a:pt x="15" y="92"/>
                  </a:lnTo>
                  <a:lnTo>
                    <a:pt x="8" y="86"/>
                  </a:lnTo>
                  <a:lnTo>
                    <a:pt x="5" y="78"/>
                  </a:lnTo>
                  <a:lnTo>
                    <a:pt x="3" y="6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0" y="38"/>
                  </a:lnTo>
                  <a:lnTo>
                    <a:pt x="5" y="28"/>
                  </a:lnTo>
                  <a:lnTo>
                    <a:pt x="12" y="18"/>
                  </a:lnTo>
                  <a:lnTo>
                    <a:pt x="22" y="10"/>
                  </a:lnTo>
                  <a:lnTo>
                    <a:pt x="39" y="5"/>
                  </a:lnTo>
                  <a:lnTo>
                    <a:pt x="59" y="0"/>
                  </a:lnTo>
                  <a:lnTo>
                    <a:pt x="84" y="2"/>
                  </a:lnTo>
                  <a:lnTo>
                    <a:pt x="103" y="7"/>
                  </a:lnTo>
                  <a:lnTo>
                    <a:pt x="120" y="12"/>
                  </a:lnTo>
                  <a:lnTo>
                    <a:pt x="135" y="18"/>
                  </a:lnTo>
                  <a:lnTo>
                    <a:pt x="145" y="26"/>
                  </a:lnTo>
                  <a:lnTo>
                    <a:pt x="155" y="36"/>
                  </a:lnTo>
                  <a:lnTo>
                    <a:pt x="162" y="45"/>
                  </a:lnTo>
                  <a:lnTo>
                    <a:pt x="167" y="55"/>
                  </a:lnTo>
                  <a:lnTo>
                    <a:pt x="172" y="64"/>
                  </a:lnTo>
                  <a:lnTo>
                    <a:pt x="177" y="74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61" name="Freeform 27">
              <a:extLst>
                <a:ext uri="{FF2B5EF4-FFF2-40B4-BE49-F238E27FC236}">
                  <a16:creationId xmlns:a16="http://schemas.microsoft.com/office/drawing/2014/main" id="{F1762B7A-E651-44B9-85BC-BCF755B20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498"/>
              <a:ext cx="169" cy="117"/>
            </a:xfrm>
            <a:custGeom>
              <a:avLst/>
              <a:gdLst>
                <a:gd name="T0" fmla="*/ 167 w 169"/>
                <a:gd name="T1" fmla="*/ 25 h 117"/>
                <a:gd name="T2" fmla="*/ 169 w 169"/>
                <a:gd name="T3" fmla="*/ 36 h 117"/>
                <a:gd name="T4" fmla="*/ 169 w 169"/>
                <a:gd name="T5" fmla="*/ 46 h 117"/>
                <a:gd name="T6" fmla="*/ 167 w 169"/>
                <a:gd name="T7" fmla="*/ 58 h 117"/>
                <a:gd name="T8" fmla="*/ 164 w 169"/>
                <a:gd name="T9" fmla="*/ 68 h 117"/>
                <a:gd name="T10" fmla="*/ 159 w 169"/>
                <a:gd name="T11" fmla="*/ 77 h 117"/>
                <a:gd name="T12" fmla="*/ 154 w 169"/>
                <a:gd name="T13" fmla="*/ 88 h 117"/>
                <a:gd name="T14" fmla="*/ 145 w 169"/>
                <a:gd name="T15" fmla="*/ 96 h 117"/>
                <a:gd name="T16" fmla="*/ 132 w 169"/>
                <a:gd name="T17" fmla="*/ 104 h 117"/>
                <a:gd name="T18" fmla="*/ 115 w 169"/>
                <a:gd name="T19" fmla="*/ 110 h 117"/>
                <a:gd name="T20" fmla="*/ 96 w 169"/>
                <a:gd name="T21" fmla="*/ 116 h 117"/>
                <a:gd name="T22" fmla="*/ 83 w 169"/>
                <a:gd name="T23" fmla="*/ 117 h 117"/>
                <a:gd name="T24" fmla="*/ 71 w 169"/>
                <a:gd name="T25" fmla="*/ 116 h 117"/>
                <a:gd name="T26" fmla="*/ 59 w 169"/>
                <a:gd name="T27" fmla="*/ 115 h 117"/>
                <a:gd name="T28" fmla="*/ 52 w 169"/>
                <a:gd name="T29" fmla="*/ 112 h 117"/>
                <a:gd name="T30" fmla="*/ 42 w 169"/>
                <a:gd name="T31" fmla="*/ 108 h 117"/>
                <a:gd name="T32" fmla="*/ 37 w 169"/>
                <a:gd name="T33" fmla="*/ 105 h 117"/>
                <a:gd name="T34" fmla="*/ 29 w 169"/>
                <a:gd name="T35" fmla="*/ 100 h 117"/>
                <a:gd name="T36" fmla="*/ 22 w 169"/>
                <a:gd name="T37" fmla="*/ 96 h 117"/>
                <a:gd name="T38" fmla="*/ 15 w 169"/>
                <a:gd name="T39" fmla="*/ 91 h 117"/>
                <a:gd name="T40" fmla="*/ 7 w 169"/>
                <a:gd name="T41" fmla="*/ 86 h 117"/>
                <a:gd name="T42" fmla="*/ 5 w 169"/>
                <a:gd name="T43" fmla="*/ 80 h 117"/>
                <a:gd name="T44" fmla="*/ 0 w 169"/>
                <a:gd name="T45" fmla="*/ 72 h 117"/>
                <a:gd name="T46" fmla="*/ 0 w 169"/>
                <a:gd name="T47" fmla="*/ 64 h 117"/>
                <a:gd name="T48" fmla="*/ 0 w 169"/>
                <a:gd name="T49" fmla="*/ 56 h 117"/>
                <a:gd name="T50" fmla="*/ 2 w 169"/>
                <a:gd name="T51" fmla="*/ 48 h 117"/>
                <a:gd name="T52" fmla="*/ 5 w 169"/>
                <a:gd name="T53" fmla="*/ 41 h 117"/>
                <a:gd name="T54" fmla="*/ 10 w 169"/>
                <a:gd name="T55" fmla="*/ 33 h 117"/>
                <a:gd name="T56" fmla="*/ 17 w 169"/>
                <a:gd name="T57" fmla="*/ 26 h 117"/>
                <a:gd name="T58" fmla="*/ 25 w 169"/>
                <a:gd name="T59" fmla="*/ 19 h 117"/>
                <a:gd name="T60" fmla="*/ 34 w 169"/>
                <a:gd name="T61" fmla="*/ 13 h 117"/>
                <a:gd name="T62" fmla="*/ 49 w 169"/>
                <a:gd name="T63" fmla="*/ 8 h 117"/>
                <a:gd name="T64" fmla="*/ 64 w 169"/>
                <a:gd name="T65" fmla="*/ 4 h 117"/>
                <a:gd name="T66" fmla="*/ 78 w 169"/>
                <a:gd name="T67" fmla="*/ 1 h 117"/>
                <a:gd name="T68" fmla="*/ 93 w 169"/>
                <a:gd name="T69" fmla="*/ 0 h 117"/>
                <a:gd name="T70" fmla="*/ 108 w 169"/>
                <a:gd name="T71" fmla="*/ 1 h 117"/>
                <a:gd name="T72" fmla="*/ 123 w 169"/>
                <a:gd name="T73" fmla="*/ 3 h 117"/>
                <a:gd name="T74" fmla="*/ 137 w 169"/>
                <a:gd name="T75" fmla="*/ 5 h 117"/>
                <a:gd name="T76" fmla="*/ 150 w 169"/>
                <a:gd name="T77" fmla="*/ 11 h 117"/>
                <a:gd name="T78" fmla="*/ 159 w 169"/>
                <a:gd name="T79" fmla="*/ 17 h 117"/>
                <a:gd name="T80" fmla="*/ 167 w 169"/>
                <a:gd name="T81" fmla="*/ 25 h 117"/>
                <a:gd name="T82" fmla="*/ 167 w 169"/>
                <a:gd name="T83" fmla="*/ 25 h 11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69"/>
                <a:gd name="T127" fmla="*/ 0 h 117"/>
                <a:gd name="T128" fmla="*/ 169 w 169"/>
                <a:gd name="T129" fmla="*/ 117 h 11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69" h="117">
                  <a:moveTo>
                    <a:pt x="167" y="25"/>
                  </a:moveTo>
                  <a:lnTo>
                    <a:pt x="169" y="36"/>
                  </a:lnTo>
                  <a:lnTo>
                    <a:pt x="169" y="46"/>
                  </a:lnTo>
                  <a:lnTo>
                    <a:pt x="167" y="58"/>
                  </a:lnTo>
                  <a:lnTo>
                    <a:pt x="164" y="68"/>
                  </a:lnTo>
                  <a:lnTo>
                    <a:pt x="159" y="77"/>
                  </a:lnTo>
                  <a:lnTo>
                    <a:pt x="154" y="88"/>
                  </a:lnTo>
                  <a:lnTo>
                    <a:pt x="145" y="96"/>
                  </a:lnTo>
                  <a:lnTo>
                    <a:pt x="132" y="104"/>
                  </a:lnTo>
                  <a:lnTo>
                    <a:pt x="115" y="110"/>
                  </a:lnTo>
                  <a:lnTo>
                    <a:pt x="96" y="116"/>
                  </a:lnTo>
                  <a:lnTo>
                    <a:pt x="83" y="117"/>
                  </a:lnTo>
                  <a:lnTo>
                    <a:pt x="71" y="116"/>
                  </a:lnTo>
                  <a:lnTo>
                    <a:pt x="59" y="115"/>
                  </a:lnTo>
                  <a:lnTo>
                    <a:pt x="52" y="112"/>
                  </a:lnTo>
                  <a:lnTo>
                    <a:pt x="42" y="108"/>
                  </a:lnTo>
                  <a:lnTo>
                    <a:pt x="37" y="105"/>
                  </a:lnTo>
                  <a:lnTo>
                    <a:pt x="29" y="100"/>
                  </a:lnTo>
                  <a:lnTo>
                    <a:pt x="22" y="96"/>
                  </a:lnTo>
                  <a:lnTo>
                    <a:pt x="15" y="91"/>
                  </a:lnTo>
                  <a:lnTo>
                    <a:pt x="7" y="86"/>
                  </a:lnTo>
                  <a:lnTo>
                    <a:pt x="5" y="80"/>
                  </a:lnTo>
                  <a:lnTo>
                    <a:pt x="0" y="72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2" y="48"/>
                  </a:lnTo>
                  <a:lnTo>
                    <a:pt x="5" y="41"/>
                  </a:lnTo>
                  <a:lnTo>
                    <a:pt x="10" y="33"/>
                  </a:lnTo>
                  <a:lnTo>
                    <a:pt x="17" y="26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9" y="8"/>
                  </a:lnTo>
                  <a:lnTo>
                    <a:pt x="64" y="4"/>
                  </a:lnTo>
                  <a:lnTo>
                    <a:pt x="78" y="1"/>
                  </a:lnTo>
                  <a:lnTo>
                    <a:pt x="93" y="0"/>
                  </a:lnTo>
                  <a:lnTo>
                    <a:pt x="108" y="1"/>
                  </a:lnTo>
                  <a:lnTo>
                    <a:pt x="123" y="3"/>
                  </a:lnTo>
                  <a:lnTo>
                    <a:pt x="137" y="5"/>
                  </a:lnTo>
                  <a:lnTo>
                    <a:pt x="150" y="11"/>
                  </a:lnTo>
                  <a:lnTo>
                    <a:pt x="159" y="17"/>
                  </a:lnTo>
                  <a:lnTo>
                    <a:pt x="167" y="25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62" name="Freeform 28">
              <a:extLst>
                <a:ext uri="{FF2B5EF4-FFF2-40B4-BE49-F238E27FC236}">
                  <a16:creationId xmlns:a16="http://schemas.microsoft.com/office/drawing/2014/main" id="{10BF28C4-91F1-43F7-9466-7056CE960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4" y="494"/>
              <a:ext cx="132" cy="88"/>
            </a:xfrm>
            <a:custGeom>
              <a:avLst/>
              <a:gdLst>
                <a:gd name="T0" fmla="*/ 132 w 132"/>
                <a:gd name="T1" fmla="*/ 53 h 88"/>
                <a:gd name="T2" fmla="*/ 130 w 132"/>
                <a:gd name="T3" fmla="*/ 56 h 88"/>
                <a:gd name="T4" fmla="*/ 127 w 132"/>
                <a:gd name="T5" fmla="*/ 60 h 88"/>
                <a:gd name="T6" fmla="*/ 125 w 132"/>
                <a:gd name="T7" fmla="*/ 63 h 88"/>
                <a:gd name="T8" fmla="*/ 125 w 132"/>
                <a:gd name="T9" fmla="*/ 68 h 88"/>
                <a:gd name="T10" fmla="*/ 122 w 132"/>
                <a:gd name="T11" fmla="*/ 71 h 88"/>
                <a:gd name="T12" fmla="*/ 122 w 132"/>
                <a:gd name="T13" fmla="*/ 74 h 88"/>
                <a:gd name="T14" fmla="*/ 120 w 132"/>
                <a:gd name="T15" fmla="*/ 78 h 88"/>
                <a:gd name="T16" fmla="*/ 115 w 132"/>
                <a:gd name="T17" fmla="*/ 81 h 88"/>
                <a:gd name="T18" fmla="*/ 108 w 132"/>
                <a:gd name="T19" fmla="*/ 85 h 88"/>
                <a:gd name="T20" fmla="*/ 100 w 132"/>
                <a:gd name="T21" fmla="*/ 87 h 88"/>
                <a:gd name="T22" fmla="*/ 83 w 132"/>
                <a:gd name="T23" fmla="*/ 88 h 88"/>
                <a:gd name="T24" fmla="*/ 69 w 132"/>
                <a:gd name="T25" fmla="*/ 87 h 88"/>
                <a:gd name="T26" fmla="*/ 54 w 132"/>
                <a:gd name="T27" fmla="*/ 85 h 88"/>
                <a:gd name="T28" fmla="*/ 44 w 132"/>
                <a:gd name="T29" fmla="*/ 80 h 88"/>
                <a:gd name="T30" fmla="*/ 32 w 132"/>
                <a:gd name="T31" fmla="*/ 76 h 88"/>
                <a:gd name="T32" fmla="*/ 24 w 132"/>
                <a:gd name="T33" fmla="*/ 70 h 88"/>
                <a:gd name="T34" fmla="*/ 17 w 132"/>
                <a:gd name="T35" fmla="*/ 64 h 88"/>
                <a:gd name="T36" fmla="*/ 10 w 132"/>
                <a:gd name="T37" fmla="*/ 58 h 88"/>
                <a:gd name="T38" fmla="*/ 5 w 132"/>
                <a:gd name="T39" fmla="*/ 53 h 88"/>
                <a:gd name="T40" fmla="*/ 0 w 132"/>
                <a:gd name="T41" fmla="*/ 46 h 88"/>
                <a:gd name="T42" fmla="*/ 29 w 132"/>
                <a:gd name="T43" fmla="*/ 0 h 88"/>
                <a:gd name="T44" fmla="*/ 51 w 132"/>
                <a:gd name="T45" fmla="*/ 0 h 88"/>
                <a:gd name="T46" fmla="*/ 69 w 132"/>
                <a:gd name="T47" fmla="*/ 1 h 88"/>
                <a:gd name="T48" fmla="*/ 83 w 132"/>
                <a:gd name="T49" fmla="*/ 5 h 88"/>
                <a:gd name="T50" fmla="*/ 93 w 132"/>
                <a:gd name="T51" fmla="*/ 9 h 88"/>
                <a:gd name="T52" fmla="*/ 103 w 132"/>
                <a:gd name="T53" fmla="*/ 16 h 88"/>
                <a:gd name="T54" fmla="*/ 113 w 132"/>
                <a:gd name="T55" fmla="*/ 22 h 88"/>
                <a:gd name="T56" fmla="*/ 118 w 132"/>
                <a:gd name="T57" fmla="*/ 30 h 88"/>
                <a:gd name="T58" fmla="*/ 125 w 132"/>
                <a:gd name="T59" fmla="*/ 38 h 88"/>
                <a:gd name="T60" fmla="*/ 130 w 132"/>
                <a:gd name="T61" fmla="*/ 46 h 88"/>
                <a:gd name="T62" fmla="*/ 132 w 132"/>
                <a:gd name="T63" fmla="*/ 53 h 88"/>
                <a:gd name="T64" fmla="*/ 132 w 132"/>
                <a:gd name="T65" fmla="*/ 53 h 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2"/>
                <a:gd name="T100" fmla="*/ 0 h 88"/>
                <a:gd name="T101" fmla="*/ 132 w 132"/>
                <a:gd name="T102" fmla="*/ 88 h 8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2" h="88">
                  <a:moveTo>
                    <a:pt x="132" y="53"/>
                  </a:moveTo>
                  <a:lnTo>
                    <a:pt x="130" y="56"/>
                  </a:lnTo>
                  <a:lnTo>
                    <a:pt x="127" y="60"/>
                  </a:lnTo>
                  <a:lnTo>
                    <a:pt x="125" y="63"/>
                  </a:lnTo>
                  <a:lnTo>
                    <a:pt x="125" y="68"/>
                  </a:lnTo>
                  <a:lnTo>
                    <a:pt x="122" y="71"/>
                  </a:lnTo>
                  <a:lnTo>
                    <a:pt x="122" y="74"/>
                  </a:lnTo>
                  <a:lnTo>
                    <a:pt x="120" y="78"/>
                  </a:lnTo>
                  <a:lnTo>
                    <a:pt x="115" y="81"/>
                  </a:lnTo>
                  <a:lnTo>
                    <a:pt x="108" y="85"/>
                  </a:lnTo>
                  <a:lnTo>
                    <a:pt x="100" y="87"/>
                  </a:lnTo>
                  <a:lnTo>
                    <a:pt x="83" y="88"/>
                  </a:lnTo>
                  <a:lnTo>
                    <a:pt x="69" y="87"/>
                  </a:lnTo>
                  <a:lnTo>
                    <a:pt x="54" y="85"/>
                  </a:lnTo>
                  <a:lnTo>
                    <a:pt x="44" y="80"/>
                  </a:lnTo>
                  <a:lnTo>
                    <a:pt x="32" y="76"/>
                  </a:lnTo>
                  <a:lnTo>
                    <a:pt x="24" y="70"/>
                  </a:lnTo>
                  <a:lnTo>
                    <a:pt x="17" y="64"/>
                  </a:lnTo>
                  <a:lnTo>
                    <a:pt x="10" y="58"/>
                  </a:lnTo>
                  <a:lnTo>
                    <a:pt x="5" y="53"/>
                  </a:lnTo>
                  <a:lnTo>
                    <a:pt x="0" y="46"/>
                  </a:lnTo>
                  <a:lnTo>
                    <a:pt x="29" y="0"/>
                  </a:lnTo>
                  <a:lnTo>
                    <a:pt x="51" y="0"/>
                  </a:lnTo>
                  <a:lnTo>
                    <a:pt x="69" y="1"/>
                  </a:lnTo>
                  <a:lnTo>
                    <a:pt x="83" y="5"/>
                  </a:lnTo>
                  <a:lnTo>
                    <a:pt x="93" y="9"/>
                  </a:lnTo>
                  <a:lnTo>
                    <a:pt x="103" y="16"/>
                  </a:lnTo>
                  <a:lnTo>
                    <a:pt x="113" y="22"/>
                  </a:lnTo>
                  <a:lnTo>
                    <a:pt x="118" y="30"/>
                  </a:lnTo>
                  <a:lnTo>
                    <a:pt x="125" y="38"/>
                  </a:lnTo>
                  <a:lnTo>
                    <a:pt x="130" y="46"/>
                  </a:lnTo>
                  <a:lnTo>
                    <a:pt x="132" y="5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63" name="Freeform 29">
              <a:extLst>
                <a:ext uri="{FF2B5EF4-FFF2-40B4-BE49-F238E27FC236}">
                  <a16:creationId xmlns:a16="http://schemas.microsoft.com/office/drawing/2014/main" id="{3EE15846-4B92-4869-99E1-759F27203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510"/>
              <a:ext cx="111" cy="91"/>
            </a:xfrm>
            <a:custGeom>
              <a:avLst/>
              <a:gdLst>
                <a:gd name="T0" fmla="*/ 113 w 115"/>
                <a:gd name="T1" fmla="*/ 30 h 92"/>
                <a:gd name="T2" fmla="*/ 115 w 115"/>
                <a:gd name="T3" fmla="*/ 38 h 92"/>
                <a:gd name="T4" fmla="*/ 115 w 115"/>
                <a:gd name="T5" fmla="*/ 46 h 92"/>
                <a:gd name="T6" fmla="*/ 115 w 115"/>
                <a:gd name="T7" fmla="*/ 54 h 92"/>
                <a:gd name="T8" fmla="*/ 110 w 115"/>
                <a:gd name="T9" fmla="*/ 61 h 92"/>
                <a:gd name="T10" fmla="*/ 108 w 115"/>
                <a:gd name="T11" fmla="*/ 68 h 92"/>
                <a:gd name="T12" fmla="*/ 100 w 115"/>
                <a:gd name="T13" fmla="*/ 74 h 92"/>
                <a:gd name="T14" fmla="*/ 93 w 115"/>
                <a:gd name="T15" fmla="*/ 80 h 92"/>
                <a:gd name="T16" fmla="*/ 86 w 115"/>
                <a:gd name="T17" fmla="*/ 85 h 92"/>
                <a:gd name="T18" fmla="*/ 74 w 115"/>
                <a:gd name="T19" fmla="*/ 89 h 92"/>
                <a:gd name="T20" fmla="*/ 61 w 115"/>
                <a:gd name="T21" fmla="*/ 92 h 92"/>
                <a:gd name="T22" fmla="*/ 51 w 115"/>
                <a:gd name="T23" fmla="*/ 90 h 92"/>
                <a:gd name="T24" fmla="*/ 39 w 115"/>
                <a:gd name="T25" fmla="*/ 88 h 92"/>
                <a:gd name="T26" fmla="*/ 32 w 115"/>
                <a:gd name="T27" fmla="*/ 86 h 92"/>
                <a:gd name="T28" fmla="*/ 22 w 115"/>
                <a:gd name="T29" fmla="*/ 81 h 92"/>
                <a:gd name="T30" fmla="*/ 15 w 115"/>
                <a:gd name="T31" fmla="*/ 78 h 92"/>
                <a:gd name="T32" fmla="*/ 10 w 115"/>
                <a:gd name="T33" fmla="*/ 73 h 92"/>
                <a:gd name="T34" fmla="*/ 5 w 115"/>
                <a:gd name="T35" fmla="*/ 69 h 92"/>
                <a:gd name="T36" fmla="*/ 2 w 115"/>
                <a:gd name="T37" fmla="*/ 64 h 92"/>
                <a:gd name="T38" fmla="*/ 0 w 115"/>
                <a:gd name="T39" fmla="*/ 60 h 92"/>
                <a:gd name="T40" fmla="*/ 0 w 115"/>
                <a:gd name="T41" fmla="*/ 54 h 92"/>
                <a:gd name="T42" fmla="*/ 2 w 115"/>
                <a:gd name="T43" fmla="*/ 49 h 92"/>
                <a:gd name="T44" fmla="*/ 5 w 115"/>
                <a:gd name="T45" fmla="*/ 44 h 92"/>
                <a:gd name="T46" fmla="*/ 7 w 115"/>
                <a:gd name="T47" fmla="*/ 38 h 92"/>
                <a:gd name="T48" fmla="*/ 10 w 115"/>
                <a:gd name="T49" fmla="*/ 32 h 92"/>
                <a:gd name="T50" fmla="*/ 10 w 115"/>
                <a:gd name="T51" fmla="*/ 25 h 92"/>
                <a:gd name="T52" fmla="*/ 15 w 115"/>
                <a:gd name="T53" fmla="*/ 20 h 92"/>
                <a:gd name="T54" fmla="*/ 17 w 115"/>
                <a:gd name="T55" fmla="*/ 15 h 92"/>
                <a:gd name="T56" fmla="*/ 25 w 115"/>
                <a:gd name="T57" fmla="*/ 9 h 92"/>
                <a:gd name="T58" fmla="*/ 32 w 115"/>
                <a:gd name="T59" fmla="*/ 5 h 92"/>
                <a:gd name="T60" fmla="*/ 44 w 115"/>
                <a:gd name="T61" fmla="*/ 1 h 92"/>
                <a:gd name="T62" fmla="*/ 56 w 115"/>
                <a:gd name="T63" fmla="*/ 0 h 92"/>
                <a:gd name="T64" fmla="*/ 69 w 115"/>
                <a:gd name="T65" fmla="*/ 0 h 92"/>
                <a:gd name="T66" fmla="*/ 78 w 115"/>
                <a:gd name="T67" fmla="*/ 1 h 92"/>
                <a:gd name="T68" fmla="*/ 88 w 115"/>
                <a:gd name="T69" fmla="*/ 4 h 92"/>
                <a:gd name="T70" fmla="*/ 96 w 115"/>
                <a:gd name="T71" fmla="*/ 7 h 92"/>
                <a:gd name="T72" fmla="*/ 103 w 115"/>
                <a:gd name="T73" fmla="*/ 10 h 92"/>
                <a:gd name="T74" fmla="*/ 108 w 115"/>
                <a:gd name="T75" fmla="*/ 15 h 92"/>
                <a:gd name="T76" fmla="*/ 110 w 115"/>
                <a:gd name="T77" fmla="*/ 20 h 92"/>
                <a:gd name="T78" fmla="*/ 113 w 115"/>
                <a:gd name="T79" fmla="*/ 25 h 92"/>
                <a:gd name="T80" fmla="*/ 113 w 115"/>
                <a:gd name="T81" fmla="*/ 30 h 92"/>
                <a:gd name="T82" fmla="*/ 113 w 115"/>
                <a:gd name="T83" fmla="*/ 30 h 9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5"/>
                <a:gd name="T127" fmla="*/ 0 h 92"/>
                <a:gd name="T128" fmla="*/ 115 w 115"/>
                <a:gd name="T129" fmla="*/ 92 h 9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5" h="92">
                  <a:moveTo>
                    <a:pt x="113" y="30"/>
                  </a:moveTo>
                  <a:lnTo>
                    <a:pt x="115" y="38"/>
                  </a:lnTo>
                  <a:lnTo>
                    <a:pt x="115" y="46"/>
                  </a:lnTo>
                  <a:lnTo>
                    <a:pt x="115" y="54"/>
                  </a:lnTo>
                  <a:lnTo>
                    <a:pt x="110" y="61"/>
                  </a:lnTo>
                  <a:lnTo>
                    <a:pt x="108" y="68"/>
                  </a:lnTo>
                  <a:lnTo>
                    <a:pt x="100" y="74"/>
                  </a:lnTo>
                  <a:lnTo>
                    <a:pt x="93" y="80"/>
                  </a:lnTo>
                  <a:lnTo>
                    <a:pt x="86" y="85"/>
                  </a:lnTo>
                  <a:lnTo>
                    <a:pt x="74" y="89"/>
                  </a:lnTo>
                  <a:lnTo>
                    <a:pt x="61" y="92"/>
                  </a:lnTo>
                  <a:lnTo>
                    <a:pt x="51" y="90"/>
                  </a:lnTo>
                  <a:lnTo>
                    <a:pt x="39" y="88"/>
                  </a:lnTo>
                  <a:lnTo>
                    <a:pt x="32" y="86"/>
                  </a:lnTo>
                  <a:lnTo>
                    <a:pt x="22" y="81"/>
                  </a:lnTo>
                  <a:lnTo>
                    <a:pt x="15" y="78"/>
                  </a:lnTo>
                  <a:lnTo>
                    <a:pt x="10" y="73"/>
                  </a:lnTo>
                  <a:lnTo>
                    <a:pt x="5" y="69"/>
                  </a:lnTo>
                  <a:lnTo>
                    <a:pt x="2" y="64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2" y="49"/>
                  </a:lnTo>
                  <a:lnTo>
                    <a:pt x="5" y="44"/>
                  </a:lnTo>
                  <a:lnTo>
                    <a:pt x="7" y="38"/>
                  </a:lnTo>
                  <a:lnTo>
                    <a:pt x="10" y="32"/>
                  </a:lnTo>
                  <a:lnTo>
                    <a:pt x="10" y="25"/>
                  </a:lnTo>
                  <a:lnTo>
                    <a:pt x="15" y="20"/>
                  </a:lnTo>
                  <a:lnTo>
                    <a:pt x="17" y="15"/>
                  </a:lnTo>
                  <a:lnTo>
                    <a:pt x="25" y="9"/>
                  </a:lnTo>
                  <a:lnTo>
                    <a:pt x="32" y="5"/>
                  </a:lnTo>
                  <a:lnTo>
                    <a:pt x="44" y="1"/>
                  </a:lnTo>
                  <a:lnTo>
                    <a:pt x="56" y="0"/>
                  </a:lnTo>
                  <a:lnTo>
                    <a:pt x="69" y="0"/>
                  </a:lnTo>
                  <a:lnTo>
                    <a:pt x="78" y="1"/>
                  </a:lnTo>
                  <a:lnTo>
                    <a:pt x="88" y="4"/>
                  </a:lnTo>
                  <a:lnTo>
                    <a:pt x="96" y="7"/>
                  </a:lnTo>
                  <a:lnTo>
                    <a:pt x="103" y="10"/>
                  </a:lnTo>
                  <a:lnTo>
                    <a:pt x="108" y="15"/>
                  </a:lnTo>
                  <a:lnTo>
                    <a:pt x="110" y="20"/>
                  </a:lnTo>
                  <a:lnTo>
                    <a:pt x="113" y="25"/>
                  </a:lnTo>
                  <a:lnTo>
                    <a:pt x="113" y="3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64" name="Freeform 30">
              <a:extLst>
                <a:ext uri="{FF2B5EF4-FFF2-40B4-BE49-F238E27FC236}">
                  <a16:creationId xmlns:a16="http://schemas.microsoft.com/office/drawing/2014/main" id="{7FEBDAF9-CADA-4929-9108-AD986BFD2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8" y="523"/>
              <a:ext cx="43" cy="34"/>
            </a:xfrm>
            <a:custGeom>
              <a:avLst/>
              <a:gdLst>
                <a:gd name="T0" fmla="*/ 37 w 47"/>
                <a:gd name="T1" fmla="*/ 33 h 33"/>
                <a:gd name="T2" fmla="*/ 32 w 47"/>
                <a:gd name="T3" fmla="*/ 33 h 33"/>
                <a:gd name="T4" fmla="*/ 25 w 47"/>
                <a:gd name="T5" fmla="*/ 33 h 33"/>
                <a:gd name="T6" fmla="*/ 20 w 47"/>
                <a:gd name="T7" fmla="*/ 31 h 33"/>
                <a:gd name="T8" fmla="*/ 17 w 47"/>
                <a:gd name="T9" fmla="*/ 29 h 33"/>
                <a:gd name="T10" fmla="*/ 15 w 47"/>
                <a:gd name="T11" fmla="*/ 26 h 33"/>
                <a:gd name="T12" fmla="*/ 12 w 47"/>
                <a:gd name="T13" fmla="*/ 24 h 33"/>
                <a:gd name="T14" fmla="*/ 10 w 47"/>
                <a:gd name="T15" fmla="*/ 20 h 33"/>
                <a:gd name="T16" fmla="*/ 7 w 47"/>
                <a:gd name="T17" fmla="*/ 17 h 33"/>
                <a:gd name="T18" fmla="*/ 5 w 47"/>
                <a:gd name="T19" fmla="*/ 15 h 33"/>
                <a:gd name="T20" fmla="*/ 0 w 47"/>
                <a:gd name="T21" fmla="*/ 12 h 33"/>
                <a:gd name="T22" fmla="*/ 12 w 47"/>
                <a:gd name="T23" fmla="*/ 0 h 33"/>
                <a:gd name="T24" fmla="*/ 22 w 47"/>
                <a:gd name="T25" fmla="*/ 1 h 33"/>
                <a:gd name="T26" fmla="*/ 29 w 47"/>
                <a:gd name="T27" fmla="*/ 2 h 33"/>
                <a:gd name="T28" fmla="*/ 37 w 47"/>
                <a:gd name="T29" fmla="*/ 4 h 33"/>
                <a:gd name="T30" fmla="*/ 42 w 47"/>
                <a:gd name="T31" fmla="*/ 8 h 33"/>
                <a:gd name="T32" fmla="*/ 44 w 47"/>
                <a:gd name="T33" fmla="*/ 12 h 33"/>
                <a:gd name="T34" fmla="*/ 47 w 47"/>
                <a:gd name="T35" fmla="*/ 17 h 33"/>
                <a:gd name="T36" fmla="*/ 47 w 47"/>
                <a:gd name="T37" fmla="*/ 20 h 33"/>
                <a:gd name="T38" fmla="*/ 44 w 47"/>
                <a:gd name="T39" fmla="*/ 25 h 33"/>
                <a:gd name="T40" fmla="*/ 42 w 47"/>
                <a:gd name="T41" fmla="*/ 29 h 33"/>
                <a:gd name="T42" fmla="*/ 37 w 47"/>
                <a:gd name="T43" fmla="*/ 33 h 33"/>
                <a:gd name="T44" fmla="*/ 37 w 47"/>
                <a:gd name="T45" fmla="*/ 33 h 3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7"/>
                <a:gd name="T70" fmla="*/ 0 h 33"/>
                <a:gd name="T71" fmla="*/ 47 w 47"/>
                <a:gd name="T72" fmla="*/ 33 h 3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7" h="33">
                  <a:moveTo>
                    <a:pt x="37" y="33"/>
                  </a:moveTo>
                  <a:lnTo>
                    <a:pt x="32" y="33"/>
                  </a:lnTo>
                  <a:lnTo>
                    <a:pt x="25" y="33"/>
                  </a:lnTo>
                  <a:lnTo>
                    <a:pt x="20" y="31"/>
                  </a:lnTo>
                  <a:lnTo>
                    <a:pt x="17" y="29"/>
                  </a:lnTo>
                  <a:lnTo>
                    <a:pt x="15" y="26"/>
                  </a:lnTo>
                  <a:lnTo>
                    <a:pt x="12" y="24"/>
                  </a:lnTo>
                  <a:lnTo>
                    <a:pt x="10" y="20"/>
                  </a:lnTo>
                  <a:lnTo>
                    <a:pt x="7" y="17"/>
                  </a:lnTo>
                  <a:lnTo>
                    <a:pt x="5" y="15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2" y="1"/>
                  </a:lnTo>
                  <a:lnTo>
                    <a:pt x="29" y="2"/>
                  </a:lnTo>
                  <a:lnTo>
                    <a:pt x="37" y="4"/>
                  </a:lnTo>
                  <a:lnTo>
                    <a:pt x="42" y="8"/>
                  </a:lnTo>
                  <a:lnTo>
                    <a:pt x="44" y="12"/>
                  </a:lnTo>
                  <a:lnTo>
                    <a:pt x="47" y="17"/>
                  </a:lnTo>
                  <a:lnTo>
                    <a:pt x="47" y="20"/>
                  </a:lnTo>
                  <a:lnTo>
                    <a:pt x="44" y="25"/>
                  </a:lnTo>
                  <a:lnTo>
                    <a:pt x="42" y="29"/>
                  </a:lnTo>
                  <a:lnTo>
                    <a:pt x="37" y="33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65" name="Freeform 31">
              <a:extLst>
                <a:ext uri="{FF2B5EF4-FFF2-40B4-BE49-F238E27FC236}">
                  <a16:creationId xmlns:a16="http://schemas.microsoft.com/office/drawing/2014/main" id="{DAA5E358-DC38-4533-B89C-E2A9230D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" y="540"/>
              <a:ext cx="27" cy="33"/>
            </a:xfrm>
            <a:custGeom>
              <a:avLst/>
              <a:gdLst>
                <a:gd name="T0" fmla="*/ 18 w 27"/>
                <a:gd name="T1" fmla="*/ 0 h 33"/>
                <a:gd name="T2" fmla="*/ 23 w 27"/>
                <a:gd name="T3" fmla="*/ 3 h 33"/>
                <a:gd name="T4" fmla="*/ 27 w 27"/>
                <a:gd name="T5" fmla="*/ 7 h 33"/>
                <a:gd name="T6" fmla="*/ 27 w 27"/>
                <a:gd name="T7" fmla="*/ 9 h 33"/>
                <a:gd name="T8" fmla="*/ 27 w 27"/>
                <a:gd name="T9" fmla="*/ 14 h 33"/>
                <a:gd name="T10" fmla="*/ 27 w 27"/>
                <a:gd name="T11" fmla="*/ 17 h 33"/>
                <a:gd name="T12" fmla="*/ 25 w 27"/>
                <a:gd name="T13" fmla="*/ 20 h 33"/>
                <a:gd name="T14" fmla="*/ 23 w 27"/>
                <a:gd name="T15" fmla="*/ 24 h 33"/>
                <a:gd name="T16" fmla="*/ 20 w 27"/>
                <a:gd name="T17" fmla="*/ 27 h 33"/>
                <a:gd name="T18" fmla="*/ 15 w 27"/>
                <a:gd name="T19" fmla="*/ 30 h 33"/>
                <a:gd name="T20" fmla="*/ 10 w 27"/>
                <a:gd name="T21" fmla="*/ 33 h 33"/>
                <a:gd name="T22" fmla="*/ 0 w 27"/>
                <a:gd name="T23" fmla="*/ 33 h 33"/>
                <a:gd name="T24" fmla="*/ 0 w 27"/>
                <a:gd name="T25" fmla="*/ 0 h 33"/>
                <a:gd name="T26" fmla="*/ 18 w 27"/>
                <a:gd name="T27" fmla="*/ 0 h 33"/>
                <a:gd name="T28" fmla="*/ 18 w 27"/>
                <a:gd name="T29" fmla="*/ 0 h 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33"/>
                <a:gd name="T47" fmla="*/ 27 w 27"/>
                <a:gd name="T48" fmla="*/ 33 h 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33">
                  <a:moveTo>
                    <a:pt x="18" y="0"/>
                  </a:moveTo>
                  <a:lnTo>
                    <a:pt x="23" y="3"/>
                  </a:lnTo>
                  <a:lnTo>
                    <a:pt x="27" y="7"/>
                  </a:lnTo>
                  <a:lnTo>
                    <a:pt x="27" y="9"/>
                  </a:lnTo>
                  <a:lnTo>
                    <a:pt x="27" y="14"/>
                  </a:lnTo>
                  <a:lnTo>
                    <a:pt x="27" y="17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20" y="27"/>
                  </a:lnTo>
                  <a:lnTo>
                    <a:pt x="15" y="30"/>
                  </a:lnTo>
                  <a:lnTo>
                    <a:pt x="10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66" name="Freeform 32">
              <a:extLst>
                <a:ext uri="{FF2B5EF4-FFF2-40B4-BE49-F238E27FC236}">
                  <a16:creationId xmlns:a16="http://schemas.microsoft.com/office/drawing/2014/main" id="{E1D4C1F7-051C-43A0-87AE-27D997449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" y="552"/>
              <a:ext cx="274" cy="124"/>
            </a:xfrm>
            <a:custGeom>
              <a:avLst/>
              <a:gdLst>
                <a:gd name="T0" fmla="*/ 272 w 274"/>
                <a:gd name="T1" fmla="*/ 53 h 124"/>
                <a:gd name="T2" fmla="*/ 274 w 274"/>
                <a:gd name="T3" fmla="*/ 66 h 124"/>
                <a:gd name="T4" fmla="*/ 272 w 274"/>
                <a:gd name="T5" fmla="*/ 76 h 124"/>
                <a:gd name="T6" fmla="*/ 265 w 274"/>
                <a:gd name="T7" fmla="*/ 86 h 124"/>
                <a:gd name="T8" fmla="*/ 252 w 274"/>
                <a:gd name="T9" fmla="*/ 94 h 124"/>
                <a:gd name="T10" fmla="*/ 235 w 274"/>
                <a:gd name="T11" fmla="*/ 101 h 124"/>
                <a:gd name="T12" fmla="*/ 218 w 274"/>
                <a:gd name="T13" fmla="*/ 108 h 124"/>
                <a:gd name="T14" fmla="*/ 198 w 274"/>
                <a:gd name="T15" fmla="*/ 112 h 124"/>
                <a:gd name="T16" fmla="*/ 176 w 274"/>
                <a:gd name="T17" fmla="*/ 117 h 124"/>
                <a:gd name="T18" fmla="*/ 154 w 274"/>
                <a:gd name="T19" fmla="*/ 120 h 124"/>
                <a:gd name="T20" fmla="*/ 132 w 274"/>
                <a:gd name="T21" fmla="*/ 124 h 124"/>
                <a:gd name="T22" fmla="*/ 115 w 274"/>
                <a:gd name="T23" fmla="*/ 124 h 124"/>
                <a:gd name="T24" fmla="*/ 98 w 274"/>
                <a:gd name="T25" fmla="*/ 123 h 124"/>
                <a:gd name="T26" fmla="*/ 83 w 274"/>
                <a:gd name="T27" fmla="*/ 120 h 124"/>
                <a:gd name="T28" fmla="*/ 66 w 274"/>
                <a:gd name="T29" fmla="*/ 117 h 124"/>
                <a:gd name="T30" fmla="*/ 51 w 274"/>
                <a:gd name="T31" fmla="*/ 112 h 124"/>
                <a:gd name="T32" fmla="*/ 39 w 274"/>
                <a:gd name="T33" fmla="*/ 108 h 124"/>
                <a:gd name="T34" fmla="*/ 27 w 274"/>
                <a:gd name="T35" fmla="*/ 102 h 124"/>
                <a:gd name="T36" fmla="*/ 17 w 274"/>
                <a:gd name="T37" fmla="*/ 96 h 124"/>
                <a:gd name="T38" fmla="*/ 7 w 274"/>
                <a:gd name="T39" fmla="*/ 90 h 124"/>
                <a:gd name="T40" fmla="*/ 0 w 274"/>
                <a:gd name="T41" fmla="*/ 83 h 124"/>
                <a:gd name="T42" fmla="*/ 0 w 274"/>
                <a:gd name="T43" fmla="*/ 75 h 124"/>
                <a:gd name="T44" fmla="*/ 0 w 274"/>
                <a:gd name="T45" fmla="*/ 68 h 124"/>
                <a:gd name="T46" fmla="*/ 0 w 274"/>
                <a:gd name="T47" fmla="*/ 61 h 124"/>
                <a:gd name="T48" fmla="*/ 2 w 274"/>
                <a:gd name="T49" fmla="*/ 54 h 124"/>
                <a:gd name="T50" fmla="*/ 7 w 274"/>
                <a:gd name="T51" fmla="*/ 48 h 124"/>
                <a:gd name="T52" fmla="*/ 12 w 274"/>
                <a:gd name="T53" fmla="*/ 42 h 124"/>
                <a:gd name="T54" fmla="*/ 17 w 274"/>
                <a:gd name="T55" fmla="*/ 36 h 124"/>
                <a:gd name="T56" fmla="*/ 24 w 274"/>
                <a:gd name="T57" fmla="*/ 31 h 124"/>
                <a:gd name="T58" fmla="*/ 34 w 274"/>
                <a:gd name="T59" fmla="*/ 26 h 124"/>
                <a:gd name="T60" fmla="*/ 44 w 274"/>
                <a:gd name="T61" fmla="*/ 21 h 124"/>
                <a:gd name="T62" fmla="*/ 51 w 274"/>
                <a:gd name="T63" fmla="*/ 15 h 124"/>
                <a:gd name="T64" fmla="*/ 59 w 274"/>
                <a:gd name="T65" fmla="*/ 12 h 124"/>
                <a:gd name="T66" fmla="*/ 68 w 274"/>
                <a:gd name="T67" fmla="*/ 8 h 124"/>
                <a:gd name="T68" fmla="*/ 81 w 274"/>
                <a:gd name="T69" fmla="*/ 7 h 124"/>
                <a:gd name="T70" fmla="*/ 91 w 274"/>
                <a:gd name="T71" fmla="*/ 5 h 124"/>
                <a:gd name="T72" fmla="*/ 103 w 274"/>
                <a:gd name="T73" fmla="*/ 5 h 124"/>
                <a:gd name="T74" fmla="*/ 115 w 274"/>
                <a:gd name="T75" fmla="*/ 4 h 124"/>
                <a:gd name="T76" fmla="*/ 127 w 274"/>
                <a:gd name="T77" fmla="*/ 3 h 124"/>
                <a:gd name="T78" fmla="*/ 140 w 274"/>
                <a:gd name="T79" fmla="*/ 2 h 124"/>
                <a:gd name="T80" fmla="*/ 152 w 274"/>
                <a:gd name="T81" fmla="*/ 0 h 124"/>
                <a:gd name="T82" fmla="*/ 171 w 274"/>
                <a:gd name="T83" fmla="*/ 0 h 124"/>
                <a:gd name="T84" fmla="*/ 189 w 274"/>
                <a:gd name="T85" fmla="*/ 3 h 124"/>
                <a:gd name="T86" fmla="*/ 203 w 274"/>
                <a:gd name="T87" fmla="*/ 6 h 124"/>
                <a:gd name="T88" fmla="*/ 218 w 274"/>
                <a:gd name="T89" fmla="*/ 12 h 124"/>
                <a:gd name="T90" fmla="*/ 230 w 274"/>
                <a:gd name="T91" fmla="*/ 18 h 124"/>
                <a:gd name="T92" fmla="*/ 243 w 274"/>
                <a:gd name="T93" fmla="*/ 24 h 124"/>
                <a:gd name="T94" fmla="*/ 252 w 274"/>
                <a:gd name="T95" fmla="*/ 31 h 124"/>
                <a:gd name="T96" fmla="*/ 260 w 274"/>
                <a:gd name="T97" fmla="*/ 38 h 124"/>
                <a:gd name="T98" fmla="*/ 267 w 274"/>
                <a:gd name="T99" fmla="*/ 46 h 124"/>
                <a:gd name="T100" fmla="*/ 272 w 274"/>
                <a:gd name="T101" fmla="*/ 53 h 124"/>
                <a:gd name="T102" fmla="*/ 272 w 274"/>
                <a:gd name="T103" fmla="*/ 53 h 12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74"/>
                <a:gd name="T157" fmla="*/ 0 h 124"/>
                <a:gd name="T158" fmla="*/ 274 w 274"/>
                <a:gd name="T159" fmla="*/ 124 h 12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74" h="124">
                  <a:moveTo>
                    <a:pt x="272" y="53"/>
                  </a:moveTo>
                  <a:lnTo>
                    <a:pt x="274" y="66"/>
                  </a:lnTo>
                  <a:lnTo>
                    <a:pt x="272" y="76"/>
                  </a:lnTo>
                  <a:lnTo>
                    <a:pt x="265" y="86"/>
                  </a:lnTo>
                  <a:lnTo>
                    <a:pt x="252" y="94"/>
                  </a:lnTo>
                  <a:lnTo>
                    <a:pt x="235" y="101"/>
                  </a:lnTo>
                  <a:lnTo>
                    <a:pt x="218" y="108"/>
                  </a:lnTo>
                  <a:lnTo>
                    <a:pt x="198" y="112"/>
                  </a:lnTo>
                  <a:lnTo>
                    <a:pt x="176" y="117"/>
                  </a:lnTo>
                  <a:lnTo>
                    <a:pt x="154" y="120"/>
                  </a:lnTo>
                  <a:lnTo>
                    <a:pt x="132" y="124"/>
                  </a:lnTo>
                  <a:lnTo>
                    <a:pt x="115" y="124"/>
                  </a:lnTo>
                  <a:lnTo>
                    <a:pt x="98" y="123"/>
                  </a:lnTo>
                  <a:lnTo>
                    <a:pt x="83" y="120"/>
                  </a:lnTo>
                  <a:lnTo>
                    <a:pt x="66" y="117"/>
                  </a:lnTo>
                  <a:lnTo>
                    <a:pt x="51" y="112"/>
                  </a:lnTo>
                  <a:lnTo>
                    <a:pt x="39" y="108"/>
                  </a:lnTo>
                  <a:lnTo>
                    <a:pt x="27" y="102"/>
                  </a:lnTo>
                  <a:lnTo>
                    <a:pt x="17" y="96"/>
                  </a:lnTo>
                  <a:lnTo>
                    <a:pt x="7" y="90"/>
                  </a:lnTo>
                  <a:lnTo>
                    <a:pt x="0" y="83"/>
                  </a:lnTo>
                  <a:lnTo>
                    <a:pt x="0" y="75"/>
                  </a:lnTo>
                  <a:lnTo>
                    <a:pt x="0" y="68"/>
                  </a:lnTo>
                  <a:lnTo>
                    <a:pt x="0" y="61"/>
                  </a:lnTo>
                  <a:lnTo>
                    <a:pt x="2" y="54"/>
                  </a:lnTo>
                  <a:lnTo>
                    <a:pt x="7" y="48"/>
                  </a:lnTo>
                  <a:lnTo>
                    <a:pt x="12" y="42"/>
                  </a:lnTo>
                  <a:lnTo>
                    <a:pt x="17" y="36"/>
                  </a:lnTo>
                  <a:lnTo>
                    <a:pt x="24" y="31"/>
                  </a:lnTo>
                  <a:lnTo>
                    <a:pt x="34" y="26"/>
                  </a:lnTo>
                  <a:lnTo>
                    <a:pt x="44" y="21"/>
                  </a:lnTo>
                  <a:lnTo>
                    <a:pt x="51" y="15"/>
                  </a:lnTo>
                  <a:lnTo>
                    <a:pt x="59" y="12"/>
                  </a:lnTo>
                  <a:lnTo>
                    <a:pt x="68" y="8"/>
                  </a:lnTo>
                  <a:lnTo>
                    <a:pt x="81" y="7"/>
                  </a:lnTo>
                  <a:lnTo>
                    <a:pt x="91" y="5"/>
                  </a:lnTo>
                  <a:lnTo>
                    <a:pt x="103" y="5"/>
                  </a:lnTo>
                  <a:lnTo>
                    <a:pt x="115" y="4"/>
                  </a:lnTo>
                  <a:lnTo>
                    <a:pt x="127" y="3"/>
                  </a:lnTo>
                  <a:lnTo>
                    <a:pt x="140" y="2"/>
                  </a:lnTo>
                  <a:lnTo>
                    <a:pt x="152" y="0"/>
                  </a:lnTo>
                  <a:lnTo>
                    <a:pt x="171" y="0"/>
                  </a:lnTo>
                  <a:lnTo>
                    <a:pt x="189" y="3"/>
                  </a:lnTo>
                  <a:lnTo>
                    <a:pt x="203" y="6"/>
                  </a:lnTo>
                  <a:lnTo>
                    <a:pt x="218" y="12"/>
                  </a:lnTo>
                  <a:lnTo>
                    <a:pt x="230" y="18"/>
                  </a:lnTo>
                  <a:lnTo>
                    <a:pt x="243" y="24"/>
                  </a:lnTo>
                  <a:lnTo>
                    <a:pt x="252" y="31"/>
                  </a:lnTo>
                  <a:lnTo>
                    <a:pt x="260" y="38"/>
                  </a:lnTo>
                  <a:lnTo>
                    <a:pt x="267" y="46"/>
                  </a:lnTo>
                  <a:lnTo>
                    <a:pt x="272" y="53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67" name="Freeform 33">
              <a:extLst>
                <a:ext uri="{FF2B5EF4-FFF2-40B4-BE49-F238E27FC236}">
                  <a16:creationId xmlns:a16="http://schemas.microsoft.com/office/drawing/2014/main" id="{B4263693-4B28-40AC-9052-07A1BB8BA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" y="564"/>
              <a:ext cx="223" cy="99"/>
            </a:xfrm>
            <a:custGeom>
              <a:avLst/>
              <a:gdLst>
                <a:gd name="T0" fmla="*/ 223 w 223"/>
                <a:gd name="T1" fmla="*/ 44 h 99"/>
                <a:gd name="T2" fmla="*/ 223 w 223"/>
                <a:gd name="T3" fmla="*/ 54 h 99"/>
                <a:gd name="T4" fmla="*/ 221 w 223"/>
                <a:gd name="T5" fmla="*/ 62 h 99"/>
                <a:gd name="T6" fmla="*/ 214 w 223"/>
                <a:gd name="T7" fmla="*/ 70 h 99"/>
                <a:gd name="T8" fmla="*/ 206 w 223"/>
                <a:gd name="T9" fmla="*/ 76 h 99"/>
                <a:gd name="T10" fmla="*/ 194 w 223"/>
                <a:gd name="T11" fmla="*/ 82 h 99"/>
                <a:gd name="T12" fmla="*/ 182 w 223"/>
                <a:gd name="T13" fmla="*/ 88 h 99"/>
                <a:gd name="T14" fmla="*/ 167 w 223"/>
                <a:gd name="T15" fmla="*/ 92 h 99"/>
                <a:gd name="T16" fmla="*/ 150 w 223"/>
                <a:gd name="T17" fmla="*/ 96 h 99"/>
                <a:gd name="T18" fmla="*/ 135 w 223"/>
                <a:gd name="T19" fmla="*/ 98 h 99"/>
                <a:gd name="T20" fmla="*/ 116 w 223"/>
                <a:gd name="T21" fmla="*/ 99 h 99"/>
                <a:gd name="T22" fmla="*/ 98 w 223"/>
                <a:gd name="T23" fmla="*/ 99 h 99"/>
                <a:gd name="T24" fmla="*/ 84 w 223"/>
                <a:gd name="T25" fmla="*/ 98 h 99"/>
                <a:gd name="T26" fmla="*/ 69 w 223"/>
                <a:gd name="T27" fmla="*/ 97 h 99"/>
                <a:gd name="T28" fmla="*/ 54 w 223"/>
                <a:gd name="T29" fmla="*/ 94 h 99"/>
                <a:gd name="T30" fmla="*/ 42 w 223"/>
                <a:gd name="T31" fmla="*/ 89 h 99"/>
                <a:gd name="T32" fmla="*/ 30 w 223"/>
                <a:gd name="T33" fmla="*/ 84 h 99"/>
                <a:gd name="T34" fmla="*/ 20 w 223"/>
                <a:gd name="T35" fmla="*/ 79 h 99"/>
                <a:gd name="T36" fmla="*/ 13 w 223"/>
                <a:gd name="T37" fmla="*/ 73 h 99"/>
                <a:gd name="T38" fmla="*/ 8 w 223"/>
                <a:gd name="T39" fmla="*/ 66 h 99"/>
                <a:gd name="T40" fmla="*/ 3 w 223"/>
                <a:gd name="T41" fmla="*/ 58 h 99"/>
                <a:gd name="T42" fmla="*/ 0 w 223"/>
                <a:gd name="T43" fmla="*/ 52 h 99"/>
                <a:gd name="T44" fmla="*/ 0 w 223"/>
                <a:gd name="T45" fmla="*/ 46 h 99"/>
                <a:gd name="T46" fmla="*/ 3 w 223"/>
                <a:gd name="T47" fmla="*/ 40 h 99"/>
                <a:gd name="T48" fmla="*/ 5 w 223"/>
                <a:gd name="T49" fmla="*/ 34 h 99"/>
                <a:gd name="T50" fmla="*/ 10 w 223"/>
                <a:gd name="T51" fmla="*/ 28 h 99"/>
                <a:gd name="T52" fmla="*/ 18 w 223"/>
                <a:gd name="T53" fmla="*/ 24 h 99"/>
                <a:gd name="T54" fmla="*/ 25 w 223"/>
                <a:gd name="T55" fmla="*/ 19 h 99"/>
                <a:gd name="T56" fmla="*/ 35 w 223"/>
                <a:gd name="T57" fmla="*/ 15 h 99"/>
                <a:gd name="T58" fmla="*/ 47 w 223"/>
                <a:gd name="T59" fmla="*/ 11 h 99"/>
                <a:gd name="T60" fmla="*/ 57 w 223"/>
                <a:gd name="T61" fmla="*/ 9 h 99"/>
                <a:gd name="T62" fmla="*/ 79 w 223"/>
                <a:gd name="T63" fmla="*/ 3 h 99"/>
                <a:gd name="T64" fmla="*/ 101 w 223"/>
                <a:gd name="T65" fmla="*/ 0 h 99"/>
                <a:gd name="T66" fmla="*/ 120 w 223"/>
                <a:gd name="T67" fmla="*/ 0 h 99"/>
                <a:gd name="T68" fmla="*/ 140 w 223"/>
                <a:gd name="T69" fmla="*/ 2 h 99"/>
                <a:gd name="T70" fmla="*/ 157 w 223"/>
                <a:gd name="T71" fmla="*/ 6 h 99"/>
                <a:gd name="T72" fmla="*/ 174 w 223"/>
                <a:gd name="T73" fmla="*/ 11 h 99"/>
                <a:gd name="T74" fmla="*/ 192 w 223"/>
                <a:gd name="T75" fmla="*/ 18 h 99"/>
                <a:gd name="T76" fmla="*/ 204 w 223"/>
                <a:gd name="T77" fmla="*/ 26 h 99"/>
                <a:gd name="T78" fmla="*/ 216 w 223"/>
                <a:gd name="T79" fmla="*/ 35 h 99"/>
                <a:gd name="T80" fmla="*/ 223 w 223"/>
                <a:gd name="T81" fmla="*/ 44 h 99"/>
                <a:gd name="T82" fmla="*/ 223 w 223"/>
                <a:gd name="T83" fmla="*/ 44 h 9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3"/>
                <a:gd name="T127" fmla="*/ 0 h 99"/>
                <a:gd name="T128" fmla="*/ 223 w 223"/>
                <a:gd name="T129" fmla="*/ 99 h 9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3" h="99">
                  <a:moveTo>
                    <a:pt x="223" y="44"/>
                  </a:moveTo>
                  <a:lnTo>
                    <a:pt x="223" y="54"/>
                  </a:lnTo>
                  <a:lnTo>
                    <a:pt x="221" y="62"/>
                  </a:lnTo>
                  <a:lnTo>
                    <a:pt x="214" y="70"/>
                  </a:lnTo>
                  <a:lnTo>
                    <a:pt x="206" y="76"/>
                  </a:lnTo>
                  <a:lnTo>
                    <a:pt x="194" y="82"/>
                  </a:lnTo>
                  <a:lnTo>
                    <a:pt x="182" y="88"/>
                  </a:lnTo>
                  <a:lnTo>
                    <a:pt x="167" y="92"/>
                  </a:lnTo>
                  <a:lnTo>
                    <a:pt x="150" y="96"/>
                  </a:lnTo>
                  <a:lnTo>
                    <a:pt x="135" y="98"/>
                  </a:lnTo>
                  <a:lnTo>
                    <a:pt x="116" y="99"/>
                  </a:lnTo>
                  <a:lnTo>
                    <a:pt x="98" y="99"/>
                  </a:lnTo>
                  <a:lnTo>
                    <a:pt x="84" y="98"/>
                  </a:lnTo>
                  <a:lnTo>
                    <a:pt x="69" y="97"/>
                  </a:lnTo>
                  <a:lnTo>
                    <a:pt x="54" y="94"/>
                  </a:lnTo>
                  <a:lnTo>
                    <a:pt x="42" y="89"/>
                  </a:lnTo>
                  <a:lnTo>
                    <a:pt x="30" y="84"/>
                  </a:lnTo>
                  <a:lnTo>
                    <a:pt x="20" y="79"/>
                  </a:lnTo>
                  <a:lnTo>
                    <a:pt x="13" y="73"/>
                  </a:lnTo>
                  <a:lnTo>
                    <a:pt x="8" y="66"/>
                  </a:lnTo>
                  <a:lnTo>
                    <a:pt x="3" y="58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3" y="40"/>
                  </a:lnTo>
                  <a:lnTo>
                    <a:pt x="5" y="34"/>
                  </a:lnTo>
                  <a:lnTo>
                    <a:pt x="10" y="28"/>
                  </a:lnTo>
                  <a:lnTo>
                    <a:pt x="18" y="24"/>
                  </a:lnTo>
                  <a:lnTo>
                    <a:pt x="25" y="19"/>
                  </a:lnTo>
                  <a:lnTo>
                    <a:pt x="35" y="15"/>
                  </a:lnTo>
                  <a:lnTo>
                    <a:pt x="47" y="11"/>
                  </a:lnTo>
                  <a:lnTo>
                    <a:pt x="57" y="9"/>
                  </a:lnTo>
                  <a:lnTo>
                    <a:pt x="79" y="3"/>
                  </a:lnTo>
                  <a:lnTo>
                    <a:pt x="101" y="0"/>
                  </a:lnTo>
                  <a:lnTo>
                    <a:pt x="120" y="0"/>
                  </a:lnTo>
                  <a:lnTo>
                    <a:pt x="140" y="2"/>
                  </a:lnTo>
                  <a:lnTo>
                    <a:pt x="157" y="6"/>
                  </a:lnTo>
                  <a:lnTo>
                    <a:pt x="174" y="11"/>
                  </a:lnTo>
                  <a:lnTo>
                    <a:pt x="192" y="18"/>
                  </a:lnTo>
                  <a:lnTo>
                    <a:pt x="204" y="26"/>
                  </a:lnTo>
                  <a:lnTo>
                    <a:pt x="216" y="35"/>
                  </a:lnTo>
                  <a:lnTo>
                    <a:pt x="223" y="44"/>
                  </a:lnTo>
                  <a:close/>
                </a:path>
              </a:pathLst>
            </a:custGeom>
            <a:solidFill>
              <a:srgbClr val="FF00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68" name="Freeform 34">
              <a:extLst>
                <a:ext uri="{FF2B5EF4-FFF2-40B4-BE49-F238E27FC236}">
                  <a16:creationId xmlns:a16="http://schemas.microsoft.com/office/drawing/2014/main" id="{ACE1073E-9448-4620-AD44-FBF2E51B1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4" y="602"/>
              <a:ext cx="780" cy="255"/>
            </a:xfrm>
            <a:custGeom>
              <a:avLst/>
              <a:gdLst>
                <a:gd name="T0" fmla="*/ 770 w 780"/>
                <a:gd name="T1" fmla="*/ 33 h 251"/>
                <a:gd name="T2" fmla="*/ 736 w 780"/>
                <a:gd name="T3" fmla="*/ 59 h 251"/>
                <a:gd name="T4" fmla="*/ 709 w 780"/>
                <a:gd name="T5" fmla="*/ 89 h 251"/>
                <a:gd name="T6" fmla="*/ 682 w 780"/>
                <a:gd name="T7" fmla="*/ 120 h 251"/>
                <a:gd name="T8" fmla="*/ 655 w 780"/>
                <a:gd name="T9" fmla="*/ 152 h 251"/>
                <a:gd name="T10" fmla="*/ 626 w 780"/>
                <a:gd name="T11" fmla="*/ 182 h 251"/>
                <a:gd name="T12" fmla="*/ 591 w 780"/>
                <a:gd name="T13" fmla="*/ 209 h 251"/>
                <a:gd name="T14" fmla="*/ 547 w 780"/>
                <a:gd name="T15" fmla="*/ 230 h 251"/>
                <a:gd name="T16" fmla="*/ 493 w 780"/>
                <a:gd name="T17" fmla="*/ 245 h 251"/>
                <a:gd name="T18" fmla="*/ 425 w 780"/>
                <a:gd name="T19" fmla="*/ 251 h 251"/>
                <a:gd name="T20" fmla="*/ 339 w 780"/>
                <a:gd name="T21" fmla="*/ 246 h 251"/>
                <a:gd name="T22" fmla="*/ 295 w 780"/>
                <a:gd name="T23" fmla="*/ 235 h 251"/>
                <a:gd name="T24" fmla="*/ 251 w 780"/>
                <a:gd name="T25" fmla="*/ 220 h 251"/>
                <a:gd name="T26" fmla="*/ 209 w 780"/>
                <a:gd name="T27" fmla="*/ 203 h 251"/>
                <a:gd name="T28" fmla="*/ 170 w 780"/>
                <a:gd name="T29" fmla="*/ 184 h 251"/>
                <a:gd name="T30" fmla="*/ 133 w 780"/>
                <a:gd name="T31" fmla="*/ 163 h 251"/>
                <a:gd name="T32" fmla="*/ 101 w 780"/>
                <a:gd name="T33" fmla="*/ 141 h 251"/>
                <a:gd name="T34" fmla="*/ 69 w 780"/>
                <a:gd name="T35" fmla="*/ 118 h 251"/>
                <a:gd name="T36" fmla="*/ 42 w 780"/>
                <a:gd name="T37" fmla="*/ 94 h 251"/>
                <a:gd name="T38" fmla="*/ 20 w 780"/>
                <a:gd name="T39" fmla="*/ 72 h 251"/>
                <a:gd name="T40" fmla="*/ 0 w 780"/>
                <a:gd name="T41" fmla="*/ 48 h 251"/>
                <a:gd name="T42" fmla="*/ 18 w 780"/>
                <a:gd name="T43" fmla="*/ 50 h 251"/>
                <a:gd name="T44" fmla="*/ 32 w 780"/>
                <a:gd name="T45" fmla="*/ 52 h 251"/>
                <a:gd name="T46" fmla="*/ 45 w 780"/>
                <a:gd name="T47" fmla="*/ 57 h 251"/>
                <a:gd name="T48" fmla="*/ 57 w 780"/>
                <a:gd name="T49" fmla="*/ 61 h 251"/>
                <a:gd name="T50" fmla="*/ 69 w 780"/>
                <a:gd name="T51" fmla="*/ 67 h 251"/>
                <a:gd name="T52" fmla="*/ 81 w 780"/>
                <a:gd name="T53" fmla="*/ 73 h 251"/>
                <a:gd name="T54" fmla="*/ 94 w 780"/>
                <a:gd name="T55" fmla="*/ 78 h 251"/>
                <a:gd name="T56" fmla="*/ 106 w 780"/>
                <a:gd name="T57" fmla="*/ 83 h 251"/>
                <a:gd name="T58" fmla="*/ 118 w 780"/>
                <a:gd name="T59" fmla="*/ 86 h 251"/>
                <a:gd name="T60" fmla="*/ 133 w 780"/>
                <a:gd name="T61" fmla="*/ 89 h 251"/>
                <a:gd name="T62" fmla="*/ 172 w 780"/>
                <a:gd name="T63" fmla="*/ 96 h 251"/>
                <a:gd name="T64" fmla="*/ 211 w 780"/>
                <a:gd name="T65" fmla="*/ 102 h 251"/>
                <a:gd name="T66" fmla="*/ 255 w 780"/>
                <a:gd name="T67" fmla="*/ 109 h 251"/>
                <a:gd name="T68" fmla="*/ 300 w 780"/>
                <a:gd name="T69" fmla="*/ 115 h 251"/>
                <a:gd name="T70" fmla="*/ 344 w 780"/>
                <a:gd name="T71" fmla="*/ 120 h 251"/>
                <a:gd name="T72" fmla="*/ 390 w 780"/>
                <a:gd name="T73" fmla="*/ 122 h 251"/>
                <a:gd name="T74" fmla="*/ 434 w 780"/>
                <a:gd name="T75" fmla="*/ 122 h 251"/>
                <a:gd name="T76" fmla="*/ 478 w 780"/>
                <a:gd name="T77" fmla="*/ 118 h 251"/>
                <a:gd name="T78" fmla="*/ 520 w 780"/>
                <a:gd name="T79" fmla="*/ 110 h 251"/>
                <a:gd name="T80" fmla="*/ 559 w 780"/>
                <a:gd name="T81" fmla="*/ 98 h 251"/>
                <a:gd name="T82" fmla="*/ 584 w 780"/>
                <a:gd name="T83" fmla="*/ 89 h 251"/>
                <a:gd name="T84" fmla="*/ 608 w 780"/>
                <a:gd name="T85" fmla="*/ 80 h 251"/>
                <a:gd name="T86" fmla="*/ 633 w 780"/>
                <a:gd name="T87" fmla="*/ 70 h 251"/>
                <a:gd name="T88" fmla="*/ 657 w 780"/>
                <a:gd name="T89" fmla="*/ 61 h 251"/>
                <a:gd name="T90" fmla="*/ 682 w 780"/>
                <a:gd name="T91" fmla="*/ 52 h 251"/>
                <a:gd name="T92" fmla="*/ 704 w 780"/>
                <a:gd name="T93" fmla="*/ 42 h 251"/>
                <a:gd name="T94" fmla="*/ 726 w 780"/>
                <a:gd name="T95" fmla="*/ 33 h 251"/>
                <a:gd name="T96" fmla="*/ 748 w 780"/>
                <a:gd name="T97" fmla="*/ 22 h 251"/>
                <a:gd name="T98" fmla="*/ 765 w 780"/>
                <a:gd name="T99" fmla="*/ 11 h 251"/>
                <a:gd name="T100" fmla="*/ 780 w 780"/>
                <a:gd name="T101" fmla="*/ 0 h 251"/>
                <a:gd name="T102" fmla="*/ 770 w 780"/>
                <a:gd name="T103" fmla="*/ 33 h 251"/>
                <a:gd name="T104" fmla="*/ 770 w 780"/>
                <a:gd name="T105" fmla="*/ 33 h 25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80"/>
                <a:gd name="T160" fmla="*/ 0 h 251"/>
                <a:gd name="T161" fmla="*/ 780 w 780"/>
                <a:gd name="T162" fmla="*/ 251 h 25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80" h="251">
                  <a:moveTo>
                    <a:pt x="770" y="33"/>
                  </a:moveTo>
                  <a:lnTo>
                    <a:pt x="736" y="59"/>
                  </a:lnTo>
                  <a:lnTo>
                    <a:pt x="709" y="89"/>
                  </a:lnTo>
                  <a:lnTo>
                    <a:pt x="682" y="120"/>
                  </a:lnTo>
                  <a:lnTo>
                    <a:pt x="655" y="152"/>
                  </a:lnTo>
                  <a:lnTo>
                    <a:pt x="626" y="182"/>
                  </a:lnTo>
                  <a:lnTo>
                    <a:pt x="591" y="209"/>
                  </a:lnTo>
                  <a:lnTo>
                    <a:pt x="547" y="230"/>
                  </a:lnTo>
                  <a:lnTo>
                    <a:pt x="493" y="245"/>
                  </a:lnTo>
                  <a:lnTo>
                    <a:pt x="425" y="251"/>
                  </a:lnTo>
                  <a:lnTo>
                    <a:pt x="339" y="246"/>
                  </a:lnTo>
                  <a:lnTo>
                    <a:pt x="295" y="235"/>
                  </a:lnTo>
                  <a:lnTo>
                    <a:pt x="251" y="220"/>
                  </a:lnTo>
                  <a:lnTo>
                    <a:pt x="209" y="203"/>
                  </a:lnTo>
                  <a:lnTo>
                    <a:pt x="170" y="184"/>
                  </a:lnTo>
                  <a:lnTo>
                    <a:pt x="133" y="163"/>
                  </a:lnTo>
                  <a:lnTo>
                    <a:pt x="101" y="141"/>
                  </a:lnTo>
                  <a:lnTo>
                    <a:pt x="69" y="118"/>
                  </a:lnTo>
                  <a:lnTo>
                    <a:pt x="42" y="94"/>
                  </a:lnTo>
                  <a:lnTo>
                    <a:pt x="20" y="72"/>
                  </a:lnTo>
                  <a:lnTo>
                    <a:pt x="0" y="48"/>
                  </a:lnTo>
                  <a:lnTo>
                    <a:pt x="18" y="50"/>
                  </a:lnTo>
                  <a:lnTo>
                    <a:pt x="32" y="52"/>
                  </a:lnTo>
                  <a:lnTo>
                    <a:pt x="45" y="57"/>
                  </a:lnTo>
                  <a:lnTo>
                    <a:pt x="57" y="61"/>
                  </a:lnTo>
                  <a:lnTo>
                    <a:pt x="69" y="67"/>
                  </a:lnTo>
                  <a:lnTo>
                    <a:pt x="81" y="73"/>
                  </a:lnTo>
                  <a:lnTo>
                    <a:pt x="94" y="78"/>
                  </a:lnTo>
                  <a:lnTo>
                    <a:pt x="106" y="83"/>
                  </a:lnTo>
                  <a:lnTo>
                    <a:pt x="118" y="86"/>
                  </a:lnTo>
                  <a:lnTo>
                    <a:pt x="133" y="89"/>
                  </a:lnTo>
                  <a:lnTo>
                    <a:pt x="172" y="96"/>
                  </a:lnTo>
                  <a:lnTo>
                    <a:pt x="211" y="102"/>
                  </a:lnTo>
                  <a:lnTo>
                    <a:pt x="255" y="109"/>
                  </a:lnTo>
                  <a:lnTo>
                    <a:pt x="300" y="115"/>
                  </a:lnTo>
                  <a:lnTo>
                    <a:pt x="344" y="120"/>
                  </a:lnTo>
                  <a:lnTo>
                    <a:pt x="390" y="122"/>
                  </a:lnTo>
                  <a:lnTo>
                    <a:pt x="434" y="122"/>
                  </a:lnTo>
                  <a:lnTo>
                    <a:pt x="478" y="118"/>
                  </a:lnTo>
                  <a:lnTo>
                    <a:pt x="520" y="110"/>
                  </a:lnTo>
                  <a:lnTo>
                    <a:pt x="559" y="98"/>
                  </a:lnTo>
                  <a:lnTo>
                    <a:pt x="584" y="89"/>
                  </a:lnTo>
                  <a:lnTo>
                    <a:pt x="608" y="80"/>
                  </a:lnTo>
                  <a:lnTo>
                    <a:pt x="633" y="70"/>
                  </a:lnTo>
                  <a:lnTo>
                    <a:pt x="657" y="61"/>
                  </a:lnTo>
                  <a:lnTo>
                    <a:pt x="682" y="52"/>
                  </a:lnTo>
                  <a:lnTo>
                    <a:pt x="704" y="42"/>
                  </a:lnTo>
                  <a:lnTo>
                    <a:pt x="726" y="33"/>
                  </a:lnTo>
                  <a:lnTo>
                    <a:pt x="748" y="22"/>
                  </a:lnTo>
                  <a:lnTo>
                    <a:pt x="765" y="11"/>
                  </a:lnTo>
                  <a:lnTo>
                    <a:pt x="780" y="0"/>
                  </a:lnTo>
                  <a:lnTo>
                    <a:pt x="770" y="33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69" name="Freeform 35">
              <a:extLst>
                <a:ext uri="{FF2B5EF4-FFF2-40B4-BE49-F238E27FC236}">
                  <a16:creationId xmlns:a16="http://schemas.microsoft.com/office/drawing/2014/main" id="{10F6EF50-7900-417C-BCF9-810B452D3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676"/>
              <a:ext cx="86" cy="94"/>
            </a:xfrm>
            <a:custGeom>
              <a:avLst/>
              <a:gdLst>
                <a:gd name="T0" fmla="*/ 20 w 86"/>
                <a:gd name="T1" fmla="*/ 94 h 94"/>
                <a:gd name="T2" fmla="*/ 15 w 86"/>
                <a:gd name="T3" fmla="*/ 84 h 94"/>
                <a:gd name="T4" fmla="*/ 10 w 86"/>
                <a:gd name="T5" fmla="*/ 74 h 94"/>
                <a:gd name="T6" fmla="*/ 5 w 86"/>
                <a:gd name="T7" fmla="*/ 64 h 94"/>
                <a:gd name="T8" fmla="*/ 0 w 86"/>
                <a:gd name="T9" fmla="*/ 52 h 94"/>
                <a:gd name="T10" fmla="*/ 0 w 86"/>
                <a:gd name="T11" fmla="*/ 42 h 94"/>
                <a:gd name="T12" fmla="*/ 5 w 86"/>
                <a:gd name="T13" fmla="*/ 31 h 94"/>
                <a:gd name="T14" fmla="*/ 12 w 86"/>
                <a:gd name="T15" fmla="*/ 22 h 94"/>
                <a:gd name="T16" fmla="*/ 25 w 86"/>
                <a:gd name="T17" fmla="*/ 12 h 94"/>
                <a:gd name="T18" fmla="*/ 44 w 86"/>
                <a:gd name="T19" fmla="*/ 6 h 94"/>
                <a:gd name="T20" fmla="*/ 71 w 86"/>
                <a:gd name="T21" fmla="*/ 0 h 94"/>
                <a:gd name="T22" fmla="*/ 81 w 86"/>
                <a:gd name="T23" fmla="*/ 9 h 94"/>
                <a:gd name="T24" fmla="*/ 86 w 86"/>
                <a:gd name="T25" fmla="*/ 18 h 94"/>
                <a:gd name="T26" fmla="*/ 84 w 86"/>
                <a:gd name="T27" fmla="*/ 28 h 94"/>
                <a:gd name="T28" fmla="*/ 81 w 86"/>
                <a:gd name="T29" fmla="*/ 38 h 94"/>
                <a:gd name="T30" fmla="*/ 74 w 86"/>
                <a:gd name="T31" fmla="*/ 48 h 94"/>
                <a:gd name="T32" fmla="*/ 64 w 86"/>
                <a:gd name="T33" fmla="*/ 57 h 94"/>
                <a:gd name="T34" fmla="*/ 52 w 86"/>
                <a:gd name="T35" fmla="*/ 66 h 94"/>
                <a:gd name="T36" fmla="*/ 42 w 86"/>
                <a:gd name="T37" fmla="*/ 76 h 94"/>
                <a:gd name="T38" fmla="*/ 30 w 86"/>
                <a:gd name="T39" fmla="*/ 86 h 94"/>
                <a:gd name="T40" fmla="*/ 20 w 86"/>
                <a:gd name="T41" fmla="*/ 94 h 94"/>
                <a:gd name="T42" fmla="*/ 20 w 86"/>
                <a:gd name="T43" fmla="*/ 94 h 9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6"/>
                <a:gd name="T67" fmla="*/ 0 h 94"/>
                <a:gd name="T68" fmla="*/ 86 w 86"/>
                <a:gd name="T69" fmla="*/ 94 h 9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6" h="94">
                  <a:moveTo>
                    <a:pt x="20" y="94"/>
                  </a:moveTo>
                  <a:lnTo>
                    <a:pt x="15" y="84"/>
                  </a:lnTo>
                  <a:lnTo>
                    <a:pt x="10" y="74"/>
                  </a:lnTo>
                  <a:lnTo>
                    <a:pt x="5" y="64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5" y="31"/>
                  </a:lnTo>
                  <a:lnTo>
                    <a:pt x="12" y="22"/>
                  </a:lnTo>
                  <a:lnTo>
                    <a:pt x="25" y="12"/>
                  </a:lnTo>
                  <a:lnTo>
                    <a:pt x="44" y="6"/>
                  </a:lnTo>
                  <a:lnTo>
                    <a:pt x="71" y="0"/>
                  </a:lnTo>
                  <a:lnTo>
                    <a:pt x="81" y="9"/>
                  </a:lnTo>
                  <a:lnTo>
                    <a:pt x="86" y="18"/>
                  </a:lnTo>
                  <a:lnTo>
                    <a:pt x="84" y="28"/>
                  </a:lnTo>
                  <a:lnTo>
                    <a:pt x="81" y="38"/>
                  </a:lnTo>
                  <a:lnTo>
                    <a:pt x="74" y="48"/>
                  </a:lnTo>
                  <a:lnTo>
                    <a:pt x="64" y="57"/>
                  </a:lnTo>
                  <a:lnTo>
                    <a:pt x="52" y="66"/>
                  </a:lnTo>
                  <a:lnTo>
                    <a:pt x="42" y="76"/>
                  </a:lnTo>
                  <a:lnTo>
                    <a:pt x="30" y="86"/>
                  </a:lnTo>
                  <a:lnTo>
                    <a:pt x="20" y="9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70" name="Freeform 36">
              <a:extLst>
                <a:ext uri="{FF2B5EF4-FFF2-40B4-BE49-F238E27FC236}">
                  <a16:creationId xmlns:a16="http://schemas.microsoft.com/office/drawing/2014/main" id="{91DF8F63-5930-45A3-BE23-7C138DD29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700"/>
              <a:ext cx="100" cy="90"/>
            </a:xfrm>
            <a:custGeom>
              <a:avLst/>
              <a:gdLst>
                <a:gd name="T0" fmla="*/ 100 w 100"/>
                <a:gd name="T1" fmla="*/ 90 h 90"/>
                <a:gd name="T2" fmla="*/ 88 w 100"/>
                <a:gd name="T3" fmla="*/ 89 h 90"/>
                <a:gd name="T4" fmla="*/ 76 w 100"/>
                <a:gd name="T5" fmla="*/ 86 h 90"/>
                <a:gd name="T6" fmla="*/ 64 w 100"/>
                <a:gd name="T7" fmla="*/ 82 h 90"/>
                <a:gd name="T8" fmla="*/ 51 w 100"/>
                <a:gd name="T9" fmla="*/ 78 h 90"/>
                <a:gd name="T10" fmla="*/ 42 w 100"/>
                <a:gd name="T11" fmla="*/ 72 h 90"/>
                <a:gd name="T12" fmla="*/ 32 w 100"/>
                <a:gd name="T13" fmla="*/ 65 h 90"/>
                <a:gd name="T14" fmla="*/ 24 w 100"/>
                <a:gd name="T15" fmla="*/ 59 h 90"/>
                <a:gd name="T16" fmla="*/ 15 w 100"/>
                <a:gd name="T17" fmla="*/ 52 h 90"/>
                <a:gd name="T18" fmla="*/ 7 w 100"/>
                <a:gd name="T19" fmla="*/ 47 h 90"/>
                <a:gd name="T20" fmla="*/ 0 w 100"/>
                <a:gd name="T21" fmla="*/ 41 h 90"/>
                <a:gd name="T22" fmla="*/ 0 w 100"/>
                <a:gd name="T23" fmla="*/ 0 h 90"/>
                <a:gd name="T24" fmla="*/ 32 w 100"/>
                <a:gd name="T25" fmla="*/ 1 h 90"/>
                <a:gd name="T26" fmla="*/ 54 w 100"/>
                <a:gd name="T27" fmla="*/ 7 h 90"/>
                <a:gd name="T28" fmla="*/ 68 w 100"/>
                <a:gd name="T29" fmla="*/ 14 h 90"/>
                <a:gd name="T30" fmla="*/ 78 w 100"/>
                <a:gd name="T31" fmla="*/ 24 h 90"/>
                <a:gd name="T32" fmla="*/ 81 w 100"/>
                <a:gd name="T33" fmla="*/ 34 h 90"/>
                <a:gd name="T34" fmla="*/ 83 w 100"/>
                <a:gd name="T35" fmla="*/ 46 h 90"/>
                <a:gd name="T36" fmla="*/ 83 w 100"/>
                <a:gd name="T37" fmla="*/ 58 h 90"/>
                <a:gd name="T38" fmla="*/ 86 w 100"/>
                <a:gd name="T39" fmla="*/ 70 h 90"/>
                <a:gd name="T40" fmla="*/ 91 w 100"/>
                <a:gd name="T41" fmla="*/ 81 h 90"/>
                <a:gd name="T42" fmla="*/ 100 w 100"/>
                <a:gd name="T43" fmla="*/ 90 h 90"/>
                <a:gd name="T44" fmla="*/ 100 w 100"/>
                <a:gd name="T45" fmla="*/ 90 h 9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0"/>
                <a:gd name="T70" fmla="*/ 0 h 90"/>
                <a:gd name="T71" fmla="*/ 100 w 100"/>
                <a:gd name="T72" fmla="*/ 90 h 9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0" h="90">
                  <a:moveTo>
                    <a:pt x="100" y="90"/>
                  </a:moveTo>
                  <a:lnTo>
                    <a:pt x="88" y="89"/>
                  </a:lnTo>
                  <a:lnTo>
                    <a:pt x="76" y="86"/>
                  </a:lnTo>
                  <a:lnTo>
                    <a:pt x="64" y="82"/>
                  </a:lnTo>
                  <a:lnTo>
                    <a:pt x="51" y="78"/>
                  </a:lnTo>
                  <a:lnTo>
                    <a:pt x="42" y="72"/>
                  </a:lnTo>
                  <a:lnTo>
                    <a:pt x="32" y="65"/>
                  </a:lnTo>
                  <a:lnTo>
                    <a:pt x="24" y="59"/>
                  </a:lnTo>
                  <a:lnTo>
                    <a:pt x="15" y="52"/>
                  </a:lnTo>
                  <a:lnTo>
                    <a:pt x="7" y="47"/>
                  </a:lnTo>
                  <a:lnTo>
                    <a:pt x="0" y="41"/>
                  </a:lnTo>
                  <a:lnTo>
                    <a:pt x="0" y="0"/>
                  </a:lnTo>
                  <a:lnTo>
                    <a:pt x="32" y="1"/>
                  </a:lnTo>
                  <a:lnTo>
                    <a:pt x="54" y="7"/>
                  </a:lnTo>
                  <a:lnTo>
                    <a:pt x="68" y="14"/>
                  </a:lnTo>
                  <a:lnTo>
                    <a:pt x="78" y="24"/>
                  </a:lnTo>
                  <a:lnTo>
                    <a:pt x="81" y="34"/>
                  </a:lnTo>
                  <a:lnTo>
                    <a:pt x="83" y="46"/>
                  </a:lnTo>
                  <a:lnTo>
                    <a:pt x="83" y="58"/>
                  </a:lnTo>
                  <a:lnTo>
                    <a:pt x="86" y="70"/>
                  </a:lnTo>
                  <a:lnTo>
                    <a:pt x="91" y="81"/>
                  </a:lnTo>
                  <a:lnTo>
                    <a:pt x="100" y="9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71" name="Freeform 37">
              <a:extLst>
                <a:ext uri="{FF2B5EF4-FFF2-40B4-BE49-F238E27FC236}">
                  <a16:creationId xmlns:a16="http://schemas.microsoft.com/office/drawing/2014/main" id="{F5F2B905-3367-42D1-A780-5B924FD37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" y="711"/>
              <a:ext cx="163" cy="129"/>
            </a:xfrm>
            <a:custGeom>
              <a:avLst/>
              <a:gdLst>
                <a:gd name="T0" fmla="*/ 132 w 159"/>
                <a:gd name="T1" fmla="*/ 0 h 129"/>
                <a:gd name="T2" fmla="*/ 132 w 159"/>
                <a:gd name="T3" fmla="*/ 12 h 129"/>
                <a:gd name="T4" fmla="*/ 135 w 159"/>
                <a:gd name="T5" fmla="*/ 22 h 129"/>
                <a:gd name="T6" fmla="*/ 140 w 159"/>
                <a:gd name="T7" fmla="*/ 32 h 129"/>
                <a:gd name="T8" fmla="*/ 147 w 159"/>
                <a:gd name="T9" fmla="*/ 41 h 129"/>
                <a:gd name="T10" fmla="*/ 152 w 159"/>
                <a:gd name="T11" fmla="*/ 52 h 129"/>
                <a:gd name="T12" fmla="*/ 157 w 159"/>
                <a:gd name="T13" fmla="*/ 62 h 129"/>
                <a:gd name="T14" fmla="*/ 159 w 159"/>
                <a:gd name="T15" fmla="*/ 71 h 129"/>
                <a:gd name="T16" fmla="*/ 159 w 159"/>
                <a:gd name="T17" fmla="*/ 80 h 129"/>
                <a:gd name="T18" fmla="*/ 152 w 159"/>
                <a:gd name="T19" fmla="*/ 91 h 129"/>
                <a:gd name="T20" fmla="*/ 140 w 159"/>
                <a:gd name="T21" fmla="*/ 100 h 129"/>
                <a:gd name="T22" fmla="*/ 130 w 159"/>
                <a:gd name="T23" fmla="*/ 104 h 129"/>
                <a:gd name="T24" fmla="*/ 118 w 159"/>
                <a:gd name="T25" fmla="*/ 109 h 129"/>
                <a:gd name="T26" fmla="*/ 108 w 159"/>
                <a:gd name="T27" fmla="*/ 112 h 129"/>
                <a:gd name="T28" fmla="*/ 96 w 159"/>
                <a:gd name="T29" fmla="*/ 116 h 129"/>
                <a:gd name="T30" fmla="*/ 83 w 159"/>
                <a:gd name="T31" fmla="*/ 119 h 129"/>
                <a:gd name="T32" fmla="*/ 71 w 159"/>
                <a:gd name="T33" fmla="*/ 123 h 129"/>
                <a:gd name="T34" fmla="*/ 59 w 159"/>
                <a:gd name="T35" fmla="*/ 125 h 129"/>
                <a:gd name="T36" fmla="*/ 44 w 159"/>
                <a:gd name="T37" fmla="*/ 127 h 129"/>
                <a:gd name="T38" fmla="*/ 32 w 159"/>
                <a:gd name="T39" fmla="*/ 128 h 129"/>
                <a:gd name="T40" fmla="*/ 15 w 159"/>
                <a:gd name="T41" fmla="*/ 129 h 129"/>
                <a:gd name="T42" fmla="*/ 15 w 159"/>
                <a:gd name="T43" fmla="*/ 119 h 129"/>
                <a:gd name="T44" fmla="*/ 12 w 159"/>
                <a:gd name="T45" fmla="*/ 109 h 129"/>
                <a:gd name="T46" fmla="*/ 10 w 159"/>
                <a:gd name="T47" fmla="*/ 99 h 129"/>
                <a:gd name="T48" fmla="*/ 7 w 159"/>
                <a:gd name="T49" fmla="*/ 88 h 129"/>
                <a:gd name="T50" fmla="*/ 5 w 159"/>
                <a:gd name="T51" fmla="*/ 78 h 129"/>
                <a:gd name="T52" fmla="*/ 2 w 159"/>
                <a:gd name="T53" fmla="*/ 69 h 129"/>
                <a:gd name="T54" fmla="*/ 0 w 159"/>
                <a:gd name="T55" fmla="*/ 59 h 129"/>
                <a:gd name="T56" fmla="*/ 0 w 159"/>
                <a:gd name="T57" fmla="*/ 47 h 129"/>
                <a:gd name="T58" fmla="*/ 0 w 159"/>
                <a:gd name="T59" fmla="*/ 37 h 129"/>
                <a:gd name="T60" fmla="*/ 0 w 159"/>
                <a:gd name="T61" fmla="*/ 27 h 129"/>
                <a:gd name="T62" fmla="*/ 15 w 159"/>
                <a:gd name="T63" fmla="*/ 25 h 129"/>
                <a:gd name="T64" fmla="*/ 29 w 159"/>
                <a:gd name="T65" fmla="*/ 23 h 129"/>
                <a:gd name="T66" fmla="*/ 44 w 159"/>
                <a:gd name="T67" fmla="*/ 21 h 129"/>
                <a:gd name="T68" fmla="*/ 56 w 159"/>
                <a:gd name="T69" fmla="*/ 19 h 129"/>
                <a:gd name="T70" fmla="*/ 71 w 159"/>
                <a:gd name="T71" fmla="*/ 16 h 129"/>
                <a:gd name="T72" fmla="*/ 83 w 159"/>
                <a:gd name="T73" fmla="*/ 14 h 129"/>
                <a:gd name="T74" fmla="*/ 96 w 159"/>
                <a:gd name="T75" fmla="*/ 12 h 129"/>
                <a:gd name="T76" fmla="*/ 108 w 159"/>
                <a:gd name="T77" fmla="*/ 8 h 129"/>
                <a:gd name="T78" fmla="*/ 120 w 159"/>
                <a:gd name="T79" fmla="*/ 5 h 129"/>
                <a:gd name="T80" fmla="*/ 132 w 159"/>
                <a:gd name="T81" fmla="*/ 0 h 129"/>
                <a:gd name="T82" fmla="*/ 132 w 159"/>
                <a:gd name="T83" fmla="*/ 0 h 1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59"/>
                <a:gd name="T127" fmla="*/ 0 h 129"/>
                <a:gd name="T128" fmla="*/ 159 w 159"/>
                <a:gd name="T129" fmla="*/ 129 h 12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59" h="129">
                  <a:moveTo>
                    <a:pt x="132" y="0"/>
                  </a:moveTo>
                  <a:lnTo>
                    <a:pt x="132" y="12"/>
                  </a:lnTo>
                  <a:lnTo>
                    <a:pt x="135" y="22"/>
                  </a:lnTo>
                  <a:lnTo>
                    <a:pt x="140" y="32"/>
                  </a:lnTo>
                  <a:lnTo>
                    <a:pt x="147" y="41"/>
                  </a:lnTo>
                  <a:lnTo>
                    <a:pt x="152" y="52"/>
                  </a:lnTo>
                  <a:lnTo>
                    <a:pt x="157" y="62"/>
                  </a:lnTo>
                  <a:lnTo>
                    <a:pt x="159" y="71"/>
                  </a:lnTo>
                  <a:lnTo>
                    <a:pt x="159" y="80"/>
                  </a:lnTo>
                  <a:lnTo>
                    <a:pt x="152" y="91"/>
                  </a:lnTo>
                  <a:lnTo>
                    <a:pt x="140" y="100"/>
                  </a:lnTo>
                  <a:lnTo>
                    <a:pt x="130" y="104"/>
                  </a:lnTo>
                  <a:lnTo>
                    <a:pt x="118" y="109"/>
                  </a:lnTo>
                  <a:lnTo>
                    <a:pt x="108" y="112"/>
                  </a:lnTo>
                  <a:lnTo>
                    <a:pt x="96" y="116"/>
                  </a:lnTo>
                  <a:lnTo>
                    <a:pt x="83" y="119"/>
                  </a:lnTo>
                  <a:lnTo>
                    <a:pt x="71" y="123"/>
                  </a:lnTo>
                  <a:lnTo>
                    <a:pt x="59" y="125"/>
                  </a:lnTo>
                  <a:lnTo>
                    <a:pt x="44" y="127"/>
                  </a:lnTo>
                  <a:lnTo>
                    <a:pt x="32" y="128"/>
                  </a:lnTo>
                  <a:lnTo>
                    <a:pt x="15" y="129"/>
                  </a:lnTo>
                  <a:lnTo>
                    <a:pt x="15" y="119"/>
                  </a:lnTo>
                  <a:lnTo>
                    <a:pt x="12" y="109"/>
                  </a:lnTo>
                  <a:lnTo>
                    <a:pt x="10" y="99"/>
                  </a:lnTo>
                  <a:lnTo>
                    <a:pt x="7" y="88"/>
                  </a:lnTo>
                  <a:lnTo>
                    <a:pt x="5" y="78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0" y="47"/>
                  </a:lnTo>
                  <a:lnTo>
                    <a:pt x="0" y="37"/>
                  </a:lnTo>
                  <a:lnTo>
                    <a:pt x="0" y="27"/>
                  </a:lnTo>
                  <a:lnTo>
                    <a:pt x="15" y="25"/>
                  </a:lnTo>
                  <a:lnTo>
                    <a:pt x="29" y="23"/>
                  </a:lnTo>
                  <a:lnTo>
                    <a:pt x="44" y="21"/>
                  </a:lnTo>
                  <a:lnTo>
                    <a:pt x="56" y="19"/>
                  </a:lnTo>
                  <a:lnTo>
                    <a:pt x="71" y="16"/>
                  </a:lnTo>
                  <a:lnTo>
                    <a:pt x="83" y="14"/>
                  </a:lnTo>
                  <a:lnTo>
                    <a:pt x="96" y="12"/>
                  </a:lnTo>
                  <a:lnTo>
                    <a:pt x="108" y="8"/>
                  </a:lnTo>
                  <a:lnTo>
                    <a:pt x="120" y="5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72" name="Freeform 38">
              <a:extLst>
                <a:ext uri="{FF2B5EF4-FFF2-40B4-BE49-F238E27FC236}">
                  <a16:creationId xmlns:a16="http://schemas.microsoft.com/office/drawing/2014/main" id="{17DEBEBF-D18B-4024-ACC6-4777A5140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5" y="725"/>
              <a:ext cx="159" cy="120"/>
            </a:xfrm>
            <a:custGeom>
              <a:avLst/>
              <a:gdLst>
                <a:gd name="T0" fmla="*/ 159 w 159"/>
                <a:gd name="T1" fmla="*/ 119 h 120"/>
                <a:gd name="T2" fmla="*/ 142 w 159"/>
                <a:gd name="T3" fmla="*/ 120 h 120"/>
                <a:gd name="T4" fmla="*/ 125 w 159"/>
                <a:gd name="T5" fmla="*/ 119 h 120"/>
                <a:gd name="T6" fmla="*/ 110 w 159"/>
                <a:gd name="T7" fmla="*/ 115 h 120"/>
                <a:gd name="T8" fmla="*/ 95 w 159"/>
                <a:gd name="T9" fmla="*/ 112 h 120"/>
                <a:gd name="T10" fmla="*/ 83 w 159"/>
                <a:gd name="T11" fmla="*/ 107 h 120"/>
                <a:gd name="T12" fmla="*/ 68 w 159"/>
                <a:gd name="T13" fmla="*/ 102 h 120"/>
                <a:gd name="T14" fmla="*/ 53 w 159"/>
                <a:gd name="T15" fmla="*/ 97 h 120"/>
                <a:gd name="T16" fmla="*/ 39 w 159"/>
                <a:gd name="T17" fmla="*/ 93 h 120"/>
                <a:gd name="T18" fmla="*/ 24 w 159"/>
                <a:gd name="T19" fmla="*/ 88 h 120"/>
                <a:gd name="T20" fmla="*/ 7 w 159"/>
                <a:gd name="T21" fmla="*/ 86 h 120"/>
                <a:gd name="T22" fmla="*/ 0 w 159"/>
                <a:gd name="T23" fmla="*/ 0 h 120"/>
                <a:gd name="T24" fmla="*/ 139 w 159"/>
                <a:gd name="T25" fmla="*/ 16 h 120"/>
                <a:gd name="T26" fmla="*/ 159 w 159"/>
                <a:gd name="T27" fmla="*/ 119 h 120"/>
                <a:gd name="T28" fmla="*/ 159 w 159"/>
                <a:gd name="T29" fmla="*/ 119 h 1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9"/>
                <a:gd name="T46" fmla="*/ 0 h 120"/>
                <a:gd name="T47" fmla="*/ 159 w 159"/>
                <a:gd name="T48" fmla="*/ 120 h 1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9" h="120">
                  <a:moveTo>
                    <a:pt x="159" y="119"/>
                  </a:moveTo>
                  <a:lnTo>
                    <a:pt x="142" y="120"/>
                  </a:lnTo>
                  <a:lnTo>
                    <a:pt x="125" y="119"/>
                  </a:lnTo>
                  <a:lnTo>
                    <a:pt x="110" y="115"/>
                  </a:lnTo>
                  <a:lnTo>
                    <a:pt x="95" y="112"/>
                  </a:lnTo>
                  <a:lnTo>
                    <a:pt x="83" y="107"/>
                  </a:lnTo>
                  <a:lnTo>
                    <a:pt x="68" y="102"/>
                  </a:lnTo>
                  <a:lnTo>
                    <a:pt x="53" y="97"/>
                  </a:lnTo>
                  <a:lnTo>
                    <a:pt x="39" y="93"/>
                  </a:lnTo>
                  <a:lnTo>
                    <a:pt x="24" y="88"/>
                  </a:lnTo>
                  <a:lnTo>
                    <a:pt x="7" y="86"/>
                  </a:lnTo>
                  <a:lnTo>
                    <a:pt x="0" y="0"/>
                  </a:lnTo>
                  <a:lnTo>
                    <a:pt x="139" y="16"/>
                  </a:lnTo>
                  <a:lnTo>
                    <a:pt x="159" y="1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73" name="Freeform 39">
              <a:extLst>
                <a:ext uri="{FF2B5EF4-FFF2-40B4-BE49-F238E27FC236}">
                  <a16:creationId xmlns:a16="http://schemas.microsoft.com/office/drawing/2014/main" id="{ABCD435A-CC20-4306-A86C-0404E16CC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8" y="861"/>
              <a:ext cx="972" cy="312"/>
            </a:xfrm>
            <a:custGeom>
              <a:avLst/>
              <a:gdLst>
                <a:gd name="T0" fmla="*/ 777 w 968"/>
                <a:gd name="T1" fmla="*/ 312 h 312"/>
                <a:gd name="T2" fmla="*/ 19 w 968"/>
                <a:gd name="T3" fmla="*/ 295 h 312"/>
                <a:gd name="T4" fmla="*/ 2 w 968"/>
                <a:gd name="T5" fmla="*/ 266 h 312"/>
                <a:gd name="T6" fmla="*/ 2 w 968"/>
                <a:gd name="T7" fmla="*/ 237 h 312"/>
                <a:gd name="T8" fmla="*/ 14 w 968"/>
                <a:gd name="T9" fmla="*/ 208 h 312"/>
                <a:gd name="T10" fmla="*/ 29 w 968"/>
                <a:gd name="T11" fmla="*/ 179 h 312"/>
                <a:gd name="T12" fmla="*/ 59 w 968"/>
                <a:gd name="T13" fmla="*/ 158 h 312"/>
                <a:gd name="T14" fmla="*/ 103 w 968"/>
                <a:gd name="T15" fmla="*/ 149 h 312"/>
                <a:gd name="T16" fmla="*/ 149 w 968"/>
                <a:gd name="T17" fmla="*/ 142 h 312"/>
                <a:gd name="T18" fmla="*/ 198 w 968"/>
                <a:gd name="T19" fmla="*/ 139 h 312"/>
                <a:gd name="T20" fmla="*/ 247 w 968"/>
                <a:gd name="T21" fmla="*/ 142 h 312"/>
                <a:gd name="T22" fmla="*/ 294 w 968"/>
                <a:gd name="T23" fmla="*/ 157 h 312"/>
                <a:gd name="T24" fmla="*/ 323 w 968"/>
                <a:gd name="T25" fmla="*/ 187 h 312"/>
                <a:gd name="T26" fmla="*/ 338 w 968"/>
                <a:gd name="T27" fmla="*/ 221 h 312"/>
                <a:gd name="T28" fmla="*/ 345 w 968"/>
                <a:gd name="T29" fmla="*/ 256 h 312"/>
                <a:gd name="T30" fmla="*/ 345 w 968"/>
                <a:gd name="T31" fmla="*/ 291 h 312"/>
                <a:gd name="T32" fmla="*/ 360 w 968"/>
                <a:gd name="T33" fmla="*/ 309 h 312"/>
                <a:gd name="T34" fmla="*/ 375 w 968"/>
                <a:gd name="T35" fmla="*/ 290 h 312"/>
                <a:gd name="T36" fmla="*/ 380 w 968"/>
                <a:gd name="T37" fmla="*/ 270 h 312"/>
                <a:gd name="T38" fmla="*/ 382 w 968"/>
                <a:gd name="T39" fmla="*/ 249 h 312"/>
                <a:gd name="T40" fmla="*/ 377 w 968"/>
                <a:gd name="T41" fmla="*/ 230 h 312"/>
                <a:gd name="T42" fmla="*/ 372 w 968"/>
                <a:gd name="T43" fmla="*/ 214 h 312"/>
                <a:gd name="T44" fmla="*/ 441 w 968"/>
                <a:gd name="T45" fmla="*/ 190 h 312"/>
                <a:gd name="T46" fmla="*/ 517 w 968"/>
                <a:gd name="T47" fmla="*/ 174 h 312"/>
                <a:gd name="T48" fmla="*/ 598 w 968"/>
                <a:gd name="T49" fmla="*/ 162 h 312"/>
                <a:gd name="T50" fmla="*/ 684 w 968"/>
                <a:gd name="T51" fmla="*/ 157 h 312"/>
                <a:gd name="T52" fmla="*/ 769 w 968"/>
                <a:gd name="T53" fmla="*/ 155 h 312"/>
                <a:gd name="T54" fmla="*/ 772 w 968"/>
                <a:gd name="T55" fmla="*/ 146 h 312"/>
                <a:gd name="T56" fmla="*/ 762 w 968"/>
                <a:gd name="T57" fmla="*/ 142 h 312"/>
                <a:gd name="T58" fmla="*/ 745 w 968"/>
                <a:gd name="T59" fmla="*/ 139 h 312"/>
                <a:gd name="T60" fmla="*/ 728 w 968"/>
                <a:gd name="T61" fmla="*/ 137 h 312"/>
                <a:gd name="T62" fmla="*/ 713 w 968"/>
                <a:gd name="T63" fmla="*/ 131 h 312"/>
                <a:gd name="T64" fmla="*/ 637 w 968"/>
                <a:gd name="T65" fmla="*/ 137 h 312"/>
                <a:gd name="T66" fmla="*/ 561 w 968"/>
                <a:gd name="T67" fmla="*/ 146 h 312"/>
                <a:gd name="T68" fmla="*/ 488 w 968"/>
                <a:gd name="T69" fmla="*/ 159 h 312"/>
                <a:gd name="T70" fmla="*/ 424 w 968"/>
                <a:gd name="T71" fmla="*/ 177 h 312"/>
                <a:gd name="T72" fmla="*/ 372 w 968"/>
                <a:gd name="T73" fmla="*/ 200 h 312"/>
                <a:gd name="T74" fmla="*/ 348 w 968"/>
                <a:gd name="T75" fmla="*/ 178 h 312"/>
                <a:gd name="T76" fmla="*/ 348 w 968"/>
                <a:gd name="T77" fmla="*/ 155 h 312"/>
                <a:gd name="T78" fmla="*/ 362 w 968"/>
                <a:gd name="T79" fmla="*/ 135 h 312"/>
                <a:gd name="T80" fmla="*/ 389 w 968"/>
                <a:gd name="T81" fmla="*/ 115 h 312"/>
                <a:gd name="T82" fmla="*/ 424 w 968"/>
                <a:gd name="T83" fmla="*/ 97 h 312"/>
                <a:gd name="T84" fmla="*/ 524 w 968"/>
                <a:gd name="T85" fmla="*/ 70 h 312"/>
                <a:gd name="T86" fmla="*/ 630 w 968"/>
                <a:gd name="T87" fmla="*/ 45 h 312"/>
                <a:gd name="T88" fmla="*/ 735 w 968"/>
                <a:gd name="T89" fmla="*/ 23 h 312"/>
                <a:gd name="T90" fmla="*/ 843 w 968"/>
                <a:gd name="T91" fmla="*/ 7 h 312"/>
                <a:gd name="T92" fmla="*/ 946 w 968"/>
                <a:gd name="T93" fmla="*/ 0 h 312"/>
                <a:gd name="T94" fmla="*/ 965 w 968"/>
                <a:gd name="T95" fmla="*/ 25 h 312"/>
                <a:gd name="T96" fmla="*/ 968 w 968"/>
                <a:gd name="T97" fmla="*/ 51 h 312"/>
                <a:gd name="T98" fmla="*/ 958 w 968"/>
                <a:gd name="T99" fmla="*/ 79 h 312"/>
                <a:gd name="T100" fmla="*/ 943 w 968"/>
                <a:gd name="T101" fmla="*/ 107 h 312"/>
                <a:gd name="T102" fmla="*/ 926 w 968"/>
                <a:gd name="T103" fmla="*/ 135 h 31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68"/>
                <a:gd name="T157" fmla="*/ 0 h 312"/>
                <a:gd name="T158" fmla="*/ 968 w 968"/>
                <a:gd name="T159" fmla="*/ 312 h 31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68" h="312">
                  <a:moveTo>
                    <a:pt x="926" y="135"/>
                  </a:moveTo>
                  <a:lnTo>
                    <a:pt x="777" y="312"/>
                  </a:lnTo>
                  <a:lnTo>
                    <a:pt x="37" y="309"/>
                  </a:lnTo>
                  <a:lnTo>
                    <a:pt x="19" y="295"/>
                  </a:lnTo>
                  <a:lnTo>
                    <a:pt x="10" y="280"/>
                  </a:lnTo>
                  <a:lnTo>
                    <a:pt x="2" y="266"/>
                  </a:lnTo>
                  <a:lnTo>
                    <a:pt x="0" y="251"/>
                  </a:lnTo>
                  <a:lnTo>
                    <a:pt x="2" y="237"/>
                  </a:lnTo>
                  <a:lnTo>
                    <a:pt x="7" y="223"/>
                  </a:lnTo>
                  <a:lnTo>
                    <a:pt x="14" y="208"/>
                  </a:lnTo>
                  <a:lnTo>
                    <a:pt x="22" y="193"/>
                  </a:lnTo>
                  <a:lnTo>
                    <a:pt x="29" y="179"/>
                  </a:lnTo>
                  <a:lnTo>
                    <a:pt x="37" y="165"/>
                  </a:lnTo>
                  <a:lnTo>
                    <a:pt x="59" y="158"/>
                  </a:lnTo>
                  <a:lnTo>
                    <a:pt x="81" y="153"/>
                  </a:lnTo>
                  <a:lnTo>
                    <a:pt x="103" y="149"/>
                  </a:lnTo>
                  <a:lnTo>
                    <a:pt x="125" y="145"/>
                  </a:lnTo>
                  <a:lnTo>
                    <a:pt x="149" y="142"/>
                  </a:lnTo>
                  <a:lnTo>
                    <a:pt x="174" y="141"/>
                  </a:lnTo>
                  <a:lnTo>
                    <a:pt x="198" y="139"/>
                  </a:lnTo>
                  <a:lnTo>
                    <a:pt x="223" y="139"/>
                  </a:lnTo>
                  <a:lnTo>
                    <a:pt x="247" y="142"/>
                  </a:lnTo>
                  <a:lnTo>
                    <a:pt x="272" y="144"/>
                  </a:lnTo>
                  <a:lnTo>
                    <a:pt x="294" y="157"/>
                  </a:lnTo>
                  <a:lnTo>
                    <a:pt x="311" y="171"/>
                  </a:lnTo>
                  <a:lnTo>
                    <a:pt x="323" y="187"/>
                  </a:lnTo>
                  <a:lnTo>
                    <a:pt x="333" y="203"/>
                  </a:lnTo>
                  <a:lnTo>
                    <a:pt x="338" y="221"/>
                  </a:lnTo>
                  <a:lnTo>
                    <a:pt x="343" y="239"/>
                  </a:lnTo>
                  <a:lnTo>
                    <a:pt x="345" y="256"/>
                  </a:lnTo>
                  <a:lnTo>
                    <a:pt x="345" y="274"/>
                  </a:lnTo>
                  <a:lnTo>
                    <a:pt x="345" y="291"/>
                  </a:lnTo>
                  <a:lnTo>
                    <a:pt x="345" y="309"/>
                  </a:lnTo>
                  <a:lnTo>
                    <a:pt x="360" y="309"/>
                  </a:lnTo>
                  <a:lnTo>
                    <a:pt x="370" y="299"/>
                  </a:lnTo>
                  <a:lnTo>
                    <a:pt x="375" y="290"/>
                  </a:lnTo>
                  <a:lnTo>
                    <a:pt x="380" y="280"/>
                  </a:lnTo>
                  <a:lnTo>
                    <a:pt x="380" y="270"/>
                  </a:lnTo>
                  <a:lnTo>
                    <a:pt x="382" y="259"/>
                  </a:lnTo>
                  <a:lnTo>
                    <a:pt x="382" y="249"/>
                  </a:lnTo>
                  <a:lnTo>
                    <a:pt x="380" y="239"/>
                  </a:lnTo>
                  <a:lnTo>
                    <a:pt x="377" y="230"/>
                  </a:lnTo>
                  <a:lnTo>
                    <a:pt x="375" y="222"/>
                  </a:lnTo>
                  <a:lnTo>
                    <a:pt x="372" y="214"/>
                  </a:lnTo>
                  <a:lnTo>
                    <a:pt x="404" y="201"/>
                  </a:lnTo>
                  <a:lnTo>
                    <a:pt x="441" y="190"/>
                  </a:lnTo>
                  <a:lnTo>
                    <a:pt x="478" y="181"/>
                  </a:lnTo>
                  <a:lnTo>
                    <a:pt x="517" y="174"/>
                  </a:lnTo>
                  <a:lnTo>
                    <a:pt x="556" y="167"/>
                  </a:lnTo>
                  <a:lnTo>
                    <a:pt x="598" y="162"/>
                  </a:lnTo>
                  <a:lnTo>
                    <a:pt x="639" y="159"/>
                  </a:lnTo>
                  <a:lnTo>
                    <a:pt x="684" y="157"/>
                  </a:lnTo>
                  <a:lnTo>
                    <a:pt x="725" y="155"/>
                  </a:lnTo>
                  <a:lnTo>
                    <a:pt x="769" y="155"/>
                  </a:lnTo>
                  <a:lnTo>
                    <a:pt x="772" y="150"/>
                  </a:lnTo>
                  <a:lnTo>
                    <a:pt x="772" y="146"/>
                  </a:lnTo>
                  <a:lnTo>
                    <a:pt x="767" y="143"/>
                  </a:lnTo>
                  <a:lnTo>
                    <a:pt x="762" y="142"/>
                  </a:lnTo>
                  <a:lnTo>
                    <a:pt x="755" y="141"/>
                  </a:lnTo>
                  <a:lnTo>
                    <a:pt x="745" y="139"/>
                  </a:lnTo>
                  <a:lnTo>
                    <a:pt x="735" y="138"/>
                  </a:lnTo>
                  <a:lnTo>
                    <a:pt x="728" y="137"/>
                  </a:lnTo>
                  <a:lnTo>
                    <a:pt x="720" y="135"/>
                  </a:lnTo>
                  <a:lnTo>
                    <a:pt x="713" y="131"/>
                  </a:lnTo>
                  <a:lnTo>
                    <a:pt x="676" y="134"/>
                  </a:lnTo>
                  <a:lnTo>
                    <a:pt x="637" y="137"/>
                  </a:lnTo>
                  <a:lnTo>
                    <a:pt x="598" y="141"/>
                  </a:lnTo>
                  <a:lnTo>
                    <a:pt x="561" y="146"/>
                  </a:lnTo>
                  <a:lnTo>
                    <a:pt x="524" y="152"/>
                  </a:lnTo>
                  <a:lnTo>
                    <a:pt x="488" y="159"/>
                  </a:lnTo>
                  <a:lnTo>
                    <a:pt x="456" y="168"/>
                  </a:lnTo>
                  <a:lnTo>
                    <a:pt x="424" y="177"/>
                  </a:lnTo>
                  <a:lnTo>
                    <a:pt x="397" y="189"/>
                  </a:lnTo>
                  <a:lnTo>
                    <a:pt x="372" y="200"/>
                  </a:lnTo>
                  <a:lnTo>
                    <a:pt x="358" y="190"/>
                  </a:lnTo>
                  <a:lnTo>
                    <a:pt x="348" y="178"/>
                  </a:lnTo>
                  <a:lnTo>
                    <a:pt x="345" y="167"/>
                  </a:lnTo>
                  <a:lnTo>
                    <a:pt x="348" y="155"/>
                  </a:lnTo>
                  <a:lnTo>
                    <a:pt x="353" y="145"/>
                  </a:lnTo>
                  <a:lnTo>
                    <a:pt x="362" y="135"/>
                  </a:lnTo>
                  <a:lnTo>
                    <a:pt x="375" y="125"/>
                  </a:lnTo>
                  <a:lnTo>
                    <a:pt x="389" y="115"/>
                  </a:lnTo>
                  <a:lnTo>
                    <a:pt x="404" y="106"/>
                  </a:lnTo>
                  <a:lnTo>
                    <a:pt x="424" y="97"/>
                  </a:lnTo>
                  <a:lnTo>
                    <a:pt x="473" y="83"/>
                  </a:lnTo>
                  <a:lnTo>
                    <a:pt x="524" y="70"/>
                  </a:lnTo>
                  <a:lnTo>
                    <a:pt x="576" y="57"/>
                  </a:lnTo>
                  <a:lnTo>
                    <a:pt x="630" y="45"/>
                  </a:lnTo>
                  <a:lnTo>
                    <a:pt x="681" y="33"/>
                  </a:lnTo>
                  <a:lnTo>
                    <a:pt x="735" y="23"/>
                  </a:lnTo>
                  <a:lnTo>
                    <a:pt x="789" y="14"/>
                  </a:lnTo>
                  <a:lnTo>
                    <a:pt x="843" y="7"/>
                  </a:lnTo>
                  <a:lnTo>
                    <a:pt x="894" y="2"/>
                  </a:lnTo>
                  <a:lnTo>
                    <a:pt x="946" y="0"/>
                  </a:lnTo>
                  <a:lnTo>
                    <a:pt x="958" y="13"/>
                  </a:lnTo>
                  <a:lnTo>
                    <a:pt x="965" y="25"/>
                  </a:lnTo>
                  <a:lnTo>
                    <a:pt x="968" y="38"/>
                  </a:lnTo>
                  <a:lnTo>
                    <a:pt x="968" y="51"/>
                  </a:lnTo>
                  <a:lnTo>
                    <a:pt x="963" y="65"/>
                  </a:lnTo>
                  <a:lnTo>
                    <a:pt x="958" y="79"/>
                  </a:lnTo>
                  <a:lnTo>
                    <a:pt x="951" y="93"/>
                  </a:lnTo>
                  <a:lnTo>
                    <a:pt x="943" y="107"/>
                  </a:lnTo>
                  <a:lnTo>
                    <a:pt x="936" y="121"/>
                  </a:lnTo>
                  <a:lnTo>
                    <a:pt x="926" y="135"/>
                  </a:lnTo>
                  <a:close/>
                </a:path>
              </a:pathLst>
            </a:custGeom>
            <a:solidFill>
              <a:srgbClr val="B3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74" name="Freeform 40">
              <a:extLst>
                <a:ext uri="{FF2B5EF4-FFF2-40B4-BE49-F238E27FC236}">
                  <a16:creationId xmlns:a16="http://schemas.microsoft.com/office/drawing/2014/main" id="{C5A31258-4EC0-4C1F-A50B-51B487F4A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6" y="892"/>
              <a:ext cx="581" cy="278"/>
            </a:xfrm>
            <a:custGeom>
              <a:avLst/>
              <a:gdLst>
                <a:gd name="T0" fmla="*/ 581 w 581"/>
                <a:gd name="T1" fmla="*/ 116 h 278"/>
                <a:gd name="T2" fmla="*/ 572 w 581"/>
                <a:gd name="T3" fmla="*/ 132 h 278"/>
                <a:gd name="T4" fmla="*/ 559 w 581"/>
                <a:gd name="T5" fmla="*/ 148 h 278"/>
                <a:gd name="T6" fmla="*/ 549 w 581"/>
                <a:gd name="T7" fmla="*/ 164 h 278"/>
                <a:gd name="T8" fmla="*/ 540 w 581"/>
                <a:gd name="T9" fmla="*/ 180 h 278"/>
                <a:gd name="T10" fmla="*/ 532 w 581"/>
                <a:gd name="T11" fmla="*/ 196 h 278"/>
                <a:gd name="T12" fmla="*/ 527 w 581"/>
                <a:gd name="T13" fmla="*/ 214 h 278"/>
                <a:gd name="T14" fmla="*/ 527 w 581"/>
                <a:gd name="T15" fmla="*/ 230 h 278"/>
                <a:gd name="T16" fmla="*/ 532 w 581"/>
                <a:gd name="T17" fmla="*/ 246 h 278"/>
                <a:gd name="T18" fmla="*/ 545 w 581"/>
                <a:gd name="T19" fmla="*/ 262 h 278"/>
                <a:gd name="T20" fmla="*/ 562 w 581"/>
                <a:gd name="T21" fmla="*/ 278 h 278"/>
                <a:gd name="T22" fmla="*/ 128 w 581"/>
                <a:gd name="T23" fmla="*/ 278 h 278"/>
                <a:gd name="T24" fmla="*/ 103 w 581"/>
                <a:gd name="T25" fmla="*/ 252 h 278"/>
                <a:gd name="T26" fmla="*/ 79 w 581"/>
                <a:gd name="T27" fmla="*/ 226 h 278"/>
                <a:gd name="T28" fmla="*/ 57 w 581"/>
                <a:gd name="T29" fmla="*/ 199 h 278"/>
                <a:gd name="T30" fmla="*/ 37 w 581"/>
                <a:gd name="T31" fmla="*/ 171 h 278"/>
                <a:gd name="T32" fmla="*/ 23 w 581"/>
                <a:gd name="T33" fmla="*/ 144 h 278"/>
                <a:gd name="T34" fmla="*/ 10 w 581"/>
                <a:gd name="T35" fmla="*/ 115 h 278"/>
                <a:gd name="T36" fmla="*/ 3 w 581"/>
                <a:gd name="T37" fmla="*/ 87 h 278"/>
                <a:gd name="T38" fmla="*/ 0 w 581"/>
                <a:gd name="T39" fmla="*/ 58 h 278"/>
                <a:gd name="T40" fmla="*/ 5 w 581"/>
                <a:gd name="T41" fmla="*/ 30 h 278"/>
                <a:gd name="T42" fmla="*/ 15 w 581"/>
                <a:gd name="T43" fmla="*/ 1 h 278"/>
                <a:gd name="T44" fmla="*/ 76 w 581"/>
                <a:gd name="T45" fmla="*/ 0 h 278"/>
                <a:gd name="T46" fmla="*/ 135 w 581"/>
                <a:gd name="T47" fmla="*/ 1 h 278"/>
                <a:gd name="T48" fmla="*/ 197 w 581"/>
                <a:gd name="T49" fmla="*/ 7 h 278"/>
                <a:gd name="T50" fmla="*/ 255 w 581"/>
                <a:gd name="T51" fmla="*/ 16 h 278"/>
                <a:gd name="T52" fmla="*/ 314 w 581"/>
                <a:gd name="T53" fmla="*/ 27 h 278"/>
                <a:gd name="T54" fmla="*/ 371 w 581"/>
                <a:gd name="T55" fmla="*/ 42 h 278"/>
                <a:gd name="T56" fmla="*/ 424 w 581"/>
                <a:gd name="T57" fmla="*/ 58 h 278"/>
                <a:gd name="T58" fmla="*/ 478 w 581"/>
                <a:gd name="T59" fmla="*/ 76 h 278"/>
                <a:gd name="T60" fmla="*/ 532 w 581"/>
                <a:gd name="T61" fmla="*/ 96 h 278"/>
                <a:gd name="T62" fmla="*/ 581 w 581"/>
                <a:gd name="T63" fmla="*/ 116 h 278"/>
                <a:gd name="T64" fmla="*/ 581 w 581"/>
                <a:gd name="T65" fmla="*/ 116 h 2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81"/>
                <a:gd name="T100" fmla="*/ 0 h 278"/>
                <a:gd name="T101" fmla="*/ 581 w 581"/>
                <a:gd name="T102" fmla="*/ 278 h 2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81" h="278">
                  <a:moveTo>
                    <a:pt x="581" y="116"/>
                  </a:moveTo>
                  <a:lnTo>
                    <a:pt x="572" y="132"/>
                  </a:lnTo>
                  <a:lnTo>
                    <a:pt x="559" y="148"/>
                  </a:lnTo>
                  <a:lnTo>
                    <a:pt x="549" y="164"/>
                  </a:lnTo>
                  <a:lnTo>
                    <a:pt x="540" y="180"/>
                  </a:lnTo>
                  <a:lnTo>
                    <a:pt x="532" y="196"/>
                  </a:lnTo>
                  <a:lnTo>
                    <a:pt x="527" y="214"/>
                  </a:lnTo>
                  <a:lnTo>
                    <a:pt x="527" y="230"/>
                  </a:lnTo>
                  <a:lnTo>
                    <a:pt x="532" y="246"/>
                  </a:lnTo>
                  <a:lnTo>
                    <a:pt x="545" y="262"/>
                  </a:lnTo>
                  <a:lnTo>
                    <a:pt x="562" y="278"/>
                  </a:lnTo>
                  <a:lnTo>
                    <a:pt x="128" y="278"/>
                  </a:lnTo>
                  <a:lnTo>
                    <a:pt x="103" y="252"/>
                  </a:lnTo>
                  <a:lnTo>
                    <a:pt x="79" y="226"/>
                  </a:lnTo>
                  <a:lnTo>
                    <a:pt x="57" y="199"/>
                  </a:lnTo>
                  <a:lnTo>
                    <a:pt x="37" y="171"/>
                  </a:lnTo>
                  <a:lnTo>
                    <a:pt x="23" y="144"/>
                  </a:lnTo>
                  <a:lnTo>
                    <a:pt x="10" y="115"/>
                  </a:lnTo>
                  <a:lnTo>
                    <a:pt x="3" y="87"/>
                  </a:lnTo>
                  <a:lnTo>
                    <a:pt x="0" y="58"/>
                  </a:lnTo>
                  <a:lnTo>
                    <a:pt x="5" y="30"/>
                  </a:lnTo>
                  <a:lnTo>
                    <a:pt x="15" y="1"/>
                  </a:lnTo>
                  <a:lnTo>
                    <a:pt x="76" y="0"/>
                  </a:lnTo>
                  <a:lnTo>
                    <a:pt x="135" y="1"/>
                  </a:lnTo>
                  <a:lnTo>
                    <a:pt x="197" y="7"/>
                  </a:lnTo>
                  <a:lnTo>
                    <a:pt x="255" y="16"/>
                  </a:lnTo>
                  <a:lnTo>
                    <a:pt x="314" y="27"/>
                  </a:lnTo>
                  <a:lnTo>
                    <a:pt x="371" y="42"/>
                  </a:lnTo>
                  <a:lnTo>
                    <a:pt x="424" y="58"/>
                  </a:lnTo>
                  <a:lnTo>
                    <a:pt x="478" y="76"/>
                  </a:lnTo>
                  <a:lnTo>
                    <a:pt x="532" y="96"/>
                  </a:lnTo>
                  <a:lnTo>
                    <a:pt x="581" y="116"/>
                  </a:lnTo>
                  <a:close/>
                </a:path>
              </a:pathLst>
            </a:custGeom>
            <a:solidFill>
              <a:srgbClr val="B3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75" name="Freeform 41">
              <a:extLst>
                <a:ext uri="{FF2B5EF4-FFF2-40B4-BE49-F238E27FC236}">
                  <a16:creationId xmlns:a16="http://schemas.microsoft.com/office/drawing/2014/main" id="{D3E639A9-7CA5-42EE-A572-72A633F55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" y="996"/>
              <a:ext cx="4649" cy="626"/>
            </a:xfrm>
            <a:custGeom>
              <a:avLst/>
              <a:gdLst>
                <a:gd name="T0" fmla="*/ 1407 w 4652"/>
                <a:gd name="T1" fmla="*/ 210 h 626"/>
                <a:gd name="T2" fmla="*/ 1414 w 4652"/>
                <a:gd name="T3" fmla="*/ 202 h 626"/>
                <a:gd name="T4" fmla="*/ 1409 w 4652"/>
                <a:gd name="T5" fmla="*/ 194 h 626"/>
                <a:gd name="T6" fmla="*/ 1618 w 4652"/>
                <a:gd name="T7" fmla="*/ 188 h 626"/>
                <a:gd name="T8" fmla="*/ 2228 w 4652"/>
                <a:gd name="T9" fmla="*/ 190 h 626"/>
                <a:gd name="T10" fmla="*/ 2802 w 4652"/>
                <a:gd name="T11" fmla="*/ 191 h 626"/>
                <a:gd name="T12" fmla="*/ 3363 w 4652"/>
                <a:gd name="T13" fmla="*/ 194 h 626"/>
                <a:gd name="T14" fmla="*/ 3419 w 4652"/>
                <a:gd name="T15" fmla="*/ 175 h 626"/>
                <a:gd name="T16" fmla="*/ 3419 w 4652"/>
                <a:gd name="T17" fmla="*/ 112 h 626"/>
                <a:gd name="T18" fmla="*/ 3378 w 4652"/>
                <a:gd name="T19" fmla="*/ 49 h 626"/>
                <a:gd name="T20" fmla="*/ 3360 w 4652"/>
                <a:gd name="T21" fmla="*/ 10 h 626"/>
                <a:gd name="T22" fmla="*/ 3419 w 4652"/>
                <a:gd name="T23" fmla="*/ 15 h 626"/>
                <a:gd name="T24" fmla="*/ 3478 w 4652"/>
                <a:gd name="T25" fmla="*/ 23 h 626"/>
                <a:gd name="T26" fmla="*/ 3539 w 4652"/>
                <a:gd name="T27" fmla="*/ 30 h 626"/>
                <a:gd name="T28" fmla="*/ 3583 w 4652"/>
                <a:gd name="T29" fmla="*/ 82 h 626"/>
                <a:gd name="T30" fmla="*/ 3601 w 4652"/>
                <a:gd name="T31" fmla="*/ 137 h 626"/>
                <a:gd name="T32" fmla="*/ 3603 w 4652"/>
                <a:gd name="T33" fmla="*/ 194 h 626"/>
                <a:gd name="T34" fmla="*/ 4652 w 4652"/>
                <a:gd name="T35" fmla="*/ 198 h 626"/>
                <a:gd name="T36" fmla="*/ 4615 w 4652"/>
                <a:gd name="T37" fmla="*/ 505 h 626"/>
                <a:gd name="T38" fmla="*/ 4576 w 4652"/>
                <a:gd name="T39" fmla="*/ 508 h 626"/>
                <a:gd name="T40" fmla="*/ 4544 w 4652"/>
                <a:gd name="T41" fmla="*/ 519 h 626"/>
                <a:gd name="T42" fmla="*/ 4532 w 4652"/>
                <a:gd name="T43" fmla="*/ 544 h 626"/>
                <a:gd name="T44" fmla="*/ 4566 w 4652"/>
                <a:gd name="T45" fmla="*/ 572 h 626"/>
                <a:gd name="T46" fmla="*/ 4620 w 4652"/>
                <a:gd name="T47" fmla="*/ 595 h 626"/>
                <a:gd name="T48" fmla="*/ 4642 w 4652"/>
                <a:gd name="T49" fmla="*/ 626 h 626"/>
                <a:gd name="T50" fmla="*/ 4596 w 4652"/>
                <a:gd name="T51" fmla="*/ 622 h 626"/>
                <a:gd name="T52" fmla="*/ 4549 w 4652"/>
                <a:gd name="T53" fmla="*/ 615 h 626"/>
                <a:gd name="T54" fmla="*/ 4500 w 4652"/>
                <a:gd name="T55" fmla="*/ 614 h 626"/>
                <a:gd name="T56" fmla="*/ 4485 w 4652"/>
                <a:gd name="T57" fmla="*/ 585 h 626"/>
                <a:gd name="T58" fmla="*/ 4488 w 4652"/>
                <a:gd name="T59" fmla="*/ 457 h 626"/>
                <a:gd name="T60" fmla="*/ 4488 w 4652"/>
                <a:gd name="T61" fmla="*/ 322 h 626"/>
                <a:gd name="T62" fmla="*/ 4485 w 4652"/>
                <a:gd name="T63" fmla="*/ 271 h 626"/>
                <a:gd name="T64" fmla="*/ 4468 w 4652"/>
                <a:gd name="T65" fmla="*/ 257 h 626"/>
                <a:gd name="T66" fmla="*/ 4444 w 4652"/>
                <a:gd name="T67" fmla="*/ 251 h 626"/>
                <a:gd name="T68" fmla="*/ 4431 w 4652"/>
                <a:gd name="T69" fmla="*/ 250 h 626"/>
                <a:gd name="T70" fmla="*/ 277 w 4652"/>
                <a:gd name="T71" fmla="*/ 247 h 626"/>
                <a:gd name="T72" fmla="*/ 223 w 4652"/>
                <a:gd name="T73" fmla="*/ 247 h 626"/>
                <a:gd name="T74" fmla="*/ 167 w 4652"/>
                <a:gd name="T75" fmla="*/ 256 h 626"/>
                <a:gd name="T76" fmla="*/ 152 w 4652"/>
                <a:gd name="T77" fmla="*/ 572 h 626"/>
                <a:gd name="T78" fmla="*/ 110 w 4652"/>
                <a:gd name="T79" fmla="*/ 568 h 626"/>
                <a:gd name="T80" fmla="*/ 66 w 4652"/>
                <a:gd name="T81" fmla="*/ 570 h 626"/>
                <a:gd name="T82" fmla="*/ 22 w 4652"/>
                <a:gd name="T83" fmla="*/ 577 h 626"/>
                <a:gd name="T84" fmla="*/ 2 w 4652"/>
                <a:gd name="T85" fmla="*/ 506 h 626"/>
                <a:gd name="T86" fmla="*/ 0 w 4652"/>
                <a:gd name="T87" fmla="*/ 390 h 626"/>
                <a:gd name="T88" fmla="*/ 2 w 4652"/>
                <a:gd name="T89" fmla="*/ 268 h 626"/>
                <a:gd name="T90" fmla="*/ 110 w 4652"/>
                <a:gd name="T91" fmla="*/ 188 h 626"/>
                <a:gd name="T92" fmla="*/ 456 w 4652"/>
                <a:gd name="T93" fmla="*/ 188 h 626"/>
                <a:gd name="T94" fmla="*/ 816 w 4652"/>
                <a:gd name="T95" fmla="*/ 188 h 626"/>
                <a:gd name="T96" fmla="*/ 1167 w 4652"/>
                <a:gd name="T97" fmla="*/ 188 h 626"/>
                <a:gd name="T98" fmla="*/ 1172 w 4652"/>
                <a:gd name="T99" fmla="*/ 195 h 626"/>
                <a:gd name="T100" fmla="*/ 1176 w 4652"/>
                <a:gd name="T101" fmla="*/ 202 h 626"/>
                <a:gd name="T102" fmla="*/ 1189 w 4652"/>
                <a:gd name="T103" fmla="*/ 206 h 626"/>
                <a:gd name="T104" fmla="*/ 1203 w 4652"/>
                <a:gd name="T105" fmla="*/ 186 h 626"/>
                <a:gd name="T106" fmla="*/ 1194 w 4652"/>
                <a:gd name="T107" fmla="*/ 153 h 626"/>
                <a:gd name="T108" fmla="*/ 1176 w 4652"/>
                <a:gd name="T109" fmla="*/ 120 h 626"/>
                <a:gd name="T110" fmla="*/ 1176 w 4652"/>
                <a:gd name="T111" fmla="*/ 88 h 626"/>
                <a:gd name="T112" fmla="*/ 1189 w 4652"/>
                <a:gd name="T113" fmla="*/ 49 h 626"/>
                <a:gd name="T114" fmla="*/ 1218 w 4652"/>
                <a:gd name="T115" fmla="*/ 18 h 626"/>
                <a:gd name="T116" fmla="*/ 1289 w 4652"/>
                <a:gd name="T117" fmla="*/ 9 h 626"/>
                <a:gd name="T118" fmla="*/ 1353 w 4652"/>
                <a:gd name="T119" fmla="*/ 40 h 626"/>
                <a:gd name="T120" fmla="*/ 1338 w 4652"/>
                <a:gd name="T121" fmla="*/ 107 h 626"/>
                <a:gd name="T122" fmla="*/ 1358 w 4652"/>
                <a:gd name="T123" fmla="*/ 176 h 626"/>
                <a:gd name="T124" fmla="*/ 1395 w 4652"/>
                <a:gd name="T125" fmla="*/ 215 h 62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652"/>
                <a:gd name="T190" fmla="*/ 0 h 626"/>
                <a:gd name="T191" fmla="*/ 4652 w 4652"/>
                <a:gd name="T192" fmla="*/ 626 h 62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652" h="626">
                  <a:moveTo>
                    <a:pt x="1395" y="215"/>
                  </a:moveTo>
                  <a:lnTo>
                    <a:pt x="1402" y="212"/>
                  </a:lnTo>
                  <a:lnTo>
                    <a:pt x="1407" y="210"/>
                  </a:lnTo>
                  <a:lnTo>
                    <a:pt x="1409" y="208"/>
                  </a:lnTo>
                  <a:lnTo>
                    <a:pt x="1412" y="206"/>
                  </a:lnTo>
                  <a:lnTo>
                    <a:pt x="1414" y="202"/>
                  </a:lnTo>
                  <a:lnTo>
                    <a:pt x="1414" y="200"/>
                  </a:lnTo>
                  <a:lnTo>
                    <a:pt x="1412" y="196"/>
                  </a:lnTo>
                  <a:lnTo>
                    <a:pt x="1409" y="194"/>
                  </a:lnTo>
                  <a:lnTo>
                    <a:pt x="1407" y="191"/>
                  </a:lnTo>
                  <a:lnTo>
                    <a:pt x="1402" y="188"/>
                  </a:lnTo>
                  <a:lnTo>
                    <a:pt x="1618" y="188"/>
                  </a:lnTo>
                  <a:lnTo>
                    <a:pt x="1828" y="188"/>
                  </a:lnTo>
                  <a:lnTo>
                    <a:pt x="2029" y="190"/>
                  </a:lnTo>
                  <a:lnTo>
                    <a:pt x="2228" y="190"/>
                  </a:lnTo>
                  <a:lnTo>
                    <a:pt x="2422" y="190"/>
                  </a:lnTo>
                  <a:lnTo>
                    <a:pt x="2613" y="190"/>
                  </a:lnTo>
                  <a:lnTo>
                    <a:pt x="2802" y="191"/>
                  </a:lnTo>
                  <a:lnTo>
                    <a:pt x="2988" y="192"/>
                  </a:lnTo>
                  <a:lnTo>
                    <a:pt x="3174" y="193"/>
                  </a:lnTo>
                  <a:lnTo>
                    <a:pt x="3363" y="194"/>
                  </a:lnTo>
                  <a:lnTo>
                    <a:pt x="3380" y="215"/>
                  </a:lnTo>
                  <a:lnTo>
                    <a:pt x="3404" y="195"/>
                  </a:lnTo>
                  <a:lnTo>
                    <a:pt x="3419" y="175"/>
                  </a:lnTo>
                  <a:lnTo>
                    <a:pt x="3424" y="154"/>
                  </a:lnTo>
                  <a:lnTo>
                    <a:pt x="3424" y="134"/>
                  </a:lnTo>
                  <a:lnTo>
                    <a:pt x="3419" y="112"/>
                  </a:lnTo>
                  <a:lnTo>
                    <a:pt x="3409" y="90"/>
                  </a:lnTo>
                  <a:lnTo>
                    <a:pt x="3395" y="70"/>
                  </a:lnTo>
                  <a:lnTo>
                    <a:pt x="3378" y="49"/>
                  </a:lnTo>
                  <a:lnTo>
                    <a:pt x="3358" y="28"/>
                  </a:lnTo>
                  <a:lnTo>
                    <a:pt x="3336" y="9"/>
                  </a:lnTo>
                  <a:lnTo>
                    <a:pt x="3360" y="10"/>
                  </a:lnTo>
                  <a:lnTo>
                    <a:pt x="3380" y="11"/>
                  </a:lnTo>
                  <a:lnTo>
                    <a:pt x="3400" y="12"/>
                  </a:lnTo>
                  <a:lnTo>
                    <a:pt x="3419" y="15"/>
                  </a:lnTo>
                  <a:lnTo>
                    <a:pt x="3439" y="17"/>
                  </a:lnTo>
                  <a:lnTo>
                    <a:pt x="3458" y="19"/>
                  </a:lnTo>
                  <a:lnTo>
                    <a:pt x="3478" y="23"/>
                  </a:lnTo>
                  <a:lnTo>
                    <a:pt x="3498" y="25"/>
                  </a:lnTo>
                  <a:lnTo>
                    <a:pt x="3517" y="27"/>
                  </a:lnTo>
                  <a:lnTo>
                    <a:pt x="3539" y="30"/>
                  </a:lnTo>
                  <a:lnTo>
                    <a:pt x="3559" y="47"/>
                  </a:lnTo>
                  <a:lnTo>
                    <a:pt x="3574" y="64"/>
                  </a:lnTo>
                  <a:lnTo>
                    <a:pt x="3583" y="82"/>
                  </a:lnTo>
                  <a:lnTo>
                    <a:pt x="3593" y="99"/>
                  </a:lnTo>
                  <a:lnTo>
                    <a:pt x="3598" y="119"/>
                  </a:lnTo>
                  <a:lnTo>
                    <a:pt x="3601" y="137"/>
                  </a:lnTo>
                  <a:lnTo>
                    <a:pt x="3603" y="155"/>
                  </a:lnTo>
                  <a:lnTo>
                    <a:pt x="3603" y="175"/>
                  </a:lnTo>
                  <a:lnTo>
                    <a:pt x="3603" y="194"/>
                  </a:lnTo>
                  <a:lnTo>
                    <a:pt x="3601" y="215"/>
                  </a:lnTo>
                  <a:lnTo>
                    <a:pt x="3637" y="194"/>
                  </a:lnTo>
                  <a:lnTo>
                    <a:pt x="4652" y="198"/>
                  </a:lnTo>
                  <a:lnTo>
                    <a:pt x="4642" y="503"/>
                  </a:lnTo>
                  <a:lnTo>
                    <a:pt x="4630" y="504"/>
                  </a:lnTo>
                  <a:lnTo>
                    <a:pt x="4615" y="505"/>
                  </a:lnTo>
                  <a:lnTo>
                    <a:pt x="4603" y="506"/>
                  </a:lnTo>
                  <a:lnTo>
                    <a:pt x="4588" y="507"/>
                  </a:lnTo>
                  <a:lnTo>
                    <a:pt x="4576" y="508"/>
                  </a:lnTo>
                  <a:lnTo>
                    <a:pt x="4564" y="511"/>
                  </a:lnTo>
                  <a:lnTo>
                    <a:pt x="4554" y="514"/>
                  </a:lnTo>
                  <a:lnTo>
                    <a:pt x="4544" y="519"/>
                  </a:lnTo>
                  <a:lnTo>
                    <a:pt x="4539" y="524"/>
                  </a:lnTo>
                  <a:lnTo>
                    <a:pt x="4534" y="531"/>
                  </a:lnTo>
                  <a:lnTo>
                    <a:pt x="4532" y="544"/>
                  </a:lnTo>
                  <a:lnTo>
                    <a:pt x="4537" y="555"/>
                  </a:lnTo>
                  <a:lnTo>
                    <a:pt x="4549" y="564"/>
                  </a:lnTo>
                  <a:lnTo>
                    <a:pt x="4566" y="572"/>
                  </a:lnTo>
                  <a:lnTo>
                    <a:pt x="4583" y="579"/>
                  </a:lnTo>
                  <a:lnTo>
                    <a:pt x="4603" y="587"/>
                  </a:lnTo>
                  <a:lnTo>
                    <a:pt x="4620" y="595"/>
                  </a:lnTo>
                  <a:lnTo>
                    <a:pt x="4635" y="603"/>
                  </a:lnTo>
                  <a:lnTo>
                    <a:pt x="4642" y="614"/>
                  </a:lnTo>
                  <a:lnTo>
                    <a:pt x="4642" y="626"/>
                  </a:lnTo>
                  <a:lnTo>
                    <a:pt x="4625" y="626"/>
                  </a:lnTo>
                  <a:lnTo>
                    <a:pt x="4610" y="624"/>
                  </a:lnTo>
                  <a:lnTo>
                    <a:pt x="4596" y="622"/>
                  </a:lnTo>
                  <a:lnTo>
                    <a:pt x="4579" y="619"/>
                  </a:lnTo>
                  <a:lnTo>
                    <a:pt x="4564" y="617"/>
                  </a:lnTo>
                  <a:lnTo>
                    <a:pt x="4549" y="615"/>
                  </a:lnTo>
                  <a:lnTo>
                    <a:pt x="4534" y="612"/>
                  </a:lnTo>
                  <a:lnTo>
                    <a:pt x="4517" y="612"/>
                  </a:lnTo>
                  <a:lnTo>
                    <a:pt x="4500" y="614"/>
                  </a:lnTo>
                  <a:lnTo>
                    <a:pt x="4483" y="617"/>
                  </a:lnTo>
                  <a:lnTo>
                    <a:pt x="4483" y="609"/>
                  </a:lnTo>
                  <a:lnTo>
                    <a:pt x="4485" y="585"/>
                  </a:lnTo>
                  <a:lnTo>
                    <a:pt x="4485" y="548"/>
                  </a:lnTo>
                  <a:lnTo>
                    <a:pt x="4485" y="505"/>
                  </a:lnTo>
                  <a:lnTo>
                    <a:pt x="4488" y="457"/>
                  </a:lnTo>
                  <a:lnTo>
                    <a:pt x="4488" y="408"/>
                  </a:lnTo>
                  <a:lnTo>
                    <a:pt x="4488" y="362"/>
                  </a:lnTo>
                  <a:lnTo>
                    <a:pt x="4488" y="322"/>
                  </a:lnTo>
                  <a:lnTo>
                    <a:pt x="4488" y="294"/>
                  </a:lnTo>
                  <a:lnTo>
                    <a:pt x="4485" y="279"/>
                  </a:lnTo>
                  <a:lnTo>
                    <a:pt x="4485" y="271"/>
                  </a:lnTo>
                  <a:lnTo>
                    <a:pt x="4480" y="265"/>
                  </a:lnTo>
                  <a:lnTo>
                    <a:pt x="4476" y="260"/>
                  </a:lnTo>
                  <a:lnTo>
                    <a:pt x="4468" y="257"/>
                  </a:lnTo>
                  <a:lnTo>
                    <a:pt x="4461" y="254"/>
                  </a:lnTo>
                  <a:lnTo>
                    <a:pt x="4451" y="252"/>
                  </a:lnTo>
                  <a:lnTo>
                    <a:pt x="4444" y="251"/>
                  </a:lnTo>
                  <a:lnTo>
                    <a:pt x="4439" y="251"/>
                  </a:lnTo>
                  <a:lnTo>
                    <a:pt x="4434" y="250"/>
                  </a:lnTo>
                  <a:lnTo>
                    <a:pt x="4431" y="250"/>
                  </a:lnTo>
                  <a:lnTo>
                    <a:pt x="292" y="247"/>
                  </a:lnTo>
                  <a:lnTo>
                    <a:pt x="289" y="247"/>
                  </a:lnTo>
                  <a:lnTo>
                    <a:pt x="277" y="247"/>
                  </a:lnTo>
                  <a:lnTo>
                    <a:pt x="262" y="247"/>
                  </a:lnTo>
                  <a:lnTo>
                    <a:pt x="243" y="247"/>
                  </a:lnTo>
                  <a:lnTo>
                    <a:pt x="223" y="247"/>
                  </a:lnTo>
                  <a:lnTo>
                    <a:pt x="201" y="249"/>
                  </a:lnTo>
                  <a:lnTo>
                    <a:pt x="184" y="251"/>
                  </a:lnTo>
                  <a:lnTo>
                    <a:pt x="167" y="256"/>
                  </a:lnTo>
                  <a:lnTo>
                    <a:pt x="157" y="263"/>
                  </a:lnTo>
                  <a:lnTo>
                    <a:pt x="152" y="271"/>
                  </a:lnTo>
                  <a:lnTo>
                    <a:pt x="152" y="572"/>
                  </a:lnTo>
                  <a:lnTo>
                    <a:pt x="140" y="570"/>
                  </a:lnTo>
                  <a:lnTo>
                    <a:pt x="125" y="569"/>
                  </a:lnTo>
                  <a:lnTo>
                    <a:pt x="110" y="568"/>
                  </a:lnTo>
                  <a:lnTo>
                    <a:pt x="96" y="568"/>
                  </a:lnTo>
                  <a:lnTo>
                    <a:pt x="81" y="569"/>
                  </a:lnTo>
                  <a:lnTo>
                    <a:pt x="66" y="570"/>
                  </a:lnTo>
                  <a:lnTo>
                    <a:pt x="51" y="572"/>
                  </a:lnTo>
                  <a:lnTo>
                    <a:pt x="37" y="575"/>
                  </a:lnTo>
                  <a:lnTo>
                    <a:pt x="22" y="577"/>
                  </a:lnTo>
                  <a:lnTo>
                    <a:pt x="10" y="579"/>
                  </a:lnTo>
                  <a:lnTo>
                    <a:pt x="5" y="544"/>
                  </a:lnTo>
                  <a:lnTo>
                    <a:pt x="2" y="506"/>
                  </a:lnTo>
                  <a:lnTo>
                    <a:pt x="2" y="468"/>
                  </a:lnTo>
                  <a:lnTo>
                    <a:pt x="0" y="430"/>
                  </a:lnTo>
                  <a:lnTo>
                    <a:pt x="0" y="390"/>
                  </a:lnTo>
                  <a:lnTo>
                    <a:pt x="0" y="350"/>
                  </a:lnTo>
                  <a:lnTo>
                    <a:pt x="0" y="310"/>
                  </a:lnTo>
                  <a:lnTo>
                    <a:pt x="2" y="268"/>
                  </a:lnTo>
                  <a:lnTo>
                    <a:pt x="2" y="228"/>
                  </a:lnTo>
                  <a:lnTo>
                    <a:pt x="2" y="188"/>
                  </a:lnTo>
                  <a:lnTo>
                    <a:pt x="110" y="188"/>
                  </a:lnTo>
                  <a:lnTo>
                    <a:pt x="223" y="188"/>
                  </a:lnTo>
                  <a:lnTo>
                    <a:pt x="338" y="188"/>
                  </a:lnTo>
                  <a:lnTo>
                    <a:pt x="456" y="188"/>
                  </a:lnTo>
                  <a:lnTo>
                    <a:pt x="576" y="188"/>
                  </a:lnTo>
                  <a:lnTo>
                    <a:pt x="696" y="188"/>
                  </a:lnTo>
                  <a:lnTo>
                    <a:pt x="816" y="188"/>
                  </a:lnTo>
                  <a:lnTo>
                    <a:pt x="934" y="188"/>
                  </a:lnTo>
                  <a:lnTo>
                    <a:pt x="1051" y="188"/>
                  </a:lnTo>
                  <a:lnTo>
                    <a:pt x="1167" y="188"/>
                  </a:lnTo>
                  <a:lnTo>
                    <a:pt x="1169" y="191"/>
                  </a:lnTo>
                  <a:lnTo>
                    <a:pt x="1172" y="193"/>
                  </a:lnTo>
                  <a:lnTo>
                    <a:pt x="1172" y="195"/>
                  </a:lnTo>
                  <a:lnTo>
                    <a:pt x="1174" y="198"/>
                  </a:lnTo>
                  <a:lnTo>
                    <a:pt x="1174" y="200"/>
                  </a:lnTo>
                  <a:lnTo>
                    <a:pt x="1176" y="202"/>
                  </a:lnTo>
                  <a:lnTo>
                    <a:pt x="1179" y="204"/>
                  </a:lnTo>
                  <a:lnTo>
                    <a:pt x="1184" y="206"/>
                  </a:lnTo>
                  <a:lnTo>
                    <a:pt x="1189" y="206"/>
                  </a:lnTo>
                  <a:lnTo>
                    <a:pt x="1194" y="206"/>
                  </a:lnTo>
                  <a:lnTo>
                    <a:pt x="1201" y="196"/>
                  </a:lnTo>
                  <a:lnTo>
                    <a:pt x="1203" y="186"/>
                  </a:lnTo>
                  <a:lnTo>
                    <a:pt x="1203" y="175"/>
                  </a:lnTo>
                  <a:lnTo>
                    <a:pt x="1199" y="164"/>
                  </a:lnTo>
                  <a:lnTo>
                    <a:pt x="1194" y="153"/>
                  </a:lnTo>
                  <a:lnTo>
                    <a:pt x="1189" y="142"/>
                  </a:lnTo>
                  <a:lnTo>
                    <a:pt x="1181" y="131"/>
                  </a:lnTo>
                  <a:lnTo>
                    <a:pt x="1176" y="120"/>
                  </a:lnTo>
                  <a:lnTo>
                    <a:pt x="1174" y="110"/>
                  </a:lnTo>
                  <a:lnTo>
                    <a:pt x="1174" y="99"/>
                  </a:lnTo>
                  <a:lnTo>
                    <a:pt x="1176" y="88"/>
                  </a:lnTo>
                  <a:lnTo>
                    <a:pt x="1179" y="75"/>
                  </a:lnTo>
                  <a:lnTo>
                    <a:pt x="1184" y="63"/>
                  </a:lnTo>
                  <a:lnTo>
                    <a:pt x="1189" y="49"/>
                  </a:lnTo>
                  <a:lnTo>
                    <a:pt x="1194" y="38"/>
                  </a:lnTo>
                  <a:lnTo>
                    <a:pt x="1206" y="27"/>
                  </a:lnTo>
                  <a:lnTo>
                    <a:pt x="1218" y="18"/>
                  </a:lnTo>
                  <a:lnTo>
                    <a:pt x="1238" y="12"/>
                  </a:lnTo>
                  <a:lnTo>
                    <a:pt x="1260" y="9"/>
                  </a:lnTo>
                  <a:lnTo>
                    <a:pt x="1289" y="9"/>
                  </a:lnTo>
                  <a:lnTo>
                    <a:pt x="1377" y="0"/>
                  </a:lnTo>
                  <a:lnTo>
                    <a:pt x="1365" y="19"/>
                  </a:lnTo>
                  <a:lnTo>
                    <a:pt x="1353" y="40"/>
                  </a:lnTo>
                  <a:lnTo>
                    <a:pt x="1346" y="62"/>
                  </a:lnTo>
                  <a:lnTo>
                    <a:pt x="1341" y="84"/>
                  </a:lnTo>
                  <a:lnTo>
                    <a:pt x="1338" y="107"/>
                  </a:lnTo>
                  <a:lnTo>
                    <a:pt x="1341" y="131"/>
                  </a:lnTo>
                  <a:lnTo>
                    <a:pt x="1346" y="154"/>
                  </a:lnTo>
                  <a:lnTo>
                    <a:pt x="1358" y="176"/>
                  </a:lnTo>
                  <a:lnTo>
                    <a:pt x="1373" y="196"/>
                  </a:lnTo>
                  <a:lnTo>
                    <a:pt x="1395" y="215"/>
                  </a:lnTo>
                  <a:close/>
                </a:path>
              </a:pathLst>
            </a:custGeom>
            <a:solidFill>
              <a:srgbClr val="47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76" name="Freeform 42">
              <a:extLst>
                <a:ext uri="{FF2B5EF4-FFF2-40B4-BE49-F238E27FC236}">
                  <a16:creationId xmlns:a16="http://schemas.microsoft.com/office/drawing/2014/main" id="{F678D7E3-57FF-40C2-8CC4-6E6C890FB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1032"/>
              <a:ext cx="360" cy="26"/>
            </a:xfrm>
            <a:custGeom>
              <a:avLst/>
              <a:gdLst>
                <a:gd name="T0" fmla="*/ 360 w 360"/>
                <a:gd name="T1" fmla="*/ 18 h 26"/>
                <a:gd name="T2" fmla="*/ 360 w 360"/>
                <a:gd name="T3" fmla="*/ 26 h 26"/>
                <a:gd name="T4" fmla="*/ 326 w 360"/>
                <a:gd name="T5" fmla="*/ 22 h 26"/>
                <a:gd name="T6" fmla="*/ 291 w 360"/>
                <a:gd name="T7" fmla="*/ 20 h 26"/>
                <a:gd name="T8" fmla="*/ 255 w 360"/>
                <a:gd name="T9" fmla="*/ 16 h 26"/>
                <a:gd name="T10" fmla="*/ 218 w 360"/>
                <a:gd name="T11" fmla="*/ 14 h 26"/>
                <a:gd name="T12" fmla="*/ 181 w 360"/>
                <a:gd name="T13" fmla="*/ 12 h 26"/>
                <a:gd name="T14" fmla="*/ 144 w 360"/>
                <a:gd name="T15" fmla="*/ 10 h 26"/>
                <a:gd name="T16" fmla="*/ 110 w 360"/>
                <a:gd name="T17" fmla="*/ 8 h 26"/>
                <a:gd name="T18" fmla="*/ 73 w 360"/>
                <a:gd name="T19" fmla="*/ 8 h 26"/>
                <a:gd name="T20" fmla="*/ 36 w 360"/>
                <a:gd name="T21" fmla="*/ 8 h 26"/>
                <a:gd name="T22" fmla="*/ 0 w 360"/>
                <a:gd name="T23" fmla="*/ 8 h 26"/>
                <a:gd name="T24" fmla="*/ 36 w 360"/>
                <a:gd name="T25" fmla="*/ 4 h 26"/>
                <a:gd name="T26" fmla="*/ 73 w 360"/>
                <a:gd name="T27" fmla="*/ 2 h 26"/>
                <a:gd name="T28" fmla="*/ 110 w 360"/>
                <a:gd name="T29" fmla="*/ 0 h 26"/>
                <a:gd name="T30" fmla="*/ 144 w 360"/>
                <a:gd name="T31" fmla="*/ 2 h 26"/>
                <a:gd name="T32" fmla="*/ 181 w 360"/>
                <a:gd name="T33" fmla="*/ 4 h 26"/>
                <a:gd name="T34" fmla="*/ 218 w 360"/>
                <a:gd name="T35" fmla="*/ 6 h 26"/>
                <a:gd name="T36" fmla="*/ 252 w 360"/>
                <a:gd name="T37" fmla="*/ 10 h 26"/>
                <a:gd name="T38" fmla="*/ 289 w 360"/>
                <a:gd name="T39" fmla="*/ 13 h 26"/>
                <a:gd name="T40" fmla="*/ 326 w 360"/>
                <a:gd name="T41" fmla="*/ 15 h 26"/>
                <a:gd name="T42" fmla="*/ 360 w 360"/>
                <a:gd name="T43" fmla="*/ 18 h 26"/>
                <a:gd name="T44" fmla="*/ 360 w 360"/>
                <a:gd name="T45" fmla="*/ 18 h 2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60"/>
                <a:gd name="T70" fmla="*/ 0 h 26"/>
                <a:gd name="T71" fmla="*/ 360 w 360"/>
                <a:gd name="T72" fmla="*/ 26 h 2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60" h="26">
                  <a:moveTo>
                    <a:pt x="360" y="18"/>
                  </a:moveTo>
                  <a:lnTo>
                    <a:pt x="360" y="26"/>
                  </a:lnTo>
                  <a:lnTo>
                    <a:pt x="326" y="22"/>
                  </a:lnTo>
                  <a:lnTo>
                    <a:pt x="291" y="20"/>
                  </a:lnTo>
                  <a:lnTo>
                    <a:pt x="255" y="16"/>
                  </a:lnTo>
                  <a:lnTo>
                    <a:pt x="218" y="14"/>
                  </a:lnTo>
                  <a:lnTo>
                    <a:pt x="181" y="12"/>
                  </a:lnTo>
                  <a:lnTo>
                    <a:pt x="144" y="10"/>
                  </a:lnTo>
                  <a:lnTo>
                    <a:pt x="110" y="8"/>
                  </a:lnTo>
                  <a:lnTo>
                    <a:pt x="73" y="8"/>
                  </a:lnTo>
                  <a:lnTo>
                    <a:pt x="36" y="8"/>
                  </a:lnTo>
                  <a:lnTo>
                    <a:pt x="0" y="8"/>
                  </a:lnTo>
                  <a:lnTo>
                    <a:pt x="36" y="4"/>
                  </a:lnTo>
                  <a:lnTo>
                    <a:pt x="73" y="2"/>
                  </a:lnTo>
                  <a:lnTo>
                    <a:pt x="110" y="0"/>
                  </a:lnTo>
                  <a:lnTo>
                    <a:pt x="144" y="2"/>
                  </a:lnTo>
                  <a:lnTo>
                    <a:pt x="181" y="4"/>
                  </a:lnTo>
                  <a:lnTo>
                    <a:pt x="218" y="6"/>
                  </a:lnTo>
                  <a:lnTo>
                    <a:pt x="252" y="10"/>
                  </a:lnTo>
                  <a:lnTo>
                    <a:pt x="289" y="13"/>
                  </a:lnTo>
                  <a:lnTo>
                    <a:pt x="326" y="15"/>
                  </a:lnTo>
                  <a:lnTo>
                    <a:pt x="360" y="18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77" name="Freeform 43">
              <a:extLst>
                <a:ext uri="{FF2B5EF4-FFF2-40B4-BE49-F238E27FC236}">
                  <a16:creationId xmlns:a16="http://schemas.microsoft.com/office/drawing/2014/main" id="{21C92F8D-CBE6-4DEE-8C3F-6634107AF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7" y="1087"/>
              <a:ext cx="177" cy="36"/>
            </a:xfrm>
            <a:custGeom>
              <a:avLst/>
              <a:gdLst>
                <a:gd name="T0" fmla="*/ 177 w 177"/>
                <a:gd name="T1" fmla="*/ 12 h 36"/>
                <a:gd name="T2" fmla="*/ 159 w 177"/>
                <a:gd name="T3" fmla="*/ 14 h 36"/>
                <a:gd name="T4" fmla="*/ 140 w 177"/>
                <a:gd name="T5" fmla="*/ 16 h 36"/>
                <a:gd name="T6" fmla="*/ 123 w 177"/>
                <a:gd name="T7" fmla="*/ 19 h 36"/>
                <a:gd name="T8" fmla="*/ 106 w 177"/>
                <a:gd name="T9" fmla="*/ 21 h 36"/>
                <a:gd name="T10" fmla="*/ 88 w 177"/>
                <a:gd name="T11" fmla="*/ 23 h 36"/>
                <a:gd name="T12" fmla="*/ 71 w 177"/>
                <a:gd name="T13" fmla="*/ 27 h 36"/>
                <a:gd name="T14" fmla="*/ 54 w 177"/>
                <a:gd name="T15" fmla="*/ 29 h 36"/>
                <a:gd name="T16" fmla="*/ 37 w 177"/>
                <a:gd name="T17" fmla="*/ 31 h 36"/>
                <a:gd name="T18" fmla="*/ 20 w 177"/>
                <a:gd name="T19" fmla="*/ 33 h 36"/>
                <a:gd name="T20" fmla="*/ 0 w 177"/>
                <a:gd name="T21" fmla="*/ 36 h 36"/>
                <a:gd name="T22" fmla="*/ 10 w 177"/>
                <a:gd name="T23" fmla="*/ 30 h 36"/>
                <a:gd name="T24" fmla="*/ 22 w 177"/>
                <a:gd name="T25" fmla="*/ 25 h 36"/>
                <a:gd name="T26" fmla="*/ 37 w 177"/>
                <a:gd name="T27" fmla="*/ 21 h 36"/>
                <a:gd name="T28" fmla="*/ 52 w 177"/>
                <a:gd name="T29" fmla="*/ 19 h 36"/>
                <a:gd name="T30" fmla="*/ 69 w 177"/>
                <a:gd name="T31" fmla="*/ 16 h 36"/>
                <a:gd name="T32" fmla="*/ 88 w 177"/>
                <a:gd name="T33" fmla="*/ 14 h 36"/>
                <a:gd name="T34" fmla="*/ 106 w 177"/>
                <a:gd name="T35" fmla="*/ 12 h 36"/>
                <a:gd name="T36" fmla="*/ 123 w 177"/>
                <a:gd name="T37" fmla="*/ 8 h 36"/>
                <a:gd name="T38" fmla="*/ 137 w 177"/>
                <a:gd name="T39" fmla="*/ 5 h 36"/>
                <a:gd name="T40" fmla="*/ 152 w 177"/>
                <a:gd name="T41" fmla="*/ 0 h 36"/>
                <a:gd name="T42" fmla="*/ 177 w 177"/>
                <a:gd name="T43" fmla="*/ 0 h 36"/>
                <a:gd name="T44" fmla="*/ 177 w 177"/>
                <a:gd name="T45" fmla="*/ 12 h 36"/>
                <a:gd name="T46" fmla="*/ 177 w 177"/>
                <a:gd name="T47" fmla="*/ 12 h 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7"/>
                <a:gd name="T73" fmla="*/ 0 h 36"/>
                <a:gd name="T74" fmla="*/ 177 w 177"/>
                <a:gd name="T75" fmla="*/ 36 h 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7" h="36">
                  <a:moveTo>
                    <a:pt x="177" y="12"/>
                  </a:moveTo>
                  <a:lnTo>
                    <a:pt x="159" y="14"/>
                  </a:lnTo>
                  <a:lnTo>
                    <a:pt x="140" y="16"/>
                  </a:lnTo>
                  <a:lnTo>
                    <a:pt x="123" y="19"/>
                  </a:lnTo>
                  <a:lnTo>
                    <a:pt x="106" y="21"/>
                  </a:lnTo>
                  <a:lnTo>
                    <a:pt x="88" y="23"/>
                  </a:lnTo>
                  <a:lnTo>
                    <a:pt x="71" y="27"/>
                  </a:lnTo>
                  <a:lnTo>
                    <a:pt x="54" y="29"/>
                  </a:lnTo>
                  <a:lnTo>
                    <a:pt x="37" y="31"/>
                  </a:lnTo>
                  <a:lnTo>
                    <a:pt x="20" y="33"/>
                  </a:lnTo>
                  <a:lnTo>
                    <a:pt x="0" y="36"/>
                  </a:lnTo>
                  <a:lnTo>
                    <a:pt x="10" y="30"/>
                  </a:lnTo>
                  <a:lnTo>
                    <a:pt x="22" y="25"/>
                  </a:lnTo>
                  <a:lnTo>
                    <a:pt x="37" y="21"/>
                  </a:lnTo>
                  <a:lnTo>
                    <a:pt x="52" y="19"/>
                  </a:lnTo>
                  <a:lnTo>
                    <a:pt x="69" y="16"/>
                  </a:lnTo>
                  <a:lnTo>
                    <a:pt x="88" y="14"/>
                  </a:lnTo>
                  <a:lnTo>
                    <a:pt x="106" y="12"/>
                  </a:lnTo>
                  <a:lnTo>
                    <a:pt x="123" y="8"/>
                  </a:lnTo>
                  <a:lnTo>
                    <a:pt x="137" y="5"/>
                  </a:lnTo>
                  <a:lnTo>
                    <a:pt x="152" y="0"/>
                  </a:lnTo>
                  <a:lnTo>
                    <a:pt x="177" y="0"/>
                  </a:lnTo>
                  <a:lnTo>
                    <a:pt x="177" y="12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78" name="Freeform 44">
              <a:extLst>
                <a:ext uri="{FF2B5EF4-FFF2-40B4-BE49-F238E27FC236}">
                  <a16:creationId xmlns:a16="http://schemas.microsoft.com/office/drawing/2014/main" id="{4BDE3B8A-DED8-40E6-9BE2-C9D128DC5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1092"/>
              <a:ext cx="213" cy="31"/>
            </a:xfrm>
            <a:custGeom>
              <a:avLst/>
              <a:gdLst>
                <a:gd name="T0" fmla="*/ 213 w 213"/>
                <a:gd name="T1" fmla="*/ 20 h 28"/>
                <a:gd name="T2" fmla="*/ 213 w 213"/>
                <a:gd name="T3" fmla="*/ 28 h 28"/>
                <a:gd name="T4" fmla="*/ 0 w 213"/>
                <a:gd name="T5" fmla="*/ 0 h 28"/>
                <a:gd name="T6" fmla="*/ 25 w 213"/>
                <a:gd name="T7" fmla="*/ 1 h 28"/>
                <a:gd name="T8" fmla="*/ 47 w 213"/>
                <a:gd name="T9" fmla="*/ 2 h 28"/>
                <a:gd name="T10" fmla="*/ 69 w 213"/>
                <a:gd name="T11" fmla="*/ 3 h 28"/>
                <a:gd name="T12" fmla="*/ 88 w 213"/>
                <a:gd name="T13" fmla="*/ 5 h 28"/>
                <a:gd name="T14" fmla="*/ 110 w 213"/>
                <a:gd name="T15" fmla="*/ 8 h 28"/>
                <a:gd name="T16" fmla="*/ 133 w 213"/>
                <a:gd name="T17" fmla="*/ 10 h 28"/>
                <a:gd name="T18" fmla="*/ 152 w 213"/>
                <a:gd name="T19" fmla="*/ 13 h 28"/>
                <a:gd name="T20" fmla="*/ 172 w 213"/>
                <a:gd name="T21" fmla="*/ 16 h 28"/>
                <a:gd name="T22" fmla="*/ 194 w 213"/>
                <a:gd name="T23" fmla="*/ 18 h 28"/>
                <a:gd name="T24" fmla="*/ 213 w 213"/>
                <a:gd name="T25" fmla="*/ 20 h 28"/>
                <a:gd name="T26" fmla="*/ 213 w 213"/>
                <a:gd name="T27" fmla="*/ 20 h 2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3"/>
                <a:gd name="T43" fmla="*/ 0 h 28"/>
                <a:gd name="T44" fmla="*/ 213 w 213"/>
                <a:gd name="T45" fmla="*/ 28 h 2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3" h="28">
                  <a:moveTo>
                    <a:pt x="213" y="20"/>
                  </a:moveTo>
                  <a:lnTo>
                    <a:pt x="213" y="28"/>
                  </a:lnTo>
                  <a:lnTo>
                    <a:pt x="0" y="0"/>
                  </a:lnTo>
                  <a:lnTo>
                    <a:pt x="25" y="1"/>
                  </a:lnTo>
                  <a:lnTo>
                    <a:pt x="47" y="2"/>
                  </a:lnTo>
                  <a:lnTo>
                    <a:pt x="69" y="3"/>
                  </a:lnTo>
                  <a:lnTo>
                    <a:pt x="88" y="5"/>
                  </a:lnTo>
                  <a:lnTo>
                    <a:pt x="110" y="8"/>
                  </a:lnTo>
                  <a:lnTo>
                    <a:pt x="133" y="10"/>
                  </a:lnTo>
                  <a:lnTo>
                    <a:pt x="152" y="13"/>
                  </a:lnTo>
                  <a:lnTo>
                    <a:pt x="172" y="16"/>
                  </a:lnTo>
                  <a:lnTo>
                    <a:pt x="194" y="18"/>
                  </a:lnTo>
                  <a:lnTo>
                    <a:pt x="213" y="20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79" name="Freeform 45">
              <a:extLst>
                <a:ext uri="{FF2B5EF4-FFF2-40B4-BE49-F238E27FC236}">
                  <a16:creationId xmlns:a16="http://schemas.microsoft.com/office/drawing/2014/main" id="{152FC5C4-0C97-4231-BCE6-08F4EC169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" y="1643"/>
              <a:ext cx="157" cy="44"/>
            </a:xfrm>
            <a:custGeom>
              <a:avLst/>
              <a:gdLst>
                <a:gd name="T0" fmla="*/ 0 w 157"/>
                <a:gd name="T1" fmla="*/ 44 h 44"/>
                <a:gd name="T2" fmla="*/ 142 w 157"/>
                <a:gd name="T3" fmla="*/ 0 h 44"/>
                <a:gd name="T4" fmla="*/ 157 w 157"/>
                <a:gd name="T5" fmla="*/ 35 h 44"/>
                <a:gd name="T6" fmla="*/ 0 w 157"/>
                <a:gd name="T7" fmla="*/ 44 h 44"/>
                <a:gd name="T8" fmla="*/ 0 w 157"/>
                <a:gd name="T9" fmla="*/ 44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44"/>
                <a:gd name="T17" fmla="*/ 157 w 157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44">
                  <a:moveTo>
                    <a:pt x="0" y="44"/>
                  </a:moveTo>
                  <a:lnTo>
                    <a:pt x="142" y="0"/>
                  </a:lnTo>
                  <a:lnTo>
                    <a:pt x="157" y="35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47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80" name="Freeform 46">
              <a:extLst>
                <a:ext uri="{FF2B5EF4-FFF2-40B4-BE49-F238E27FC236}">
                  <a16:creationId xmlns:a16="http://schemas.microsoft.com/office/drawing/2014/main" id="{0CE743DE-BAA8-4E64-A308-64A16A505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" y="1687"/>
              <a:ext cx="37" cy="12"/>
            </a:xfrm>
            <a:custGeom>
              <a:avLst/>
              <a:gdLst>
                <a:gd name="T0" fmla="*/ 0 w 37"/>
                <a:gd name="T1" fmla="*/ 12 h 12"/>
                <a:gd name="T2" fmla="*/ 0 w 37"/>
                <a:gd name="T3" fmla="*/ 0 h 12"/>
                <a:gd name="T4" fmla="*/ 37 w 37"/>
                <a:gd name="T5" fmla="*/ 12 h 12"/>
                <a:gd name="T6" fmla="*/ 0 w 37"/>
                <a:gd name="T7" fmla="*/ 12 h 12"/>
                <a:gd name="T8" fmla="*/ 0 w 37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12"/>
                <a:gd name="T17" fmla="*/ 37 w 37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12">
                  <a:moveTo>
                    <a:pt x="0" y="12"/>
                  </a:moveTo>
                  <a:lnTo>
                    <a:pt x="0" y="0"/>
                  </a:lnTo>
                  <a:lnTo>
                    <a:pt x="37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47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81" name="Freeform 47">
              <a:extLst>
                <a:ext uri="{FF2B5EF4-FFF2-40B4-BE49-F238E27FC236}">
                  <a16:creationId xmlns:a16="http://schemas.microsoft.com/office/drawing/2014/main" id="{32359F9B-7FFA-4AF7-8019-5EB67DB30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" y="1766"/>
              <a:ext cx="27" cy="15"/>
            </a:xfrm>
            <a:custGeom>
              <a:avLst/>
              <a:gdLst>
                <a:gd name="T0" fmla="*/ 0 w 27"/>
                <a:gd name="T1" fmla="*/ 12 h 15"/>
                <a:gd name="T2" fmla="*/ 27 w 27"/>
                <a:gd name="T3" fmla="*/ 0 h 15"/>
                <a:gd name="T4" fmla="*/ 27 w 27"/>
                <a:gd name="T5" fmla="*/ 15 h 15"/>
                <a:gd name="T6" fmla="*/ 0 w 27"/>
                <a:gd name="T7" fmla="*/ 12 h 15"/>
                <a:gd name="T8" fmla="*/ 0 w 27"/>
                <a:gd name="T9" fmla="*/ 12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15"/>
                <a:gd name="T17" fmla="*/ 27 w 27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15">
                  <a:moveTo>
                    <a:pt x="0" y="12"/>
                  </a:moveTo>
                  <a:lnTo>
                    <a:pt x="27" y="0"/>
                  </a:lnTo>
                  <a:lnTo>
                    <a:pt x="27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47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82" name="Freeform 48">
              <a:extLst>
                <a:ext uri="{FF2B5EF4-FFF2-40B4-BE49-F238E27FC236}">
                  <a16:creationId xmlns:a16="http://schemas.microsoft.com/office/drawing/2014/main" id="{78939459-A36F-46ED-97D7-622AB7A8C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5" y="1781"/>
              <a:ext cx="166" cy="79"/>
            </a:xfrm>
            <a:custGeom>
              <a:avLst/>
              <a:gdLst>
                <a:gd name="T0" fmla="*/ 157 w 162"/>
                <a:gd name="T1" fmla="*/ 67 h 79"/>
                <a:gd name="T2" fmla="*/ 139 w 162"/>
                <a:gd name="T3" fmla="*/ 64 h 79"/>
                <a:gd name="T4" fmla="*/ 122 w 162"/>
                <a:gd name="T5" fmla="*/ 62 h 79"/>
                <a:gd name="T6" fmla="*/ 108 w 162"/>
                <a:gd name="T7" fmla="*/ 62 h 79"/>
                <a:gd name="T8" fmla="*/ 90 w 162"/>
                <a:gd name="T9" fmla="*/ 62 h 79"/>
                <a:gd name="T10" fmla="*/ 76 w 162"/>
                <a:gd name="T11" fmla="*/ 63 h 79"/>
                <a:gd name="T12" fmla="*/ 61 w 162"/>
                <a:gd name="T13" fmla="*/ 65 h 79"/>
                <a:gd name="T14" fmla="*/ 46 w 162"/>
                <a:gd name="T15" fmla="*/ 69 h 79"/>
                <a:gd name="T16" fmla="*/ 29 w 162"/>
                <a:gd name="T17" fmla="*/ 72 h 79"/>
                <a:gd name="T18" fmla="*/ 14 w 162"/>
                <a:gd name="T19" fmla="*/ 75 h 79"/>
                <a:gd name="T20" fmla="*/ 0 w 162"/>
                <a:gd name="T21" fmla="*/ 79 h 79"/>
                <a:gd name="T22" fmla="*/ 10 w 162"/>
                <a:gd name="T23" fmla="*/ 0 h 79"/>
                <a:gd name="T24" fmla="*/ 27 w 162"/>
                <a:gd name="T25" fmla="*/ 8 h 79"/>
                <a:gd name="T26" fmla="*/ 46 w 162"/>
                <a:gd name="T27" fmla="*/ 15 h 79"/>
                <a:gd name="T28" fmla="*/ 66 w 162"/>
                <a:gd name="T29" fmla="*/ 19 h 79"/>
                <a:gd name="T30" fmla="*/ 88 w 162"/>
                <a:gd name="T31" fmla="*/ 25 h 79"/>
                <a:gd name="T32" fmla="*/ 110 w 162"/>
                <a:gd name="T33" fmla="*/ 30 h 79"/>
                <a:gd name="T34" fmla="*/ 130 w 162"/>
                <a:gd name="T35" fmla="*/ 34 h 79"/>
                <a:gd name="T36" fmla="*/ 144 w 162"/>
                <a:gd name="T37" fmla="*/ 40 h 79"/>
                <a:gd name="T38" fmla="*/ 157 w 162"/>
                <a:gd name="T39" fmla="*/ 47 h 79"/>
                <a:gd name="T40" fmla="*/ 162 w 162"/>
                <a:gd name="T41" fmla="*/ 56 h 79"/>
                <a:gd name="T42" fmla="*/ 157 w 162"/>
                <a:gd name="T43" fmla="*/ 67 h 79"/>
                <a:gd name="T44" fmla="*/ 157 w 162"/>
                <a:gd name="T45" fmla="*/ 67 h 7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2"/>
                <a:gd name="T70" fmla="*/ 0 h 79"/>
                <a:gd name="T71" fmla="*/ 162 w 162"/>
                <a:gd name="T72" fmla="*/ 79 h 7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2" h="79">
                  <a:moveTo>
                    <a:pt x="157" y="67"/>
                  </a:moveTo>
                  <a:lnTo>
                    <a:pt x="139" y="64"/>
                  </a:lnTo>
                  <a:lnTo>
                    <a:pt x="122" y="62"/>
                  </a:lnTo>
                  <a:lnTo>
                    <a:pt x="108" y="62"/>
                  </a:lnTo>
                  <a:lnTo>
                    <a:pt x="90" y="62"/>
                  </a:lnTo>
                  <a:lnTo>
                    <a:pt x="76" y="63"/>
                  </a:lnTo>
                  <a:lnTo>
                    <a:pt x="61" y="65"/>
                  </a:lnTo>
                  <a:lnTo>
                    <a:pt x="46" y="69"/>
                  </a:lnTo>
                  <a:lnTo>
                    <a:pt x="29" y="72"/>
                  </a:lnTo>
                  <a:lnTo>
                    <a:pt x="14" y="75"/>
                  </a:lnTo>
                  <a:lnTo>
                    <a:pt x="0" y="79"/>
                  </a:lnTo>
                  <a:lnTo>
                    <a:pt x="10" y="0"/>
                  </a:lnTo>
                  <a:lnTo>
                    <a:pt x="27" y="8"/>
                  </a:lnTo>
                  <a:lnTo>
                    <a:pt x="46" y="15"/>
                  </a:lnTo>
                  <a:lnTo>
                    <a:pt x="66" y="19"/>
                  </a:lnTo>
                  <a:lnTo>
                    <a:pt x="88" y="25"/>
                  </a:lnTo>
                  <a:lnTo>
                    <a:pt x="110" y="30"/>
                  </a:lnTo>
                  <a:lnTo>
                    <a:pt x="130" y="34"/>
                  </a:lnTo>
                  <a:lnTo>
                    <a:pt x="144" y="40"/>
                  </a:lnTo>
                  <a:lnTo>
                    <a:pt x="157" y="47"/>
                  </a:lnTo>
                  <a:lnTo>
                    <a:pt x="162" y="56"/>
                  </a:lnTo>
                  <a:lnTo>
                    <a:pt x="157" y="67"/>
                  </a:lnTo>
                  <a:close/>
                </a:path>
              </a:pathLst>
            </a:custGeom>
            <a:solidFill>
              <a:srgbClr val="47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83" name="Freeform 49">
              <a:extLst>
                <a:ext uri="{FF2B5EF4-FFF2-40B4-BE49-F238E27FC236}">
                  <a16:creationId xmlns:a16="http://schemas.microsoft.com/office/drawing/2014/main" id="{99C3DD9A-85D3-4FED-83EE-9EEDE9A7A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" y="1872"/>
              <a:ext cx="662" cy="1852"/>
            </a:xfrm>
            <a:custGeom>
              <a:avLst/>
              <a:gdLst>
                <a:gd name="T0" fmla="*/ 176 w 662"/>
                <a:gd name="T1" fmla="*/ 1763 h 1852"/>
                <a:gd name="T2" fmla="*/ 257 w 662"/>
                <a:gd name="T3" fmla="*/ 1767 h 1852"/>
                <a:gd name="T4" fmla="*/ 353 w 662"/>
                <a:gd name="T5" fmla="*/ 1770 h 1852"/>
                <a:gd name="T6" fmla="*/ 453 w 662"/>
                <a:gd name="T7" fmla="*/ 1771 h 1852"/>
                <a:gd name="T8" fmla="*/ 551 w 662"/>
                <a:gd name="T9" fmla="*/ 1771 h 1852"/>
                <a:gd name="T10" fmla="*/ 644 w 662"/>
                <a:gd name="T11" fmla="*/ 1770 h 1852"/>
                <a:gd name="T12" fmla="*/ 649 w 662"/>
                <a:gd name="T13" fmla="*/ 1786 h 1852"/>
                <a:gd name="T14" fmla="*/ 657 w 662"/>
                <a:gd name="T15" fmla="*/ 1802 h 1852"/>
                <a:gd name="T16" fmla="*/ 659 w 662"/>
                <a:gd name="T17" fmla="*/ 1818 h 1852"/>
                <a:gd name="T18" fmla="*/ 662 w 662"/>
                <a:gd name="T19" fmla="*/ 1835 h 1852"/>
                <a:gd name="T20" fmla="*/ 654 w 662"/>
                <a:gd name="T21" fmla="*/ 1852 h 1852"/>
                <a:gd name="T22" fmla="*/ 505 w 662"/>
                <a:gd name="T23" fmla="*/ 1848 h 1852"/>
                <a:gd name="T24" fmla="*/ 333 w 662"/>
                <a:gd name="T25" fmla="*/ 1846 h 1852"/>
                <a:gd name="T26" fmla="*/ 169 w 662"/>
                <a:gd name="T27" fmla="*/ 1845 h 1852"/>
                <a:gd name="T28" fmla="*/ 49 w 662"/>
                <a:gd name="T29" fmla="*/ 1844 h 1852"/>
                <a:gd name="T30" fmla="*/ 0 w 662"/>
                <a:gd name="T31" fmla="*/ 1843 h 1852"/>
                <a:gd name="T32" fmla="*/ 10 w 662"/>
                <a:gd name="T33" fmla="*/ 923 h 1852"/>
                <a:gd name="T34" fmla="*/ 10 w 662"/>
                <a:gd name="T35" fmla="*/ 749 h 1852"/>
                <a:gd name="T36" fmla="*/ 10 w 662"/>
                <a:gd name="T37" fmla="*/ 574 h 1852"/>
                <a:gd name="T38" fmla="*/ 12 w 662"/>
                <a:gd name="T39" fmla="*/ 399 h 1852"/>
                <a:gd name="T40" fmla="*/ 14 w 662"/>
                <a:gd name="T41" fmla="*/ 223 h 1852"/>
                <a:gd name="T42" fmla="*/ 34 w 662"/>
                <a:gd name="T43" fmla="*/ 134 h 1852"/>
                <a:gd name="T44" fmla="*/ 61 w 662"/>
                <a:gd name="T45" fmla="*/ 130 h 1852"/>
                <a:gd name="T46" fmla="*/ 88 w 662"/>
                <a:gd name="T47" fmla="*/ 123 h 1852"/>
                <a:gd name="T48" fmla="*/ 113 w 662"/>
                <a:gd name="T49" fmla="*/ 114 h 1852"/>
                <a:gd name="T50" fmla="*/ 132 w 662"/>
                <a:gd name="T51" fmla="*/ 101 h 1852"/>
                <a:gd name="T52" fmla="*/ 144 w 662"/>
                <a:gd name="T53" fmla="*/ 87 h 1852"/>
                <a:gd name="T54" fmla="*/ 139 w 662"/>
                <a:gd name="T55" fmla="*/ 75 h 1852"/>
                <a:gd name="T56" fmla="*/ 122 w 662"/>
                <a:gd name="T57" fmla="*/ 61 h 1852"/>
                <a:gd name="T58" fmla="*/ 95 w 662"/>
                <a:gd name="T59" fmla="*/ 50 h 1852"/>
                <a:gd name="T60" fmla="*/ 66 w 662"/>
                <a:gd name="T61" fmla="*/ 42 h 1852"/>
                <a:gd name="T62" fmla="*/ 49 w 662"/>
                <a:gd name="T63" fmla="*/ 38 h 1852"/>
                <a:gd name="T64" fmla="*/ 39 w 662"/>
                <a:gd name="T65" fmla="*/ 37 h 1852"/>
                <a:gd name="T66" fmla="*/ 29 w 662"/>
                <a:gd name="T67" fmla="*/ 36 h 1852"/>
                <a:gd name="T68" fmla="*/ 19 w 662"/>
                <a:gd name="T69" fmla="*/ 35 h 1852"/>
                <a:gd name="T70" fmla="*/ 12 w 662"/>
                <a:gd name="T71" fmla="*/ 31 h 1852"/>
                <a:gd name="T72" fmla="*/ 24 w 662"/>
                <a:gd name="T73" fmla="*/ 26 h 1852"/>
                <a:gd name="T74" fmla="*/ 56 w 662"/>
                <a:gd name="T75" fmla="*/ 19 h 1852"/>
                <a:gd name="T76" fmla="*/ 88 w 662"/>
                <a:gd name="T77" fmla="*/ 13 h 1852"/>
                <a:gd name="T78" fmla="*/ 120 w 662"/>
                <a:gd name="T79" fmla="*/ 8 h 1852"/>
                <a:gd name="T80" fmla="*/ 154 w 662"/>
                <a:gd name="T81" fmla="*/ 3 h 1852"/>
                <a:gd name="T82" fmla="*/ 169 w 662"/>
                <a:gd name="T83" fmla="*/ 741 h 1852"/>
                <a:gd name="T84" fmla="*/ 169 w 662"/>
                <a:gd name="T85" fmla="*/ 740 h 185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62"/>
                <a:gd name="T130" fmla="*/ 0 h 1852"/>
                <a:gd name="T131" fmla="*/ 662 w 662"/>
                <a:gd name="T132" fmla="*/ 1852 h 185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62" h="1852">
                  <a:moveTo>
                    <a:pt x="169" y="740"/>
                  </a:moveTo>
                  <a:lnTo>
                    <a:pt x="176" y="1763"/>
                  </a:lnTo>
                  <a:lnTo>
                    <a:pt x="215" y="1765"/>
                  </a:lnTo>
                  <a:lnTo>
                    <a:pt x="257" y="1767"/>
                  </a:lnTo>
                  <a:lnTo>
                    <a:pt x="304" y="1770"/>
                  </a:lnTo>
                  <a:lnTo>
                    <a:pt x="353" y="1770"/>
                  </a:lnTo>
                  <a:lnTo>
                    <a:pt x="402" y="1771"/>
                  </a:lnTo>
                  <a:lnTo>
                    <a:pt x="453" y="1771"/>
                  </a:lnTo>
                  <a:lnTo>
                    <a:pt x="502" y="1771"/>
                  </a:lnTo>
                  <a:lnTo>
                    <a:pt x="551" y="1771"/>
                  </a:lnTo>
                  <a:lnTo>
                    <a:pt x="600" y="1770"/>
                  </a:lnTo>
                  <a:lnTo>
                    <a:pt x="644" y="1770"/>
                  </a:lnTo>
                  <a:lnTo>
                    <a:pt x="647" y="1778"/>
                  </a:lnTo>
                  <a:lnTo>
                    <a:pt x="649" y="1786"/>
                  </a:lnTo>
                  <a:lnTo>
                    <a:pt x="652" y="1794"/>
                  </a:lnTo>
                  <a:lnTo>
                    <a:pt x="657" y="1802"/>
                  </a:lnTo>
                  <a:lnTo>
                    <a:pt x="659" y="1810"/>
                  </a:lnTo>
                  <a:lnTo>
                    <a:pt x="659" y="1818"/>
                  </a:lnTo>
                  <a:lnTo>
                    <a:pt x="662" y="1827"/>
                  </a:lnTo>
                  <a:lnTo>
                    <a:pt x="662" y="1835"/>
                  </a:lnTo>
                  <a:lnTo>
                    <a:pt x="659" y="1843"/>
                  </a:lnTo>
                  <a:lnTo>
                    <a:pt x="654" y="1852"/>
                  </a:lnTo>
                  <a:lnTo>
                    <a:pt x="586" y="1851"/>
                  </a:lnTo>
                  <a:lnTo>
                    <a:pt x="505" y="1848"/>
                  </a:lnTo>
                  <a:lnTo>
                    <a:pt x="419" y="1847"/>
                  </a:lnTo>
                  <a:lnTo>
                    <a:pt x="333" y="1846"/>
                  </a:lnTo>
                  <a:lnTo>
                    <a:pt x="247" y="1845"/>
                  </a:lnTo>
                  <a:lnTo>
                    <a:pt x="169" y="1845"/>
                  </a:lnTo>
                  <a:lnTo>
                    <a:pt x="103" y="1844"/>
                  </a:lnTo>
                  <a:lnTo>
                    <a:pt x="49" y="1844"/>
                  </a:lnTo>
                  <a:lnTo>
                    <a:pt x="14" y="1843"/>
                  </a:lnTo>
                  <a:lnTo>
                    <a:pt x="0" y="1843"/>
                  </a:lnTo>
                  <a:lnTo>
                    <a:pt x="7" y="1008"/>
                  </a:lnTo>
                  <a:lnTo>
                    <a:pt x="10" y="923"/>
                  </a:lnTo>
                  <a:lnTo>
                    <a:pt x="10" y="836"/>
                  </a:lnTo>
                  <a:lnTo>
                    <a:pt x="10" y="749"/>
                  </a:lnTo>
                  <a:lnTo>
                    <a:pt x="10" y="662"/>
                  </a:lnTo>
                  <a:lnTo>
                    <a:pt x="10" y="574"/>
                  </a:lnTo>
                  <a:lnTo>
                    <a:pt x="10" y="487"/>
                  </a:lnTo>
                  <a:lnTo>
                    <a:pt x="12" y="399"/>
                  </a:lnTo>
                  <a:lnTo>
                    <a:pt x="12" y="311"/>
                  </a:lnTo>
                  <a:lnTo>
                    <a:pt x="14" y="223"/>
                  </a:lnTo>
                  <a:lnTo>
                    <a:pt x="19" y="135"/>
                  </a:lnTo>
                  <a:lnTo>
                    <a:pt x="34" y="134"/>
                  </a:lnTo>
                  <a:lnTo>
                    <a:pt x="49" y="132"/>
                  </a:lnTo>
                  <a:lnTo>
                    <a:pt x="61" y="130"/>
                  </a:lnTo>
                  <a:lnTo>
                    <a:pt x="76" y="126"/>
                  </a:lnTo>
                  <a:lnTo>
                    <a:pt x="88" y="123"/>
                  </a:lnTo>
                  <a:lnTo>
                    <a:pt x="100" y="118"/>
                  </a:lnTo>
                  <a:lnTo>
                    <a:pt x="113" y="114"/>
                  </a:lnTo>
                  <a:lnTo>
                    <a:pt x="122" y="108"/>
                  </a:lnTo>
                  <a:lnTo>
                    <a:pt x="132" y="101"/>
                  </a:lnTo>
                  <a:lnTo>
                    <a:pt x="139" y="94"/>
                  </a:lnTo>
                  <a:lnTo>
                    <a:pt x="144" y="87"/>
                  </a:lnTo>
                  <a:lnTo>
                    <a:pt x="142" y="80"/>
                  </a:lnTo>
                  <a:lnTo>
                    <a:pt x="139" y="75"/>
                  </a:lnTo>
                  <a:lnTo>
                    <a:pt x="132" y="68"/>
                  </a:lnTo>
                  <a:lnTo>
                    <a:pt x="122" y="61"/>
                  </a:lnTo>
                  <a:lnTo>
                    <a:pt x="110" y="55"/>
                  </a:lnTo>
                  <a:lnTo>
                    <a:pt x="95" y="50"/>
                  </a:lnTo>
                  <a:lnTo>
                    <a:pt x="81" y="45"/>
                  </a:lnTo>
                  <a:lnTo>
                    <a:pt x="66" y="42"/>
                  </a:lnTo>
                  <a:lnTo>
                    <a:pt x="51" y="38"/>
                  </a:lnTo>
                  <a:lnTo>
                    <a:pt x="49" y="38"/>
                  </a:lnTo>
                  <a:lnTo>
                    <a:pt x="44" y="38"/>
                  </a:lnTo>
                  <a:lnTo>
                    <a:pt x="39" y="37"/>
                  </a:lnTo>
                  <a:lnTo>
                    <a:pt x="34" y="37"/>
                  </a:lnTo>
                  <a:lnTo>
                    <a:pt x="29" y="36"/>
                  </a:lnTo>
                  <a:lnTo>
                    <a:pt x="24" y="36"/>
                  </a:lnTo>
                  <a:lnTo>
                    <a:pt x="19" y="35"/>
                  </a:lnTo>
                  <a:lnTo>
                    <a:pt x="14" y="32"/>
                  </a:lnTo>
                  <a:lnTo>
                    <a:pt x="12" y="31"/>
                  </a:lnTo>
                  <a:lnTo>
                    <a:pt x="7" y="29"/>
                  </a:lnTo>
                  <a:lnTo>
                    <a:pt x="24" y="26"/>
                  </a:lnTo>
                  <a:lnTo>
                    <a:pt x="39" y="21"/>
                  </a:lnTo>
                  <a:lnTo>
                    <a:pt x="56" y="19"/>
                  </a:lnTo>
                  <a:lnTo>
                    <a:pt x="71" y="15"/>
                  </a:lnTo>
                  <a:lnTo>
                    <a:pt x="88" y="13"/>
                  </a:lnTo>
                  <a:lnTo>
                    <a:pt x="103" y="11"/>
                  </a:lnTo>
                  <a:lnTo>
                    <a:pt x="120" y="8"/>
                  </a:lnTo>
                  <a:lnTo>
                    <a:pt x="137" y="6"/>
                  </a:lnTo>
                  <a:lnTo>
                    <a:pt x="154" y="3"/>
                  </a:lnTo>
                  <a:lnTo>
                    <a:pt x="169" y="0"/>
                  </a:lnTo>
                  <a:lnTo>
                    <a:pt x="169" y="741"/>
                  </a:lnTo>
                  <a:lnTo>
                    <a:pt x="169" y="740"/>
                  </a:lnTo>
                  <a:close/>
                </a:path>
              </a:pathLst>
            </a:custGeom>
            <a:solidFill>
              <a:srgbClr val="47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84" name="Freeform 50">
              <a:extLst>
                <a:ext uri="{FF2B5EF4-FFF2-40B4-BE49-F238E27FC236}">
                  <a16:creationId xmlns:a16="http://schemas.microsoft.com/office/drawing/2014/main" id="{F5886FB9-3112-4328-B1DE-CB1155435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9" y="1910"/>
              <a:ext cx="3129" cy="1831"/>
            </a:xfrm>
            <a:custGeom>
              <a:avLst/>
              <a:gdLst>
                <a:gd name="T0" fmla="*/ 3105 w 3125"/>
                <a:gd name="T1" fmla="*/ 1032 h 1831"/>
                <a:gd name="T2" fmla="*/ 3105 w 3125"/>
                <a:gd name="T3" fmla="*/ 1196 h 1831"/>
                <a:gd name="T4" fmla="*/ 3105 w 3125"/>
                <a:gd name="T5" fmla="*/ 1357 h 1831"/>
                <a:gd name="T6" fmla="*/ 3108 w 3125"/>
                <a:gd name="T7" fmla="*/ 1516 h 1831"/>
                <a:gd name="T8" fmla="*/ 3105 w 3125"/>
                <a:gd name="T9" fmla="*/ 1670 h 1831"/>
                <a:gd name="T10" fmla="*/ 3098 w 3125"/>
                <a:gd name="T11" fmla="*/ 1822 h 1831"/>
                <a:gd name="T12" fmla="*/ 2539 w 3125"/>
                <a:gd name="T13" fmla="*/ 1822 h 1831"/>
                <a:gd name="T14" fmla="*/ 1968 w 3125"/>
                <a:gd name="T15" fmla="*/ 1822 h 1831"/>
                <a:gd name="T16" fmla="*/ 1402 w 3125"/>
                <a:gd name="T17" fmla="*/ 1823 h 1831"/>
                <a:gd name="T18" fmla="*/ 848 w 3125"/>
                <a:gd name="T19" fmla="*/ 1821 h 1831"/>
                <a:gd name="T20" fmla="*/ 326 w 3125"/>
                <a:gd name="T21" fmla="*/ 1814 h 1831"/>
                <a:gd name="T22" fmla="*/ 274 w 3125"/>
                <a:gd name="T23" fmla="*/ 1821 h 1831"/>
                <a:gd name="T24" fmla="*/ 225 w 3125"/>
                <a:gd name="T25" fmla="*/ 1818 h 1831"/>
                <a:gd name="T26" fmla="*/ 176 w 3125"/>
                <a:gd name="T27" fmla="*/ 1818 h 1831"/>
                <a:gd name="T28" fmla="*/ 132 w 3125"/>
                <a:gd name="T29" fmla="*/ 1821 h 1831"/>
                <a:gd name="T30" fmla="*/ 86 w 3125"/>
                <a:gd name="T31" fmla="*/ 1826 h 1831"/>
                <a:gd name="T32" fmla="*/ 0 w 3125"/>
                <a:gd name="T33" fmla="*/ 1732 h 1831"/>
                <a:gd name="T34" fmla="*/ 189 w 3125"/>
                <a:gd name="T35" fmla="*/ 1738 h 1831"/>
                <a:gd name="T36" fmla="*/ 365 w 3125"/>
                <a:gd name="T37" fmla="*/ 1741 h 1831"/>
                <a:gd name="T38" fmla="*/ 539 w 3125"/>
                <a:gd name="T39" fmla="*/ 1740 h 1831"/>
                <a:gd name="T40" fmla="*/ 723 w 3125"/>
                <a:gd name="T41" fmla="*/ 1740 h 1831"/>
                <a:gd name="T42" fmla="*/ 926 w 3125"/>
                <a:gd name="T43" fmla="*/ 1740 h 1831"/>
                <a:gd name="T44" fmla="*/ 2899 w 3125"/>
                <a:gd name="T45" fmla="*/ 1743 h 1831"/>
                <a:gd name="T46" fmla="*/ 2909 w 3125"/>
                <a:gd name="T47" fmla="*/ 1740 h 1831"/>
                <a:gd name="T48" fmla="*/ 2921 w 3125"/>
                <a:gd name="T49" fmla="*/ 1736 h 1831"/>
                <a:gd name="T50" fmla="*/ 2929 w 3125"/>
                <a:gd name="T51" fmla="*/ 1730 h 1831"/>
                <a:gd name="T52" fmla="*/ 2936 w 3125"/>
                <a:gd name="T53" fmla="*/ 1726 h 1831"/>
                <a:gd name="T54" fmla="*/ 2956 w 3125"/>
                <a:gd name="T55" fmla="*/ 502 h 1831"/>
                <a:gd name="T56" fmla="*/ 2978 w 3125"/>
                <a:gd name="T57" fmla="*/ 7 h 1831"/>
                <a:gd name="T58" fmla="*/ 3010 w 3125"/>
                <a:gd name="T59" fmla="*/ 17 h 1831"/>
                <a:gd name="T60" fmla="*/ 3044 w 3125"/>
                <a:gd name="T61" fmla="*/ 26 h 1831"/>
                <a:gd name="T62" fmla="*/ 3081 w 3125"/>
                <a:gd name="T63" fmla="*/ 36 h 1831"/>
                <a:gd name="T64" fmla="*/ 3110 w 3125"/>
                <a:gd name="T65" fmla="*/ 47 h 1831"/>
                <a:gd name="T66" fmla="*/ 3125 w 3125"/>
                <a:gd name="T67" fmla="*/ 53 h 183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125"/>
                <a:gd name="T103" fmla="*/ 0 h 1831"/>
                <a:gd name="T104" fmla="*/ 3125 w 3125"/>
                <a:gd name="T105" fmla="*/ 1831 h 183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125" h="1831">
                  <a:moveTo>
                    <a:pt x="3125" y="53"/>
                  </a:moveTo>
                  <a:lnTo>
                    <a:pt x="3105" y="1032"/>
                  </a:lnTo>
                  <a:lnTo>
                    <a:pt x="3105" y="1114"/>
                  </a:lnTo>
                  <a:lnTo>
                    <a:pt x="3105" y="1196"/>
                  </a:lnTo>
                  <a:lnTo>
                    <a:pt x="3105" y="1277"/>
                  </a:lnTo>
                  <a:lnTo>
                    <a:pt x="3105" y="1357"/>
                  </a:lnTo>
                  <a:lnTo>
                    <a:pt x="3108" y="1437"/>
                  </a:lnTo>
                  <a:lnTo>
                    <a:pt x="3108" y="1516"/>
                  </a:lnTo>
                  <a:lnTo>
                    <a:pt x="3105" y="1593"/>
                  </a:lnTo>
                  <a:lnTo>
                    <a:pt x="3105" y="1670"/>
                  </a:lnTo>
                  <a:lnTo>
                    <a:pt x="3103" y="1746"/>
                  </a:lnTo>
                  <a:lnTo>
                    <a:pt x="3098" y="1822"/>
                  </a:lnTo>
                  <a:lnTo>
                    <a:pt x="2821" y="1822"/>
                  </a:lnTo>
                  <a:lnTo>
                    <a:pt x="2539" y="1822"/>
                  </a:lnTo>
                  <a:lnTo>
                    <a:pt x="2255" y="1822"/>
                  </a:lnTo>
                  <a:lnTo>
                    <a:pt x="1968" y="1822"/>
                  </a:lnTo>
                  <a:lnTo>
                    <a:pt x="1684" y="1823"/>
                  </a:lnTo>
                  <a:lnTo>
                    <a:pt x="1402" y="1823"/>
                  </a:lnTo>
                  <a:lnTo>
                    <a:pt x="1122" y="1822"/>
                  </a:lnTo>
                  <a:lnTo>
                    <a:pt x="848" y="1821"/>
                  </a:lnTo>
                  <a:lnTo>
                    <a:pt x="583" y="1817"/>
                  </a:lnTo>
                  <a:lnTo>
                    <a:pt x="326" y="1814"/>
                  </a:lnTo>
                  <a:lnTo>
                    <a:pt x="301" y="1822"/>
                  </a:lnTo>
                  <a:lnTo>
                    <a:pt x="274" y="1821"/>
                  </a:lnTo>
                  <a:lnTo>
                    <a:pt x="250" y="1820"/>
                  </a:lnTo>
                  <a:lnTo>
                    <a:pt x="225" y="1818"/>
                  </a:lnTo>
                  <a:lnTo>
                    <a:pt x="201" y="1818"/>
                  </a:lnTo>
                  <a:lnTo>
                    <a:pt x="176" y="1818"/>
                  </a:lnTo>
                  <a:lnTo>
                    <a:pt x="154" y="1818"/>
                  </a:lnTo>
                  <a:lnTo>
                    <a:pt x="132" y="1821"/>
                  </a:lnTo>
                  <a:lnTo>
                    <a:pt x="108" y="1823"/>
                  </a:lnTo>
                  <a:lnTo>
                    <a:pt x="86" y="1826"/>
                  </a:lnTo>
                  <a:lnTo>
                    <a:pt x="61" y="1831"/>
                  </a:lnTo>
                  <a:lnTo>
                    <a:pt x="0" y="1732"/>
                  </a:lnTo>
                  <a:lnTo>
                    <a:pt x="95" y="1735"/>
                  </a:lnTo>
                  <a:lnTo>
                    <a:pt x="189" y="1738"/>
                  </a:lnTo>
                  <a:lnTo>
                    <a:pt x="277" y="1740"/>
                  </a:lnTo>
                  <a:lnTo>
                    <a:pt x="365" y="1741"/>
                  </a:lnTo>
                  <a:lnTo>
                    <a:pt x="451" y="1741"/>
                  </a:lnTo>
                  <a:lnTo>
                    <a:pt x="539" y="1740"/>
                  </a:lnTo>
                  <a:lnTo>
                    <a:pt x="627" y="1740"/>
                  </a:lnTo>
                  <a:lnTo>
                    <a:pt x="723" y="1740"/>
                  </a:lnTo>
                  <a:lnTo>
                    <a:pt x="821" y="1740"/>
                  </a:lnTo>
                  <a:lnTo>
                    <a:pt x="926" y="1740"/>
                  </a:lnTo>
                  <a:lnTo>
                    <a:pt x="2892" y="1743"/>
                  </a:lnTo>
                  <a:lnTo>
                    <a:pt x="2899" y="1743"/>
                  </a:lnTo>
                  <a:lnTo>
                    <a:pt x="2904" y="1742"/>
                  </a:lnTo>
                  <a:lnTo>
                    <a:pt x="2909" y="1740"/>
                  </a:lnTo>
                  <a:lnTo>
                    <a:pt x="2917" y="1738"/>
                  </a:lnTo>
                  <a:lnTo>
                    <a:pt x="2921" y="1736"/>
                  </a:lnTo>
                  <a:lnTo>
                    <a:pt x="2926" y="1734"/>
                  </a:lnTo>
                  <a:lnTo>
                    <a:pt x="2929" y="1730"/>
                  </a:lnTo>
                  <a:lnTo>
                    <a:pt x="2934" y="1728"/>
                  </a:lnTo>
                  <a:lnTo>
                    <a:pt x="2936" y="1726"/>
                  </a:lnTo>
                  <a:lnTo>
                    <a:pt x="2936" y="1722"/>
                  </a:lnTo>
                  <a:lnTo>
                    <a:pt x="2956" y="502"/>
                  </a:lnTo>
                  <a:lnTo>
                    <a:pt x="2966" y="0"/>
                  </a:lnTo>
                  <a:lnTo>
                    <a:pt x="2978" y="7"/>
                  </a:lnTo>
                  <a:lnTo>
                    <a:pt x="2993" y="13"/>
                  </a:lnTo>
                  <a:lnTo>
                    <a:pt x="3010" y="17"/>
                  </a:lnTo>
                  <a:lnTo>
                    <a:pt x="3027" y="22"/>
                  </a:lnTo>
                  <a:lnTo>
                    <a:pt x="3044" y="26"/>
                  </a:lnTo>
                  <a:lnTo>
                    <a:pt x="3061" y="31"/>
                  </a:lnTo>
                  <a:lnTo>
                    <a:pt x="3081" y="36"/>
                  </a:lnTo>
                  <a:lnTo>
                    <a:pt x="3095" y="41"/>
                  </a:lnTo>
                  <a:lnTo>
                    <a:pt x="3110" y="47"/>
                  </a:lnTo>
                  <a:lnTo>
                    <a:pt x="3125" y="53"/>
                  </a:lnTo>
                  <a:close/>
                </a:path>
              </a:pathLst>
            </a:custGeom>
            <a:solidFill>
              <a:srgbClr val="47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85" name="Freeform 51">
              <a:extLst>
                <a:ext uri="{FF2B5EF4-FFF2-40B4-BE49-F238E27FC236}">
                  <a16:creationId xmlns:a16="http://schemas.microsoft.com/office/drawing/2014/main" id="{70B33DE0-9847-4C97-9224-4E4F0E8A6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0" y="3749"/>
              <a:ext cx="1189" cy="426"/>
            </a:xfrm>
            <a:custGeom>
              <a:avLst/>
              <a:gdLst>
                <a:gd name="T0" fmla="*/ 299 w 1189"/>
                <a:gd name="T1" fmla="*/ 73 h 426"/>
                <a:gd name="T2" fmla="*/ 402 w 1189"/>
                <a:gd name="T3" fmla="*/ 97 h 426"/>
                <a:gd name="T4" fmla="*/ 510 w 1189"/>
                <a:gd name="T5" fmla="*/ 111 h 426"/>
                <a:gd name="T6" fmla="*/ 572 w 1189"/>
                <a:gd name="T7" fmla="*/ 115 h 426"/>
                <a:gd name="T8" fmla="*/ 527 w 1189"/>
                <a:gd name="T9" fmla="*/ 133 h 426"/>
                <a:gd name="T10" fmla="*/ 493 w 1189"/>
                <a:gd name="T11" fmla="*/ 151 h 426"/>
                <a:gd name="T12" fmla="*/ 478 w 1189"/>
                <a:gd name="T13" fmla="*/ 171 h 426"/>
                <a:gd name="T14" fmla="*/ 525 w 1189"/>
                <a:gd name="T15" fmla="*/ 182 h 426"/>
                <a:gd name="T16" fmla="*/ 572 w 1189"/>
                <a:gd name="T17" fmla="*/ 168 h 426"/>
                <a:gd name="T18" fmla="*/ 621 w 1189"/>
                <a:gd name="T19" fmla="*/ 153 h 426"/>
                <a:gd name="T20" fmla="*/ 701 w 1189"/>
                <a:gd name="T21" fmla="*/ 154 h 426"/>
                <a:gd name="T22" fmla="*/ 672 w 1189"/>
                <a:gd name="T23" fmla="*/ 163 h 426"/>
                <a:gd name="T24" fmla="*/ 638 w 1189"/>
                <a:gd name="T25" fmla="*/ 173 h 426"/>
                <a:gd name="T26" fmla="*/ 603 w 1189"/>
                <a:gd name="T27" fmla="*/ 181 h 426"/>
                <a:gd name="T28" fmla="*/ 574 w 1189"/>
                <a:gd name="T29" fmla="*/ 192 h 426"/>
                <a:gd name="T30" fmla="*/ 549 w 1189"/>
                <a:gd name="T31" fmla="*/ 205 h 426"/>
                <a:gd name="T32" fmla="*/ 535 w 1189"/>
                <a:gd name="T33" fmla="*/ 221 h 426"/>
                <a:gd name="T34" fmla="*/ 586 w 1189"/>
                <a:gd name="T35" fmla="*/ 237 h 426"/>
                <a:gd name="T36" fmla="*/ 665 w 1189"/>
                <a:gd name="T37" fmla="*/ 224 h 426"/>
                <a:gd name="T38" fmla="*/ 741 w 1189"/>
                <a:gd name="T39" fmla="*/ 201 h 426"/>
                <a:gd name="T40" fmla="*/ 895 w 1189"/>
                <a:gd name="T41" fmla="*/ 189 h 426"/>
                <a:gd name="T42" fmla="*/ 826 w 1189"/>
                <a:gd name="T43" fmla="*/ 199 h 426"/>
                <a:gd name="T44" fmla="*/ 743 w 1189"/>
                <a:gd name="T45" fmla="*/ 221 h 426"/>
                <a:gd name="T46" fmla="*/ 672 w 1189"/>
                <a:gd name="T47" fmla="*/ 250 h 426"/>
                <a:gd name="T48" fmla="*/ 721 w 1189"/>
                <a:gd name="T49" fmla="*/ 275 h 426"/>
                <a:gd name="T50" fmla="*/ 812 w 1189"/>
                <a:gd name="T51" fmla="*/ 258 h 426"/>
                <a:gd name="T52" fmla="*/ 902 w 1189"/>
                <a:gd name="T53" fmla="*/ 233 h 426"/>
                <a:gd name="T54" fmla="*/ 969 w 1189"/>
                <a:gd name="T55" fmla="*/ 226 h 426"/>
                <a:gd name="T56" fmla="*/ 966 w 1189"/>
                <a:gd name="T57" fmla="*/ 213 h 426"/>
                <a:gd name="T58" fmla="*/ 947 w 1189"/>
                <a:gd name="T59" fmla="*/ 201 h 426"/>
                <a:gd name="T60" fmla="*/ 920 w 1189"/>
                <a:gd name="T61" fmla="*/ 192 h 426"/>
                <a:gd name="T62" fmla="*/ 1015 w 1189"/>
                <a:gd name="T63" fmla="*/ 199 h 426"/>
                <a:gd name="T64" fmla="*/ 1098 w 1189"/>
                <a:gd name="T65" fmla="*/ 219 h 426"/>
                <a:gd name="T66" fmla="*/ 1162 w 1189"/>
                <a:gd name="T67" fmla="*/ 254 h 426"/>
                <a:gd name="T68" fmla="*/ 1189 w 1189"/>
                <a:gd name="T69" fmla="*/ 295 h 426"/>
                <a:gd name="T70" fmla="*/ 1172 w 1189"/>
                <a:gd name="T71" fmla="*/ 331 h 426"/>
                <a:gd name="T72" fmla="*/ 1130 w 1189"/>
                <a:gd name="T73" fmla="*/ 365 h 426"/>
                <a:gd name="T74" fmla="*/ 1059 w 1189"/>
                <a:gd name="T75" fmla="*/ 402 h 426"/>
                <a:gd name="T76" fmla="*/ 893 w 1189"/>
                <a:gd name="T77" fmla="*/ 426 h 426"/>
                <a:gd name="T78" fmla="*/ 704 w 1189"/>
                <a:gd name="T79" fmla="*/ 422 h 426"/>
                <a:gd name="T80" fmla="*/ 530 w 1189"/>
                <a:gd name="T81" fmla="*/ 407 h 426"/>
                <a:gd name="T82" fmla="*/ 393 w 1189"/>
                <a:gd name="T83" fmla="*/ 376 h 426"/>
                <a:gd name="T84" fmla="*/ 339 w 1189"/>
                <a:gd name="T85" fmla="*/ 311 h 426"/>
                <a:gd name="T86" fmla="*/ 299 w 1189"/>
                <a:gd name="T87" fmla="*/ 239 h 426"/>
                <a:gd name="T88" fmla="*/ 221 w 1189"/>
                <a:gd name="T89" fmla="*/ 232 h 426"/>
                <a:gd name="T90" fmla="*/ 128 w 1189"/>
                <a:gd name="T91" fmla="*/ 203 h 426"/>
                <a:gd name="T92" fmla="*/ 47 w 1189"/>
                <a:gd name="T93" fmla="*/ 167 h 426"/>
                <a:gd name="T94" fmla="*/ 0 w 1189"/>
                <a:gd name="T95" fmla="*/ 123 h 426"/>
                <a:gd name="T96" fmla="*/ 8 w 1189"/>
                <a:gd name="T97" fmla="*/ 83 h 426"/>
                <a:gd name="T98" fmla="*/ 30 w 1189"/>
                <a:gd name="T99" fmla="*/ 46 h 426"/>
                <a:gd name="T100" fmla="*/ 62 w 1189"/>
                <a:gd name="T101" fmla="*/ 11 h 426"/>
                <a:gd name="T102" fmla="*/ 106 w 1189"/>
                <a:gd name="T103" fmla="*/ 8 h 426"/>
                <a:gd name="T104" fmla="*/ 152 w 1189"/>
                <a:gd name="T105" fmla="*/ 25 h 426"/>
                <a:gd name="T106" fmla="*/ 201 w 1189"/>
                <a:gd name="T107" fmla="*/ 46 h 426"/>
                <a:gd name="T108" fmla="*/ 233 w 1189"/>
                <a:gd name="T109" fmla="*/ 57 h 42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89"/>
                <a:gd name="T166" fmla="*/ 0 h 426"/>
                <a:gd name="T167" fmla="*/ 1189 w 1189"/>
                <a:gd name="T168" fmla="*/ 426 h 42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89" h="426">
                  <a:moveTo>
                    <a:pt x="233" y="56"/>
                  </a:moveTo>
                  <a:lnTo>
                    <a:pt x="265" y="65"/>
                  </a:lnTo>
                  <a:lnTo>
                    <a:pt x="299" y="73"/>
                  </a:lnTo>
                  <a:lnTo>
                    <a:pt x="334" y="82"/>
                  </a:lnTo>
                  <a:lnTo>
                    <a:pt x="366" y="90"/>
                  </a:lnTo>
                  <a:lnTo>
                    <a:pt x="402" y="97"/>
                  </a:lnTo>
                  <a:lnTo>
                    <a:pt x="437" y="103"/>
                  </a:lnTo>
                  <a:lnTo>
                    <a:pt x="471" y="109"/>
                  </a:lnTo>
                  <a:lnTo>
                    <a:pt x="510" y="111"/>
                  </a:lnTo>
                  <a:lnTo>
                    <a:pt x="547" y="112"/>
                  </a:lnTo>
                  <a:lnTo>
                    <a:pt x="586" y="110"/>
                  </a:lnTo>
                  <a:lnTo>
                    <a:pt x="572" y="115"/>
                  </a:lnTo>
                  <a:lnTo>
                    <a:pt x="557" y="121"/>
                  </a:lnTo>
                  <a:lnTo>
                    <a:pt x="542" y="127"/>
                  </a:lnTo>
                  <a:lnTo>
                    <a:pt x="527" y="133"/>
                  </a:lnTo>
                  <a:lnTo>
                    <a:pt x="515" y="138"/>
                  </a:lnTo>
                  <a:lnTo>
                    <a:pt x="503" y="144"/>
                  </a:lnTo>
                  <a:lnTo>
                    <a:pt x="493" y="151"/>
                  </a:lnTo>
                  <a:lnTo>
                    <a:pt x="486" y="158"/>
                  </a:lnTo>
                  <a:lnTo>
                    <a:pt x="481" y="165"/>
                  </a:lnTo>
                  <a:lnTo>
                    <a:pt x="478" y="171"/>
                  </a:lnTo>
                  <a:lnTo>
                    <a:pt x="496" y="179"/>
                  </a:lnTo>
                  <a:lnTo>
                    <a:pt x="510" y="182"/>
                  </a:lnTo>
                  <a:lnTo>
                    <a:pt x="525" y="182"/>
                  </a:lnTo>
                  <a:lnTo>
                    <a:pt x="540" y="178"/>
                  </a:lnTo>
                  <a:lnTo>
                    <a:pt x="557" y="174"/>
                  </a:lnTo>
                  <a:lnTo>
                    <a:pt x="572" y="168"/>
                  </a:lnTo>
                  <a:lnTo>
                    <a:pt x="586" y="162"/>
                  </a:lnTo>
                  <a:lnTo>
                    <a:pt x="603" y="157"/>
                  </a:lnTo>
                  <a:lnTo>
                    <a:pt x="621" y="153"/>
                  </a:lnTo>
                  <a:lnTo>
                    <a:pt x="638" y="151"/>
                  </a:lnTo>
                  <a:lnTo>
                    <a:pt x="706" y="151"/>
                  </a:lnTo>
                  <a:lnTo>
                    <a:pt x="701" y="154"/>
                  </a:lnTo>
                  <a:lnTo>
                    <a:pt x="692" y="158"/>
                  </a:lnTo>
                  <a:lnTo>
                    <a:pt x="684" y="160"/>
                  </a:lnTo>
                  <a:lnTo>
                    <a:pt x="672" y="163"/>
                  </a:lnTo>
                  <a:lnTo>
                    <a:pt x="662" y="167"/>
                  </a:lnTo>
                  <a:lnTo>
                    <a:pt x="650" y="169"/>
                  </a:lnTo>
                  <a:lnTo>
                    <a:pt x="638" y="173"/>
                  </a:lnTo>
                  <a:lnTo>
                    <a:pt x="625" y="175"/>
                  </a:lnTo>
                  <a:lnTo>
                    <a:pt x="616" y="178"/>
                  </a:lnTo>
                  <a:lnTo>
                    <a:pt x="603" y="181"/>
                  </a:lnTo>
                  <a:lnTo>
                    <a:pt x="594" y="184"/>
                  </a:lnTo>
                  <a:lnTo>
                    <a:pt x="584" y="187"/>
                  </a:lnTo>
                  <a:lnTo>
                    <a:pt x="574" y="192"/>
                  </a:lnTo>
                  <a:lnTo>
                    <a:pt x="564" y="197"/>
                  </a:lnTo>
                  <a:lnTo>
                    <a:pt x="557" y="200"/>
                  </a:lnTo>
                  <a:lnTo>
                    <a:pt x="549" y="205"/>
                  </a:lnTo>
                  <a:lnTo>
                    <a:pt x="542" y="210"/>
                  </a:lnTo>
                  <a:lnTo>
                    <a:pt x="537" y="215"/>
                  </a:lnTo>
                  <a:lnTo>
                    <a:pt x="535" y="221"/>
                  </a:lnTo>
                  <a:lnTo>
                    <a:pt x="530" y="226"/>
                  </a:lnTo>
                  <a:lnTo>
                    <a:pt x="559" y="234"/>
                  </a:lnTo>
                  <a:lnTo>
                    <a:pt x="586" y="237"/>
                  </a:lnTo>
                  <a:lnTo>
                    <a:pt x="613" y="235"/>
                  </a:lnTo>
                  <a:lnTo>
                    <a:pt x="640" y="231"/>
                  </a:lnTo>
                  <a:lnTo>
                    <a:pt x="665" y="224"/>
                  </a:lnTo>
                  <a:lnTo>
                    <a:pt x="689" y="216"/>
                  </a:lnTo>
                  <a:lnTo>
                    <a:pt x="716" y="208"/>
                  </a:lnTo>
                  <a:lnTo>
                    <a:pt x="741" y="201"/>
                  </a:lnTo>
                  <a:lnTo>
                    <a:pt x="768" y="195"/>
                  </a:lnTo>
                  <a:lnTo>
                    <a:pt x="795" y="192"/>
                  </a:lnTo>
                  <a:lnTo>
                    <a:pt x="895" y="189"/>
                  </a:lnTo>
                  <a:lnTo>
                    <a:pt x="875" y="191"/>
                  </a:lnTo>
                  <a:lnTo>
                    <a:pt x="851" y="194"/>
                  </a:lnTo>
                  <a:lnTo>
                    <a:pt x="826" y="199"/>
                  </a:lnTo>
                  <a:lnTo>
                    <a:pt x="799" y="205"/>
                  </a:lnTo>
                  <a:lnTo>
                    <a:pt x="770" y="211"/>
                  </a:lnTo>
                  <a:lnTo>
                    <a:pt x="743" y="221"/>
                  </a:lnTo>
                  <a:lnTo>
                    <a:pt x="719" y="230"/>
                  </a:lnTo>
                  <a:lnTo>
                    <a:pt x="694" y="240"/>
                  </a:lnTo>
                  <a:lnTo>
                    <a:pt x="672" y="250"/>
                  </a:lnTo>
                  <a:lnTo>
                    <a:pt x="655" y="263"/>
                  </a:lnTo>
                  <a:lnTo>
                    <a:pt x="689" y="273"/>
                  </a:lnTo>
                  <a:lnTo>
                    <a:pt x="721" y="275"/>
                  </a:lnTo>
                  <a:lnTo>
                    <a:pt x="750" y="273"/>
                  </a:lnTo>
                  <a:lnTo>
                    <a:pt x="782" y="267"/>
                  </a:lnTo>
                  <a:lnTo>
                    <a:pt x="812" y="258"/>
                  </a:lnTo>
                  <a:lnTo>
                    <a:pt x="841" y="249"/>
                  </a:lnTo>
                  <a:lnTo>
                    <a:pt x="873" y="240"/>
                  </a:lnTo>
                  <a:lnTo>
                    <a:pt x="902" y="233"/>
                  </a:lnTo>
                  <a:lnTo>
                    <a:pt x="934" y="229"/>
                  </a:lnTo>
                  <a:lnTo>
                    <a:pt x="964" y="230"/>
                  </a:lnTo>
                  <a:lnTo>
                    <a:pt x="969" y="226"/>
                  </a:lnTo>
                  <a:lnTo>
                    <a:pt x="971" y="222"/>
                  </a:lnTo>
                  <a:lnTo>
                    <a:pt x="971" y="217"/>
                  </a:lnTo>
                  <a:lnTo>
                    <a:pt x="966" y="213"/>
                  </a:lnTo>
                  <a:lnTo>
                    <a:pt x="961" y="209"/>
                  </a:lnTo>
                  <a:lnTo>
                    <a:pt x="956" y="205"/>
                  </a:lnTo>
                  <a:lnTo>
                    <a:pt x="947" y="201"/>
                  </a:lnTo>
                  <a:lnTo>
                    <a:pt x="939" y="198"/>
                  </a:lnTo>
                  <a:lnTo>
                    <a:pt x="929" y="194"/>
                  </a:lnTo>
                  <a:lnTo>
                    <a:pt x="920" y="192"/>
                  </a:lnTo>
                  <a:lnTo>
                    <a:pt x="951" y="193"/>
                  </a:lnTo>
                  <a:lnTo>
                    <a:pt x="983" y="195"/>
                  </a:lnTo>
                  <a:lnTo>
                    <a:pt x="1015" y="199"/>
                  </a:lnTo>
                  <a:lnTo>
                    <a:pt x="1045" y="205"/>
                  </a:lnTo>
                  <a:lnTo>
                    <a:pt x="1072" y="211"/>
                  </a:lnTo>
                  <a:lnTo>
                    <a:pt x="1098" y="219"/>
                  </a:lnTo>
                  <a:lnTo>
                    <a:pt x="1123" y="230"/>
                  </a:lnTo>
                  <a:lnTo>
                    <a:pt x="1145" y="241"/>
                  </a:lnTo>
                  <a:lnTo>
                    <a:pt x="1162" y="254"/>
                  </a:lnTo>
                  <a:lnTo>
                    <a:pt x="1177" y="267"/>
                  </a:lnTo>
                  <a:lnTo>
                    <a:pt x="1187" y="281"/>
                  </a:lnTo>
                  <a:lnTo>
                    <a:pt x="1189" y="295"/>
                  </a:lnTo>
                  <a:lnTo>
                    <a:pt x="1187" y="307"/>
                  </a:lnTo>
                  <a:lnTo>
                    <a:pt x="1182" y="319"/>
                  </a:lnTo>
                  <a:lnTo>
                    <a:pt x="1172" y="331"/>
                  </a:lnTo>
                  <a:lnTo>
                    <a:pt x="1160" y="343"/>
                  </a:lnTo>
                  <a:lnTo>
                    <a:pt x="1145" y="353"/>
                  </a:lnTo>
                  <a:lnTo>
                    <a:pt x="1130" y="365"/>
                  </a:lnTo>
                  <a:lnTo>
                    <a:pt x="1118" y="375"/>
                  </a:lnTo>
                  <a:lnTo>
                    <a:pt x="1103" y="386"/>
                  </a:lnTo>
                  <a:lnTo>
                    <a:pt x="1059" y="402"/>
                  </a:lnTo>
                  <a:lnTo>
                    <a:pt x="1008" y="415"/>
                  </a:lnTo>
                  <a:lnTo>
                    <a:pt x="951" y="422"/>
                  </a:lnTo>
                  <a:lnTo>
                    <a:pt x="893" y="426"/>
                  </a:lnTo>
                  <a:lnTo>
                    <a:pt x="829" y="426"/>
                  </a:lnTo>
                  <a:lnTo>
                    <a:pt x="768" y="425"/>
                  </a:lnTo>
                  <a:lnTo>
                    <a:pt x="704" y="422"/>
                  </a:lnTo>
                  <a:lnTo>
                    <a:pt x="643" y="417"/>
                  </a:lnTo>
                  <a:lnTo>
                    <a:pt x="586" y="413"/>
                  </a:lnTo>
                  <a:lnTo>
                    <a:pt x="530" y="407"/>
                  </a:lnTo>
                  <a:lnTo>
                    <a:pt x="471" y="402"/>
                  </a:lnTo>
                  <a:lnTo>
                    <a:pt x="427" y="392"/>
                  </a:lnTo>
                  <a:lnTo>
                    <a:pt x="393" y="376"/>
                  </a:lnTo>
                  <a:lnTo>
                    <a:pt x="368" y="358"/>
                  </a:lnTo>
                  <a:lnTo>
                    <a:pt x="351" y="335"/>
                  </a:lnTo>
                  <a:lnTo>
                    <a:pt x="339" y="311"/>
                  </a:lnTo>
                  <a:lnTo>
                    <a:pt x="326" y="286"/>
                  </a:lnTo>
                  <a:lnTo>
                    <a:pt x="314" y="262"/>
                  </a:lnTo>
                  <a:lnTo>
                    <a:pt x="299" y="239"/>
                  </a:lnTo>
                  <a:lnTo>
                    <a:pt x="277" y="218"/>
                  </a:lnTo>
                  <a:lnTo>
                    <a:pt x="250" y="239"/>
                  </a:lnTo>
                  <a:lnTo>
                    <a:pt x="221" y="232"/>
                  </a:lnTo>
                  <a:lnTo>
                    <a:pt x="189" y="223"/>
                  </a:lnTo>
                  <a:lnTo>
                    <a:pt x="157" y="214"/>
                  </a:lnTo>
                  <a:lnTo>
                    <a:pt x="128" y="203"/>
                  </a:lnTo>
                  <a:lnTo>
                    <a:pt x="98" y="192"/>
                  </a:lnTo>
                  <a:lnTo>
                    <a:pt x="71" y="179"/>
                  </a:lnTo>
                  <a:lnTo>
                    <a:pt x="47" y="167"/>
                  </a:lnTo>
                  <a:lnTo>
                    <a:pt x="27" y="153"/>
                  </a:lnTo>
                  <a:lnTo>
                    <a:pt x="13" y="138"/>
                  </a:lnTo>
                  <a:lnTo>
                    <a:pt x="0" y="123"/>
                  </a:lnTo>
                  <a:lnTo>
                    <a:pt x="0" y="110"/>
                  </a:lnTo>
                  <a:lnTo>
                    <a:pt x="3" y="97"/>
                  </a:lnTo>
                  <a:lnTo>
                    <a:pt x="8" y="83"/>
                  </a:lnTo>
                  <a:lnTo>
                    <a:pt x="13" y="71"/>
                  </a:lnTo>
                  <a:lnTo>
                    <a:pt x="20" y="58"/>
                  </a:lnTo>
                  <a:lnTo>
                    <a:pt x="30" y="46"/>
                  </a:lnTo>
                  <a:lnTo>
                    <a:pt x="40" y="34"/>
                  </a:lnTo>
                  <a:lnTo>
                    <a:pt x="49" y="23"/>
                  </a:lnTo>
                  <a:lnTo>
                    <a:pt x="62" y="11"/>
                  </a:lnTo>
                  <a:lnTo>
                    <a:pt x="74" y="0"/>
                  </a:lnTo>
                  <a:lnTo>
                    <a:pt x="91" y="3"/>
                  </a:lnTo>
                  <a:lnTo>
                    <a:pt x="106" y="8"/>
                  </a:lnTo>
                  <a:lnTo>
                    <a:pt x="121" y="13"/>
                  </a:lnTo>
                  <a:lnTo>
                    <a:pt x="138" y="19"/>
                  </a:lnTo>
                  <a:lnTo>
                    <a:pt x="152" y="25"/>
                  </a:lnTo>
                  <a:lnTo>
                    <a:pt x="170" y="32"/>
                  </a:lnTo>
                  <a:lnTo>
                    <a:pt x="184" y="39"/>
                  </a:lnTo>
                  <a:lnTo>
                    <a:pt x="201" y="46"/>
                  </a:lnTo>
                  <a:lnTo>
                    <a:pt x="216" y="51"/>
                  </a:lnTo>
                  <a:lnTo>
                    <a:pt x="233" y="57"/>
                  </a:lnTo>
                  <a:lnTo>
                    <a:pt x="233" y="56"/>
                  </a:lnTo>
                  <a:close/>
                </a:path>
              </a:pathLst>
            </a:custGeom>
            <a:solidFill>
              <a:srgbClr val="B347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86" name="Freeform 52">
              <a:extLst>
                <a:ext uri="{FF2B5EF4-FFF2-40B4-BE49-F238E27FC236}">
                  <a16:creationId xmlns:a16="http://schemas.microsoft.com/office/drawing/2014/main" id="{89224C78-9396-4A3E-BCC1-F9B980ECE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2" y="3749"/>
              <a:ext cx="43" cy="14"/>
            </a:xfrm>
            <a:custGeom>
              <a:avLst/>
              <a:gdLst>
                <a:gd name="T0" fmla="*/ 44 w 47"/>
                <a:gd name="T1" fmla="*/ 0 h 15"/>
                <a:gd name="T2" fmla="*/ 47 w 47"/>
                <a:gd name="T3" fmla="*/ 6 h 15"/>
                <a:gd name="T4" fmla="*/ 42 w 47"/>
                <a:gd name="T5" fmla="*/ 10 h 15"/>
                <a:gd name="T6" fmla="*/ 37 w 47"/>
                <a:gd name="T7" fmla="*/ 13 h 15"/>
                <a:gd name="T8" fmla="*/ 30 w 47"/>
                <a:gd name="T9" fmla="*/ 15 h 15"/>
                <a:gd name="T10" fmla="*/ 22 w 47"/>
                <a:gd name="T11" fmla="*/ 15 h 15"/>
                <a:gd name="T12" fmla="*/ 15 w 47"/>
                <a:gd name="T13" fmla="*/ 15 h 15"/>
                <a:gd name="T14" fmla="*/ 10 w 47"/>
                <a:gd name="T15" fmla="*/ 13 h 15"/>
                <a:gd name="T16" fmla="*/ 3 w 47"/>
                <a:gd name="T17" fmla="*/ 9 h 15"/>
                <a:gd name="T18" fmla="*/ 0 w 47"/>
                <a:gd name="T19" fmla="*/ 6 h 15"/>
                <a:gd name="T20" fmla="*/ 0 w 47"/>
                <a:gd name="T21" fmla="*/ 0 h 15"/>
                <a:gd name="T22" fmla="*/ 44 w 47"/>
                <a:gd name="T23" fmla="*/ 0 h 15"/>
                <a:gd name="T24" fmla="*/ 44 w 47"/>
                <a:gd name="T25" fmla="*/ 0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7"/>
                <a:gd name="T40" fmla="*/ 0 h 15"/>
                <a:gd name="T41" fmla="*/ 47 w 47"/>
                <a:gd name="T42" fmla="*/ 15 h 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7" h="15">
                  <a:moveTo>
                    <a:pt x="44" y="0"/>
                  </a:moveTo>
                  <a:lnTo>
                    <a:pt x="47" y="6"/>
                  </a:lnTo>
                  <a:lnTo>
                    <a:pt x="42" y="10"/>
                  </a:lnTo>
                  <a:lnTo>
                    <a:pt x="37" y="13"/>
                  </a:lnTo>
                  <a:lnTo>
                    <a:pt x="30" y="15"/>
                  </a:lnTo>
                  <a:lnTo>
                    <a:pt x="22" y="15"/>
                  </a:lnTo>
                  <a:lnTo>
                    <a:pt x="15" y="15"/>
                  </a:lnTo>
                  <a:lnTo>
                    <a:pt x="10" y="13"/>
                  </a:lnTo>
                  <a:lnTo>
                    <a:pt x="3" y="9"/>
                  </a:lnTo>
                  <a:lnTo>
                    <a:pt x="0" y="6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00B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87" name="Freeform 53">
              <a:extLst>
                <a:ext uri="{FF2B5EF4-FFF2-40B4-BE49-F238E27FC236}">
                  <a16:creationId xmlns:a16="http://schemas.microsoft.com/office/drawing/2014/main" id="{DB5CE67B-88B3-469B-9451-B484D49EB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" y="3749"/>
              <a:ext cx="115" cy="54"/>
            </a:xfrm>
            <a:custGeom>
              <a:avLst/>
              <a:gdLst>
                <a:gd name="T0" fmla="*/ 112 w 115"/>
                <a:gd name="T1" fmla="*/ 0 h 54"/>
                <a:gd name="T2" fmla="*/ 115 w 115"/>
                <a:gd name="T3" fmla="*/ 6 h 54"/>
                <a:gd name="T4" fmla="*/ 115 w 115"/>
                <a:gd name="T5" fmla="*/ 11 h 54"/>
                <a:gd name="T6" fmla="*/ 112 w 115"/>
                <a:gd name="T7" fmla="*/ 17 h 54"/>
                <a:gd name="T8" fmla="*/ 107 w 115"/>
                <a:gd name="T9" fmla="*/ 23 h 54"/>
                <a:gd name="T10" fmla="*/ 100 w 115"/>
                <a:gd name="T11" fmla="*/ 29 h 54"/>
                <a:gd name="T12" fmla="*/ 93 w 115"/>
                <a:gd name="T13" fmla="*/ 34 h 54"/>
                <a:gd name="T14" fmla="*/ 85 w 115"/>
                <a:gd name="T15" fmla="*/ 39 h 54"/>
                <a:gd name="T16" fmla="*/ 76 w 115"/>
                <a:gd name="T17" fmla="*/ 45 h 54"/>
                <a:gd name="T18" fmla="*/ 68 w 115"/>
                <a:gd name="T19" fmla="*/ 49 h 54"/>
                <a:gd name="T20" fmla="*/ 61 w 115"/>
                <a:gd name="T21" fmla="*/ 54 h 54"/>
                <a:gd name="T22" fmla="*/ 49 w 115"/>
                <a:gd name="T23" fmla="*/ 51 h 54"/>
                <a:gd name="T24" fmla="*/ 36 w 115"/>
                <a:gd name="T25" fmla="*/ 48 h 54"/>
                <a:gd name="T26" fmla="*/ 24 w 115"/>
                <a:gd name="T27" fmla="*/ 45 h 54"/>
                <a:gd name="T28" fmla="*/ 14 w 115"/>
                <a:gd name="T29" fmla="*/ 40 h 54"/>
                <a:gd name="T30" fmla="*/ 7 w 115"/>
                <a:gd name="T31" fmla="*/ 35 h 54"/>
                <a:gd name="T32" fmla="*/ 2 w 115"/>
                <a:gd name="T33" fmla="*/ 30 h 54"/>
                <a:gd name="T34" fmla="*/ 0 w 115"/>
                <a:gd name="T35" fmla="*/ 24 h 54"/>
                <a:gd name="T36" fmla="*/ 0 w 115"/>
                <a:gd name="T37" fmla="*/ 17 h 54"/>
                <a:gd name="T38" fmla="*/ 5 w 115"/>
                <a:gd name="T39" fmla="*/ 11 h 54"/>
                <a:gd name="T40" fmla="*/ 9 w 115"/>
                <a:gd name="T41" fmla="*/ 3 h 54"/>
                <a:gd name="T42" fmla="*/ 19 w 115"/>
                <a:gd name="T43" fmla="*/ 2 h 54"/>
                <a:gd name="T44" fmla="*/ 29 w 115"/>
                <a:gd name="T45" fmla="*/ 1 h 54"/>
                <a:gd name="T46" fmla="*/ 39 w 115"/>
                <a:gd name="T47" fmla="*/ 0 h 54"/>
                <a:gd name="T48" fmla="*/ 49 w 115"/>
                <a:gd name="T49" fmla="*/ 0 h 54"/>
                <a:gd name="T50" fmla="*/ 61 w 115"/>
                <a:gd name="T51" fmla="*/ 0 h 54"/>
                <a:gd name="T52" fmla="*/ 71 w 115"/>
                <a:gd name="T53" fmla="*/ 0 h 54"/>
                <a:gd name="T54" fmla="*/ 83 w 115"/>
                <a:gd name="T55" fmla="*/ 0 h 54"/>
                <a:gd name="T56" fmla="*/ 93 w 115"/>
                <a:gd name="T57" fmla="*/ 0 h 54"/>
                <a:gd name="T58" fmla="*/ 103 w 115"/>
                <a:gd name="T59" fmla="*/ 0 h 54"/>
                <a:gd name="T60" fmla="*/ 112 w 115"/>
                <a:gd name="T61" fmla="*/ 0 h 54"/>
                <a:gd name="T62" fmla="*/ 112 w 115"/>
                <a:gd name="T63" fmla="*/ 0 h 5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5"/>
                <a:gd name="T97" fmla="*/ 0 h 54"/>
                <a:gd name="T98" fmla="*/ 115 w 115"/>
                <a:gd name="T99" fmla="*/ 54 h 5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5" h="54">
                  <a:moveTo>
                    <a:pt x="112" y="0"/>
                  </a:moveTo>
                  <a:lnTo>
                    <a:pt x="115" y="6"/>
                  </a:lnTo>
                  <a:lnTo>
                    <a:pt x="115" y="11"/>
                  </a:lnTo>
                  <a:lnTo>
                    <a:pt x="112" y="17"/>
                  </a:lnTo>
                  <a:lnTo>
                    <a:pt x="107" y="23"/>
                  </a:lnTo>
                  <a:lnTo>
                    <a:pt x="100" y="29"/>
                  </a:lnTo>
                  <a:lnTo>
                    <a:pt x="93" y="34"/>
                  </a:lnTo>
                  <a:lnTo>
                    <a:pt x="85" y="39"/>
                  </a:lnTo>
                  <a:lnTo>
                    <a:pt x="76" y="45"/>
                  </a:lnTo>
                  <a:lnTo>
                    <a:pt x="68" y="49"/>
                  </a:lnTo>
                  <a:lnTo>
                    <a:pt x="61" y="54"/>
                  </a:lnTo>
                  <a:lnTo>
                    <a:pt x="49" y="51"/>
                  </a:lnTo>
                  <a:lnTo>
                    <a:pt x="36" y="48"/>
                  </a:lnTo>
                  <a:lnTo>
                    <a:pt x="24" y="45"/>
                  </a:lnTo>
                  <a:lnTo>
                    <a:pt x="14" y="40"/>
                  </a:lnTo>
                  <a:lnTo>
                    <a:pt x="7" y="35"/>
                  </a:lnTo>
                  <a:lnTo>
                    <a:pt x="2" y="30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5" y="11"/>
                  </a:lnTo>
                  <a:lnTo>
                    <a:pt x="9" y="3"/>
                  </a:lnTo>
                  <a:lnTo>
                    <a:pt x="19" y="2"/>
                  </a:lnTo>
                  <a:lnTo>
                    <a:pt x="29" y="1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1" y="0"/>
                  </a:lnTo>
                  <a:lnTo>
                    <a:pt x="71" y="0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103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B3D9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88" name="Freeform 54">
              <a:extLst>
                <a:ext uri="{FF2B5EF4-FFF2-40B4-BE49-F238E27FC236}">
                  <a16:creationId xmlns:a16="http://schemas.microsoft.com/office/drawing/2014/main" id="{637B73AA-C293-4DBF-8FFC-7ECECECDC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3" y="3749"/>
              <a:ext cx="152" cy="81"/>
            </a:xfrm>
            <a:custGeom>
              <a:avLst/>
              <a:gdLst>
                <a:gd name="T0" fmla="*/ 152 w 152"/>
                <a:gd name="T1" fmla="*/ 3 h 81"/>
                <a:gd name="T2" fmla="*/ 142 w 152"/>
                <a:gd name="T3" fmla="*/ 13 h 81"/>
                <a:gd name="T4" fmla="*/ 133 w 152"/>
                <a:gd name="T5" fmla="*/ 23 h 81"/>
                <a:gd name="T6" fmla="*/ 128 w 152"/>
                <a:gd name="T7" fmla="*/ 34 h 81"/>
                <a:gd name="T8" fmla="*/ 120 w 152"/>
                <a:gd name="T9" fmla="*/ 47 h 81"/>
                <a:gd name="T10" fmla="*/ 113 w 152"/>
                <a:gd name="T11" fmla="*/ 58 h 81"/>
                <a:gd name="T12" fmla="*/ 106 w 152"/>
                <a:gd name="T13" fmla="*/ 69 h 81"/>
                <a:gd name="T14" fmla="*/ 93 w 152"/>
                <a:gd name="T15" fmla="*/ 77 h 81"/>
                <a:gd name="T16" fmla="*/ 79 w 152"/>
                <a:gd name="T17" fmla="*/ 81 h 81"/>
                <a:gd name="T18" fmla="*/ 57 w 152"/>
                <a:gd name="T19" fmla="*/ 81 h 81"/>
                <a:gd name="T20" fmla="*/ 27 w 152"/>
                <a:gd name="T21" fmla="*/ 78 h 81"/>
                <a:gd name="T22" fmla="*/ 10 w 152"/>
                <a:gd name="T23" fmla="*/ 71 h 81"/>
                <a:gd name="T24" fmla="*/ 0 w 152"/>
                <a:gd name="T25" fmla="*/ 63 h 81"/>
                <a:gd name="T26" fmla="*/ 0 w 152"/>
                <a:gd name="T27" fmla="*/ 56 h 81"/>
                <a:gd name="T28" fmla="*/ 5 w 152"/>
                <a:gd name="T29" fmla="*/ 48 h 81"/>
                <a:gd name="T30" fmla="*/ 17 w 152"/>
                <a:gd name="T31" fmla="*/ 40 h 81"/>
                <a:gd name="T32" fmla="*/ 30 w 152"/>
                <a:gd name="T33" fmla="*/ 32 h 81"/>
                <a:gd name="T34" fmla="*/ 42 w 152"/>
                <a:gd name="T35" fmla="*/ 25 h 81"/>
                <a:gd name="T36" fmla="*/ 54 w 152"/>
                <a:gd name="T37" fmla="*/ 17 h 81"/>
                <a:gd name="T38" fmla="*/ 61 w 152"/>
                <a:gd name="T39" fmla="*/ 9 h 81"/>
                <a:gd name="T40" fmla="*/ 64 w 152"/>
                <a:gd name="T41" fmla="*/ 0 h 81"/>
                <a:gd name="T42" fmla="*/ 152 w 152"/>
                <a:gd name="T43" fmla="*/ 3 h 81"/>
                <a:gd name="T44" fmla="*/ 152 w 152"/>
                <a:gd name="T45" fmla="*/ 3 h 8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81"/>
                <a:gd name="T71" fmla="*/ 152 w 152"/>
                <a:gd name="T72" fmla="*/ 81 h 8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81">
                  <a:moveTo>
                    <a:pt x="152" y="3"/>
                  </a:moveTo>
                  <a:lnTo>
                    <a:pt x="142" y="13"/>
                  </a:lnTo>
                  <a:lnTo>
                    <a:pt x="133" y="23"/>
                  </a:lnTo>
                  <a:lnTo>
                    <a:pt x="128" y="34"/>
                  </a:lnTo>
                  <a:lnTo>
                    <a:pt x="120" y="47"/>
                  </a:lnTo>
                  <a:lnTo>
                    <a:pt x="113" y="58"/>
                  </a:lnTo>
                  <a:lnTo>
                    <a:pt x="106" y="69"/>
                  </a:lnTo>
                  <a:lnTo>
                    <a:pt x="93" y="77"/>
                  </a:lnTo>
                  <a:lnTo>
                    <a:pt x="79" y="81"/>
                  </a:lnTo>
                  <a:lnTo>
                    <a:pt x="57" y="81"/>
                  </a:lnTo>
                  <a:lnTo>
                    <a:pt x="27" y="78"/>
                  </a:lnTo>
                  <a:lnTo>
                    <a:pt x="10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5" y="48"/>
                  </a:lnTo>
                  <a:lnTo>
                    <a:pt x="17" y="40"/>
                  </a:lnTo>
                  <a:lnTo>
                    <a:pt x="30" y="32"/>
                  </a:lnTo>
                  <a:lnTo>
                    <a:pt x="42" y="25"/>
                  </a:lnTo>
                  <a:lnTo>
                    <a:pt x="54" y="17"/>
                  </a:lnTo>
                  <a:lnTo>
                    <a:pt x="61" y="9"/>
                  </a:lnTo>
                  <a:lnTo>
                    <a:pt x="64" y="0"/>
                  </a:lnTo>
                  <a:lnTo>
                    <a:pt x="152" y="3"/>
                  </a:lnTo>
                  <a:close/>
                </a:path>
              </a:pathLst>
            </a:custGeom>
            <a:solidFill>
              <a:srgbClr val="FF00B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89" name="Freeform 55">
              <a:extLst>
                <a:ext uri="{FF2B5EF4-FFF2-40B4-BE49-F238E27FC236}">
                  <a16:creationId xmlns:a16="http://schemas.microsoft.com/office/drawing/2014/main" id="{B2BE7F7D-992B-4329-82E8-9AC42A6FC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8" y="3746"/>
              <a:ext cx="180" cy="100"/>
            </a:xfrm>
            <a:custGeom>
              <a:avLst/>
              <a:gdLst>
                <a:gd name="T0" fmla="*/ 176 w 176"/>
                <a:gd name="T1" fmla="*/ 6 h 100"/>
                <a:gd name="T2" fmla="*/ 159 w 176"/>
                <a:gd name="T3" fmla="*/ 18 h 100"/>
                <a:gd name="T4" fmla="*/ 147 w 176"/>
                <a:gd name="T5" fmla="*/ 32 h 100"/>
                <a:gd name="T6" fmla="*/ 137 w 176"/>
                <a:gd name="T7" fmla="*/ 46 h 100"/>
                <a:gd name="T8" fmla="*/ 130 w 176"/>
                <a:gd name="T9" fmla="*/ 61 h 100"/>
                <a:gd name="T10" fmla="*/ 120 w 176"/>
                <a:gd name="T11" fmla="*/ 75 h 100"/>
                <a:gd name="T12" fmla="*/ 108 w 176"/>
                <a:gd name="T13" fmla="*/ 86 h 100"/>
                <a:gd name="T14" fmla="*/ 91 w 176"/>
                <a:gd name="T15" fmla="*/ 96 h 100"/>
                <a:gd name="T16" fmla="*/ 69 w 176"/>
                <a:gd name="T17" fmla="*/ 100 h 100"/>
                <a:gd name="T18" fmla="*/ 39 w 176"/>
                <a:gd name="T19" fmla="*/ 99 h 100"/>
                <a:gd name="T20" fmla="*/ 0 w 176"/>
                <a:gd name="T21" fmla="*/ 92 h 100"/>
                <a:gd name="T22" fmla="*/ 12 w 176"/>
                <a:gd name="T23" fmla="*/ 81 h 100"/>
                <a:gd name="T24" fmla="*/ 22 w 176"/>
                <a:gd name="T25" fmla="*/ 67 h 100"/>
                <a:gd name="T26" fmla="*/ 32 w 176"/>
                <a:gd name="T27" fmla="*/ 53 h 100"/>
                <a:gd name="T28" fmla="*/ 42 w 176"/>
                <a:gd name="T29" fmla="*/ 38 h 100"/>
                <a:gd name="T30" fmla="*/ 51 w 176"/>
                <a:gd name="T31" fmla="*/ 25 h 100"/>
                <a:gd name="T32" fmla="*/ 66 w 176"/>
                <a:gd name="T33" fmla="*/ 13 h 100"/>
                <a:gd name="T34" fmla="*/ 86 w 176"/>
                <a:gd name="T35" fmla="*/ 4 h 100"/>
                <a:gd name="T36" fmla="*/ 108 w 176"/>
                <a:gd name="T37" fmla="*/ 0 h 100"/>
                <a:gd name="T38" fmla="*/ 140 w 176"/>
                <a:gd name="T39" fmla="*/ 1 h 100"/>
                <a:gd name="T40" fmla="*/ 176 w 176"/>
                <a:gd name="T41" fmla="*/ 6 h 100"/>
                <a:gd name="T42" fmla="*/ 176 w 176"/>
                <a:gd name="T43" fmla="*/ 6 h 1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76"/>
                <a:gd name="T67" fmla="*/ 0 h 100"/>
                <a:gd name="T68" fmla="*/ 176 w 176"/>
                <a:gd name="T69" fmla="*/ 100 h 1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76" h="100">
                  <a:moveTo>
                    <a:pt x="176" y="6"/>
                  </a:moveTo>
                  <a:lnTo>
                    <a:pt x="159" y="18"/>
                  </a:lnTo>
                  <a:lnTo>
                    <a:pt x="147" y="32"/>
                  </a:lnTo>
                  <a:lnTo>
                    <a:pt x="137" y="46"/>
                  </a:lnTo>
                  <a:lnTo>
                    <a:pt x="130" y="61"/>
                  </a:lnTo>
                  <a:lnTo>
                    <a:pt x="120" y="75"/>
                  </a:lnTo>
                  <a:lnTo>
                    <a:pt x="108" y="86"/>
                  </a:lnTo>
                  <a:lnTo>
                    <a:pt x="91" y="96"/>
                  </a:lnTo>
                  <a:lnTo>
                    <a:pt x="69" y="100"/>
                  </a:lnTo>
                  <a:lnTo>
                    <a:pt x="39" y="99"/>
                  </a:lnTo>
                  <a:lnTo>
                    <a:pt x="0" y="92"/>
                  </a:lnTo>
                  <a:lnTo>
                    <a:pt x="12" y="81"/>
                  </a:lnTo>
                  <a:lnTo>
                    <a:pt x="22" y="67"/>
                  </a:lnTo>
                  <a:lnTo>
                    <a:pt x="32" y="53"/>
                  </a:lnTo>
                  <a:lnTo>
                    <a:pt x="42" y="38"/>
                  </a:lnTo>
                  <a:lnTo>
                    <a:pt x="51" y="25"/>
                  </a:lnTo>
                  <a:lnTo>
                    <a:pt x="66" y="13"/>
                  </a:lnTo>
                  <a:lnTo>
                    <a:pt x="86" y="4"/>
                  </a:lnTo>
                  <a:lnTo>
                    <a:pt x="108" y="0"/>
                  </a:lnTo>
                  <a:lnTo>
                    <a:pt x="140" y="1"/>
                  </a:lnTo>
                  <a:lnTo>
                    <a:pt x="176" y="6"/>
                  </a:lnTo>
                  <a:close/>
                </a:path>
              </a:pathLst>
            </a:custGeom>
            <a:solidFill>
              <a:srgbClr val="B3D9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90" name="Freeform 56">
              <a:extLst>
                <a:ext uri="{FF2B5EF4-FFF2-40B4-BE49-F238E27FC236}">
                  <a16:creationId xmlns:a16="http://schemas.microsoft.com/office/drawing/2014/main" id="{41EA29B8-121E-4236-93D0-5ED025CFD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5" y="3744"/>
              <a:ext cx="152" cy="100"/>
            </a:xfrm>
            <a:custGeom>
              <a:avLst/>
              <a:gdLst>
                <a:gd name="T0" fmla="*/ 149 w 152"/>
                <a:gd name="T1" fmla="*/ 8 h 100"/>
                <a:gd name="T2" fmla="*/ 137 w 152"/>
                <a:gd name="T3" fmla="*/ 19 h 100"/>
                <a:gd name="T4" fmla="*/ 127 w 152"/>
                <a:gd name="T5" fmla="*/ 30 h 100"/>
                <a:gd name="T6" fmla="*/ 120 w 152"/>
                <a:gd name="T7" fmla="*/ 43 h 100"/>
                <a:gd name="T8" fmla="*/ 113 w 152"/>
                <a:gd name="T9" fmla="*/ 55 h 100"/>
                <a:gd name="T10" fmla="*/ 103 w 152"/>
                <a:gd name="T11" fmla="*/ 67 h 100"/>
                <a:gd name="T12" fmla="*/ 93 w 152"/>
                <a:gd name="T13" fmla="*/ 78 h 100"/>
                <a:gd name="T14" fmla="*/ 81 w 152"/>
                <a:gd name="T15" fmla="*/ 88 h 100"/>
                <a:gd name="T16" fmla="*/ 61 w 152"/>
                <a:gd name="T17" fmla="*/ 95 h 100"/>
                <a:gd name="T18" fmla="*/ 34 w 152"/>
                <a:gd name="T19" fmla="*/ 99 h 100"/>
                <a:gd name="T20" fmla="*/ 0 w 152"/>
                <a:gd name="T21" fmla="*/ 100 h 100"/>
                <a:gd name="T22" fmla="*/ 10 w 152"/>
                <a:gd name="T23" fmla="*/ 87 h 100"/>
                <a:gd name="T24" fmla="*/ 17 w 152"/>
                <a:gd name="T25" fmla="*/ 74 h 100"/>
                <a:gd name="T26" fmla="*/ 24 w 152"/>
                <a:gd name="T27" fmla="*/ 58 h 100"/>
                <a:gd name="T28" fmla="*/ 32 w 152"/>
                <a:gd name="T29" fmla="*/ 42 h 100"/>
                <a:gd name="T30" fmla="*/ 42 w 152"/>
                <a:gd name="T31" fmla="*/ 27 h 100"/>
                <a:gd name="T32" fmla="*/ 54 w 152"/>
                <a:gd name="T33" fmla="*/ 14 h 100"/>
                <a:gd name="T34" fmla="*/ 71 w 152"/>
                <a:gd name="T35" fmla="*/ 5 h 100"/>
                <a:gd name="T36" fmla="*/ 93 w 152"/>
                <a:gd name="T37" fmla="*/ 0 h 100"/>
                <a:gd name="T38" fmla="*/ 117 w 152"/>
                <a:gd name="T39" fmla="*/ 0 h 100"/>
                <a:gd name="T40" fmla="*/ 152 w 152"/>
                <a:gd name="T41" fmla="*/ 8 h 100"/>
                <a:gd name="T42" fmla="*/ 152 w 152"/>
                <a:gd name="T43" fmla="*/ 8 h 100"/>
                <a:gd name="T44" fmla="*/ 149 w 152"/>
                <a:gd name="T45" fmla="*/ 8 h 10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100"/>
                <a:gd name="T71" fmla="*/ 152 w 152"/>
                <a:gd name="T72" fmla="*/ 100 h 10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100">
                  <a:moveTo>
                    <a:pt x="149" y="8"/>
                  </a:moveTo>
                  <a:lnTo>
                    <a:pt x="137" y="19"/>
                  </a:lnTo>
                  <a:lnTo>
                    <a:pt x="127" y="30"/>
                  </a:lnTo>
                  <a:lnTo>
                    <a:pt x="120" y="43"/>
                  </a:lnTo>
                  <a:lnTo>
                    <a:pt x="113" y="55"/>
                  </a:lnTo>
                  <a:lnTo>
                    <a:pt x="103" y="67"/>
                  </a:lnTo>
                  <a:lnTo>
                    <a:pt x="93" y="78"/>
                  </a:lnTo>
                  <a:lnTo>
                    <a:pt x="81" y="88"/>
                  </a:lnTo>
                  <a:lnTo>
                    <a:pt x="61" y="95"/>
                  </a:lnTo>
                  <a:lnTo>
                    <a:pt x="34" y="99"/>
                  </a:lnTo>
                  <a:lnTo>
                    <a:pt x="0" y="100"/>
                  </a:lnTo>
                  <a:lnTo>
                    <a:pt x="10" y="87"/>
                  </a:lnTo>
                  <a:lnTo>
                    <a:pt x="17" y="74"/>
                  </a:lnTo>
                  <a:lnTo>
                    <a:pt x="24" y="58"/>
                  </a:lnTo>
                  <a:lnTo>
                    <a:pt x="32" y="42"/>
                  </a:lnTo>
                  <a:lnTo>
                    <a:pt x="42" y="27"/>
                  </a:lnTo>
                  <a:lnTo>
                    <a:pt x="54" y="14"/>
                  </a:lnTo>
                  <a:lnTo>
                    <a:pt x="71" y="5"/>
                  </a:lnTo>
                  <a:lnTo>
                    <a:pt x="93" y="0"/>
                  </a:lnTo>
                  <a:lnTo>
                    <a:pt x="117" y="0"/>
                  </a:lnTo>
                  <a:lnTo>
                    <a:pt x="152" y="8"/>
                  </a:lnTo>
                  <a:lnTo>
                    <a:pt x="149" y="8"/>
                  </a:lnTo>
                  <a:close/>
                </a:path>
              </a:pathLst>
            </a:custGeom>
            <a:solidFill>
              <a:srgbClr val="FF00B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91" name="Freeform 57">
              <a:extLst>
                <a:ext uri="{FF2B5EF4-FFF2-40B4-BE49-F238E27FC236}">
                  <a16:creationId xmlns:a16="http://schemas.microsoft.com/office/drawing/2014/main" id="{BD149577-6B43-4CFB-8846-1A81B1D6B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2" y="3863"/>
              <a:ext cx="214" cy="51"/>
            </a:xfrm>
            <a:custGeom>
              <a:avLst/>
              <a:gdLst>
                <a:gd name="T0" fmla="*/ 214 w 214"/>
                <a:gd name="T1" fmla="*/ 21 h 51"/>
                <a:gd name="T2" fmla="*/ 199 w 214"/>
                <a:gd name="T3" fmla="*/ 19 h 51"/>
                <a:gd name="T4" fmla="*/ 179 w 214"/>
                <a:gd name="T5" fmla="*/ 16 h 51"/>
                <a:gd name="T6" fmla="*/ 160 w 214"/>
                <a:gd name="T7" fmla="*/ 17 h 51"/>
                <a:gd name="T8" fmla="*/ 135 w 214"/>
                <a:gd name="T9" fmla="*/ 19 h 51"/>
                <a:gd name="T10" fmla="*/ 111 w 214"/>
                <a:gd name="T11" fmla="*/ 22 h 51"/>
                <a:gd name="T12" fmla="*/ 86 w 214"/>
                <a:gd name="T13" fmla="*/ 27 h 51"/>
                <a:gd name="T14" fmla="*/ 62 w 214"/>
                <a:gd name="T15" fmla="*/ 32 h 51"/>
                <a:gd name="T16" fmla="*/ 40 w 214"/>
                <a:gd name="T17" fmla="*/ 38 h 51"/>
                <a:gd name="T18" fmla="*/ 18 w 214"/>
                <a:gd name="T19" fmla="*/ 45 h 51"/>
                <a:gd name="T20" fmla="*/ 0 w 214"/>
                <a:gd name="T21" fmla="*/ 51 h 51"/>
                <a:gd name="T22" fmla="*/ 5 w 214"/>
                <a:gd name="T23" fmla="*/ 44 h 51"/>
                <a:gd name="T24" fmla="*/ 13 w 214"/>
                <a:gd name="T25" fmla="*/ 37 h 51"/>
                <a:gd name="T26" fmla="*/ 23 w 214"/>
                <a:gd name="T27" fmla="*/ 31 h 51"/>
                <a:gd name="T28" fmla="*/ 35 w 214"/>
                <a:gd name="T29" fmla="*/ 27 h 51"/>
                <a:gd name="T30" fmla="*/ 50 w 214"/>
                <a:gd name="T31" fmla="*/ 22 h 51"/>
                <a:gd name="T32" fmla="*/ 67 w 214"/>
                <a:gd name="T33" fmla="*/ 17 h 51"/>
                <a:gd name="T34" fmla="*/ 81 w 214"/>
                <a:gd name="T35" fmla="*/ 14 h 51"/>
                <a:gd name="T36" fmla="*/ 96 w 214"/>
                <a:gd name="T37" fmla="*/ 9 h 51"/>
                <a:gd name="T38" fmla="*/ 113 w 214"/>
                <a:gd name="T39" fmla="*/ 6 h 51"/>
                <a:gd name="T40" fmla="*/ 125 w 214"/>
                <a:gd name="T41" fmla="*/ 1 h 51"/>
                <a:gd name="T42" fmla="*/ 135 w 214"/>
                <a:gd name="T43" fmla="*/ 0 h 51"/>
                <a:gd name="T44" fmla="*/ 145 w 214"/>
                <a:gd name="T45" fmla="*/ 0 h 51"/>
                <a:gd name="T46" fmla="*/ 155 w 214"/>
                <a:gd name="T47" fmla="*/ 0 h 51"/>
                <a:gd name="T48" fmla="*/ 167 w 214"/>
                <a:gd name="T49" fmla="*/ 1 h 51"/>
                <a:gd name="T50" fmla="*/ 177 w 214"/>
                <a:gd name="T51" fmla="*/ 4 h 51"/>
                <a:gd name="T52" fmla="*/ 187 w 214"/>
                <a:gd name="T53" fmla="*/ 6 h 51"/>
                <a:gd name="T54" fmla="*/ 197 w 214"/>
                <a:gd name="T55" fmla="*/ 9 h 51"/>
                <a:gd name="T56" fmla="*/ 206 w 214"/>
                <a:gd name="T57" fmla="*/ 13 h 51"/>
                <a:gd name="T58" fmla="*/ 211 w 214"/>
                <a:gd name="T59" fmla="*/ 17 h 51"/>
                <a:gd name="T60" fmla="*/ 214 w 214"/>
                <a:gd name="T61" fmla="*/ 22 h 51"/>
                <a:gd name="T62" fmla="*/ 214 w 214"/>
                <a:gd name="T63" fmla="*/ 22 h 51"/>
                <a:gd name="T64" fmla="*/ 214 w 214"/>
                <a:gd name="T65" fmla="*/ 21 h 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4"/>
                <a:gd name="T100" fmla="*/ 0 h 51"/>
                <a:gd name="T101" fmla="*/ 214 w 214"/>
                <a:gd name="T102" fmla="*/ 51 h 5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4" h="51">
                  <a:moveTo>
                    <a:pt x="214" y="21"/>
                  </a:moveTo>
                  <a:lnTo>
                    <a:pt x="199" y="19"/>
                  </a:lnTo>
                  <a:lnTo>
                    <a:pt x="179" y="16"/>
                  </a:lnTo>
                  <a:lnTo>
                    <a:pt x="160" y="17"/>
                  </a:lnTo>
                  <a:lnTo>
                    <a:pt x="135" y="19"/>
                  </a:lnTo>
                  <a:lnTo>
                    <a:pt x="111" y="22"/>
                  </a:lnTo>
                  <a:lnTo>
                    <a:pt x="86" y="27"/>
                  </a:lnTo>
                  <a:lnTo>
                    <a:pt x="62" y="32"/>
                  </a:lnTo>
                  <a:lnTo>
                    <a:pt x="40" y="38"/>
                  </a:lnTo>
                  <a:lnTo>
                    <a:pt x="18" y="45"/>
                  </a:lnTo>
                  <a:lnTo>
                    <a:pt x="0" y="51"/>
                  </a:lnTo>
                  <a:lnTo>
                    <a:pt x="5" y="44"/>
                  </a:lnTo>
                  <a:lnTo>
                    <a:pt x="13" y="37"/>
                  </a:lnTo>
                  <a:lnTo>
                    <a:pt x="23" y="31"/>
                  </a:lnTo>
                  <a:lnTo>
                    <a:pt x="35" y="27"/>
                  </a:lnTo>
                  <a:lnTo>
                    <a:pt x="50" y="22"/>
                  </a:lnTo>
                  <a:lnTo>
                    <a:pt x="67" y="17"/>
                  </a:lnTo>
                  <a:lnTo>
                    <a:pt x="81" y="14"/>
                  </a:lnTo>
                  <a:lnTo>
                    <a:pt x="96" y="9"/>
                  </a:lnTo>
                  <a:lnTo>
                    <a:pt x="113" y="6"/>
                  </a:lnTo>
                  <a:lnTo>
                    <a:pt x="125" y="1"/>
                  </a:lnTo>
                  <a:lnTo>
                    <a:pt x="135" y="0"/>
                  </a:lnTo>
                  <a:lnTo>
                    <a:pt x="145" y="0"/>
                  </a:lnTo>
                  <a:lnTo>
                    <a:pt x="155" y="0"/>
                  </a:lnTo>
                  <a:lnTo>
                    <a:pt x="167" y="1"/>
                  </a:lnTo>
                  <a:lnTo>
                    <a:pt x="177" y="4"/>
                  </a:lnTo>
                  <a:lnTo>
                    <a:pt x="187" y="6"/>
                  </a:lnTo>
                  <a:lnTo>
                    <a:pt x="197" y="9"/>
                  </a:lnTo>
                  <a:lnTo>
                    <a:pt x="206" y="13"/>
                  </a:lnTo>
                  <a:lnTo>
                    <a:pt x="211" y="17"/>
                  </a:lnTo>
                  <a:lnTo>
                    <a:pt x="214" y="22"/>
                  </a:lnTo>
                  <a:lnTo>
                    <a:pt x="214" y="21"/>
                  </a:lnTo>
                  <a:close/>
                </a:path>
              </a:pathLst>
            </a:custGeom>
            <a:solidFill>
              <a:srgbClr val="D1843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92" name="Freeform 58">
              <a:extLst>
                <a:ext uri="{FF2B5EF4-FFF2-40B4-BE49-F238E27FC236}">
                  <a16:creationId xmlns:a16="http://schemas.microsoft.com/office/drawing/2014/main" id="{87CBF8DB-F7A8-48D0-A0D6-79FC7EDF6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6" y="3888"/>
              <a:ext cx="218" cy="142"/>
            </a:xfrm>
            <a:custGeom>
              <a:avLst/>
              <a:gdLst>
                <a:gd name="T0" fmla="*/ 169 w 218"/>
                <a:gd name="T1" fmla="*/ 143 h 144"/>
                <a:gd name="T2" fmla="*/ 145 w 218"/>
                <a:gd name="T3" fmla="*/ 132 h 144"/>
                <a:gd name="T4" fmla="*/ 118 w 218"/>
                <a:gd name="T5" fmla="*/ 119 h 144"/>
                <a:gd name="T6" fmla="*/ 91 w 218"/>
                <a:gd name="T7" fmla="*/ 108 h 144"/>
                <a:gd name="T8" fmla="*/ 64 w 218"/>
                <a:gd name="T9" fmla="*/ 94 h 144"/>
                <a:gd name="T10" fmla="*/ 40 w 218"/>
                <a:gd name="T11" fmla="*/ 82 h 144"/>
                <a:gd name="T12" fmla="*/ 20 w 218"/>
                <a:gd name="T13" fmla="*/ 68 h 144"/>
                <a:gd name="T14" fmla="*/ 5 w 218"/>
                <a:gd name="T15" fmla="*/ 52 h 144"/>
                <a:gd name="T16" fmla="*/ 0 w 218"/>
                <a:gd name="T17" fmla="*/ 36 h 144"/>
                <a:gd name="T18" fmla="*/ 3 w 218"/>
                <a:gd name="T19" fmla="*/ 19 h 144"/>
                <a:gd name="T20" fmla="*/ 20 w 218"/>
                <a:gd name="T21" fmla="*/ 0 h 144"/>
                <a:gd name="T22" fmla="*/ 30 w 218"/>
                <a:gd name="T23" fmla="*/ 19 h 144"/>
                <a:gd name="T24" fmla="*/ 52 w 218"/>
                <a:gd name="T25" fmla="*/ 34 h 144"/>
                <a:gd name="T26" fmla="*/ 86 w 218"/>
                <a:gd name="T27" fmla="*/ 48 h 144"/>
                <a:gd name="T28" fmla="*/ 123 w 218"/>
                <a:gd name="T29" fmla="*/ 62 h 144"/>
                <a:gd name="T30" fmla="*/ 160 w 218"/>
                <a:gd name="T31" fmla="*/ 75 h 144"/>
                <a:gd name="T32" fmla="*/ 189 w 218"/>
                <a:gd name="T33" fmla="*/ 86 h 144"/>
                <a:gd name="T34" fmla="*/ 211 w 218"/>
                <a:gd name="T35" fmla="*/ 100 h 144"/>
                <a:gd name="T36" fmla="*/ 218 w 218"/>
                <a:gd name="T37" fmla="*/ 114 h 144"/>
                <a:gd name="T38" fmla="*/ 206 w 218"/>
                <a:gd name="T39" fmla="*/ 127 h 144"/>
                <a:gd name="T40" fmla="*/ 169 w 218"/>
                <a:gd name="T41" fmla="*/ 144 h 144"/>
                <a:gd name="T42" fmla="*/ 169 w 218"/>
                <a:gd name="T43" fmla="*/ 144 h 144"/>
                <a:gd name="T44" fmla="*/ 169 w 218"/>
                <a:gd name="T45" fmla="*/ 143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18"/>
                <a:gd name="T70" fmla="*/ 0 h 144"/>
                <a:gd name="T71" fmla="*/ 218 w 218"/>
                <a:gd name="T72" fmla="*/ 144 h 14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18" h="144">
                  <a:moveTo>
                    <a:pt x="169" y="143"/>
                  </a:moveTo>
                  <a:lnTo>
                    <a:pt x="145" y="132"/>
                  </a:lnTo>
                  <a:lnTo>
                    <a:pt x="118" y="119"/>
                  </a:lnTo>
                  <a:lnTo>
                    <a:pt x="91" y="108"/>
                  </a:lnTo>
                  <a:lnTo>
                    <a:pt x="64" y="94"/>
                  </a:lnTo>
                  <a:lnTo>
                    <a:pt x="40" y="82"/>
                  </a:lnTo>
                  <a:lnTo>
                    <a:pt x="20" y="68"/>
                  </a:lnTo>
                  <a:lnTo>
                    <a:pt x="5" y="52"/>
                  </a:lnTo>
                  <a:lnTo>
                    <a:pt x="0" y="36"/>
                  </a:lnTo>
                  <a:lnTo>
                    <a:pt x="3" y="19"/>
                  </a:lnTo>
                  <a:lnTo>
                    <a:pt x="20" y="0"/>
                  </a:lnTo>
                  <a:lnTo>
                    <a:pt x="30" y="19"/>
                  </a:lnTo>
                  <a:lnTo>
                    <a:pt x="52" y="34"/>
                  </a:lnTo>
                  <a:lnTo>
                    <a:pt x="86" y="48"/>
                  </a:lnTo>
                  <a:lnTo>
                    <a:pt x="123" y="62"/>
                  </a:lnTo>
                  <a:lnTo>
                    <a:pt x="160" y="75"/>
                  </a:lnTo>
                  <a:lnTo>
                    <a:pt x="189" y="86"/>
                  </a:lnTo>
                  <a:lnTo>
                    <a:pt x="211" y="100"/>
                  </a:lnTo>
                  <a:lnTo>
                    <a:pt x="218" y="114"/>
                  </a:lnTo>
                  <a:lnTo>
                    <a:pt x="206" y="127"/>
                  </a:lnTo>
                  <a:lnTo>
                    <a:pt x="169" y="144"/>
                  </a:lnTo>
                  <a:lnTo>
                    <a:pt x="169" y="143"/>
                  </a:lnTo>
                  <a:close/>
                </a:path>
              </a:pathLst>
            </a:custGeom>
            <a:solidFill>
              <a:srgbClr val="D1843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93" name="Freeform 59">
              <a:extLst>
                <a:ext uri="{FF2B5EF4-FFF2-40B4-BE49-F238E27FC236}">
                  <a16:creationId xmlns:a16="http://schemas.microsoft.com/office/drawing/2014/main" id="{FBC8A3EA-88EE-4E52-A26B-729745B12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4" y="3917"/>
              <a:ext cx="212" cy="54"/>
            </a:xfrm>
            <a:custGeom>
              <a:avLst/>
              <a:gdLst>
                <a:gd name="T0" fmla="*/ 213 w 213"/>
                <a:gd name="T1" fmla="*/ 8 h 54"/>
                <a:gd name="T2" fmla="*/ 194 w 213"/>
                <a:gd name="T3" fmla="*/ 13 h 54"/>
                <a:gd name="T4" fmla="*/ 174 w 213"/>
                <a:gd name="T5" fmla="*/ 17 h 54"/>
                <a:gd name="T6" fmla="*/ 154 w 213"/>
                <a:gd name="T7" fmla="*/ 22 h 54"/>
                <a:gd name="T8" fmla="*/ 132 w 213"/>
                <a:gd name="T9" fmla="*/ 27 h 54"/>
                <a:gd name="T10" fmla="*/ 113 w 213"/>
                <a:gd name="T11" fmla="*/ 32 h 54"/>
                <a:gd name="T12" fmla="*/ 91 w 213"/>
                <a:gd name="T13" fmla="*/ 37 h 54"/>
                <a:gd name="T14" fmla="*/ 69 w 213"/>
                <a:gd name="T15" fmla="*/ 41 h 54"/>
                <a:gd name="T16" fmla="*/ 47 w 213"/>
                <a:gd name="T17" fmla="*/ 46 h 54"/>
                <a:gd name="T18" fmla="*/ 24 w 213"/>
                <a:gd name="T19" fmla="*/ 50 h 54"/>
                <a:gd name="T20" fmla="*/ 0 w 213"/>
                <a:gd name="T21" fmla="*/ 54 h 54"/>
                <a:gd name="T22" fmla="*/ 7 w 213"/>
                <a:gd name="T23" fmla="*/ 46 h 54"/>
                <a:gd name="T24" fmla="*/ 17 w 213"/>
                <a:gd name="T25" fmla="*/ 39 h 54"/>
                <a:gd name="T26" fmla="*/ 29 w 213"/>
                <a:gd name="T27" fmla="*/ 33 h 54"/>
                <a:gd name="T28" fmla="*/ 44 w 213"/>
                <a:gd name="T29" fmla="*/ 27 h 54"/>
                <a:gd name="T30" fmla="*/ 61 w 213"/>
                <a:gd name="T31" fmla="*/ 22 h 54"/>
                <a:gd name="T32" fmla="*/ 76 w 213"/>
                <a:gd name="T33" fmla="*/ 17 h 54"/>
                <a:gd name="T34" fmla="*/ 93 w 213"/>
                <a:gd name="T35" fmla="*/ 13 h 54"/>
                <a:gd name="T36" fmla="*/ 110 w 213"/>
                <a:gd name="T37" fmla="*/ 9 h 54"/>
                <a:gd name="T38" fmla="*/ 127 w 213"/>
                <a:gd name="T39" fmla="*/ 5 h 54"/>
                <a:gd name="T40" fmla="*/ 145 w 213"/>
                <a:gd name="T41" fmla="*/ 0 h 54"/>
                <a:gd name="T42" fmla="*/ 152 w 213"/>
                <a:gd name="T43" fmla="*/ 0 h 54"/>
                <a:gd name="T44" fmla="*/ 159 w 213"/>
                <a:gd name="T45" fmla="*/ 0 h 54"/>
                <a:gd name="T46" fmla="*/ 167 w 213"/>
                <a:gd name="T47" fmla="*/ 0 h 54"/>
                <a:gd name="T48" fmla="*/ 174 w 213"/>
                <a:gd name="T49" fmla="*/ 1 h 54"/>
                <a:gd name="T50" fmla="*/ 181 w 213"/>
                <a:gd name="T51" fmla="*/ 2 h 54"/>
                <a:gd name="T52" fmla="*/ 186 w 213"/>
                <a:gd name="T53" fmla="*/ 3 h 54"/>
                <a:gd name="T54" fmla="*/ 194 w 213"/>
                <a:gd name="T55" fmla="*/ 5 h 54"/>
                <a:gd name="T56" fmla="*/ 201 w 213"/>
                <a:gd name="T57" fmla="*/ 7 h 54"/>
                <a:gd name="T58" fmla="*/ 206 w 213"/>
                <a:gd name="T59" fmla="*/ 8 h 54"/>
                <a:gd name="T60" fmla="*/ 213 w 213"/>
                <a:gd name="T61" fmla="*/ 9 h 54"/>
                <a:gd name="T62" fmla="*/ 213 w 213"/>
                <a:gd name="T63" fmla="*/ 9 h 54"/>
                <a:gd name="T64" fmla="*/ 213 w 213"/>
                <a:gd name="T65" fmla="*/ 8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3"/>
                <a:gd name="T100" fmla="*/ 0 h 54"/>
                <a:gd name="T101" fmla="*/ 213 w 213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3" h="54">
                  <a:moveTo>
                    <a:pt x="213" y="8"/>
                  </a:moveTo>
                  <a:lnTo>
                    <a:pt x="194" y="13"/>
                  </a:lnTo>
                  <a:lnTo>
                    <a:pt x="174" y="17"/>
                  </a:lnTo>
                  <a:lnTo>
                    <a:pt x="154" y="22"/>
                  </a:lnTo>
                  <a:lnTo>
                    <a:pt x="132" y="27"/>
                  </a:lnTo>
                  <a:lnTo>
                    <a:pt x="113" y="32"/>
                  </a:lnTo>
                  <a:lnTo>
                    <a:pt x="91" y="37"/>
                  </a:lnTo>
                  <a:lnTo>
                    <a:pt x="69" y="41"/>
                  </a:lnTo>
                  <a:lnTo>
                    <a:pt x="47" y="46"/>
                  </a:lnTo>
                  <a:lnTo>
                    <a:pt x="24" y="50"/>
                  </a:lnTo>
                  <a:lnTo>
                    <a:pt x="0" y="54"/>
                  </a:lnTo>
                  <a:lnTo>
                    <a:pt x="7" y="46"/>
                  </a:lnTo>
                  <a:lnTo>
                    <a:pt x="17" y="39"/>
                  </a:lnTo>
                  <a:lnTo>
                    <a:pt x="29" y="33"/>
                  </a:lnTo>
                  <a:lnTo>
                    <a:pt x="44" y="27"/>
                  </a:lnTo>
                  <a:lnTo>
                    <a:pt x="61" y="22"/>
                  </a:lnTo>
                  <a:lnTo>
                    <a:pt x="76" y="17"/>
                  </a:lnTo>
                  <a:lnTo>
                    <a:pt x="93" y="13"/>
                  </a:lnTo>
                  <a:lnTo>
                    <a:pt x="110" y="9"/>
                  </a:lnTo>
                  <a:lnTo>
                    <a:pt x="127" y="5"/>
                  </a:lnTo>
                  <a:lnTo>
                    <a:pt x="145" y="0"/>
                  </a:lnTo>
                  <a:lnTo>
                    <a:pt x="152" y="0"/>
                  </a:lnTo>
                  <a:lnTo>
                    <a:pt x="159" y="0"/>
                  </a:lnTo>
                  <a:lnTo>
                    <a:pt x="167" y="0"/>
                  </a:lnTo>
                  <a:lnTo>
                    <a:pt x="174" y="1"/>
                  </a:lnTo>
                  <a:lnTo>
                    <a:pt x="181" y="2"/>
                  </a:lnTo>
                  <a:lnTo>
                    <a:pt x="186" y="3"/>
                  </a:lnTo>
                  <a:lnTo>
                    <a:pt x="194" y="5"/>
                  </a:lnTo>
                  <a:lnTo>
                    <a:pt x="201" y="7"/>
                  </a:lnTo>
                  <a:lnTo>
                    <a:pt x="206" y="8"/>
                  </a:lnTo>
                  <a:lnTo>
                    <a:pt x="213" y="9"/>
                  </a:lnTo>
                  <a:lnTo>
                    <a:pt x="213" y="8"/>
                  </a:lnTo>
                  <a:close/>
                </a:path>
              </a:pathLst>
            </a:custGeom>
            <a:solidFill>
              <a:srgbClr val="D1843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94" name="Freeform 60">
              <a:extLst>
                <a:ext uri="{FF2B5EF4-FFF2-40B4-BE49-F238E27FC236}">
                  <a16:creationId xmlns:a16="http://schemas.microsoft.com/office/drawing/2014/main" id="{531DC6CF-8D46-4AE7-BF6D-DEF80C286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9" y="3958"/>
              <a:ext cx="221" cy="54"/>
            </a:xfrm>
            <a:custGeom>
              <a:avLst/>
              <a:gdLst>
                <a:gd name="T0" fmla="*/ 221 w 221"/>
                <a:gd name="T1" fmla="*/ 0 h 54"/>
                <a:gd name="T2" fmla="*/ 216 w 221"/>
                <a:gd name="T3" fmla="*/ 5 h 54"/>
                <a:gd name="T4" fmla="*/ 211 w 221"/>
                <a:gd name="T5" fmla="*/ 8 h 54"/>
                <a:gd name="T6" fmla="*/ 201 w 221"/>
                <a:gd name="T7" fmla="*/ 12 h 54"/>
                <a:gd name="T8" fmla="*/ 191 w 221"/>
                <a:gd name="T9" fmla="*/ 13 h 54"/>
                <a:gd name="T10" fmla="*/ 179 w 221"/>
                <a:gd name="T11" fmla="*/ 15 h 54"/>
                <a:gd name="T12" fmla="*/ 167 w 221"/>
                <a:gd name="T13" fmla="*/ 16 h 54"/>
                <a:gd name="T14" fmla="*/ 157 w 221"/>
                <a:gd name="T15" fmla="*/ 17 h 54"/>
                <a:gd name="T16" fmla="*/ 145 w 221"/>
                <a:gd name="T17" fmla="*/ 20 h 54"/>
                <a:gd name="T18" fmla="*/ 135 w 221"/>
                <a:gd name="T19" fmla="*/ 22 h 54"/>
                <a:gd name="T20" fmla="*/ 125 w 221"/>
                <a:gd name="T21" fmla="*/ 24 h 54"/>
                <a:gd name="T22" fmla="*/ 115 w 221"/>
                <a:gd name="T23" fmla="*/ 29 h 54"/>
                <a:gd name="T24" fmla="*/ 105 w 221"/>
                <a:gd name="T25" fmla="*/ 32 h 54"/>
                <a:gd name="T26" fmla="*/ 96 w 221"/>
                <a:gd name="T27" fmla="*/ 36 h 54"/>
                <a:gd name="T28" fmla="*/ 83 w 221"/>
                <a:gd name="T29" fmla="*/ 38 h 54"/>
                <a:gd name="T30" fmla="*/ 73 w 221"/>
                <a:gd name="T31" fmla="*/ 41 h 54"/>
                <a:gd name="T32" fmla="*/ 61 w 221"/>
                <a:gd name="T33" fmla="*/ 44 h 54"/>
                <a:gd name="T34" fmla="*/ 51 w 221"/>
                <a:gd name="T35" fmla="*/ 46 h 54"/>
                <a:gd name="T36" fmla="*/ 39 w 221"/>
                <a:gd name="T37" fmla="*/ 49 h 54"/>
                <a:gd name="T38" fmla="*/ 29 w 221"/>
                <a:gd name="T39" fmla="*/ 52 h 54"/>
                <a:gd name="T40" fmla="*/ 20 w 221"/>
                <a:gd name="T41" fmla="*/ 54 h 54"/>
                <a:gd name="T42" fmla="*/ 0 w 221"/>
                <a:gd name="T43" fmla="*/ 45 h 54"/>
                <a:gd name="T44" fmla="*/ 17 w 221"/>
                <a:gd name="T45" fmla="*/ 38 h 54"/>
                <a:gd name="T46" fmla="*/ 37 w 221"/>
                <a:gd name="T47" fmla="*/ 30 h 54"/>
                <a:gd name="T48" fmla="*/ 56 w 221"/>
                <a:gd name="T49" fmla="*/ 23 h 54"/>
                <a:gd name="T50" fmla="*/ 76 w 221"/>
                <a:gd name="T51" fmla="*/ 17 h 54"/>
                <a:gd name="T52" fmla="*/ 98 w 221"/>
                <a:gd name="T53" fmla="*/ 12 h 54"/>
                <a:gd name="T54" fmla="*/ 120 w 221"/>
                <a:gd name="T55" fmla="*/ 7 h 54"/>
                <a:gd name="T56" fmla="*/ 145 w 221"/>
                <a:gd name="T57" fmla="*/ 4 h 54"/>
                <a:gd name="T58" fmla="*/ 169 w 221"/>
                <a:gd name="T59" fmla="*/ 1 h 54"/>
                <a:gd name="T60" fmla="*/ 194 w 221"/>
                <a:gd name="T61" fmla="*/ 0 h 54"/>
                <a:gd name="T62" fmla="*/ 221 w 221"/>
                <a:gd name="T63" fmla="*/ 0 h 54"/>
                <a:gd name="T64" fmla="*/ 221 w 221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21"/>
                <a:gd name="T100" fmla="*/ 0 h 54"/>
                <a:gd name="T101" fmla="*/ 221 w 221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21" h="54">
                  <a:moveTo>
                    <a:pt x="221" y="0"/>
                  </a:moveTo>
                  <a:lnTo>
                    <a:pt x="216" y="5"/>
                  </a:lnTo>
                  <a:lnTo>
                    <a:pt x="211" y="8"/>
                  </a:lnTo>
                  <a:lnTo>
                    <a:pt x="201" y="12"/>
                  </a:lnTo>
                  <a:lnTo>
                    <a:pt x="191" y="13"/>
                  </a:lnTo>
                  <a:lnTo>
                    <a:pt x="179" y="15"/>
                  </a:lnTo>
                  <a:lnTo>
                    <a:pt x="167" y="16"/>
                  </a:lnTo>
                  <a:lnTo>
                    <a:pt x="157" y="17"/>
                  </a:lnTo>
                  <a:lnTo>
                    <a:pt x="145" y="20"/>
                  </a:lnTo>
                  <a:lnTo>
                    <a:pt x="135" y="22"/>
                  </a:lnTo>
                  <a:lnTo>
                    <a:pt x="125" y="24"/>
                  </a:lnTo>
                  <a:lnTo>
                    <a:pt x="115" y="29"/>
                  </a:lnTo>
                  <a:lnTo>
                    <a:pt x="105" y="32"/>
                  </a:lnTo>
                  <a:lnTo>
                    <a:pt x="96" y="36"/>
                  </a:lnTo>
                  <a:lnTo>
                    <a:pt x="83" y="38"/>
                  </a:lnTo>
                  <a:lnTo>
                    <a:pt x="73" y="41"/>
                  </a:lnTo>
                  <a:lnTo>
                    <a:pt x="61" y="44"/>
                  </a:lnTo>
                  <a:lnTo>
                    <a:pt x="51" y="46"/>
                  </a:lnTo>
                  <a:lnTo>
                    <a:pt x="39" y="49"/>
                  </a:lnTo>
                  <a:lnTo>
                    <a:pt x="29" y="52"/>
                  </a:lnTo>
                  <a:lnTo>
                    <a:pt x="20" y="54"/>
                  </a:lnTo>
                  <a:lnTo>
                    <a:pt x="0" y="45"/>
                  </a:lnTo>
                  <a:lnTo>
                    <a:pt x="17" y="38"/>
                  </a:lnTo>
                  <a:lnTo>
                    <a:pt x="37" y="30"/>
                  </a:lnTo>
                  <a:lnTo>
                    <a:pt x="56" y="23"/>
                  </a:lnTo>
                  <a:lnTo>
                    <a:pt x="76" y="17"/>
                  </a:lnTo>
                  <a:lnTo>
                    <a:pt x="98" y="12"/>
                  </a:lnTo>
                  <a:lnTo>
                    <a:pt x="120" y="7"/>
                  </a:lnTo>
                  <a:lnTo>
                    <a:pt x="145" y="4"/>
                  </a:lnTo>
                  <a:lnTo>
                    <a:pt x="169" y="1"/>
                  </a:lnTo>
                  <a:lnTo>
                    <a:pt x="194" y="0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D1843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95" name="Freeform 61">
              <a:extLst>
                <a:ext uri="{FF2B5EF4-FFF2-40B4-BE49-F238E27FC236}">
                  <a16:creationId xmlns:a16="http://schemas.microsoft.com/office/drawing/2014/main" id="{0CB2D734-F47C-46E0-BF9D-6CCF60F7A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4" y="3999"/>
              <a:ext cx="934" cy="217"/>
            </a:xfrm>
            <a:custGeom>
              <a:avLst/>
              <a:gdLst>
                <a:gd name="T0" fmla="*/ 220 w 934"/>
                <a:gd name="T1" fmla="*/ 161 h 217"/>
                <a:gd name="T2" fmla="*/ 291 w 934"/>
                <a:gd name="T3" fmla="*/ 169 h 217"/>
                <a:gd name="T4" fmla="*/ 362 w 934"/>
                <a:gd name="T5" fmla="*/ 177 h 217"/>
                <a:gd name="T6" fmla="*/ 438 w 934"/>
                <a:gd name="T7" fmla="*/ 185 h 217"/>
                <a:gd name="T8" fmla="*/ 514 w 934"/>
                <a:gd name="T9" fmla="*/ 191 h 217"/>
                <a:gd name="T10" fmla="*/ 590 w 934"/>
                <a:gd name="T11" fmla="*/ 195 h 217"/>
                <a:gd name="T12" fmla="*/ 666 w 934"/>
                <a:gd name="T13" fmla="*/ 196 h 217"/>
                <a:gd name="T14" fmla="*/ 737 w 934"/>
                <a:gd name="T15" fmla="*/ 191 h 217"/>
                <a:gd name="T16" fmla="*/ 808 w 934"/>
                <a:gd name="T17" fmla="*/ 182 h 217"/>
                <a:gd name="T18" fmla="*/ 875 w 934"/>
                <a:gd name="T19" fmla="*/ 167 h 217"/>
                <a:gd name="T20" fmla="*/ 934 w 934"/>
                <a:gd name="T21" fmla="*/ 144 h 217"/>
                <a:gd name="T22" fmla="*/ 929 w 934"/>
                <a:gd name="T23" fmla="*/ 160 h 217"/>
                <a:gd name="T24" fmla="*/ 916 w 934"/>
                <a:gd name="T25" fmla="*/ 174 h 217"/>
                <a:gd name="T26" fmla="*/ 894 w 934"/>
                <a:gd name="T27" fmla="*/ 183 h 217"/>
                <a:gd name="T28" fmla="*/ 867 w 934"/>
                <a:gd name="T29" fmla="*/ 190 h 217"/>
                <a:gd name="T30" fmla="*/ 835 w 934"/>
                <a:gd name="T31" fmla="*/ 196 h 217"/>
                <a:gd name="T32" fmla="*/ 799 w 934"/>
                <a:gd name="T33" fmla="*/ 200 h 217"/>
                <a:gd name="T34" fmla="*/ 764 w 934"/>
                <a:gd name="T35" fmla="*/ 204 h 217"/>
                <a:gd name="T36" fmla="*/ 728 w 934"/>
                <a:gd name="T37" fmla="*/ 207 h 217"/>
                <a:gd name="T38" fmla="*/ 693 w 934"/>
                <a:gd name="T39" fmla="*/ 211 h 217"/>
                <a:gd name="T40" fmla="*/ 661 w 934"/>
                <a:gd name="T41" fmla="*/ 215 h 217"/>
                <a:gd name="T42" fmla="*/ 598 w 934"/>
                <a:gd name="T43" fmla="*/ 216 h 217"/>
                <a:gd name="T44" fmla="*/ 534 w 934"/>
                <a:gd name="T45" fmla="*/ 217 h 217"/>
                <a:gd name="T46" fmla="*/ 473 w 934"/>
                <a:gd name="T47" fmla="*/ 216 h 217"/>
                <a:gd name="T48" fmla="*/ 411 w 934"/>
                <a:gd name="T49" fmla="*/ 214 h 217"/>
                <a:gd name="T50" fmla="*/ 350 w 934"/>
                <a:gd name="T51" fmla="*/ 209 h 217"/>
                <a:gd name="T52" fmla="*/ 291 w 934"/>
                <a:gd name="T53" fmla="*/ 203 h 217"/>
                <a:gd name="T54" fmla="*/ 232 w 934"/>
                <a:gd name="T55" fmla="*/ 193 h 217"/>
                <a:gd name="T56" fmla="*/ 176 w 934"/>
                <a:gd name="T57" fmla="*/ 180 h 217"/>
                <a:gd name="T58" fmla="*/ 122 w 934"/>
                <a:gd name="T59" fmla="*/ 163 h 217"/>
                <a:gd name="T60" fmla="*/ 71 w 934"/>
                <a:gd name="T61" fmla="*/ 141 h 217"/>
                <a:gd name="T62" fmla="*/ 71 w 934"/>
                <a:gd name="T63" fmla="*/ 126 h 217"/>
                <a:gd name="T64" fmla="*/ 68 w 934"/>
                <a:gd name="T65" fmla="*/ 111 h 217"/>
                <a:gd name="T66" fmla="*/ 63 w 934"/>
                <a:gd name="T67" fmla="*/ 96 h 217"/>
                <a:gd name="T68" fmla="*/ 58 w 934"/>
                <a:gd name="T69" fmla="*/ 83 h 217"/>
                <a:gd name="T70" fmla="*/ 51 w 934"/>
                <a:gd name="T71" fmla="*/ 69 h 217"/>
                <a:gd name="T72" fmla="*/ 41 w 934"/>
                <a:gd name="T73" fmla="*/ 55 h 217"/>
                <a:gd name="T74" fmla="*/ 32 w 934"/>
                <a:gd name="T75" fmla="*/ 41 h 217"/>
                <a:gd name="T76" fmla="*/ 22 w 934"/>
                <a:gd name="T77" fmla="*/ 28 h 217"/>
                <a:gd name="T78" fmla="*/ 12 w 934"/>
                <a:gd name="T79" fmla="*/ 14 h 217"/>
                <a:gd name="T80" fmla="*/ 0 w 934"/>
                <a:gd name="T81" fmla="*/ 0 h 217"/>
                <a:gd name="T82" fmla="*/ 36 w 934"/>
                <a:gd name="T83" fmla="*/ 12 h 217"/>
                <a:gd name="T84" fmla="*/ 61 w 934"/>
                <a:gd name="T85" fmla="*/ 27 h 217"/>
                <a:gd name="T86" fmla="*/ 76 w 934"/>
                <a:gd name="T87" fmla="*/ 44 h 217"/>
                <a:gd name="T88" fmla="*/ 88 w 934"/>
                <a:gd name="T89" fmla="*/ 63 h 217"/>
                <a:gd name="T90" fmla="*/ 95 w 934"/>
                <a:gd name="T91" fmla="*/ 83 h 217"/>
                <a:gd name="T92" fmla="*/ 105 w 934"/>
                <a:gd name="T93" fmla="*/ 102 h 217"/>
                <a:gd name="T94" fmla="*/ 120 w 934"/>
                <a:gd name="T95" fmla="*/ 121 h 217"/>
                <a:gd name="T96" fmla="*/ 142 w 934"/>
                <a:gd name="T97" fmla="*/ 139 h 217"/>
                <a:gd name="T98" fmla="*/ 176 w 934"/>
                <a:gd name="T99" fmla="*/ 152 h 217"/>
                <a:gd name="T100" fmla="*/ 220 w 934"/>
                <a:gd name="T101" fmla="*/ 161 h 217"/>
                <a:gd name="T102" fmla="*/ 220 w 934"/>
                <a:gd name="T103" fmla="*/ 161 h 21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34"/>
                <a:gd name="T157" fmla="*/ 0 h 217"/>
                <a:gd name="T158" fmla="*/ 934 w 934"/>
                <a:gd name="T159" fmla="*/ 217 h 21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34" h="217">
                  <a:moveTo>
                    <a:pt x="220" y="161"/>
                  </a:moveTo>
                  <a:lnTo>
                    <a:pt x="291" y="169"/>
                  </a:lnTo>
                  <a:lnTo>
                    <a:pt x="362" y="177"/>
                  </a:lnTo>
                  <a:lnTo>
                    <a:pt x="438" y="185"/>
                  </a:lnTo>
                  <a:lnTo>
                    <a:pt x="514" y="191"/>
                  </a:lnTo>
                  <a:lnTo>
                    <a:pt x="590" y="195"/>
                  </a:lnTo>
                  <a:lnTo>
                    <a:pt x="666" y="196"/>
                  </a:lnTo>
                  <a:lnTo>
                    <a:pt x="737" y="191"/>
                  </a:lnTo>
                  <a:lnTo>
                    <a:pt x="808" y="182"/>
                  </a:lnTo>
                  <a:lnTo>
                    <a:pt x="875" y="167"/>
                  </a:lnTo>
                  <a:lnTo>
                    <a:pt x="934" y="144"/>
                  </a:lnTo>
                  <a:lnTo>
                    <a:pt x="929" y="160"/>
                  </a:lnTo>
                  <a:lnTo>
                    <a:pt x="916" y="174"/>
                  </a:lnTo>
                  <a:lnTo>
                    <a:pt x="894" y="183"/>
                  </a:lnTo>
                  <a:lnTo>
                    <a:pt x="867" y="190"/>
                  </a:lnTo>
                  <a:lnTo>
                    <a:pt x="835" y="196"/>
                  </a:lnTo>
                  <a:lnTo>
                    <a:pt x="799" y="200"/>
                  </a:lnTo>
                  <a:lnTo>
                    <a:pt x="764" y="204"/>
                  </a:lnTo>
                  <a:lnTo>
                    <a:pt x="728" y="207"/>
                  </a:lnTo>
                  <a:lnTo>
                    <a:pt x="693" y="211"/>
                  </a:lnTo>
                  <a:lnTo>
                    <a:pt x="661" y="215"/>
                  </a:lnTo>
                  <a:lnTo>
                    <a:pt x="598" y="216"/>
                  </a:lnTo>
                  <a:lnTo>
                    <a:pt x="534" y="217"/>
                  </a:lnTo>
                  <a:lnTo>
                    <a:pt x="473" y="216"/>
                  </a:lnTo>
                  <a:lnTo>
                    <a:pt x="411" y="214"/>
                  </a:lnTo>
                  <a:lnTo>
                    <a:pt x="350" y="209"/>
                  </a:lnTo>
                  <a:lnTo>
                    <a:pt x="291" y="203"/>
                  </a:lnTo>
                  <a:lnTo>
                    <a:pt x="232" y="193"/>
                  </a:lnTo>
                  <a:lnTo>
                    <a:pt x="176" y="180"/>
                  </a:lnTo>
                  <a:lnTo>
                    <a:pt x="122" y="163"/>
                  </a:lnTo>
                  <a:lnTo>
                    <a:pt x="71" y="141"/>
                  </a:lnTo>
                  <a:lnTo>
                    <a:pt x="71" y="126"/>
                  </a:lnTo>
                  <a:lnTo>
                    <a:pt x="68" y="111"/>
                  </a:lnTo>
                  <a:lnTo>
                    <a:pt x="63" y="96"/>
                  </a:lnTo>
                  <a:lnTo>
                    <a:pt x="58" y="83"/>
                  </a:lnTo>
                  <a:lnTo>
                    <a:pt x="51" y="69"/>
                  </a:lnTo>
                  <a:lnTo>
                    <a:pt x="41" y="55"/>
                  </a:lnTo>
                  <a:lnTo>
                    <a:pt x="32" y="41"/>
                  </a:lnTo>
                  <a:lnTo>
                    <a:pt x="22" y="28"/>
                  </a:lnTo>
                  <a:lnTo>
                    <a:pt x="12" y="14"/>
                  </a:lnTo>
                  <a:lnTo>
                    <a:pt x="0" y="0"/>
                  </a:lnTo>
                  <a:lnTo>
                    <a:pt x="36" y="12"/>
                  </a:lnTo>
                  <a:lnTo>
                    <a:pt x="61" y="27"/>
                  </a:lnTo>
                  <a:lnTo>
                    <a:pt x="76" y="44"/>
                  </a:lnTo>
                  <a:lnTo>
                    <a:pt x="88" y="63"/>
                  </a:lnTo>
                  <a:lnTo>
                    <a:pt x="95" y="83"/>
                  </a:lnTo>
                  <a:lnTo>
                    <a:pt x="105" y="102"/>
                  </a:lnTo>
                  <a:lnTo>
                    <a:pt x="120" y="121"/>
                  </a:lnTo>
                  <a:lnTo>
                    <a:pt x="142" y="139"/>
                  </a:lnTo>
                  <a:lnTo>
                    <a:pt x="176" y="152"/>
                  </a:lnTo>
                  <a:lnTo>
                    <a:pt x="220" y="161"/>
                  </a:lnTo>
                  <a:close/>
                </a:path>
              </a:pathLst>
            </a:custGeom>
            <a:solidFill>
              <a:srgbClr val="D1843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96" name="Freeform 62">
              <a:extLst>
                <a:ext uri="{FF2B5EF4-FFF2-40B4-BE49-F238E27FC236}">
                  <a16:creationId xmlns:a16="http://schemas.microsoft.com/office/drawing/2014/main" id="{4EAADA9B-9C4A-4196-9EEE-56670635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0" y="3743"/>
              <a:ext cx="101" cy="121"/>
            </a:xfrm>
            <a:custGeom>
              <a:avLst/>
              <a:gdLst>
                <a:gd name="T0" fmla="*/ 81 w 101"/>
                <a:gd name="T1" fmla="*/ 103 h 121"/>
                <a:gd name="T2" fmla="*/ 44 w 101"/>
                <a:gd name="T3" fmla="*/ 121 h 121"/>
                <a:gd name="T4" fmla="*/ 39 w 101"/>
                <a:gd name="T5" fmla="*/ 110 h 121"/>
                <a:gd name="T6" fmla="*/ 34 w 101"/>
                <a:gd name="T7" fmla="*/ 100 h 121"/>
                <a:gd name="T8" fmla="*/ 29 w 101"/>
                <a:gd name="T9" fmla="*/ 88 h 121"/>
                <a:gd name="T10" fmla="*/ 25 w 101"/>
                <a:gd name="T11" fmla="*/ 77 h 121"/>
                <a:gd name="T12" fmla="*/ 20 w 101"/>
                <a:gd name="T13" fmla="*/ 67 h 121"/>
                <a:gd name="T14" fmla="*/ 15 w 101"/>
                <a:gd name="T15" fmla="*/ 55 h 121"/>
                <a:gd name="T16" fmla="*/ 10 w 101"/>
                <a:gd name="T17" fmla="*/ 44 h 121"/>
                <a:gd name="T18" fmla="*/ 5 w 101"/>
                <a:gd name="T19" fmla="*/ 32 h 121"/>
                <a:gd name="T20" fmla="*/ 3 w 101"/>
                <a:gd name="T21" fmla="*/ 20 h 121"/>
                <a:gd name="T22" fmla="*/ 0 w 101"/>
                <a:gd name="T23" fmla="*/ 6 h 121"/>
                <a:gd name="T24" fmla="*/ 47 w 101"/>
                <a:gd name="T25" fmla="*/ 0 h 121"/>
                <a:gd name="T26" fmla="*/ 76 w 101"/>
                <a:gd name="T27" fmla="*/ 0 h 121"/>
                <a:gd name="T28" fmla="*/ 93 w 101"/>
                <a:gd name="T29" fmla="*/ 6 h 121"/>
                <a:gd name="T30" fmla="*/ 101 w 101"/>
                <a:gd name="T31" fmla="*/ 16 h 121"/>
                <a:gd name="T32" fmla="*/ 101 w 101"/>
                <a:gd name="T33" fmla="*/ 30 h 121"/>
                <a:gd name="T34" fmla="*/ 93 w 101"/>
                <a:gd name="T35" fmla="*/ 46 h 121"/>
                <a:gd name="T36" fmla="*/ 86 w 101"/>
                <a:gd name="T37" fmla="*/ 62 h 121"/>
                <a:gd name="T38" fmla="*/ 81 w 101"/>
                <a:gd name="T39" fmla="*/ 78 h 121"/>
                <a:gd name="T40" fmla="*/ 79 w 101"/>
                <a:gd name="T41" fmla="*/ 93 h 121"/>
                <a:gd name="T42" fmla="*/ 81 w 101"/>
                <a:gd name="T43" fmla="*/ 104 h 121"/>
                <a:gd name="T44" fmla="*/ 81 w 101"/>
                <a:gd name="T45" fmla="*/ 104 h 121"/>
                <a:gd name="T46" fmla="*/ 81 w 101"/>
                <a:gd name="T47" fmla="*/ 103 h 12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1"/>
                <a:gd name="T73" fmla="*/ 0 h 121"/>
                <a:gd name="T74" fmla="*/ 101 w 101"/>
                <a:gd name="T75" fmla="*/ 121 h 12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1" h="121">
                  <a:moveTo>
                    <a:pt x="81" y="103"/>
                  </a:moveTo>
                  <a:lnTo>
                    <a:pt x="44" y="121"/>
                  </a:lnTo>
                  <a:lnTo>
                    <a:pt x="39" y="110"/>
                  </a:lnTo>
                  <a:lnTo>
                    <a:pt x="34" y="100"/>
                  </a:lnTo>
                  <a:lnTo>
                    <a:pt x="29" y="88"/>
                  </a:lnTo>
                  <a:lnTo>
                    <a:pt x="25" y="77"/>
                  </a:lnTo>
                  <a:lnTo>
                    <a:pt x="20" y="67"/>
                  </a:lnTo>
                  <a:lnTo>
                    <a:pt x="15" y="55"/>
                  </a:lnTo>
                  <a:lnTo>
                    <a:pt x="10" y="44"/>
                  </a:lnTo>
                  <a:lnTo>
                    <a:pt x="5" y="32"/>
                  </a:lnTo>
                  <a:lnTo>
                    <a:pt x="3" y="20"/>
                  </a:lnTo>
                  <a:lnTo>
                    <a:pt x="0" y="6"/>
                  </a:lnTo>
                  <a:lnTo>
                    <a:pt x="47" y="0"/>
                  </a:lnTo>
                  <a:lnTo>
                    <a:pt x="76" y="0"/>
                  </a:lnTo>
                  <a:lnTo>
                    <a:pt x="93" y="6"/>
                  </a:lnTo>
                  <a:lnTo>
                    <a:pt x="101" y="16"/>
                  </a:lnTo>
                  <a:lnTo>
                    <a:pt x="101" y="30"/>
                  </a:lnTo>
                  <a:lnTo>
                    <a:pt x="93" y="46"/>
                  </a:lnTo>
                  <a:lnTo>
                    <a:pt x="86" y="62"/>
                  </a:lnTo>
                  <a:lnTo>
                    <a:pt x="81" y="78"/>
                  </a:lnTo>
                  <a:lnTo>
                    <a:pt x="79" y="93"/>
                  </a:lnTo>
                  <a:lnTo>
                    <a:pt x="81" y="104"/>
                  </a:lnTo>
                  <a:lnTo>
                    <a:pt x="81" y="103"/>
                  </a:lnTo>
                  <a:close/>
                </a:path>
              </a:pathLst>
            </a:custGeom>
            <a:solidFill>
              <a:srgbClr val="FF00B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97" name="Freeform 63">
              <a:extLst>
                <a:ext uri="{FF2B5EF4-FFF2-40B4-BE49-F238E27FC236}">
                  <a16:creationId xmlns:a16="http://schemas.microsoft.com/office/drawing/2014/main" id="{34E4275E-C2BA-4365-9A44-7CA583D15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8" y="3747"/>
              <a:ext cx="118" cy="132"/>
            </a:xfrm>
            <a:custGeom>
              <a:avLst/>
              <a:gdLst>
                <a:gd name="T0" fmla="*/ 122 w 122"/>
                <a:gd name="T1" fmla="*/ 2 h 132"/>
                <a:gd name="T2" fmla="*/ 103 w 122"/>
                <a:gd name="T3" fmla="*/ 132 h 132"/>
                <a:gd name="T4" fmla="*/ 56 w 122"/>
                <a:gd name="T5" fmla="*/ 131 h 132"/>
                <a:gd name="T6" fmla="*/ 24 w 122"/>
                <a:gd name="T7" fmla="*/ 125 h 132"/>
                <a:gd name="T8" fmla="*/ 7 w 122"/>
                <a:gd name="T9" fmla="*/ 115 h 132"/>
                <a:gd name="T10" fmla="*/ 0 w 122"/>
                <a:gd name="T11" fmla="*/ 103 h 132"/>
                <a:gd name="T12" fmla="*/ 2 w 122"/>
                <a:gd name="T13" fmla="*/ 87 h 132"/>
                <a:gd name="T14" fmla="*/ 10 w 122"/>
                <a:gd name="T15" fmla="*/ 71 h 132"/>
                <a:gd name="T16" fmla="*/ 17 w 122"/>
                <a:gd name="T17" fmla="*/ 52 h 132"/>
                <a:gd name="T18" fmla="*/ 24 w 122"/>
                <a:gd name="T19" fmla="*/ 35 h 132"/>
                <a:gd name="T20" fmla="*/ 27 w 122"/>
                <a:gd name="T21" fmla="*/ 18 h 132"/>
                <a:gd name="T22" fmla="*/ 22 w 122"/>
                <a:gd name="T23" fmla="*/ 2 h 132"/>
                <a:gd name="T24" fmla="*/ 34 w 122"/>
                <a:gd name="T25" fmla="*/ 3 h 132"/>
                <a:gd name="T26" fmla="*/ 46 w 122"/>
                <a:gd name="T27" fmla="*/ 3 h 132"/>
                <a:gd name="T28" fmla="*/ 56 w 122"/>
                <a:gd name="T29" fmla="*/ 2 h 132"/>
                <a:gd name="T30" fmla="*/ 63 w 122"/>
                <a:gd name="T31" fmla="*/ 2 h 132"/>
                <a:gd name="T32" fmla="*/ 73 w 122"/>
                <a:gd name="T33" fmla="*/ 1 h 132"/>
                <a:gd name="T34" fmla="*/ 83 w 122"/>
                <a:gd name="T35" fmla="*/ 0 h 132"/>
                <a:gd name="T36" fmla="*/ 93 w 122"/>
                <a:gd name="T37" fmla="*/ 0 h 132"/>
                <a:gd name="T38" fmla="*/ 103 w 122"/>
                <a:gd name="T39" fmla="*/ 0 h 132"/>
                <a:gd name="T40" fmla="*/ 112 w 122"/>
                <a:gd name="T41" fmla="*/ 1 h 132"/>
                <a:gd name="T42" fmla="*/ 122 w 122"/>
                <a:gd name="T43" fmla="*/ 2 h 132"/>
                <a:gd name="T44" fmla="*/ 122 w 122"/>
                <a:gd name="T45" fmla="*/ 2 h 1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22"/>
                <a:gd name="T70" fmla="*/ 0 h 132"/>
                <a:gd name="T71" fmla="*/ 122 w 122"/>
                <a:gd name="T72" fmla="*/ 132 h 1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22" h="132">
                  <a:moveTo>
                    <a:pt x="122" y="2"/>
                  </a:moveTo>
                  <a:lnTo>
                    <a:pt x="103" y="132"/>
                  </a:lnTo>
                  <a:lnTo>
                    <a:pt x="56" y="131"/>
                  </a:lnTo>
                  <a:lnTo>
                    <a:pt x="24" y="125"/>
                  </a:lnTo>
                  <a:lnTo>
                    <a:pt x="7" y="115"/>
                  </a:lnTo>
                  <a:lnTo>
                    <a:pt x="0" y="103"/>
                  </a:lnTo>
                  <a:lnTo>
                    <a:pt x="2" y="87"/>
                  </a:lnTo>
                  <a:lnTo>
                    <a:pt x="10" y="71"/>
                  </a:lnTo>
                  <a:lnTo>
                    <a:pt x="17" y="52"/>
                  </a:lnTo>
                  <a:lnTo>
                    <a:pt x="24" y="35"/>
                  </a:lnTo>
                  <a:lnTo>
                    <a:pt x="27" y="18"/>
                  </a:lnTo>
                  <a:lnTo>
                    <a:pt x="22" y="2"/>
                  </a:lnTo>
                  <a:lnTo>
                    <a:pt x="34" y="3"/>
                  </a:lnTo>
                  <a:lnTo>
                    <a:pt x="46" y="3"/>
                  </a:lnTo>
                  <a:lnTo>
                    <a:pt x="56" y="2"/>
                  </a:lnTo>
                  <a:lnTo>
                    <a:pt x="63" y="2"/>
                  </a:lnTo>
                  <a:lnTo>
                    <a:pt x="73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103" y="0"/>
                  </a:lnTo>
                  <a:lnTo>
                    <a:pt x="112" y="1"/>
                  </a:lnTo>
                  <a:lnTo>
                    <a:pt x="122" y="2"/>
                  </a:lnTo>
                  <a:close/>
                </a:path>
              </a:pathLst>
            </a:custGeom>
            <a:solidFill>
              <a:srgbClr val="B3D9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98" name="Freeform 64">
              <a:extLst>
                <a:ext uri="{FF2B5EF4-FFF2-40B4-BE49-F238E27FC236}">
                  <a16:creationId xmlns:a16="http://schemas.microsoft.com/office/drawing/2014/main" id="{F882708B-9551-42B1-9C5C-29416A5ED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5" y="3749"/>
              <a:ext cx="88" cy="185"/>
            </a:xfrm>
            <a:custGeom>
              <a:avLst/>
              <a:gdLst>
                <a:gd name="T0" fmla="*/ 88 w 88"/>
                <a:gd name="T1" fmla="*/ 0 h 185"/>
                <a:gd name="T2" fmla="*/ 88 w 88"/>
                <a:gd name="T3" fmla="*/ 19 h 185"/>
                <a:gd name="T4" fmla="*/ 88 w 88"/>
                <a:gd name="T5" fmla="*/ 38 h 185"/>
                <a:gd name="T6" fmla="*/ 86 w 88"/>
                <a:gd name="T7" fmla="*/ 56 h 185"/>
                <a:gd name="T8" fmla="*/ 86 w 88"/>
                <a:gd name="T9" fmla="*/ 75 h 185"/>
                <a:gd name="T10" fmla="*/ 86 w 88"/>
                <a:gd name="T11" fmla="*/ 94 h 185"/>
                <a:gd name="T12" fmla="*/ 83 w 88"/>
                <a:gd name="T13" fmla="*/ 112 h 185"/>
                <a:gd name="T14" fmla="*/ 81 w 88"/>
                <a:gd name="T15" fmla="*/ 130 h 185"/>
                <a:gd name="T16" fmla="*/ 76 w 88"/>
                <a:gd name="T17" fmla="*/ 150 h 185"/>
                <a:gd name="T18" fmla="*/ 71 w 88"/>
                <a:gd name="T19" fmla="*/ 168 h 185"/>
                <a:gd name="T20" fmla="*/ 64 w 88"/>
                <a:gd name="T21" fmla="*/ 185 h 185"/>
                <a:gd name="T22" fmla="*/ 34 w 88"/>
                <a:gd name="T23" fmla="*/ 173 h 185"/>
                <a:gd name="T24" fmla="*/ 14 w 88"/>
                <a:gd name="T25" fmla="*/ 157 h 185"/>
                <a:gd name="T26" fmla="*/ 2 w 88"/>
                <a:gd name="T27" fmla="*/ 139 h 185"/>
                <a:gd name="T28" fmla="*/ 0 w 88"/>
                <a:gd name="T29" fmla="*/ 120 h 185"/>
                <a:gd name="T30" fmla="*/ 2 w 88"/>
                <a:gd name="T31" fmla="*/ 99 h 185"/>
                <a:gd name="T32" fmla="*/ 7 w 88"/>
                <a:gd name="T33" fmla="*/ 79 h 185"/>
                <a:gd name="T34" fmla="*/ 12 w 88"/>
                <a:gd name="T35" fmla="*/ 58 h 185"/>
                <a:gd name="T36" fmla="*/ 17 w 88"/>
                <a:gd name="T37" fmla="*/ 38 h 185"/>
                <a:gd name="T38" fmla="*/ 22 w 88"/>
                <a:gd name="T39" fmla="*/ 18 h 185"/>
                <a:gd name="T40" fmla="*/ 19 w 88"/>
                <a:gd name="T41" fmla="*/ 0 h 185"/>
                <a:gd name="T42" fmla="*/ 88 w 88"/>
                <a:gd name="T43" fmla="*/ 0 h 185"/>
                <a:gd name="T44" fmla="*/ 88 w 88"/>
                <a:gd name="T45" fmla="*/ 0 h 18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8"/>
                <a:gd name="T70" fmla="*/ 0 h 185"/>
                <a:gd name="T71" fmla="*/ 88 w 88"/>
                <a:gd name="T72" fmla="*/ 185 h 18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8" h="185">
                  <a:moveTo>
                    <a:pt x="88" y="0"/>
                  </a:moveTo>
                  <a:lnTo>
                    <a:pt x="88" y="19"/>
                  </a:lnTo>
                  <a:lnTo>
                    <a:pt x="88" y="38"/>
                  </a:lnTo>
                  <a:lnTo>
                    <a:pt x="86" y="56"/>
                  </a:lnTo>
                  <a:lnTo>
                    <a:pt x="86" y="75"/>
                  </a:lnTo>
                  <a:lnTo>
                    <a:pt x="86" y="94"/>
                  </a:lnTo>
                  <a:lnTo>
                    <a:pt x="83" y="112"/>
                  </a:lnTo>
                  <a:lnTo>
                    <a:pt x="81" y="130"/>
                  </a:lnTo>
                  <a:lnTo>
                    <a:pt x="76" y="150"/>
                  </a:lnTo>
                  <a:lnTo>
                    <a:pt x="71" y="168"/>
                  </a:lnTo>
                  <a:lnTo>
                    <a:pt x="64" y="185"/>
                  </a:lnTo>
                  <a:lnTo>
                    <a:pt x="34" y="173"/>
                  </a:lnTo>
                  <a:lnTo>
                    <a:pt x="14" y="157"/>
                  </a:lnTo>
                  <a:lnTo>
                    <a:pt x="2" y="139"/>
                  </a:lnTo>
                  <a:lnTo>
                    <a:pt x="0" y="120"/>
                  </a:lnTo>
                  <a:lnTo>
                    <a:pt x="2" y="99"/>
                  </a:lnTo>
                  <a:lnTo>
                    <a:pt x="7" y="79"/>
                  </a:lnTo>
                  <a:lnTo>
                    <a:pt x="12" y="58"/>
                  </a:lnTo>
                  <a:lnTo>
                    <a:pt x="17" y="38"/>
                  </a:lnTo>
                  <a:lnTo>
                    <a:pt x="22" y="18"/>
                  </a:lnTo>
                  <a:lnTo>
                    <a:pt x="19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00B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199" name="Freeform 65">
              <a:extLst>
                <a:ext uri="{FF2B5EF4-FFF2-40B4-BE49-F238E27FC236}">
                  <a16:creationId xmlns:a16="http://schemas.microsoft.com/office/drawing/2014/main" id="{4E2C6C81-333C-43A4-AF6B-C17688119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4" y="3977"/>
              <a:ext cx="277" cy="143"/>
            </a:xfrm>
            <a:custGeom>
              <a:avLst/>
              <a:gdLst>
                <a:gd name="T0" fmla="*/ 265 w 275"/>
                <a:gd name="T1" fmla="*/ 86 h 147"/>
                <a:gd name="T2" fmla="*/ 262 w 275"/>
                <a:gd name="T3" fmla="*/ 94 h 147"/>
                <a:gd name="T4" fmla="*/ 262 w 275"/>
                <a:gd name="T5" fmla="*/ 100 h 147"/>
                <a:gd name="T6" fmla="*/ 265 w 275"/>
                <a:gd name="T7" fmla="*/ 106 h 147"/>
                <a:gd name="T8" fmla="*/ 270 w 275"/>
                <a:gd name="T9" fmla="*/ 113 h 147"/>
                <a:gd name="T10" fmla="*/ 272 w 275"/>
                <a:gd name="T11" fmla="*/ 120 h 147"/>
                <a:gd name="T12" fmla="*/ 275 w 275"/>
                <a:gd name="T13" fmla="*/ 126 h 147"/>
                <a:gd name="T14" fmla="*/ 275 w 275"/>
                <a:gd name="T15" fmla="*/ 131 h 147"/>
                <a:gd name="T16" fmla="*/ 272 w 275"/>
                <a:gd name="T17" fmla="*/ 137 h 147"/>
                <a:gd name="T18" fmla="*/ 267 w 275"/>
                <a:gd name="T19" fmla="*/ 143 h 147"/>
                <a:gd name="T20" fmla="*/ 258 w 275"/>
                <a:gd name="T21" fmla="*/ 147 h 147"/>
                <a:gd name="T22" fmla="*/ 240 w 275"/>
                <a:gd name="T23" fmla="*/ 129 h 147"/>
                <a:gd name="T24" fmla="*/ 216 w 275"/>
                <a:gd name="T25" fmla="*/ 114 h 147"/>
                <a:gd name="T26" fmla="*/ 184 w 275"/>
                <a:gd name="T27" fmla="*/ 100 h 147"/>
                <a:gd name="T28" fmla="*/ 150 w 275"/>
                <a:gd name="T29" fmla="*/ 89 h 147"/>
                <a:gd name="T30" fmla="*/ 113 w 275"/>
                <a:gd name="T31" fmla="*/ 78 h 147"/>
                <a:gd name="T32" fmla="*/ 79 w 275"/>
                <a:gd name="T33" fmla="*/ 66 h 147"/>
                <a:gd name="T34" fmla="*/ 47 w 275"/>
                <a:gd name="T35" fmla="*/ 54 h 147"/>
                <a:gd name="T36" fmla="*/ 22 w 275"/>
                <a:gd name="T37" fmla="*/ 39 h 147"/>
                <a:gd name="T38" fmla="*/ 8 w 275"/>
                <a:gd name="T39" fmla="*/ 22 h 147"/>
                <a:gd name="T40" fmla="*/ 0 w 275"/>
                <a:gd name="T41" fmla="*/ 0 h 147"/>
                <a:gd name="T42" fmla="*/ 35 w 275"/>
                <a:gd name="T43" fmla="*/ 2 h 147"/>
                <a:gd name="T44" fmla="*/ 69 w 275"/>
                <a:gd name="T45" fmla="*/ 6 h 147"/>
                <a:gd name="T46" fmla="*/ 101 w 275"/>
                <a:gd name="T47" fmla="*/ 11 h 147"/>
                <a:gd name="T48" fmla="*/ 130 w 275"/>
                <a:gd name="T49" fmla="*/ 18 h 147"/>
                <a:gd name="T50" fmla="*/ 160 w 275"/>
                <a:gd name="T51" fmla="*/ 27 h 147"/>
                <a:gd name="T52" fmla="*/ 184 w 275"/>
                <a:gd name="T53" fmla="*/ 36 h 147"/>
                <a:gd name="T54" fmla="*/ 209 w 275"/>
                <a:gd name="T55" fmla="*/ 48 h 147"/>
                <a:gd name="T56" fmla="*/ 231 w 275"/>
                <a:gd name="T57" fmla="*/ 59 h 147"/>
                <a:gd name="T58" fmla="*/ 250 w 275"/>
                <a:gd name="T59" fmla="*/ 73 h 147"/>
                <a:gd name="T60" fmla="*/ 265 w 275"/>
                <a:gd name="T61" fmla="*/ 86 h 147"/>
                <a:gd name="T62" fmla="*/ 265 w 275"/>
                <a:gd name="T63" fmla="*/ 86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75"/>
                <a:gd name="T97" fmla="*/ 0 h 147"/>
                <a:gd name="T98" fmla="*/ 275 w 275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75" h="147">
                  <a:moveTo>
                    <a:pt x="265" y="86"/>
                  </a:moveTo>
                  <a:lnTo>
                    <a:pt x="262" y="94"/>
                  </a:lnTo>
                  <a:lnTo>
                    <a:pt x="262" y="100"/>
                  </a:lnTo>
                  <a:lnTo>
                    <a:pt x="265" y="106"/>
                  </a:lnTo>
                  <a:lnTo>
                    <a:pt x="270" y="113"/>
                  </a:lnTo>
                  <a:lnTo>
                    <a:pt x="272" y="120"/>
                  </a:lnTo>
                  <a:lnTo>
                    <a:pt x="275" y="126"/>
                  </a:lnTo>
                  <a:lnTo>
                    <a:pt x="275" y="131"/>
                  </a:lnTo>
                  <a:lnTo>
                    <a:pt x="272" y="137"/>
                  </a:lnTo>
                  <a:lnTo>
                    <a:pt x="267" y="143"/>
                  </a:lnTo>
                  <a:lnTo>
                    <a:pt x="258" y="147"/>
                  </a:lnTo>
                  <a:lnTo>
                    <a:pt x="240" y="129"/>
                  </a:lnTo>
                  <a:lnTo>
                    <a:pt x="216" y="114"/>
                  </a:lnTo>
                  <a:lnTo>
                    <a:pt x="184" y="100"/>
                  </a:lnTo>
                  <a:lnTo>
                    <a:pt x="150" y="89"/>
                  </a:lnTo>
                  <a:lnTo>
                    <a:pt x="113" y="78"/>
                  </a:lnTo>
                  <a:lnTo>
                    <a:pt x="79" y="66"/>
                  </a:lnTo>
                  <a:lnTo>
                    <a:pt x="47" y="54"/>
                  </a:lnTo>
                  <a:lnTo>
                    <a:pt x="22" y="39"/>
                  </a:lnTo>
                  <a:lnTo>
                    <a:pt x="8" y="22"/>
                  </a:lnTo>
                  <a:lnTo>
                    <a:pt x="0" y="0"/>
                  </a:lnTo>
                  <a:lnTo>
                    <a:pt x="35" y="2"/>
                  </a:lnTo>
                  <a:lnTo>
                    <a:pt x="69" y="6"/>
                  </a:lnTo>
                  <a:lnTo>
                    <a:pt x="101" y="11"/>
                  </a:lnTo>
                  <a:lnTo>
                    <a:pt x="130" y="18"/>
                  </a:lnTo>
                  <a:lnTo>
                    <a:pt x="160" y="27"/>
                  </a:lnTo>
                  <a:lnTo>
                    <a:pt x="184" y="36"/>
                  </a:lnTo>
                  <a:lnTo>
                    <a:pt x="209" y="48"/>
                  </a:lnTo>
                  <a:lnTo>
                    <a:pt x="231" y="59"/>
                  </a:lnTo>
                  <a:lnTo>
                    <a:pt x="250" y="73"/>
                  </a:lnTo>
                  <a:lnTo>
                    <a:pt x="265" y="86"/>
                  </a:lnTo>
                  <a:close/>
                </a:path>
              </a:pathLst>
            </a:custGeom>
            <a:solidFill>
              <a:srgbClr val="00FF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200" name="Freeform 66">
              <a:extLst>
                <a:ext uri="{FF2B5EF4-FFF2-40B4-BE49-F238E27FC236}">
                  <a16:creationId xmlns:a16="http://schemas.microsoft.com/office/drawing/2014/main" id="{B65BA6F5-7349-4EF8-B8B7-6FA34B422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1" y="3893"/>
              <a:ext cx="272" cy="147"/>
            </a:xfrm>
            <a:custGeom>
              <a:avLst/>
              <a:gdLst>
                <a:gd name="T0" fmla="*/ 272 w 272"/>
                <a:gd name="T1" fmla="*/ 151 h 151"/>
                <a:gd name="T2" fmla="*/ 0 w 272"/>
                <a:gd name="T3" fmla="*/ 0 h 151"/>
                <a:gd name="T4" fmla="*/ 272 w 272"/>
                <a:gd name="T5" fmla="*/ 144 h 151"/>
                <a:gd name="T6" fmla="*/ 272 w 272"/>
                <a:gd name="T7" fmla="*/ 151 h 151"/>
                <a:gd name="T8" fmla="*/ 272 w 272"/>
                <a:gd name="T9" fmla="*/ 151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2"/>
                <a:gd name="T16" fmla="*/ 0 h 151"/>
                <a:gd name="T17" fmla="*/ 272 w 272"/>
                <a:gd name="T18" fmla="*/ 151 h 1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2" h="151">
                  <a:moveTo>
                    <a:pt x="272" y="151"/>
                  </a:moveTo>
                  <a:lnTo>
                    <a:pt x="0" y="0"/>
                  </a:lnTo>
                  <a:lnTo>
                    <a:pt x="272" y="144"/>
                  </a:lnTo>
                  <a:lnTo>
                    <a:pt x="272" y="151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201" name="Freeform 67">
              <a:extLst>
                <a:ext uri="{FF2B5EF4-FFF2-40B4-BE49-F238E27FC236}">
                  <a16:creationId xmlns:a16="http://schemas.microsoft.com/office/drawing/2014/main" id="{48E904FD-7A36-4572-B1A2-5EBFB411F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4" y="4015"/>
              <a:ext cx="309" cy="105"/>
            </a:xfrm>
            <a:custGeom>
              <a:avLst/>
              <a:gdLst>
                <a:gd name="T0" fmla="*/ 309 w 309"/>
                <a:gd name="T1" fmla="*/ 25 h 109"/>
                <a:gd name="T2" fmla="*/ 306 w 309"/>
                <a:gd name="T3" fmla="*/ 37 h 109"/>
                <a:gd name="T4" fmla="*/ 296 w 309"/>
                <a:gd name="T5" fmla="*/ 46 h 109"/>
                <a:gd name="T6" fmla="*/ 284 w 309"/>
                <a:gd name="T7" fmla="*/ 54 h 109"/>
                <a:gd name="T8" fmla="*/ 267 w 309"/>
                <a:gd name="T9" fmla="*/ 62 h 109"/>
                <a:gd name="T10" fmla="*/ 250 w 309"/>
                <a:gd name="T11" fmla="*/ 68 h 109"/>
                <a:gd name="T12" fmla="*/ 230 w 309"/>
                <a:gd name="T13" fmla="*/ 75 h 109"/>
                <a:gd name="T14" fmla="*/ 208 w 309"/>
                <a:gd name="T15" fmla="*/ 80 h 109"/>
                <a:gd name="T16" fmla="*/ 186 w 309"/>
                <a:gd name="T17" fmla="*/ 85 h 109"/>
                <a:gd name="T18" fmla="*/ 167 w 309"/>
                <a:gd name="T19" fmla="*/ 91 h 109"/>
                <a:gd name="T20" fmla="*/ 147 w 309"/>
                <a:gd name="T21" fmla="*/ 96 h 109"/>
                <a:gd name="T22" fmla="*/ 135 w 309"/>
                <a:gd name="T23" fmla="*/ 99 h 109"/>
                <a:gd name="T24" fmla="*/ 122 w 309"/>
                <a:gd name="T25" fmla="*/ 102 h 109"/>
                <a:gd name="T26" fmla="*/ 110 w 309"/>
                <a:gd name="T27" fmla="*/ 103 h 109"/>
                <a:gd name="T28" fmla="*/ 95 w 309"/>
                <a:gd name="T29" fmla="*/ 105 h 109"/>
                <a:gd name="T30" fmla="*/ 83 w 309"/>
                <a:gd name="T31" fmla="*/ 107 h 109"/>
                <a:gd name="T32" fmla="*/ 69 w 309"/>
                <a:gd name="T33" fmla="*/ 108 h 109"/>
                <a:gd name="T34" fmla="*/ 54 w 309"/>
                <a:gd name="T35" fmla="*/ 108 h 109"/>
                <a:gd name="T36" fmla="*/ 39 w 309"/>
                <a:gd name="T37" fmla="*/ 109 h 109"/>
                <a:gd name="T38" fmla="*/ 24 w 309"/>
                <a:gd name="T39" fmla="*/ 109 h 109"/>
                <a:gd name="T40" fmla="*/ 7 w 309"/>
                <a:gd name="T41" fmla="*/ 108 h 109"/>
                <a:gd name="T42" fmla="*/ 0 w 309"/>
                <a:gd name="T43" fmla="*/ 93 h 109"/>
                <a:gd name="T44" fmla="*/ 5 w 309"/>
                <a:gd name="T45" fmla="*/ 81 h 109"/>
                <a:gd name="T46" fmla="*/ 17 w 309"/>
                <a:gd name="T47" fmla="*/ 71 h 109"/>
                <a:gd name="T48" fmla="*/ 37 w 309"/>
                <a:gd name="T49" fmla="*/ 63 h 109"/>
                <a:gd name="T50" fmla="*/ 64 w 309"/>
                <a:gd name="T51" fmla="*/ 56 h 109"/>
                <a:gd name="T52" fmla="*/ 93 w 309"/>
                <a:gd name="T53" fmla="*/ 51 h 109"/>
                <a:gd name="T54" fmla="*/ 122 w 309"/>
                <a:gd name="T55" fmla="*/ 45 h 109"/>
                <a:gd name="T56" fmla="*/ 152 w 309"/>
                <a:gd name="T57" fmla="*/ 39 h 109"/>
                <a:gd name="T58" fmla="*/ 181 w 309"/>
                <a:gd name="T59" fmla="*/ 33 h 109"/>
                <a:gd name="T60" fmla="*/ 203 w 309"/>
                <a:gd name="T61" fmla="*/ 25 h 109"/>
                <a:gd name="T62" fmla="*/ 216 w 309"/>
                <a:gd name="T63" fmla="*/ 21 h 109"/>
                <a:gd name="T64" fmla="*/ 230 w 309"/>
                <a:gd name="T65" fmla="*/ 16 h 109"/>
                <a:gd name="T66" fmla="*/ 245 w 309"/>
                <a:gd name="T67" fmla="*/ 11 h 109"/>
                <a:gd name="T68" fmla="*/ 257 w 309"/>
                <a:gd name="T69" fmla="*/ 6 h 109"/>
                <a:gd name="T70" fmla="*/ 272 w 309"/>
                <a:gd name="T71" fmla="*/ 3 h 109"/>
                <a:gd name="T72" fmla="*/ 284 w 309"/>
                <a:gd name="T73" fmla="*/ 0 h 109"/>
                <a:gd name="T74" fmla="*/ 294 w 309"/>
                <a:gd name="T75" fmla="*/ 1 h 109"/>
                <a:gd name="T76" fmla="*/ 301 w 309"/>
                <a:gd name="T77" fmla="*/ 6 h 109"/>
                <a:gd name="T78" fmla="*/ 309 w 309"/>
                <a:gd name="T79" fmla="*/ 14 h 109"/>
                <a:gd name="T80" fmla="*/ 309 w 309"/>
                <a:gd name="T81" fmla="*/ 25 h 109"/>
                <a:gd name="T82" fmla="*/ 309 w 309"/>
                <a:gd name="T83" fmla="*/ 25 h 1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9"/>
                <a:gd name="T127" fmla="*/ 0 h 109"/>
                <a:gd name="T128" fmla="*/ 309 w 309"/>
                <a:gd name="T129" fmla="*/ 109 h 10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9" h="109">
                  <a:moveTo>
                    <a:pt x="309" y="25"/>
                  </a:moveTo>
                  <a:lnTo>
                    <a:pt x="306" y="37"/>
                  </a:lnTo>
                  <a:lnTo>
                    <a:pt x="296" y="46"/>
                  </a:lnTo>
                  <a:lnTo>
                    <a:pt x="284" y="54"/>
                  </a:lnTo>
                  <a:lnTo>
                    <a:pt x="267" y="62"/>
                  </a:lnTo>
                  <a:lnTo>
                    <a:pt x="250" y="68"/>
                  </a:lnTo>
                  <a:lnTo>
                    <a:pt x="230" y="75"/>
                  </a:lnTo>
                  <a:lnTo>
                    <a:pt x="208" y="80"/>
                  </a:lnTo>
                  <a:lnTo>
                    <a:pt x="186" y="85"/>
                  </a:lnTo>
                  <a:lnTo>
                    <a:pt x="167" y="91"/>
                  </a:lnTo>
                  <a:lnTo>
                    <a:pt x="147" y="96"/>
                  </a:lnTo>
                  <a:lnTo>
                    <a:pt x="135" y="99"/>
                  </a:lnTo>
                  <a:lnTo>
                    <a:pt x="122" y="102"/>
                  </a:lnTo>
                  <a:lnTo>
                    <a:pt x="110" y="103"/>
                  </a:lnTo>
                  <a:lnTo>
                    <a:pt x="95" y="105"/>
                  </a:lnTo>
                  <a:lnTo>
                    <a:pt x="83" y="107"/>
                  </a:lnTo>
                  <a:lnTo>
                    <a:pt x="69" y="108"/>
                  </a:lnTo>
                  <a:lnTo>
                    <a:pt x="54" y="108"/>
                  </a:lnTo>
                  <a:lnTo>
                    <a:pt x="39" y="109"/>
                  </a:lnTo>
                  <a:lnTo>
                    <a:pt x="24" y="109"/>
                  </a:lnTo>
                  <a:lnTo>
                    <a:pt x="7" y="108"/>
                  </a:lnTo>
                  <a:lnTo>
                    <a:pt x="0" y="93"/>
                  </a:lnTo>
                  <a:lnTo>
                    <a:pt x="5" y="81"/>
                  </a:lnTo>
                  <a:lnTo>
                    <a:pt x="17" y="71"/>
                  </a:lnTo>
                  <a:lnTo>
                    <a:pt x="37" y="63"/>
                  </a:lnTo>
                  <a:lnTo>
                    <a:pt x="64" y="56"/>
                  </a:lnTo>
                  <a:lnTo>
                    <a:pt x="93" y="51"/>
                  </a:lnTo>
                  <a:lnTo>
                    <a:pt x="122" y="45"/>
                  </a:lnTo>
                  <a:lnTo>
                    <a:pt x="152" y="39"/>
                  </a:lnTo>
                  <a:lnTo>
                    <a:pt x="181" y="33"/>
                  </a:lnTo>
                  <a:lnTo>
                    <a:pt x="203" y="25"/>
                  </a:lnTo>
                  <a:lnTo>
                    <a:pt x="216" y="21"/>
                  </a:lnTo>
                  <a:lnTo>
                    <a:pt x="230" y="16"/>
                  </a:lnTo>
                  <a:lnTo>
                    <a:pt x="245" y="11"/>
                  </a:lnTo>
                  <a:lnTo>
                    <a:pt x="257" y="6"/>
                  </a:lnTo>
                  <a:lnTo>
                    <a:pt x="272" y="3"/>
                  </a:lnTo>
                  <a:lnTo>
                    <a:pt x="284" y="0"/>
                  </a:lnTo>
                  <a:lnTo>
                    <a:pt x="294" y="1"/>
                  </a:lnTo>
                  <a:lnTo>
                    <a:pt x="301" y="6"/>
                  </a:lnTo>
                  <a:lnTo>
                    <a:pt x="309" y="14"/>
                  </a:lnTo>
                  <a:lnTo>
                    <a:pt x="309" y="25"/>
                  </a:lnTo>
                  <a:close/>
                </a:path>
              </a:pathLst>
            </a:custGeom>
            <a:solidFill>
              <a:srgbClr val="D1843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sp>
          <p:nvSpPr>
            <p:cNvPr id="202" name="Freeform 68">
              <a:extLst>
                <a:ext uri="{FF2B5EF4-FFF2-40B4-BE49-F238E27FC236}">
                  <a16:creationId xmlns:a16="http://schemas.microsoft.com/office/drawing/2014/main" id="{5FDFD38A-42CF-4C9A-A65E-987D9A7D1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9" y="4058"/>
              <a:ext cx="451" cy="176"/>
            </a:xfrm>
            <a:custGeom>
              <a:avLst/>
              <a:gdLst>
                <a:gd name="T0" fmla="*/ 345 w 451"/>
                <a:gd name="T1" fmla="*/ 0 h 176"/>
                <a:gd name="T2" fmla="*/ 355 w 451"/>
                <a:gd name="T3" fmla="*/ 14 h 176"/>
                <a:gd name="T4" fmla="*/ 367 w 451"/>
                <a:gd name="T5" fmla="*/ 27 h 176"/>
                <a:gd name="T6" fmla="*/ 384 w 451"/>
                <a:gd name="T7" fmla="*/ 41 h 176"/>
                <a:gd name="T8" fmla="*/ 404 w 451"/>
                <a:gd name="T9" fmla="*/ 53 h 176"/>
                <a:gd name="T10" fmla="*/ 421 w 451"/>
                <a:gd name="T11" fmla="*/ 66 h 176"/>
                <a:gd name="T12" fmla="*/ 436 w 451"/>
                <a:gd name="T13" fmla="*/ 80 h 176"/>
                <a:gd name="T14" fmla="*/ 446 w 451"/>
                <a:gd name="T15" fmla="*/ 93 h 176"/>
                <a:gd name="T16" fmla="*/ 451 w 451"/>
                <a:gd name="T17" fmla="*/ 107 h 176"/>
                <a:gd name="T18" fmla="*/ 443 w 451"/>
                <a:gd name="T19" fmla="*/ 123 h 176"/>
                <a:gd name="T20" fmla="*/ 426 w 451"/>
                <a:gd name="T21" fmla="*/ 139 h 176"/>
                <a:gd name="T22" fmla="*/ 409 w 451"/>
                <a:gd name="T23" fmla="*/ 148 h 176"/>
                <a:gd name="T24" fmla="*/ 389 w 451"/>
                <a:gd name="T25" fmla="*/ 156 h 176"/>
                <a:gd name="T26" fmla="*/ 370 w 451"/>
                <a:gd name="T27" fmla="*/ 162 h 176"/>
                <a:gd name="T28" fmla="*/ 348 w 451"/>
                <a:gd name="T29" fmla="*/ 168 h 176"/>
                <a:gd name="T30" fmla="*/ 328 w 451"/>
                <a:gd name="T31" fmla="*/ 171 h 176"/>
                <a:gd name="T32" fmla="*/ 306 w 451"/>
                <a:gd name="T33" fmla="*/ 173 h 176"/>
                <a:gd name="T34" fmla="*/ 284 w 451"/>
                <a:gd name="T35" fmla="*/ 176 h 176"/>
                <a:gd name="T36" fmla="*/ 262 w 451"/>
                <a:gd name="T37" fmla="*/ 176 h 176"/>
                <a:gd name="T38" fmla="*/ 240 w 451"/>
                <a:gd name="T39" fmla="*/ 174 h 176"/>
                <a:gd name="T40" fmla="*/ 220 w 451"/>
                <a:gd name="T41" fmla="*/ 171 h 176"/>
                <a:gd name="T42" fmla="*/ 196 w 451"/>
                <a:gd name="T43" fmla="*/ 165 h 176"/>
                <a:gd name="T44" fmla="*/ 171 w 451"/>
                <a:gd name="T45" fmla="*/ 158 h 176"/>
                <a:gd name="T46" fmla="*/ 147 w 451"/>
                <a:gd name="T47" fmla="*/ 152 h 176"/>
                <a:gd name="T48" fmla="*/ 122 w 451"/>
                <a:gd name="T49" fmla="*/ 145 h 176"/>
                <a:gd name="T50" fmla="*/ 98 w 451"/>
                <a:gd name="T51" fmla="*/ 137 h 176"/>
                <a:gd name="T52" fmla="*/ 76 w 451"/>
                <a:gd name="T53" fmla="*/ 128 h 176"/>
                <a:gd name="T54" fmla="*/ 54 w 451"/>
                <a:gd name="T55" fmla="*/ 118 h 176"/>
                <a:gd name="T56" fmla="*/ 34 w 451"/>
                <a:gd name="T57" fmla="*/ 108 h 176"/>
                <a:gd name="T58" fmla="*/ 17 w 451"/>
                <a:gd name="T59" fmla="*/ 98 h 176"/>
                <a:gd name="T60" fmla="*/ 0 w 451"/>
                <a:gd name="T61" fmla="*/ 85 h 176"/>
                <a:gd name="T62" fmla="*/ 41 w 451"/>
                <a:gd name="T63" fmla="*/ 85 h 176"/>
                <a:gd name="T64" fmla="*/ 80 w 451"/>
                <a:gd name="T65" fmla="*/ 81 h 176"/>
                <a:gd name="T66" fmla="*/ 120 w 451"/>
                <a:gd name="T67" fmla="*/ 75 h 176"/>
                <a:gd name="T68" fmla="*/ 154 w 451"/>
                <a:gd name="T69" fmla="*/ 67 h 176"/>
                <a:gd name="T70" fmla="*/ 191 w 451"/>
                <a:gd name="T71" fmla="*/ 57 h 176"/>
                <a:gd name="T72" fmla="*/ 223 w 451"/>
                <a:gd name="T73" fmla="*/ 46 h 176"/>
                <a:gd name="T74" fmla="*/ 257 w 451"/>
                <a:gd name="T75" fmla="*/ 35 h 176"/>
                <a:gd name="T76" fmla="*/ 286 w 451"/>
                <a:gd name="T77" fmla="*/ 22 h 176"/>
                <a:gd name="T78" fmla="*/ 318 w 451"/>
                <a:gd name="T79" fmla="*/ 11 h 176"/>
                <a:gd name="T80" fmla="*/ 345 w 451"/>
                <a:gd name="T81" fmla="*/ 0 h 176"/>
                <a:gd name="T82" fmla="*/ 345 w 451"/>
                <a:gd name="T83" fmla="*/ 0 h 17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51"/>
                <a:gd name="T127" fmla="*/ 0 h 176"/>
                <a:gd name="T128" fmla="*/ 451 w 451"/>
                <a:gd name="T129" fmla="*/ 176 h 17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51" h="176">
                  <a:moveTo>
                    <a:pt x="345" y="0"/>
                  </a:moveTo>
                  <a:lnTo>
                    <a:pt x="355" y="14"/>
                  </a:lnTo>
                  <a:lnTo>
                    <a:pt x="367" y="27"/>
                  </a:lnTo>
                  <a:lnTo>
                    <a:pt x="384" y="41"/>
                  </a:lnTo>
                  <a:lnTo>
                    <a:pt x="404" y="53"/>
                  </a:lnTo>
                  <a:lnTo>
                    <a:pt x="421" y="66"/>
                  </a:lnTo>
                  <a:lnTo>
                    <a:pt x="436" y="80"/>
                  </a:lnTo>
                  <a:lnTo>
                    <a:pt x="446" y="93"/>
                  </a:lnTo>
                  <a:lnTo>
                    <a:pt x="451" y="107"/>
                  </a:lnTo>
                  <a:lnTo>
                    <a:pt x="443" y="123"/>
                  </a:lnTo>
                  <a:lnTo>
                    <a:pt x="426" y="139"/>
                  </a:lnTo>
                  <a:lnTo>
                    <a:pt x="409" y="148"/>
                  </a:lnTo>
                  <a:lnTo>
                    <a:pt x="389" y="156"/>
                  </a:lnTo>
                  <a:lnTo>
                    <a:pt x="370" y="162"/>
                  </a:lnTo>
                  <a:lnTo>
                    <a:pt x="348" y="168"/>
                  </a:lnTo>
                  <a:lnTo>
                    <a:pt x="328" y="171"/>
                  </a:lnTo>
                  <a:lnTo>
                    <a:pt x="306" y="173"/>
                  </a:lnTo>
                  <a:lnTo>
                    <a:pt x="284" y="176"/>
                  </a:lnTo>
                  <a:lnTo>
                    <a:pt x="262" y="176"/>
                  </a:lnTo>
                  <a:lnTo>
                    <a:pt x="240" y="174"/>
                  </a:lnTo>
                  <a:lnTo>
                    <a:pt x="220" y="171"/>
                  </a:lnTo>
                  <a:lnTo>
                    <a:pt x="196" y="165"/>
                  </a:lnTo>
                  <a:lnTo>
                    <a:pt x="171" y="158"/>
                  </a:lnTo>
                  <a:lnTo>
                    <a:pt x="147" y="152"/>
                  </a:lnTo>
                  <a:lnTo>
                    <a:pt x="122" y="145"/>
                  </a:lnTo>
                  <a:lnTo>
                    <a:pt x="98" y="137"/>
                  </a:lnTo>
                  <a:lnTo>
                    <a:pt x="76" y="128"/>
                  </a:lnTo>
                  <a:lnTo>
                    <a:pt x="54" y="118"/>
                  </a:lnTo>
                  <a:lnTo>
                    <a:pt x="34" y="108"/>
                  </a:lnTo>
                  <a:lnTo>
                    <a:pt x="17" y="98"/>
                  </a:lnTo>
                  <a:lnTo>
                    <a:pt x="0" y="85"/>
                  </a:lnTo>
                  <a:lnTo>
                    <a:pt x="41" y="85"/>
                  </a:lnTo>
                  <a:lnTo>
                    <a:pt x="80" y="81"/>
                  </a:lnTo>
                  <a:lnTo>
                    <a:pt x="120" y="75"/>
                  </a:lnTo>
                  <a:lnTo>
                    <a:pt x="154" y="67"/>
                  </a:lnTo>
                  <a:lnTo>
                    <a:pt x="191" y="57"/>
                  </a:lnTo>
                  <a:lnTo>
                    <a:pt x="223" y="46"/>
                  </a:lnTo>
                  <a:lnTo>
                    <a:pt x="257" y="35"/>
                  </a:lnTo>
                  <a:lnTo>
                    <a:pt x="286" y="22"/>
                  </a:lnTo>
                  <a:lnTo>
                    <a:pt x="318" y="11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B347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013"/>
            </a:p>
          </p:txBody>
        </p:sp>
        <p:grpSp>
          <p:nvGrpSpPr>
            <p:cNvPr id="10298" name="Group 69">
              <a:extLst>
                <a:ext uri="{FF2B5EF4-FFF2-40B4-BE49-F238E27FC236}">
                  <a16:creationId xmlns:a16="http://schemas.microsoft.com/office/drawing/2014/main" id="{6E44750D-1049-4EE9-9BEA-911FB154B306}"/>
                </a:ext>
              </a:extLst>
            </p:cNvPr>
            <p:cNvGrpSpPr>
              <a:grpSpLocks/>
            </p:cNvGrpSpPr>
            <p:nvPr/>
          </p:nvGrpSpPr>
          <p:grpSpPr bwMode="auto">
            <a:xfrm rot="-665025">
              <a:off x="1241" y="3609"/>
              <a:ext cx="1166" cy="666"/>
              <a:chOff x="1226" y="3481"/>
              <a:chExt cx="1166" cy="666"/>
            </a:xfrm>
          </p:grpSpPr>
          <p:sp>
            <p:nvSpPr>
              <p:cNvPr id="214" name="Freeform 70">
                <a:extLst>
                  <a:ext uri="{FF2B5EF4-FFF2-40B4-BE49-F238E27FC236}">
                    <a16:creationId xmlns:a16="http://schemas.microsoft.com/office/drawing/2014/main" id="{A4349D49-187D-422C-9A8B-863B4FE19B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9" y="3477"/>
                <a:ext cx="892" cy="666"/>
              </a:xfrm>
              <a:custGeom>
                <a:avLst/>
                <a:gdLst>
                  <a:gd name="T0" fmla="*/ 620 w 892"/>
                  <a:gd name="T1" fmla="*/ 342 h 666"/>
                  <a:gd name="T2" fmla="*/ 622 w 892"/>
                  <a:gd name="T3" fmla="*/ 394 h 666"/>
                  <a:gd name="T4" fmla="*/ 637 w 892"/>
                  <a:gd name="T5" fmla="*/ 448 h 666"/>
                  <a:gd name="T6" fmla="*/ 676 w 892"/>
                  <a:gd name="T7" fmla="*/ 496 h 666"/>
                  <a:gd name="T8" fmla="*/ 755 w 892"/>
                  <a:gd name="T9" fmla="*/ 534 h 666"/>
                  <a:gd name="T10" fmla="*/ 828 w 892"/>
                  <a:gd name="T11" fmla="*/ 557 h 666"/>
                  <a:gd name="T12" fmla="*/ 858 w 892"/>
                  <a:gd name="T13" fmla="*/ 578 h 666"/>
                  <a:gd name="T14" fmla="*/ 882 w 892"/>
                  <a:gd name="T15" fmla="*/ 602 h 666"/>
                  <a:gd name="T16" fmla="*/ 892 w 892"/>
                  <a:gd name="T17" fmla="*/ 628 h 666"/>
                  <a:gd name="T18" fmla="*/ 882 w 892"/>
                  <a:gd name="T19" fmla="*/ 654 h 666"/>
                  <a:gd name="T20" fmla="*/ 850 w 892"/>
                  <a:gd name="T21" fmla="*/ 647 h 666"/>
                  <a:gd name="T22" fmla="*/ 809 w 892"/>
                  <a:gd name="T23" fmla="*/ 608 h 666"/>
                  <a:gd name="T24" fmla="*/ 762 w 892"/>
                  <a:gd name="T25" fmla="*/ 568 h 666"/>
                  <a:gd name="T26" fmla="*/ 711 w 892"/>
                  <a:gd name="T27" fmla="*/ 530 h 666"/>
                  <a:gd name="T28" fmla="*/ 649 w 892"/>
                  <a:gd name="T29" fmla="*/ 496 h 666"/>
                  <a:gd name="T30" fmla="*/ 598 w 892"/>
                  <a:gd name="T31" fmla="*/ 464 h 666"/>
                  <a:gd name="T32" fmla="*/ 583 w 892"/>
                  <a:gd name="T33" fmla="*/ 426 h 666"/>
                  <a:gd name="T34" fmla="*/ 586 w 892"/>
                  <a:gd name="T35" fmla="*/ 388 h 666"/>
                  <a:gd name="T36" fmla="*/ 590 w 892"/>
                  <a:gd name="T37" fmla="*/ 349 h 666"/>
                  <a:gd name="T38" fmla="*/ 586 w 892"/>
                  <a:gd name="T39" fmla="*/ 310 h 666"/>
                  <a:gd name="T40" fmla="*/ 541 w 892"/>
                  <a:gd name="T41" fmla="*/ 256 h 666"/>
                  <a:gd name="T42" fmla="*/ 463 w 892"/>
                  <a:gd name="T43" fmla="*/ 186 h 666"/>
                  <a:gd name="T44" fmla="*/ 358 w 892"/>
                  <a:gd name="T45" fmla="*/ 120 h 666"/>
                  <a:gd name="T46" fmla="*/ 230 w 892"/>
                  <a:gd name="T47" fmla="*/ 64 h 666"/>
                  <a:gd name="T48" fmla="*/ 83 w 892"/>
                  <a:gd name="T49" fmla="*/ 24 h 666"/>
                  <a:gd name="T50" fmla="*/ 37 w 892"/>
                  <a:gd name="T51" fmla="*/ 2 h 666"/>
                  <a:gd name="T52" fmla="*/ 108 w 892"/>
                  <a:gd name="T53" fmla="*/ 2 h 666"/>
                  <a:gd name="T54" fmla="*/ 179 w 892"/>
                  <a:gd name="T55" fmla="*/ 18 h 666"/>
                  <a:gd name="T56" fmla="*/ 245 w 892"/>
                  <a:gd name="T57" fmla="*/ 42 h 666"/>
                  <a:gd name="T58" fmla="*/ 306 w 892"/>
                  <a:gd name="T59" fmla="*/ 68 h 666"/>
                  <a:gd name="T60" fmla="*/ 367 w 892"/>
                  <a:gd name="T61" fmla="*/ 101 h 666"/>
                  <a:gd name="T62" fmla="*/ 434 w 892"/>
                  <a:gd name="T63" fmla="*/ 146 h 666"/>
                  <a:gd name="T64" fmla="*/ 497 w 892"/>
                  <a:gd name="T65" fmla="*/ 193 h 666"/>
                  <a:gd name="T66" fmla="*/ 551 w 892"/>
                  <a:gd name="T67" fmla="*/ 241 h 666"/>
                  <a:gd name="T68" fmla="*/ 598 w 892"/>
                  <a:gd name="T69" fmla="*/ 290 h 666"/>
                  <a:gd name="T70" fmla="*/ 617 w 892"/>
                  <a:gd name="T71" fmla="*/ 317 h 6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92"/>
                  <a:gd name="T109" fmla="*/ 0 h 666"/>
                  <a:gd name="T110" fmla="*/ 892 w 892"/>
                  <a:gd name="T111" fmla="*/ 666 h 66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92" h="666">
                    <a:moveTo>
                      <a:pt x="617" y="316"/>
                    </a:moveTo>
                    <a:lnTo>
                      <a:pt x="620" y="342"/>
                    </a:lnTo>
                    <a:lnTo>
                      <a:pt x="620" y="368"/>
                    </a:lnTo>
                    <a:lnTo>
                      <a:pt x="622" y="394"/>
                    </a:lnTo>
                    <a:lnTo>
                      <a:pt x="627" y="422"/>
                    </a:lnTo>
                    <a:lnTo>
                      <a:pt x="637" y="448"/>
                    </a:lnTo>
                    <a:lnTo>
                      <a:pt x="652" y="473"/>
                    </a:lnTo>
                    <a:lnTo>
                      <a:pt x="676" y="496"/>
                    </a:lnTo>
                    <a:lnTo>
                      <a:pt x="711" y="517"/>
                    </a:lnTo>
                    <a:lnTo>
                      <a:pt x="755" y="534"/>
                    </a:lnTo>
                    <a:lnTo>
                      <a:pt x="811" y="546"/>
                    </a:lnTo>
                    <a:lnTo>
                      <a:pt x="828" y="557"/>
                    </a:lnTo>
                    <a:lnTo>
                      <a:pt x="845" y="567"/>
                    </a:lnTo>
                    <a:lnTo>
                      <a:pt x="858" y="578"/>
                    </a:lnTo>
                    <a:lnTo>
                      <a:pt x="872" y="590"/>
                    </a:lnTo>
                    <a:lnTo>
                      <a:pt x="882" y="602"/>
                    </a:lnTo>
                    <a:lnTo>
                      <a:pt x="890" y="615"/>
                    </a:lnTo>
                    <a:lnTo>
                      <a:pt x="892" y="628"/>
                    </a:lnTo>
                    <a:lnTo>
                      <a:pt x="890" y="640"/>
                    </a:lnTo>
                    <a:lnTo>
                      <a:pt x="882" y="654"/>
                    </a:lnTo>
                    <a:lnTo>
                      <a:pt x="870" y="666"/>
                    </a:lnTo>
                    <a:lnTo>
                      <a:pt x="850" y="647"/>
                    </a:lnTo>
                    <a:lnTo>
                      <a:pt x="831" y="628"/>
                    </a:lnTo>
                    <a:lnTo>
                      <a:pt x="809" y="608"/>
                    </a:lnTo>
                    <a:lnTo>
                      <a:pt x="787" y="589"/>
                    </a:lnTo>
                    <a:lnTo>
                      <a:pt x="762" y="568"/>
                    </a:lnTo>
                    <a:lnTo>
                      <a:pt x="738" y="550"/>
                    </a:lnTo>
                    <a:lnTo>
                      <a:pt x="711" y="530"/>
                    </a:lnTo>
                    <a:lnTo>
                      <a:pt x="681" y="513"/>
                    </a:lnTo>
                    <a:lnTo>
                      <a:pt x="649" y="496"/>
                    </a:lnTo>
                    <a:lnTo>
                      <a:pt x="617" y="481"/>
                    </a:lnTo>
                    <a:lnTo>
                      <a:pt x="598" y="464"/>
                    </a:lnTo>
                    <a:lnTo>
                      <a:pt x="588" y="446"/>
                    </a:lnTo>
                    <a:lnTo>
                      <a:pt x="583" y="426"/>
                    </a:lnTo>
                    <a:lnTo>
                      <a:pt x="583" y="407"/>
                    </a:lnTo>
                    <a:lnTo>
                      <a:pt x="586" y="388"/>
                    </a:lnTo>
                    <a:lnTo>
                      <a:pt x="588" y="368"/>
                    </a:lnTo>
                    <a:lnTo>
                      <a:pt x="590" y="349"/>
                    </a:lnTo>
                    <a:lnTo>
                      <a:pt x="590" y="329"/>
                    </a:lnTo>
                    <a:lnTo>
                      <a:pt x="586" y="310"/>
                    </a:lnTo>
                    <a:lnTo>
                      <a:pt x="573" y="290"/>
                    </a:lnTo>
                    <a:lnTo>
                      <a:pt x="541" y="256"/>
                    </a:lnTo>
                    <a:lnTo>
                      <a:pt x="505" y="221"/>
                    </a:lnTo>
                    <a:lnTo>
                      <a:pt x="463" y="186"/>
                    </a:lnTo>
                    <a:lnTo>
                      <a:pt x="414" y="152"/>
                    </a:lnTo>
                    <a:lnTo>
                      <a:pt x="358" y="120"/>
                    </a:lnTo>
                    <a:lnTo>
                      <a:pt x="296" y="90"/>
                    </a:lnTo>
                    <a:lnTo>
                      <a:pt x="230" y="64"/>
                    </a:lnTo>
                    <a:lnTo>
                      <a:pt x="159" y="42"/>
                    </a:lnTo>
                    <a:lnTo>
                      <a:pt x="83" y="24"/>
                    </a:lnTo>
                    <a:lnTo>
                      <a:pt x="0" y="12"/>
                    </a:lnTo>
                    <a:lnTo>
                      <a:pt x="37" y="2"/>
                    </a:lnTo>
                    <a:lnTo>
                      <a:pt x="73" y="0"/>
                    </a:lnTo>
                    <a:lnTo>
                      <a:pt x="108" y="2"/>
                    </a:lnTo>
                    <a:lnTo>
                      <a:pt x="144" y="9"/>
                    </a:lnTo>
                    <a:lnTo>
                      <a:pt x="179" y="18"/>
                    </a:lnTo>
                    <a:lnTo>
                      <a:pt x="211" y="30"/>
                    </a:lnTo>
                    <a:lnTo>
                      <a:pt x="245" y="42"/>
                    </a:lnTo>
                    <a:lnTo>
                      <a:pt x="277" y="56"/>
                    </a:lnTo>
                    <a:lnTo>
                      <a:pt x="306" y="68"/>
                    </a:lnTo>
                    <a:lnTo>
                      <a:pt x="333" y="78"/>
                    </a:lnTo>
                    <a:lnTo>
                      <a:pt x="367" y="101"/>
                    </a:lnTo>
                    <a:lnTo>
                      <a:pt x="402" y="124"/>
                    </a:lnTo>
                    <a:lnTo>
                      <a:pt x="434" y="146"/>
                    </a:lnTo>
                    <a:lnTo>
                      <a:pt x="465" y="169"/>
                    </a:lnTo>
                    <a:lnTo>
                      <a:pt x="497" y="193"/>
                    </a:lnTo>
                    <a:lnTo>
                      <a:pt x="524" y="216"/>
                    </a:lnTo>
                    <a:lnTo>
                      <a:pt x="551" y="241"/>
                    </a:lnTo>
                    <a:lnTo>
                      <a:pt x="576" y="265"/>
                    </a:lnTo>
                    <a:lnTo>
                      <a:pt x="598" y="290"/>
                    </a:lnTo>
                    <a:lnTo>
                      <a:pt x="617" y="317"/>
                    </a:lnTo>
                    <a:lnTo>
                      <a:pt x="617" y="316"/>
                    </a:lnTo>
                    <a:close/>
                  </a:path>
                </a:pathLst>
              </a:custGeom>
              <a:solidFill>
                <a:srgbClr val="D184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sz="1013"/>
              </a:p>
            </p:txBody>
          </p:sp>
          <p:sp>
            <p:nvSpPr>
              <p:cNvPr id="215" name="Freeform 71">
                <a:extLst>
                  <a:ext uri="{FF2B5EF4-FFF2-40B4-BE49-F238E27FC236}">
                    <a16:creationId xmlns:a16="http://schemas.microsoft.com/office/drawing/2014/main" id="{A4377610-7653-4738-A457-FD08E3D403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2" y="3479"/>
                <a:ext cx="760" cy="603"/>
              </a:xfrm>
              <a:custGeom>
                <a:avLst/>
                <a:gdLst>
                  <a:gd name="T0" fmla="*/ 378 w 760"/>
                  <a:gd name="T1" fmla="*/ 139 h 603"/>
                  <a:gd name="T2" fmla="*/ 417 w 760"/>
                  <a:gd name="T3" fmla="*/ 188 h 603"/>
                  <a:gd name="T4" fmla="*/ 447 w 760"/>
                  <a:gd name="T5" fmla="*/ 244 h 603"/>
                  <a:gd name="T6" fmla="*/ 471 w 760"/>
                  <a:gd name="T7" fmla="*/ 303 h 603"/>
                  <a:gd name="T8" fmla="*/ 491 w 760"/>
                  <a:gd name="T9" fmla="*/ 363 h 603"/>
                  <a:gd name="T10" fmla="*/ 508 w 760"/>
                  <a:gd name="T11" fmla="*/ 402 h 603"/>
                  <a:gd name="T12" fmla="*/ 520 w 760"/>
                  <a:gd name="T13" fmla="*/ 421 h 603"/>
                  <a:gd name="T14" fmla="*/ 527 w 760"/>
                  <a:gd name="T15" fmla="*/ 442 h 603"/>
                  <a:gd name="T16" fmla="*/ 542 w 760"/>
                  <a:gd name="T17" fmla="*/ 460 h 603"/>
                  <a:gd name="T18" fmla="*/ 562 w 760"/>
                  <a:gd name="T19" fmla="*/ 476 h 603"/>
                  <a:gd name="T20" fmla="*/ 579 w 760"/>
                  <a:gd name="T21" fmla="*/ 482 h 603"/>
                  <a:gd name="T22" fmla="*/ 581 w 760"/>
                  <a:gd name="T23" fmla="*/ 478 h 603"/>
                  <a:gd name="T24" fmla="*/ 584 w 760"/>
                  <a:gd name="T25" fmla="*/ 474 h 603"/>
                  <a:gd name="T26" fmla="*/ 581 w 760"/>
                  <a:gd name="T27" fmla="*/ 469 h 603"/>
                  <a:gd name="T28" fmla="*/ 581 w 760"/>
                  <a:gd name="T29" fmla="*/ 464 h 603"/>
                  <a:gd name="T30" fmla="*/ 606 w 760"/>
                  <a:gd name="T31" fmla="*/ 466 h 603"/>
                  <a:gd name="T32" fmla="*/ 645 w 760"/>
                  <a:gd name="T33" fmla="*/ 476 h 603"/>
                  <a:gd name="T34" fmla="*/ 679 w 760"/>
                  <a:gd name="T35" fmla="*/ 490 h 603"/>
                  <a:gd name="T36" fmla="*/ 711 w 760"/>
                  <a:gd name="T37" fmla="*/ 506 h 603"/>
                  <a:gd name="T38" fmla="*/ 738 w 760"/>
                  <a:gd name="T39" fmla="*/ 524 h 603"/>
                  <a:gd name="T40" fmla="*/ 755 w 760"/>
                  <a:gd name="T41" fmla="*/ 540 h 603"/>
                  <a:gd name="T42" fmla="*/ 760 w 760"/>
                  <a:gd name="T43" fmla="*/ 555 h 603"/>
                  <a:gd name="T44" fmla="*/ 755 w 760"/>
                  <a:gd name="T45" fmla="*/ 568 h 603"/>
                  <a:gd name="T46" fmla="*/ 748 w 760"/>
                  <a:gd name="T47" fmla="*/ 583 h 603"/>
                  <a:gd name="T48" fmla="*/ 738 w 760"/>
                  <a:gd name="T49" fmla="*/ 596 h 603"/>
                  <a:gd name="T50" fmla="*/ 719 w 760"/>
                  <a:gd name="T51" fmla="*/ 587 h 603"/>
                  <a:gd name="T52" fmla="*/ 677 w 760"/>
                  <a:gd name="T53" fmla="*/ 557 h 603"/>
                  <a:gd name="T54" fmla="*/ 628 w 760"/>
                  <a:gd name="T55" fmla="*/ 530 h 603"/>
                  <a:gd name="T56" fmla="*/ 572 w 760"/>
                  <a:gd name="T57" fmla="*/ 503 h 603"/>
                  <a:gd name="T58" fmla="*/ 515 w 760"/>
                  <a:gd name="T59" fmla="*/ 478 h 603"/>
                  <a:gd name="T60" fmla="*/ 491 w 760"/>
                  <a:gd name="T61" fmla="*/ 416 h 603"/>
                  <a:gd name="T62" fmla="*/ 459 w 760"/>
                  <a:gd name="T63" fmla="*/ 320 h 603"/>
                  <a:gd name="T64" fmla="*/ 388 w 760"/>
                  <a:gd name="T65" fmla="*/ 232 h 603"/>
                  <a:gd name="T66" fmla="*/ 285 w 760"/>
                  <a:gd name="T67" fmla="*/ 151 h 603"/>
                  <a:gd name="T68" fmla="*/ 167 w 760"/>
                  <a:gd name="T69" fmla="*/ 75 h 603"/>
                  <a:gd name="T70" fmla="*/ 0 w 760"/>
                  <a:gd name="T71" fmla="*/ 0 h 603"/>
                  <a:gd name="T72" fmla="*/ 91 w 760"/>
                  <a:gd name="T73" fmla="*/ 7 h 603"/>
                  <a:gd name="T74" fmla="*/ 174 w 760"/>
                  <a:gd name="T75" fmla="*/ 23 h 603"/>
                  <a:gd name="T76" fmla="*/ 250 w 760"/>
                  <a:gd name="T77" fmla="*/ 48 h 603"/>
                  <a:gd name="T78" fmla="*/ 312 w 760"/>
                  <a:gd name="T79" fmla="*/ 80 h 603"/>
                  <a:gd name="T80" fmla="*/ 353 w 760"/>
                  <a:gd name="T81" fmla="*/ 117 h 60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760"/>
                  <a:gd name="T124" fmla="*/ 0 h 603"/>
                  <a:gd name="T125" fmla="*/ 760 w 760"/>
                  <a:gd name="T126" fmla="*/ 603 h 60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760" h="603">
                    <a:moveTo>
                      <a:pt x="353" y="117"/>
                    </a:moveTo>
                    <a:lnTo>
                      <a:pt x="378" y="139"/>
                    </a:lnTo>
                    <a:lnTo>
                      <a:pt x="400" y="163"/>
                    </a:lnTo>
                    <a:lnTo>
                      <a:pt x="417" y="188"/>
                    </a:lnTo>
                    <a:lnTo>
                      <a:pt x="434" y="215"/>
                    </a:lnTo>
                    <a:lnTo>
                      <a:pt x="447" y="244"/>
                    </a:lnTo>
                    <a:lnTo>
                      <a:pt x="459" y="274"/>
                    </a:lnTo>
                    <a:lnTo>
                      <a:pt x="471" y="303"/>
                    </a:lnTo>
                    <a:lnTo>
                      <a:pt x="481" y="333"/>
                    </a:lnTo>
                    <a:lnTo>
                      <a:pt x="491" y="363"/>
                    </a:lnTo>
                    <a:lnTo>
                      <a:pt x="500" y="391"/>
                    </a:lnTo>
                    <a:lnTo>
                      <a:pt x="508" y="402"/>
                    </a:lnTo>
                    <a:lnTo>
                      <a:pt x="515" y="411"/>
                    </a:lnTo>
                    <a:lnTo>
                      <a:pt x="520" y="421"/>
                    </a:lnTo>
                    <a:lnTo>
                      <a:pt x="522" y="431"/>
                    </a:lnTo>
                    <a:lnTo>
                      <a:pt x="527" y="442"/>
                    </a:lnTo>
                    <a:lnTo>
                      <a:pt x="535" y="451"/>
                    </a:lnTo>
                    <a:lnTo>
                      <a:pt x="542" y="460"/>
                    </a:lnTo>
                    <a:lnTo>
                      <a:pt x="549" y="468"/>
                    </a:lnTo>
                    <a:lnTo>
                      <a:pt x="562" y="476"/>
                    </a:lnTo>
                    <a:lnTo>
                      <a:pt x="574" y="483"/>
                    </a:lnTo>
                    <a:lnTo>
                      <a:pt x="579" y="482"/>
                    </a:lnTo>
                    <a:lnTo>
                      <a:pt x="581" y="479"/>
                    </a:lnTo>
                    <a:lnTo>
                      <a:pt x="581" y="478"/>
                    </a:lnTo>
                    <a:lnTo>
                      <a:pt x="584" y="476"/>
                    </a:lnTo>
                    <a:lnTo>
                      <a:pt x="584" y="474"/>
                    </a:lnTo>
                    <a:lnTo>
                      <a:pt x="581" y="471"/>
                    </a:lnTo>
                    <a:lnTo>
                      <a:pt x="581" y="469"/>
                    </a:lnTo>
                    <a:lnTo>
                      <a:pt x="581" y="467"/>
                    </a:lnTo>
                    <a:lnTo>
                      <a:pt x="581" y="464"/>
                    </a:lnTo>
                    <a:lnTo>
                      <a:pt x="581" y="462"/>
                    </a:lnTo>
                    <a:lnTo>
                      <a:pt x="606" y="466"/>
                    </a:lnTo>
                    <a:lnTo>
                      <a:pt x="625" y="470"/>
                    </a:lnTo>
                    <a:lnTo>
                      <a:pt x="645" y="476"/>
                    </a:lnTo>
                    <a:lnTo>
                      <a:pt x="662" y="482"/>
                    </a:lnTo>
                    <a:lnTo>
                      <a:pt x="679" y="490"/>
                    </a:lnTo>
                    <a:lnTo>
                      <a:pt x="694" y="498"/>
                    </a:lnTo>
                    <a:lnTo>
                      <a:pt x="711" y="506"/>
                    </a:lnTo>
                    <a:lnTo>
                      <a:pt x="723" y="515"/>
                    </a:lnTo>
                    <a:lnTo>
                      <a:pt x="738" y="524"/>
                    </a:lnTo>
                    <a:lnTo>
                      <a:pt x="750" y="532"/>
                    </a:lnTo>
                    <a:lnTo>
                      <a:pt x="755" y="540"/>
                    </a:lnTo>
                    <a:lnTo>
                      <a:pt x="758" y="547"/>
                    </a:lnTo>
                    <a:lnTo>
                      <a:pt x="760" y="555"/>
                    </a:lnTo>
                    <a:lnTo>
                      <a:pt x="758" y="562"/>
                    </a:lnTo>
                    <a:lnTo>
                      <a:pt x="755" y="568"/>
                    </a:lnTo>
                    <a:lnTo>
                      <a:pt x="753" y="576"/>
                    </a:lnTo>
                    <a:lnTo>
                      <a:pt x="748" y="583"/>
                    </a:lnTo>
                    <a:lnTo>
                      <a:pt x="743" y="590"/>
                    </a:lnTo>
                    <a:lnTo>
                      <a:pt x="738" y="596"/>
                    </a:lnTo>
                    <a:lnTo>
                      <a:pt x="733" y="603"/>
                    </a:lnTo>
                    <a:lnTo>
                      <a:pt x="719" y="587"/>
                    </a:lnTo>
                    <a:lnTo>
                      <a:pt x="699" y="572"/>
                    </a:lnTo>
                    <a:lnTo>
                      <a:pt x="677" y="557"/>
                    </a:lnTo>
                    <a:lnTo>
                      <a:pt x="655" y="543"/>
                    </a:lnTo>
                    <a:lnTo>
                      <a:pt x="628" y="530"/>
                    </a:lnTo>
                    <a:lnTo>
                      <a:pt x="601" y="516"/>
                    </a:lnTo>
                    <a:lnTo>
                      <a:pt x="572" y="503"/>
                    </a:lnTo>
                    <a:lnTo>
                      <a:pt x="545" y="491"/>
                    </a:lnTo>
                    <a:lnTo>
                      <a:pt x="515" y="478"/>
                    </a:lnTo>
                    <a:lnTo>
                      <a:pt x="486" y="467"/>
                    </a:lnTo>
                    <a:lnTo>
                      <a:pt x="491" y="416"/>
                    </a:lnTo>
                    <a:lnTo>
                      <a:pt x="481" y="367"/>
                    </a:lnTo>
                    <a:lnTo>
                      <a:pt x="459" y="320"/>
                    </a:lnTo>
                    <a:lnTo>
                      <a:pt x="427" y="276"/>
                    </a:lnTo>
                    <a:lnTo>
                      <a:pt x="388" y="232"/>
                    </a:lnTo>
                    <a:lnTo>
                      <a:pt x="339" y="191"/>
                    </a:lnTo>
                    <a:lnTo>
                      <a:pt x="285" y="151"/>
                    </a:lnTo>
                    <a:lnTo>
                      <a:pt x="226" y="112"/>
                    </a:lnTo>
                    <a:lnTo>
                      <a:pt x="167" y="75"/>
                    </a:lnTo>
                    <a:lnTo>
                      <a:pt x="103" y="38"/>
                    </a:lnTo>
                    <a:lnTo>
                      <a:pt x="0" y="0"/>
                    </a:lnTo>
                    <a:lnTo>
                      <a:pt x="47" y="3"/>
                    </a:lnTo>
                    <a:lnTo>
                      <a:pt x="91" y="7"/>
                    </a:lnTo>
                    <a:lnTo>
                      <a:pt x="133" y="14"/>
                    </a:lnTo>
                    <a:lnTo>
                      <a:pt x="174" y="23"/>
                    </a:lnTo>
                    <a:lnTo>
                      <a:pt x="214" y="35"/>
                    </a:lnTo>
                    <a:lnTo>
                      <a:pt x="250" y="48"/>
                    </a:lnTo>
                    <a:lnTo>
                      <a:pt x="282" y="63"/>
                    </a:lnTo>
                    <a:lnTo>
                      <a:pt x="312" y="80"/>
                    </a:lnTo>
                    <a:lnTo>
                      <a:pt x="336" y="99"/>
                    </a:lnTo>
                    <a:lnTo>
                      <a:pt x="353" y="117"/>
                    </a:lnTo>
                    <a:close/>
                  </a:path>
                </a:pathLst>
              </a:custGeom>
              <a:solidFill>
                <a:srgbClr val="B34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sz="1013"/>
              </a:p>
            </p:txBody>
          </p:sp>
          <p:sp>
            <p:nvSpPr>
              <p:cNvPr id="216" name="Freeform 72">
                <a:extLst>
                  <a:ext uri="{FF2B5EF4-FFF2-40B4-BE49-F238E27FC236}">
                    <a16:creationId xmlns:a16="http://schemas.microsoft.com/office/drawing/2014/main" id="{FF34944B-69B7-40BC-A6F2-B7B040942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5" y="3508"/>
                <a:ext cx="818" cy="547"/>
              </a:xfrm>
              <a:custGeom>
                <a:avLst/>
                <a:gdLst>
                  <a:gd name="T0" fmla="*/ 752 w 818"/>
                  <a:gd name="T1" fmla="*/ 273 h 547"/>
                  <a:gd name="T2" fmla="*/ 762 w 818"/>
                  <a:gd name="T3" fmla="*/ 322 h 547"/>
                  <a:gd name="T4" fmla="*/ 762 w 818"/>
                  <a:gd name="T5" fmla="*/ 373 h 547"/>
                  <a:gd name="T6" fmla="*/ 747 w 818"/>
                  <a:gd name="T7" fmla="*/ 399 h 547"/>
                  <a:gd name="T8" fmla="*/ 715 w 818"/>
                  <a:gd name="T9" fmla="*/ 368 h 547"/>
                  <a:gd name="T10" fmla="*/ 688 w 818"/>
                  <a:gd name="T11" fmla="*/ 337 h 547"/>
                  <a:gd name="T12" fmla="*/ 654 w 818"/>
                  <a:gd name="T13" fmla="*/ 306 h 547"/>
                  <a:gd name="T14" fmla="*/ 794 w 818"/>
                  <a:gd name="T15" fmla="*/ 491 h 547"/>
                  <a:gd name="T16" fmla="*/ 723 w 818"/>
                  <a:gd name="T17" fmla="*/ 438 h 547"/>
                  <a:gd name="T18" fmla="*/ 654 w 818"/>
                  <a:gd name="T19" fmla="*/ 381 h 547"/>
                  <a:gd name="T20" fmla="*/ 576 w 818"/>
                  <a:gd name="T21" fmla="*/ 329 h 547"/>
                  <a:gd name="T22" fmla="*/ 774 w 818"/>
                  <a:gd name="T23" fmla="*/ 506 h 547"/>
                  <a:gd name="T24" fmla="*/ 764 w 818"/>
                  <a:gd name="T25" fmla="*/ 509 h 547"/>
                  <a:gd name="T26" fmla="*/ 754 w 818"/>
                  <a:gd name="T27" fmla="*/ 511 h 547"/>
                  <a:gd name="T28" fmla="*/ 745 w 818"/>
                  <a:gd name="T29" fmla="*/ 514 h 547"/>
                  <a:gd name="T30" fmla="*/ 691 w 818"/>
                  <a:gd name="T31" fmla="*/ 481 h 547"/>
                  <a:gd name="T32" fmla="*/ 602 w 818"/>
                  <a:gd name="T33" fmla="*/ 425 h 547"/>
                  <a:gd name="T34" fmla="*/ 512 w 818"/>
                  <a:gd name="T35" fmla="*/ 371 h 547"/>
                  <a:gd name="T36" fmla="*/ 441 w 818"/>
                  <a:gd name="T37" fmla="*/ 342 h 547"/>
                  <a:gd name="T38" fmla="*/ 522 w 818"/>
                  <a:gd name="T39" fmla="*/ 397 h 547"/>
                  <a:gd name="T40" fmla="*/ 607 w 818"/>
                  <a:gd name="T41" fmla="*/ 450 h 547"/>
                  <a:gd name="T42" fmla="*/ 691 w 818"/>
                  <a:gd name="T43" fmla="*/ 503 h 547"/>
                  <a:gd name="T44" fmla="*/ 598 w 818"/>
                  <a:gd name="T45" fmla="*/ 533 h 547"/>
                  <a:gd name="T46" fmla="*/ 502 w 818"/>
                  <a:gd name="T47" fmla="*/ 491 h 547"/>
                  <a:gd name="T48" fmla="*/ 419 w 818"/>
                  <a:gd name="T49" fmla="*/ 448 h 547"/>
                  <a:gd name="T50" fmla="*/ 323 w 818"/>
                  <a:gd name="T51" fmla="*/ 410 h 547"/>
                  <a:gd name="T52" fmla="*/ 277 w 818"/>
                  <a:gd name="T53" fmla="*/ 403 h 547"/>
                  <a:gd name="T54" fmla="*/ 272 w 818"/>
                  <a:gd name="T55" fmla="*/ 409 h 547"/>
                  <a:gd name="T56" fmla="*/ 277 w 818"/>
                  <a:gd name="T57" fmla="*/ 415 h 547"/>
                  <a:gd name="T58" fmla="*/ 316 w 818"/>
                  <a:gd name="T59" fmla="*/ 430 h 547"/>
                  <a:gd name="T60" fmla="*/ 406 w 818"/>
                  <a:gd name="T61" fmla="*/ 465 h 547"/>
                  <a:gd name="T62" fmla="*/ 485 w 818"/>
                  <a:gd name="T63" fmla="*/ 501 h 547"/>
                  <a:gd name="T64" fmla="*/ 566 w 818"/>
                  <a:gd name="T65" fmla="*/ 541 h 547"/>
                  <a:gd name="T66" fmla="*/ 316 w 818"/>
                  <a:gd name="T67" fmla="*/ 462 h 547"/>
                  <a:gd name="T68" fmla="*/ 127 w 818"/>
                  <a:gd name="T69" fmla="*/ 352 h 547"/>
                  <a:gd name="T70" fmla="*/ 14 w 818"/>
                  <a:gd name="T71" fmla="*/ 222 h 547"/>
                  <a:gd name="T72" fmla="*/ 4 w 818"/>
                  <a:gd name="T73" fmla="*/ 128 h 547"/>
                  <a:gd name="T74" fmla="*/ 26 w 818"/>
                  <a:gd name="T75" fmla="*/ 66 h 547"/>
                  <a:gd name="T76" fmla="*/ 76 w 818"/>
                  <a:gd name="T77" fmla="*/ 19 h 547"/>
                  <a:gd name="T78" fmla="*/ 215 w 818"/>
                  <a:gd name="T79" fmla="*/ 0 h 547"/>
                  <a:gd name="T80" fmla="*/ 436 w 818"/>
                  <a:gd name="T81" fmla="*/ 47 h 547"/>
                  <a:gd name="T82" fmla="*/ 607 w 818"/>
                  <a:gd name="T83" fmla="*/ 139 h 547"/>
                  <a:gd name="T84" fmla="*/ 730 w 818"/>
                  <a:gd name="T85" fmla="*/ 239 h 54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818"/>
                  <a:gd name="T130" fmla="*/ 0 h 547"/>
                  <a:gd name="T131" fmla="*/ 818 w 818"/>
                  <a:gd name="T132" fmla="*/ 547 h 54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818" h="547">
                    <a:moveTo>
                      <a:pt x="730" y="239"/>
                    </a:moveTo>
                    <a:lnTo>
                      <a:pt x="742" y="256"/>
                    </a:lnTo>
                    <a:lnTo>
                      <a:pt x="752" y="273"/>
                    </a:lnTo>
                    <a:lnTo>
                      <a:pt x="757" y="289"/>
                    </a:lnTo>
                    <a:lnTo>
                      <a:pt x="759" y="306"/>
                    </a:lnTo>
                    <a:lnTo>
                      <a:pt x="762" y="322"/>
                    </a:lnTo>
                    <a:lnTo>
                      <a:pt x="762" y="338"/>
                    </a:lnTo>
                    <a:lnTo>
                      <a:pt x="762" y="355"/>
                    </a:lnTo>
                    <a:lnTo>
                      <a:pt x="762" y="373"/>
                    </a:lnTo>
                    <a:lnTo>
                      <a:pt x="762" y="391"/>
                    </a:lnTo>
                    <a:lnTo>
                      <a:pt x="759" y="409"/>
                    </a:lnTo>
                    <a:lnTo>
                      <a:pt x="747" y="399"/>
                    </a:lnTo>
                    <a:lnTo>
                      <a:pt x="737" y="389"/>
                    </a:lnTo>
                    <a:lnTo>
                      <a:pt x="725" y="378"/>
                    </a:lnTo>
                    <a:lnTo>
                      <a:pt x="715" y="368"/>
                    </a:lnTo>
                    <a:lnTo>
                      <a:pt x="708" y="358"/>
                    </a:lnTo>
                    <a:lnTo>
                      <a:pt x="698" y="347"/>
                    </a:lnTo>
                    <a:lnTo>
                      <a:pt x="688" y="337"/>
                    </a:lnTo>
                    <a:lnTo>
                      <a:pt x="678" y="326"/>
                    </a:lnTo>
                    <a:lnTo>
                      <a:pt x="666" y="317"/>
                    </a:lnTo>
                    <a:lnTo>
                      <a:pt x="654" y="306"/>
                    </a:lnTo>
                    <a:lnTo>
                      <a:pt x="634" y="314"/>
                    </a:lnTo>
                    <a:lnTo>
                      <a:pt x="818" y="491"/>
                    </a:lnTo>
                    <a:lnTo>
                      <a:pt x="794" y="491"/>
                    </a:lnTo>
                    <a:lnTo>
                      <a:pt x="769" y="474"/>
                    </a:lnTo>
                    <a:lnTo>
                      <a:pt x="745" y="456"/>
                    </a:lnTo>
                    <a:lnTo>
                      <a:pt x="723" y="438"/>
                    </a:lnTo>
                    <a:lnTo>
                      <a:pt x="701" y="418"/>
                    </a:lnTo>
                    <a:lnTo>
                      <a:pt x="676" y="400"/>
                    </a:lnTo>
                    <a:lnTo>
                      <a:pt x="654" y="381"/>
                    </a:lnTo>
                    <a:lnTo>
                      <a:pt x="629" y="363"/>
                    </a:lnTo>
                    <a:lnTo>
                      <a:pt x="605" y="345"/>
                    </a:lnTo>
                    <a:lnTo>
                      <a:pt x="576" y="329"/>
                    </a:lnTo>
                    <a:lnTo>
                      <a:pt x="546" y="314"/>
                    </a:lnTo>
                    <a:lnTo>
                      <a:pt x="546" y="330"/>
                    </a:lnTo>
                    <a:lnTo>
                      <a:pt x="774" y="506"/>
                    </a:lnTo>
                    <a:lnTo>
                      <a:pt x="772" y="507"/>
                    </a:lnTo>
                    <a:lnTo>
                      <a:pt x="769" y="509"/>
                    </a:lnTo>
                    <a:lnTo>
                      <a:pt x="764" y="509"/>
                    </a:lnTo>
                    <a:lnTo>
                      <a:pt x="762" y="510"/>
                    </a:lnTo>
                    <a:lnTo>
                      <a:pt x="757" y="511"/>
                    </a:lnTo>
                    <a:lnTo>
                      <a:pt x="754" y="511"/>
                    </a:lnTo>
                    <a:lnTo>
                      <a:pt x="750" y="512"/>
                    </a:lnTo>
                    <a:lnTo>
                      <a:pt x="747" y="513"/>
                    </a:lnTo>
                    <a:lnTo>
                      <a:pt x="745" y="514"/>
                    </a:lnTo>
                    <a:lnTo>
                      <a:pt x="742" y="515"/>
                    </a:lnTo>
                    <a:lnTo>
                      <a:pt x="718" y="498"/>
                    </a:lnTo>
                    <a:lnTo>
                      <a:pt x="691" y="481"/>
                    </a:lnTo>
                    <a:lnTo>
                      <a:pt x="661" y="463"/>
                    </a:lnTo>
                    <a:lnTo>
                      <a:pt x="634" y="443"/>
                    </a:lnTo>
                    <a:lnTo>
                      <a:pt x="602" y="425"/>
                    </a:lnTo>
                    <a:lnTo>
                      <a:pt x="573" y="407"/>
                    </a:lnTo>
                    <a:lnTo>
                      <a:pt x="544" y="389"/>
                    </a:lnTo>
                    <a:lnTo>
                      <a:pt x="512" y="371"/>
                    </a:lnTo>
                    <a:lnTo>
                      <a:pt x="482" y="354"/>
                    </a:lnTo>
                    <a:lnTo>
                      <a:pt x="451" y="338"/>
                    </a:lnTo>
                    <a:lnTo>
                      <a:pt x="441" y="342"/>
                    </a:lnTo>
                    <a:lnTo>
                      <a:pt x="465" y="361"/>
                    </a:lnTo>
                    <a:lnTo>
                      <a:pt x="492" y="378"/>
                    </a:lnTo>
                    <a:lnTo>
                      <a:pt x="522" y="397"/>
                    </a:lnTo>
                    <a:lnTo>
                      <a:pt x="549" y="415"/>
                    </a:lnTo>
                    <a:lnTo>
                      <a:pt x="578" y="433"/>
                    </a:lnTo>
                    <a:lnTo>
                      <a:pt x="607" y="450"/>
                    </a:lnTo>
                    <a:lnTo>
                      <a:pt x="637" y="467"/>
                    </a:lnTo>
                    <a:lnTo>
                      <a:pt x="664" y="486"/>
                    </a:lnTo>
                    <a:lnTo>
                      <a:pt x="691" y="503"/>
                    </a:lnTo>
                    <a:lnTo>
                      <a:pt x="715" y="520"/>
                    </a:lnTo>
                    <a:lnTo>
                      <a:pt x="598" y="547"/>
                    </a:lnTo>
                    <a:lnTo>
                      <a:pt x="598" y="533"/>
                    </a:lnTo>
                    <a:lnTo>
                      <a:pt x="563" y="520"/>
                    </a:lnTo>
                    <a:lnTo>
                      <a:pt x="531" y="506"/>
                    </a:lnTo>
                    <a:lnTo>
                      <a:pt x="502" y="491"/>
                    </a:lnTo>
                    <a:lnTo>
                      <a:pt x="475" y="477"/>
                    </a:lnTo>
                    <a:lnTo>
                      <a:pt x="448" y="462"/>
                    </a:lnTo>
                    <a:lnTo>
                      <a:pt x="419" y="448"/>
                    </a:lnTo>
                    <a:lnTo>
                      <a:pt x="389" y="434"/>
                    </a:lnTo>
                    <a:lnTo>
                      <a:pt x="357" y="422"/>
                    </a:lnTo>
                    <a:lnTo>
                      <a:pt x="323" y="410"/>
                    </a:lnTo>
                    <a:lnTo>
                      <a:pt x="281" y="400"/>
                    </a:lnTo>
                    <a:lnTo>
                      <a:pt x="279" y="401"/>
                    </a:lnTo>
                    <a:lnTo>
                      <a:pt x="277" y="403"/>
                    </a:lnTo>
                    <a:lnTo>
                      <a:pt x="274" y="405"/>
                    </a:lnTo>
                    <a:lnTo>
                      <a:pt x="272" y="407"/>
                    </a:lnTo>
                    <a:lnTo>
                      <a:pt x="272" y="409"/>
                    </a:lnTo>
                    <a:lnTo>
                      <a:pt x="272" y="411"/>
                    </a:lnTo>
                    <a:lnTo>
                      <a:pt x="274" y="413"/>
                    </a:lnTo>
                    <a:lnTo>
                      <a:pt x="277" y="415"/>
                    </a:lnTo>
                    <a:lnTo>
                      <a:pt x="279" y="416"/>
                    </a:lnTo>
                    <a:lnTo>
                      <a:pt x="281" y="417"/>
                    </a:lnTo>
                    <a:lnTo>
                      <a:pt x="316" y="430"/>
                    </a:lnTo>
                    <a:lnTo>
                      <a:pt x="348" y="442"/>
                    </a:lnTo>
                    <a:lnTo>
                      <a:pt x="377" y="454"/>
                    </a:lnTo>
                    <a:lnTo>
                      <a:pt x="406" y="465"/>
                    </a:lnTo>
                    <a:lnTo>
                      <a:pt x="433" y="477"/>
                    </a:lnTo>
                    <a:lnTo>
                      <a:pt x="460" y="488"/>
                    </a:lnTo>
                    <a:lnTo>
                      <a:pt x="485" y="501"/>
                    </a:lnTo>
                    <a:lnTo>
                      <a:pt x="512" y="513"/>
                    </a:lnTo>
                    <a:lnTo>
                      <a:pt x="539" y="527"/>
                    </a:lnTo>
                    <a:lnTo>
                      <a:pt x="566" y="541"/>
                    </a:lnTo>
                    <a:lnTo>
                      <a:pt x="477" y="519"/>
                    </a:lnTo>
                    <a:lnTo>
                      <a:pt x="394" y="491"/>
                    </a:lnTo>
                    <a:lnTo>
                      <a:pt x="316" y="462"/>
                    </a:lnTo>
                    <a:lnTo>
                      <a:pt x="245" y="429"/>
                    </a:lnTo>
                    <a:lnTo>
                      <a:pt x="181" y="392"/>
                    </a:lnTo>
                    <a:lnTo>
                      <a:pt x="127" y="352"/>
                    </a:lnTo>
                    <a:lnTo>
                      <a:pt x="80" y="311"/>
                    </a:lnTo>
                    <a:lnTo>
                      <a:pt x="41" y="267"/>
                    </a:lnTo>
                    <a:lnTo>
                      <a:pt x="14" y="222"/>
                    </a:lnTo>
                    <a:lnTo>
                      <a:pt x="0" y="174"/>
                    </a:lnTo>
                    <a:lnTo>
                      <a:pt x="2" y="151"/>
                    </a:lnTo>
                    <a:lnTo>
                      <a:pt x="4" y="128"/>
                    </a:lnTo>
                    <a:lnTo>
                      <a:pt x="9" y="106"/>
                    </a:lnTo>
                    <a:lnTo>
                      <a:pt x="17" y="86"/>
                    </a:lnTo>
                    <a:lnTo>
                      <a:pt x="26" y="66"/>
                    </a:lnTo>
                    <a:lnTo>
                      <a:pt x="39" y="49"/>
                    </a:lnTo>
                    <a:lnTo>
                      <a:pt x="56" y="33"/>
                    </a:lnTo>
                    <a:lnTo>
                      <a:pt x="76" y="19"/>
                    </a:lnTo>
                    <a:lnTo>
                      <a:pt x="100" y="9"/>
                    </a:lnTo>
                    <a:lnTo>
                      <a:pt x="132" y="1"/>
                    </a:lnTo>
                    <a:lnTo>
                      <a:pt x="215" y="0"/>
                    </a:lnTo>
                    <a:lnTo>
                      <a:pt x="294" y="8"/>
                    </a:lnTo>
                    <a:lnTo>
                      <a:pt x="367" y="24"/>
                    </a:lnTo>
                    <a:lnTo>
                      <a:pt x="436" y="47"/>
                    </a:lnTo>
                    <a:lnTo>
                      <a:pt x="497" y="74"/>
                    </a:lnTo>
                    <a:lnTo>
                      <a:pt x="556" y="106"/>
                    </a:lnTo>
                    <a:lnTo>
                      <a:pt x="607" y="139"/>
                    </a:lnTo>
                    <a:lnTo>
                      <a:pt x="654" y="174"/>
                    </a:lnTo>
                    <a:lnTo>
                      <a:pt x="696" y="208"/>
                    </a:lnTo>
                    <a:lnTo>
                      <a:pt x="730" y="239"/>
                    </a:lnTo>
                    <a:close/>
                  </a:path>
                </a:pathLst>
              </a:custGeom>
              <a:solidFill>
                <a:srgbClr val="B34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sz="1013"/>
              </a:p>
            </p:txBody>
          </p:sp>
        </p:grpSp>
        <p:sp>
          <p:nvSpPr>
            <p:cNvPr id="10299" name="Rectangle 73">
              <a:extLst>
                <a:ext uri="{FF2B5EF4-FFF2-40B4-BE49-F238E27FC236}">
                  <a16:creationId xmlns:a16="http://schemas.microsoft.com/office/drawing/2014/main" id="{0BE9A7EB-1CCB-4982-B9B4-367B23008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" y="1170"/>
              <a:ext cx="4465" cy="2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5400" b="1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Bài</a:t>
              </a:r>
              <a:r>
                <a:rPr lang="en-US" altLang="en-US" sz="5400" b="1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3</a:t>
              </a:r>
              <a:r>
                <a:rPr lang="en-US" altLang="en-US" sz="5400" b="1" dirty="0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: </a:t>
              </a:r>
              <a:r>
                <a:rPr lang="en-US" altLang="en-US" sz="5400" b="1" dirty="0" err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Số</a:t>
              </a:r>
              <a:r>
                <a:rPr lang="en-US" altLang="en-US" sz="5400" b="1" dirty="0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? </a:t>
              </a:r>
              <a:endParaRPr lang="vi-VN" altLang="en-US" sz="54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grpSp>
          <p:nvGrpSpPr>
            <p:cNvPr id="10300" name="Group 74">
              <a:extLst>
                <a:ext uri="{FF2B5EF4-FFF2-40B4-BE49-F238E27FC236}">
                  <a16:creationId xmlns:a16="http://schemas.microsoft.com/office/drawing/2014/main" id="{E838DF5B-E1D1-481F-9A03-C95BA8FD22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6" y="1515"/>
              <a:ext cx="5350" cy="528"/>
              <a:chOff x="211" y="1521"/>
              <a:chExt cx="5350" cy="528"/>
            </a:xfrm>
          </p:grpSpPr>
          <p:sp>
            <p:nvSpPr>
              <p:cNvPr id="206" name="Freeform 75">
                <a:extLst>
                  <a:ext uri="{FF2B5EF4-FFF2-40B4-BE49-F238E27FC236}">
                    <a16:creationId xmlns:a16="http://schemas.microsoft.com/office/drawing/2014/main" id="{E03FA8C0-C84D-4856-AC18-5E3349C69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5" y="1521"/>
                <a:ext cx="414" cy="159"/>
              </a:xfrm>
              <a:custGeom>
                <a:avLst/>
                <a:gdLst>
                  <a:gd name="T0" fmla="*/ 405 w 414"/>
                  <a:gd name="T1" fmla="*/ 90 h 159"/>
                  <a:gd name="T2" fmla="*/ 410 w 414"/>
                  <a:gd name="T3" fmla="*/ 97 h 159"/>
                  <a:gd name="T4" fmla="*/ 412 w 414"/>
                  <a:gd name="T5" fmla="*/ 103 h 159"/>
                  <a:gd name="T6" fmla="*/ 414 w 414"/>
                  <a:gd name="T7" fmla="*/ 110 h 159"/>
                  <a:gd name="T8" fmla="*/ 414 w 414"/>
                  <a:gd name="T9" fmla="*/ 116 h 159"/>
                  <a:gd name="T10" fmla="*/ 414 w 414"/>
                  <a:gd name="T11" fmla="*/ 122 h 159"/>
                  <a:gd name="T12" fmla="*/ 412 w 414"/>
                  <a:gd name="T13" fmla="*/ 128 h 159"/>
                  <a:gd name="T14" fmla="*/ 407 w 414"/>
                  <a:gd name="T15" fmla="*/ 134 h 159"/>
                  <a:gd name="T16" fmla="*/ 400 w 414"/>
                  <a:gd name="T17" fmla="*/ 138 h 159"/>
                  <a:gd name="T18" fmla="*/ 392 w 414"/>
                  <a:gd name="T19" fmla="*/ 143 h 159"/>
                  <a:gd name="T20" fmla="*/ 380 w 414"/>
                  <a:gd name="T21" fmla="*/ 145 h 159"/>
                  <a:gd name="T22" fmla="*/ 380 w 414"/>
                  <a:gd name="T23" fmla="*/ 158 h 159"/>
                  <a:gd name="T24" fmla="*/ 368 w 414"/>
                  <a:gd name="T25" fmla="*/ 159 h 159"/>
                  <a:gd name="T26" fmla="*/ 356 w 414"/>
                  <a:gd name="T27" fmla="*/ 159 h 159"/>
                  <a:gd name="T28" fmla="*/ 346 w 414"/>
                  <a:gd name="T29" fmla="*/ 158 h 159"/>
                  <a:gd name="T30" fmla="*/ 334 w 414"/>
                  <a:gd name="T31" fmla="*/ 156 h 159"/>
                  <a:gd name="T32" fmla="*/ 324 w 414"/>
                  <a:gd name="T33" fmla="*/ 152 h 159"/>
                  <a:gd name="T34" fmla="*/ 311 w 414"/>
                  <a:gd name="T35" fmla="*/ 149 h 159"/>
                  <a:gd name="T36" fmla="*/ 302 w 414"/>
                  <a:gd name="T37" fmla="*/ 145 h 159"/>
                  <a:gd name="T38" fmla="*/ 289 w 414"/>
                  <a:gd name="T39" fmla="*/ 142 h 159"/>
                  <a:gd name="T40" fmla="*/ 277 w 414"/>
                  <a:gd name="T41" fmla="*/ 140 h 159"/>
                  <a:gd name="T42" fmla="*/ 265 w 414"/>
                  <a:gd name="T43" fmla="*/ 137 h 159"/>
                  <a:gd name="T44" fmla="*/ 265 w 414"/>
                  <a:gd name="T45" fmla="*/ 125 h 159"/>
                  <a:gd name="T46" fmla="*/ 235 w 414"/>
                  <a:gd name="T47" fmla="*/ 113 h 159"/>
                  <a:gd name="T48" fmla="*/ 206 w 414"/>
                  <a:gd name="T49" fmla="*/ 103 h 159"/>
                  <a:gd name="T50" fmla="*/ 174 w 414"/>
                  <a:gd name="T51" fmla="*/ 93 h 159"/>
                  <a:gd name="T52" fmla="*/ 142 w 414"/>
                  <a:gd name="T53" fmla="*/ 82 h 159"/>
                  <a:gd name="T54" fmla="*/ 113 w 414"/>
                  <a:gd name="T55" fmla="*/ 72 h 159"/>
                  <a:gd name="T56" fmla="*/ 84 w 414"/>
                  <a:gd name="T57" fmla="*/ 61 h 159"/>
                  <a:gd name="T58" fmla="*/ 59 w 414"/>
                  <a:gd name="T59" fmla="*/ 48 h 159"/>
                  <a:gd name="T60" fmla="*/ 34 w 414"/>
                  <a:gd name="T61" fmla="*/ 34 h 159"/>
                  <a:gd name="T62" fmla="*/ 15 w 414"/>
                  <a:gd name="T63" fmla="*/ 20 h 159"/>
                  <a:gd name="T64" fmla="*/ 0 w 414"/>
                  <a:gd name="T65" fmla="*/ 1 h 159"/>
                  <a:gd name="T66" fmla="*/ 42 w 414"/>
                  <a:gd name="T67" fmla="*/ 0 h 159"/>
                  <a:gd name="T68" fmla="*/ 81 w 414"/>
                  <a:gd name="T69" fmla="*/ 0 h 159"/>
                  <a:gd name="T70" fmla="*/ 123 w 414"/>
                  <a:gd name="T71" fmla="*/ 4 h 159"/>
                  <a:gd name="T72" fmla="*/ 162 w 414"/>
                  <a:gd name="T73" fmla="*/ 9 h 159"/>
                  <a:gd name="T74" fmla="*/ 201 w 414"/>
                  <a:gd name="T75" fmla="*/ 17 h 159"/>
                  <a:gd name="T76" fmla="*/ 238 w 414"/>
                  <a:gd name="T77" fmla="*/ 25 h 159"/>
                  <a:gd name="T78" fmla="*/ 275 w 414"/>
                  <a:gd name="T79" fmla="*/ 36 h 159"/>
                  <a:gd name="T80" fmla="*/ 311 w 414"/>
                  <a:gd name="T81" fmla="*/ 47 h 159"/>
                  <a:gd name="T82" fmla="*/ 346 w 414"/>
                  <a:gd name="T83" fmla="*/ 58 h 159"/>
                  <a:gd name="T84" fmla="*/ 380 w 414"/>
                  <a:gd name="T85" fmla="*/ 70 h 159"/>
                  <a:gd name="T86" fmla="*/ 405 w 414"/>
                  <a:gd name="T87" fmla="*/ 90 h 159"/>
                  <a:gd name="T88" fmla="*/ 405 w 414"/>
                  <a:gd name="T89" fmla="*/ 90 h 15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14"/>
                  <a:gd name="T136" fmla="*/ 0 h 159"/>
                  <a:gd name="T137" fmla="*/ 414 w 414"/>
                  <a:gd name="T138" fmla="*/ 159 h 15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14" h="159">
                    <a:moveTo>
                      <a:pt x="405" y="90"/>
                    </a:moveTo>
                    <a:lnTo>
                      <a:pt x="410" y="97"/>
                    </a:lnTo>
                    <a:lnTo>
                      <a:pt x="412" y="103"/>
                    </a:lnTo>
                    <a:lnTo>
                      <a:pt x="414" y="110"/>
                    </a:lnTo>
                    <a:lnTo>
                      <a:pt x="414" y="116"/>
                    </a:lnTo>
                    <a:lnTo>
                      <a:pt x="414" y="122"/>
                    </a:lnTo>
                    <a:lnTo>
                      <a:pt x="412" y="128"/>
                    </a:lnTo>
                    <a:lnTo>
                      <a:pt x="407" y="134"/>
                    </a:lnTo>
                    <a:lnTo>
                      <a:pt x="400" y="138"/>
                    </a:lnTo>
                    <a:lnTo>
                      <a:pt x="392" y="143"/>
                    </a:lnTo>
                    <a:lnTo>
                      <a:pt x="380" y="145"/>
                    </a:lnTo>
                    <a:lnTo>
                      <a:pt x="380" y="158"/>
                    </a:lnTo>
                    <a:lnTo>
                      <a:pt x="368" y="159"/>
                    </a:lnTo>
                    <a:lnTo>
                      <a:pt x="356" y="159"/>
                    </a:lnTo>
                    <a:lnTo>
                      <a:pt x="346" y="158"/>
                    </a:lnTo>
                    <a:lnTo>
                      <a:pt x="334" y="156"/>
                    </a:lnTo>
                    <a:lnTo>
                      <a:pt x="324" y="152"/>
                    </a:lnTo>
                    <a:lnTo>
                      <a:pt x="311" y="149"/>
                    </a:lnTo>
                    <a:lnTo>
                      <a:pt x="302" y="145"/>
                    </a:lnTo>
                    <a:lnTo>
                      <a:pt x="289" y="142"/>
                    </a:lnTo>
                    <a:lnTo>
                      <a:pt x="277" y="140"/>
                    </a:lnTo>
                    <a:lnTo>
                      <a:pt x="265" y="137"/>
                    </a:lnTo>
                    <a:lnTo>
                      <a:pt x="265" y="125"/>
                    </a:lnTo>
                    <a:lnTo>
                      <a:pt x="235" y="113"/>
                    </a:lnTo>
                    <a:lnTo>
                      <a:pt x="206" y="103"/>
                    </a:lnTo>
                    <a:lnTo>
                      <a:pt x="174" y="93"/>
                    </a:lnTo>
                    <a:lnTo>
                      <a:pt x="142" y="82"/>
                    </a:lnTo>
                    <a:lnTo>
                      <a:pt x="113" y="72"/>
                    </a:lnTo>
                    <a:lnTo>
                      <a:pt x="84" y="61"/>
                    </a:lnTo>
                    <a:lnTo>
                      <a:pt x="59" y="48"/>
                    </a:lnTo>
                    <a:lnTo>
                      <a:pt x="34" y="34"/>
                    </a:lnTo>
                    <a:lnTo>
                      <a:pt x="15" y="20"/>
                    </a:lnTo>
                    <a:lnTo>
                      <a:pt x="0" y="1"/>
                    </a:lnTo>
                    <a:lnTo>
                      <a:pt x="42" y="0"/>
                    </a:lnTo>
                    <a:lnTo>
                      <a:pt x="81" y="0"/>
                    </a:lnTo>
                    <a:lnTo>
                      <a:pt x="123" y="4"/>
                    </a:lnTo>
                    <a:lnTo>
                      <a:pt x="162" y="9"/>
                    </a:lnTo>
                    <a:lnTo>
                      <a:pt x="201" y="17"/>
                    </a:lnTo>
                    <a:lnTo>
                      <a:pt x="238" y="25"/>
                    </a:lnTo>
                    <a:lnTo>
                      <a:pt x="275" y="36"/>
                    </a:lnTo>
                    <a:lnTo>
                      <a:pt x="311" y="47"/>
                    </a:lnTo>
                    <a:lnTo>
                      <a:pt x="346" y="58"/>
                    </a:lnTo>
                    <a:lnTo>
                      <a:pt x="380" y="70"/>
                    </a:lnTo>
                    <a:lnTo>
                      <a:pt x="405" y="90"/>
                    </a:lnTo>
                    <a:close/>
                  </a:path>
                </a:pathLst>
              </a:custGeom>
              <a:solidFill>
                <a:srgbClr val="CC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sz="1013"/>
              </a:p>
            </p:txBody>
          </p:sp>
          <p:sp>
            <p:nvSpPr>
              <p:cNvPr id="207" name="Freeform 76">
                <a:extLst>
                  <a:ext uri="{FF2B5EF4-FFF2-40B4-BE49-F238E27FC236}">
                    <a16:creationId xmlns:a16="http://schemas.microsoft.com/office/drawing/2014/main" id="{7C5AE6C9-AFB7-497C-ADF5-4B197550F5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" y="1575"/>
                <a:ext cx="486" cy="149"/>
              </a:xfrm>
              <a:custGeom>
                <a:avLst/>
                <a:gdLst>
                  <a:gd name="T0" fmla="*/ 486 w 486"/>
                  <a:gd name="T1" fmla="*/ 33 h 153"/>
                  <a:gd name="T2" fmla="*/ 446 w 486"/>
                  <a:gd name="T3" fmla="*/ 50 h 153"/>
                  <a:gd name="T4" fmla="*/ 405 w 486"/>
                  <a:gd name="T5" fmla="*/ 65 h 153"/>
                  <a:gd name="T6" fmla="*/ 361 w 486"/>
                  <a:gd name="T7" fmla="*/ 79 h 153"/>
                  <a:gd name="T8" fmla="*/ 316 w 486"/>
                  <a:gd name="T9" fmla="*/ 90 h 153"/>
                  <a:gd name="T10" fmla="*/ 272 w 486"/>
                  <a:gd name="T11" fmla="*/ 102 h 153"/>
                  <a:gd name="T12" fmla="*/ 228 w 486"/>
                  <a:gd name="T13" fmla="*/ 113 h 153"/>
                  <a:gd name="T14" fmla="*/ 182 w 486"/>
                  <a:gd name="T15" fmla="*/ 122 h 153"/>
                  <a:gd name="T16" fmla="*/ 138 w 486"/>
                  <a:gd name="T17" fmla="*/ 132 h 153"/>
                  <a:gd name="T18" fmla="*/ 91 w 486"/>
                  <a:gd name="T19" fmla="*/ 143 h 153"/>
                  <a:gd name="T20" fmla="*/ 44 w 486"/>
                  <a:gd name="T21" fmla="*/ 153 h 153"/>
                  <a:gd name="T22" fmla="*/ 57 w 486"/>
                  <a:gd name="T23" fmla="*/ 148 h 153"/>
                  <a:gd name="T24" fmla="*/ 44 w 486"/>
                  <a:gd name="T25" fmla="*/ 147 h 153"/>
                  <a:gd name="T26" fmla="*/ 37 w 486"/>
                  <a:gd name="T27" fmla="*/ 145 h 153"/>
                  <a:gd name="T28" fmla="*/ 30 w 486"/>
                  <a:gd name="T29" fmla="*/ 140 h 153"/>
                  <a:gd name="T30" fmla="*/ 25 w 486"/>
                  <a:gd name="T31" fmla="*/ 135 h 153"/>
                  <a:gd name="T32" fmla="*/ 22 w 486"/>
                  <a:gd name="T33" fmla="*/ 129 h 153"/>
                  <a:gd name="T34" fmla="*/ 20 w 486"/>
                  <a:gd name="T35" fmla="*/ 123 h 153"/>
                  <a:gd name="T36" fmla="*/ 15 w 486"/>
                  <a:gd name="T37" fmla="*/ 116 h 153"/>
                  <a:gd name="T38" fmla="*/ 13 w 486"/>
                  <a:gd name="T39" fmla="*/ 110 h 153"/>
                  <a:gd name="T40" fmla="*/ 8 w 486"/>
                  <a:gd name="T41" fmla="*/ 104 h 153"/>
                  <a:gd name="T42" fmla="*/ 0 w 486"/>
                  <a:gd name="T43" fmla="*/ 98 h 153"/>
                  <a:gd name="T44" fmla="*/ 30 w 486"/>
                  <a:gd name="T45" fmla="*/ 81 h 153"/>
                  <a:gd name="T46" fmla="*/ 64 w 486"/>
                  <a:gd name="T47" fmla="*/ 66 h 153"/>
                  <a:gd name="T48" fmla="*/ 101 w 486"/>
                  <a:gd name="T49" fmla="*/ 54 h 153"/>
                  <a:gd name="T50" fmla="*/ 142 w 486"/>
                  <a:gd name="T51" fmla="*/ 43 h 153"/>
                  <a:gd name="T52" fmla="*/ 187 w 486"/>
                  <a:gd name="T53" fmla="*/ 34 h 153"/>
                  <a:gd name="T54" fmla="*/ 231 w 486"/>
                  <a:gd name="T55" fmla="*/ 26 h 153"/>
                  <a:gd name="T56" fmla="*/ 277 w 486"/>
                  <a:gd name="T57" fmla="*/ 19 h 153"/>
                  <a:gd name="T58" fmla="*/ 324 w 486"/>
                  <a:gd name="T59" fmla="*/ 12 h 153"/>
                  <a:gd name="T60" fmla="*/ 370 w 486"/>
                  <a:gd name="T61" fmla="*/ 7 h 153"/>
                  <a:gd name="T62" fmla="*/ 417 w 486"/>
                  <a:gd name="T63" fmla="*/ 1 h 153"/>
                  <a:gd name="T64" fmla="*/ 432 w 486"/>
                  <a:gd name="T65" fmla="*/ 0 h 153"/>
                  <a:gd name="T66" fmla="*/ 444 w 486"/>
                  <a:gd name="T67" fmla="*/ 1 h 153"/>
                  <a:gd name="T68" fmla="*/ 454 w 486"/>
                  <a:gd name="T69" fmla="*/ 4 h 153"/>
                  <a:gd name="T70" fmla="*/ 459 w 486"/>
                  <a:gd name="T71" fmla="*/ 8 h 153"/>
                  <a:gd name="T72" fmla="*/ 464 w 486"/>
                  <a:gd name="T73" fmla="*/ 12 h 153"/>
                  <a:gd name="T74" fmla="*/ 468 w 486"/>
                  <a:gd name="T75" fmla="*/ 17 h 153"/>
                  <a:gd name="T76" fmla="*/ 471 w 486"/>
                  <a:gd name="T77" fmla="*/ 22 h 153"/>
                  <a:gd name="T78" fmla="*/ 476 w 486"/>
                  <a:gd name="T79" fmla="*/ 26 h 153"/>
                  <a:gd name="T80" fmla="*/ 481 w 486"/>
                  <a:gd name="T81" fmla="*/ 31 h 153"/>
                  <a:gd name="T82" fmla="*/ 486 w 486"/>
                  <a:gd name="T83" fmla="*/ 33 h 153"/>
                  <a:gd name="T84" fmla="*/ 486 w 486"/>
                  <a:gd name="T85" fmla="*/ 33 h 15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86"/>
                  <a:gd name="T130" fmla="*/ 0 h 153"/>
                  <a:gd name="T131" fmla="*/ 486 w 486"/>
                  <a:gd name="T132" fmla="*/ 153 h 15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86" h="153">
                    <a:moveTo>
                      <a:pt x="486" y="33"/>
                    </a:moveTo>
                    <a:lnTo>
                      <a:pt x="446" y="50"/>
                    </a:lnTo>
                    <a:lnTo>
                      <a:pt x="405" y="65"/>
                    </a:lnTo>
                    <a:lnTo>
                      <a:pt x="361" y="79"/>
                    </a:lnTo>
                    <a:lnTo>
                      <a:pt x="316" y="90"/>
                    </a:lnTo>
                    <a:lnTo>
                      <a:pt x="272" y="102"/>
                    </a:lnTo>
                    <a:lnTo>
                      <a:pt x="228" y="113"/>
                    </a:lnTo>
                    <a:lnTo>
                      <a:pt x="182" y="122"/>
                    </a:lnTo>
                    <a:lnTo>
                      <a:pt x="138" y="132"/>
                    </a:lnTo>
                    <a:lnTo>
                      <a:pt x="91" y="143"/>
                    </a:lnTo>
                    <a:lnTo>
                      <a:pt x="44" y="153"/>
                    </a:lnTo>
                    <a:lnTo>
                      <a:pt x="57" y="148"/>
                    </a:lnTo>
                    <a:lnTo>
                      <a:pt x="44" y="147"/>
                    </a:lnTo>
                    <a:lnTo>
                      <a:pt x="37" y="145"/>
                    </a:lnTo>
                    <a:lnTo>
                      <a:pt x="30" y="140"/>
                    </a:lnTo>
                    <a:lnTo>
                      <a:pt x="25" y="135"/>
                    </a:lnTo>
                    <a:lnTo>
                      <a:pt x="22" y="129"/>
                    </a:lnTo>
                    <a:lnTo>
                      <a:pt x="20" y="123"/>
                    </a:lnTo>
                    <a:lnTo>
                      <a:pt x="15" y="116"/>
                    </a:lnTo>
                    <a:lnTo>
                      <a:pt x="13" y="110"/>
                    </a:lnTo>
                    <a:lnTo>
                      <a:pt x="8" y="104"/>
                    </a:lnTo>
                    <a:lnTo>
                      <a:pt x="0" y="98"/>
                    </a:lnTo>
                    <a:lnTo>
                      <a:pt x="30" y="81"/>
                    </a:lnTo>
                    <a:lnTo>
                      <a:pt x="64" y="66"/>
                    </a:lnTo>
                    <a:lnTo>
                      <a:pt x="101" y="54"/>
                    </a:lnTo>
                    <a:lnTo>
                      <a:pt x="142" y="43"/>
                    </a:lnTo>
                    <a:lnTo>
                      <a:pt x="187" y="34"/>
                    </a:lnTo>
                    <a:lnTo>
                      <a:pt x="231" y="26"/>
                    </a:lnTo>
                    <a:lnTo>
                      <a:pt x="277" y="19"/>
                    </a:lnTo>
                    <a:lnTo>
                      <a:pt x="324" y="12"/>
                    </a:lnTo>
                    <a:lnTo>
                      <a:pt x="370" y="7"/>
                    </a:lnTo>
                    <a:lnTo>
                      <a:pt x="417" y="1"/>
                    </a:lnTo>
                    <a:lnTo>
                      <a:pt x="432" y="0"/>
                    </a:lnTo>
                    <a:lnTo>
                      <a:pt x="444" y="1"/>
                    </a:lnTo>
                    <a:lnTo>
                      <a:pt x="454" y="4"/>
                    </a:lnTo>
                    <a:lnTo>
                      <a:pt x="459" y="8"/>
                    </a:lnTo>
                    <a:lnTo>
                      <a:pt x="464" y="12"/>
                    </a:lnTo>
                    <a:lnTo>
                      <a:pt x="468" y="17"/>
                    </a:lnTo>
                    <a:lnTo>
                      <a:pt x="471" y="22"/>
                    </a:lnTo>
                    <a:lnTo>
                      <a:pt x="476" y="26"/>
                    </a:lnTo>
                    <a:lnTo>
                      <a:pt x="481" y="31"/>
                    </a:lnTo>
                    <a:lnTo>
                      <a:pt x="486" y="33"/>
                    </a:lnTo>
                    <a:close/>
                  </a:path>
                </a:pathLst>
              </a:custGeom>
              <a:solidFill>
                <a:srgbClr val="CC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sz="1013"/>
              </a:p>
            </p:txBody>
          </p:sp>
          <p:sp>
            <p:nvSpPr>
              <p:cNvPr id="208" name="Freeform 77">
                <a:extLst>
                  <a:ext uri="{FF2B5EF4-FFF2-40B4-BE49-F238E27FC236}">
                    <a16:creationId xmlns:a16="http://schemas.microsoft.com/office/drawing/2014/main" id="{E2016B7A-2EF9-4046-8C69-D47C5B4A63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0" y="1621"/>
                <a:ext cx="541" cy="161"/>
              </a:xfrm>
              <a:custGeom>
                <a:avLst/>
                <a:gdLst>
                  <a:gd name="T0" fmla="*/ 522 w 541"/>
                  <a:gd name="T1" fmla="*/ 99 h 161"/>
                  <a:gd name="T2" fmla="*/ 527 w 541"/>
                  <a:gd name="T3" fmla="*/ 104 h 161"/>
                  <a:gd name="T4" fmla="*/ 534 w 541"/>
                  <a:gd name="T5" fmla="*/ 109 h 161"/>
                  <a:gd name="T6" fmla="*/ 537 w 541"/>
                  <a:gd name="T7" fmla="*/ 115 h 161"/>
                  <a:gd name="T8" fmla="*/ 541 w 541"/>
                  <a:gd name="T9" fmla="*/ 120 h 161"/>
                  <a:gd name="T10" fmla="*/ 541 w 541"/>
                  <a:gd name="T11" fmla="*/ 125 h 161"/>
                  <a:gd name="T12" fmla="*/ 541 w 541"/>
                  <a:gd name="T13" fmla="*/ 131 h 161"/>
                  <a:gd name="T14" fmla="*/ 541 w 541"/>
                  <a:gd name="T15" fmla="*/ 137 h 161"/>
                  <a:gd name="T16" fmla="*/ 537 w 541"/>
                  <a:gd name="T17" fmla="*/ 141 h 161"/>
                  <a:gd name="T18" fmla="*/ 529 w 541"/>
                  <a:gd name="T19" fmla="*/ 147 h 161"/>
                  <a:gd name="T20" fmla="*/ 522 w 541"/>
                  <a:gd name="T21" fmla="*/ 152 h 161"/>
                  <a:gd name="T22" fmla="*/ 502 w 541"/>
                  <a:gd name="T23" fmla="*/ 161 h 161"/>
                  <a:gd name="T24" fmla="*/ 456 w 541"/>
                  <a:gd name="T25" fmla="*/ 144 h 161"/>
                  <a:gd name="T26" fmla="*/ 402 w 541"/>
                  <a:gd name="T27" fmla="*/ 130 h 161"/>
                  <a:gd name="T28" fmla="*/ 345 w 541"/>
                  <a:gd name="T29" fmla="*/ 118 h 161"/>
                  <a:gd name="T30" fmla="*/ 289 w 541"/>
                  <a:gd name="T31" fmla="*/ 109 h 161"/>
                  <a:gd name="T32" fmla="*/ 230 w 541"/>
                  <a:gd name="T33" fmla="*/ 99 h 161"/>
                  <a:gd name="T34" fmla="*/ 174 w 541"/>
                  <a:gd name="T35" fmla="*/ 89 h 161"/>
                  <a:gd name="T36" fmla="*/ 122 w 541"/>
                  <a:gd name="T37" fmla="*/ 77 h 161"/>
                  <a:gd name="T38" fmla="*/ 73 w 541"/>
                  <a:gd name="T39" fmla="*/ 61 h 161"/>
                  <a:gd name="T40" fmla="*/ 32 w 541"/>
                  <a:gd name="T41" fmla="*/ 42 h 161"/>
                  <a:gd name="T42" fmla="*/ 0 w 541"/>
                  <a:gd name="T43" fmla="*/ 17 h 161"/>
                  <a:gd name="T44" fmla="*/ 7 w 541"/>
                  <a:gd name="T45" fmla="*/ 9 h 161"/>
                  <a:gd name="T46" fmla="*/ 19 w 541"/>
                  <a:gd name="T47" fmla="*/ 3 h 161"/>
                  <a:gd name="T48" fmla="*/ 37 w 541"/>
                  <a:gd name="T49" fmla="*/ 1 h 161"/>
                  <a:gd name="T50" fmla="*/ 59 w 541"/>
                  <a:gd name="T51" fmla="*/ 0 h 161"/>
                  <a:gd name="T52" fmla="*/ 81 w 541"/>
                  <a:gd name="T53" fmla="*/ 0 h 161"/>
                  <a:gd name="T54" fmla="*/ 105 w 541"/>
                  <a:gd name="T55" fmla="*/ 2 h 161"/>
                  <a:gd name="T56" fmla="*/ 130 w 541"/>
                  <a:gd name="T57" fmla="*/ 4 h 161"/>
                  <a:gd name="T58" fmla="*/ 152 w 541"/>
                  <a:gd name="T59" fmla="*/ 6 h 161"/>
                  <a:gd name="T60" fmla="*/ 176 w 541"/>
                  <a:gd name="T61" fmla="*/ 10 h 161"/>
                  <a:gd name="T62" fmla="*/ 193 w 541"/>
                  <a:gd name="T63" fmla="*/ 11 h 161"/>
                  <a:gd name="T64" fmla="*/ 522 w 541"/>
                  <a:gd name="T65" fmla="*/ 99 h 161"/>
                  <a:gd name="T66" fmla="*/ 522 w 541"/>
                  <a:gd name="T67" fmla="*/ 99 h 16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41"/>
                  <a:gd name="T103" fmla="*/ 0 h 161"/>
                  <a:gd name="T104" fmla="*/ 541 w 541"/>
                  <a:gd name="T105" fmla="*/ 161 h 16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41" h="161">
                    <a:moveTo>
                      <a:pt x="522" y="99"/>
                    </a:moveTo>
                    <a:lnTo>
                      <a:pt x="527" y="104"/>
                    </a:lnTo>
                    <a:lnTo>
                      <a:pt x="534" y="109"/>
                    </a:lnTo>
                    <a:lnTo>
                      <a:pt x="537" y="115"/>
                    </a:lnTo>
                    <a:lnTo>
                      <a:pt x="541" y="120"/>
                    </a:lnTo>
                    <a:lnTo>
                      <a:pt x="541" y="125"/>
                    </a:lnTo>
                    <a:lnTo>
                      <a:pt x="541" y="131"/>
                    </a:lnTo>
                    <a:lnTo>
                      <a:pt x="541" y="137"/>
                    </a:lnTo>
                    <a:lnTo>
                      <a:pt x="537" y="141"/>
                    </a:lnTo>
                    <a:lnTo>
                      <a:pt x="529" y="147"/>
                    </a:lnTo>
                    <a:lnTo>
                      <a:pt x="522" y="152"/>
                    </a:lnTo>
                    <a:lnTo>
                      <a:pt x="502" y="161"/>
                    </a:lnTo>
                    <a:lnTo>
                      <a:pt x="456" y="144"/>
                    </a:lnTo>
                    <a:lnTo>
                      <a:pt x="402" y="130"/>
                    </a:lnTo>
                    <a:lnTo>
                      <a:pt x="345" y="118"/>
                    </a:lnTo>
                    <a:lnTo>
                      <a:pt x="289" y="109"/>
                    </a:lnTo>
                    <a:lnTo>
                      <a:pt x="230" y="99"/>
                    </a:lnTo>
                    <a:lnTo>
                      <a:pt x="174" y="89"/>
                    </a:lnTo>
                    <a:lnTo>
                      <a:pt x="122" y="77"/>
                    </a:lnTo>
                    <a:lnTo>
                      <a:pt x="73" y="61"/>
                    </a:lnTo>
                    <a:lnTo>
                      <a:pt x="32" y="42"/>
                    </a:lnTo>
                    <a:lnTo>
                      <a:pt x="0" y="17"/>
                    </a:lnTo>
                    <a:lnTo>
                      <a:pt x="7" y="9"/>
                    </a:lnTo>
                    <a:lnTo>
                      <a:pt x="19" y="3"/>
                    </a:lnTo>
                    <a:lnTo>
                      <a:pt x="37" y="1"/>
                    </a:lnTo>
                    <a:lnTo>
                      <a:pt x="59" y="0"/>
                    </a:lnTo>
                    <a:lnTo>
                      <a:pt x="81" y="0"/>
                    </a:lnTo>
                    <a:lnTo>
                      <a:pt x="105" y="2"/>
                    </a:lnTo>
                    <a:lnTo>
                      <a:pt x="130" y="4"/>
                    </a:lnTo>
                    <a:lnTo>
                      <a:pt x="152" y="6"/>
                    </a:lnTo>
                    <a:lnTo>
                      <a:pt x="176" y="10"/>
                    </a:lnTo>
                    <a:lnTo>
                      <a:pt x="193" y="11"/>
                    </a:lnTo>
                    <a:lnTo>
                      <a:pt x="522" y="99"/>
                    </a:lnTo>
                    <a:close/>
                  </a:path>
                </a:pathLst>
              </a:custGeom>
              <a:solidFill>
                <a:srgbClr val="CC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sz="1013"/>
              </a:p>
            </p:txBody>
          </p:sp>
          <p:sp>
            <p:nvSpPr>
              <p:cNvPr id="209" name="Freeform 78">
                <a:extLst>
                  <a:ext uri="{FF2B5EF4-FFF2-40B4-BE49-F238E27FC236}">
                    <a16:creationId xmlns:a16="http://schemas.microsoft.com/office/drawing/2014/main" id="{E5D74DDE-87B4-485D-803A-613ACDFE00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" y="1694"/>
                <a:ext cx="573" cy="120"/>
              </a:xfrm>
              <a:custGeom>
                <a:avLst/>
                <a:gdLst>
                  <a:gd name="T0" fmla="*/ 573 w 573"/>
                  <a:gd name="T1" fmla="*/ 5 h 120"/>
                  <a:gd name="T2" fmla="*/ 573 w 573"/>
                  <a:gd name="T3" fmla="*/ 16 h 120"/>
                  <a:gd name="T4" fmla="*/ 566 w 573"/>
                  <a:gd name="T5" fmla="*/ 24 h 120"/>
                  <a:gd name="T6" fmla="*/ 554 w 573"/>
                  <a:gd name="T7" fmla="*/ 32 h 120"/>
                  <a:gd name="T8" fmla="*/ 536 w 573"/>
                  <a:gd name="T9" fmla="*/ 39 h 120"/>
                  <a:gd name="T10" fmla="*/ 517 w 573"/>
                  <a:gd name="T11" fmla="*/ 44 h 120"/>
                  <a:gd name="T12" fmla="*/ 497 w 573"/>
                  <a:gd name="T13" fmla="*/ 51 h 120"/>
                  <a:gd name="T14" fmla="*/ 478 w 573"/>
                  <a:gd name="T15" fmla="*/ 57 h 120"/>
                  <a:gd name="T16" fmla="*/ 458 w 573"/>
                  <a:gd name="T17" fmla="*/ 64 h 120"/>
                  <a:gd name="T18" fmla="*/ 443 w 573"/>
                  <a:gd name="T19" fmla="*/ 71 h 120"/>
                  <a:gd name="T20" fmla="*/ 431 w 573"/>
                  <a:gd name="T21" fmla="*/ 79 h 120"/>
                  <a:gd name="T22" fmla="*/ 389 w 573"/>
                  <a:gd name="T23" fmla="*/ 80 h 120"/>
                  <a:gd name="T24" fmla="*/ 345 w 573"/>
                  <a:gd name="T25" fmla="*/ 82 h 120"/>
                  <a:gd name="T26" fmla="*/ 301 w 573"/>
                  <a:gd name="T27" fmla="*/ 84 h 120"/>
                  <a:gd name="T28" fmla="*/ 257 w 573"/>
                  <a:gd name="T29" fmla="*/ 88 h 120"/>
                  <a:gd name="T30" fmla="*/ 213 w 573"/>
                  <a:gd name="T31" fmla="*/ 92 h 120"/>
                  <a:gd name="T32" fmla="*/ 169 w 573"/>
                  <a:gd name="T33" fmla="*/ 97 h 120"/>
                  <a:gd name="T34" fmla="*/ 127 w 573"/>
                  <a:gd name="T35" fmla="*/ 101 h 120"/>
                  <a:gd name="T36" fmla="*/ 85 w 573"/>
                  <a:gd name="T37" fmla="*/ 107 h 120"/>
                  <a:gd name="T38" fmla="*/ 46 w 573"/>
                  <a:gd name="T39" fmla="*/ 114 h 120"/>
                  <a:gd name="T40" fmla="*/ 7 w 573"/>
                  <a:gd name="T41" fmla="*/ 120 h 120"/>
                  <a:gd name="T42" fmla="*/ 2 w 573"/>
                  <a:gd name="T43" fmla="*/ 115 h 120"/>
                  <a:gd name="T44" fmla="*/ 0 w 573"/>
                  <a:gd name="T45" fmla="*/ 109 h 120"/>
                  <a:gd name="T46" fmla="*/ 0 w 573"/>
                  <a:gd name="T47" fmla="*/ 105 h 120"/>
                  <a:gd name="T48" fmla="*/ 2 w 573"/>
                  <a:gd name="T49" fmla="*/ 99 h 120"/>
                  <a:gd name="T50" fmla="*/ 4 w 573"/>
                  <a:gd name="T51" fmla="*/ 95 h 120"/>
                  <a:gd name="T52" fmla="*/ 9 w 573"/>
                  <a:gd name="T53" fmla="*/ 89 h 120"/>
                  <a:gd name="T54" fmla="*/ 14 w 573"/>
                  <a:gd name="T55" fmla="*/ 84 h 120"/>
                  <a:gd name="T56" fmla="*/ 19 w 573"/>
                  <a:gd name="T57" fmla="*/ 80 h 120"/>
                  <a:gd name="T58" fmla="*/ 27 w 573"/>
                  <a:gd name="T59" fmla="*/ 75 h 120"/>
                  <a:gd name="T60" fmla="*/ 34 w 573"/>
                  <a:gd name="T61" fmla="*/ 71 h 120"/>
                  <a:gd name="T62" fmla="*/ 80 w 573"/>
                  <a:gd name="T63" fmla="*/ 55 h 120"/>
                  <a:gd name="T64" fmla="*/ 130 w 573"/>
                  <a:gd name="T65" fmla="*/ 41 h 120"/>
                  <a:gd name="T66" fmla="*/ 179 w 573"/>
                  <a:gd name="T67" fmla="*/ 28 h 120"/>
                  <a:gd name="T68" fmla="*/ 232 w 573"/>
                  <a:gd name="T69" fmla="*/ 18 h 120"/>
                  <a:gd name="T70" fmla="*/ 284 w 573"/>
                  <a:gd name="T71" fmla="*/ 10 h 120"/>
                  <a:gd name="T72" fmla="*/ 340 w 573"/>
                  <a:gd name="T73" fmla="*/ 4 h 120"/>
                  <a:gd name="T74" fmla="*/ 397 w 573"/>
                  <a:gd name="T75" fmla="*/ 1 h 120"/>
                  <a:gd name="T76" fmla="*/ 453 w 573"/>
                  <a:gd name="T77" fmla="*/ 0 h 120"/>
                  <a:gd name="T78" fmla="*/ 514 w 573"/>
                  <a:gd name="T79" fmla="*/ 1 h 120"/>
                  <a:gd name="T80" fmla="*/ 573 w 573"/>
                  <a:gd name="T81" fmla="*/ 5 h 120"/>
                  <a:gd name="T82" fmla="*/ 573 w 573"/>
                  <a:gd name="T83" fmla="*/ 5 h 12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73"/>
                  <a:gd name="T127" fmla="*/ 0 h 120"/>
                  <a:gd name="T128" fmla="*/ 573 w 573"/>
                  <a:gd name="T129" fmla="*/ 120 h 12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73" h="120">
                    <a:moveTo>
                      <a:pt x="573" y="5"/>
                    </a:moveTo>
                    <a:lnTo>
                      <a:pt x="573" y="16"/>
                    </a:lnTo>
                    <a:lnTo>
                      <a:pt x="566" y="24"/>
                    </a:lnTo>
                    <a:lnTo>
                      <a:pt x="554" y="32"/>
                    </a:lnTo>
                    <a:lnTo>
                      <a:pt x="536" y="39"/>
                    </a:lnTo>
                    <a:lnTo>
                      <a:pt x="517" y="44"/>
                    </a:lnTo>
                    <a:lnTo>
                      <a:pt x="497" y="51"/>
                    </a:lnTo>
                    <a:lnTo>
                      <a:pt x="478" y="57"/>
                    </a:lnTo>
                    <a:lnTo>
                      <a:pt x="458" y="64"/>
                    </a:lnTo>
                    <a:lnTo>
                      <a:pt x="443" y="71"/>
                    </a:lnTo>
                    <a:lnTo>
                      <a:pt x="431" y="79"/>
                    </a:lnTo>
                    <a:lnTo>
                      <a:pt x="389" y="80"/>
                    </a:lnTo>
                    <a:lnTo>
                      <a:pt x="345" y="82"/>
                    </a:lnTo>
                    <a:lnTo>
                      <a:pt x="301" y="84"/>
                    </a:lnTo>
                    <a:lnTo>
                      <a:pt x="257" y="88"/>
                    </a:lnTo>
                    <a:lnTo>
                      <a:pt x="213" y="92"/>
                    </a:lnTo>
                    <a:lnTo>
                      <a:pt x="169" y="97"/>
                    </a:lnTo>
                    <a:lnTo>
                      <a:pt x="127" y="101"/>
                    </a:lnTo>
                    <a:lnTo>
                      <a:pt x="85" y="107"/>
                    </a:lnTo>
                    <a:lnTo>
                      <a:pt x="46" y="114"/>
                    </a:lnTo>
                    <a:lnTo>
                      <a:pt x="7" y="120"/>
                    </a:lnTo>
                    <a:lnTo>
                      <a:pt x="2" y="115"/>
                    </a:lnTo>
                    <a:lnTo>
                      <a:pt x="0" y="109"/>
                    </a:lnTo>
                    <a:lnTo>
                      <a:pt x="0" y="105"/>
                    </a:lnTo>
                    <a:lnTo>
                      <a:pt x="2" y="99"/>
                    </a:lnTo>
                    <a:lnTo>
                      <a:pt x="4" y="95"/>
                    </a:lnTo>
                    <a:lnTo>
                      <a:pt x="9" y="89"/>
                    </a:lnTo>
                    <a:lnTo>
                      <a:pt x="14" y="84"/>
                    </a:lnTo>
                    <a:lnTo>
                      <a:pt x="19" y="80"/>
                    </a:lnTo>
                    <a:lnTo>
                      <a:pt x="27" y="75"/>
                    </a:lnTo>
                    <a:lnTo>
                      <a:pt x="34" y="71"/>
                    </a:lnTo>
                    <a:lnTo>
                      <a:pt x="80" y="55"/>
                    </a:lnTo>
                    <a:lnTo>
                      <a:pt x="130" y="41"/>
                    </a:lnTo>
                    <a:lnTo>
                      <a:pt x="179" y="28"/>
                    </a:lnTo>
                    <a:lnTo>
                      <a:pt x="232" y="18"/>
                    </a:lnTo>
                    <a:lnTo>
                      <a:pt x="284" y="10"/>
                    </a:lnTo>
                    <a:lnTo>
                      <a:pt x="340" y="4"/>
                    </a:lnTo>
                    <a:lnTo>
                      <a:pt x="397" y="1"/>
                    </a:lnTo>
                    <a:lnTo>
                      <a:pt x="453" y="0"/>
                    </a:lnTo>
                    <a:lnTo>
                      <a:pt x="514" y="1"/>
                    </a:lnTo>
                    <a:lnTo>
                      <a:pt x="573" y="5"/>
                    </a:lnTo>
                    <a:close/>
                  </a:path>
                </a:pathLst>
              </a:custGeom>
              <a:solidFill>
                <a:srgbClr val="CC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sz="1013"/>
              </a:p>
            </p:txBody>
          </p:sp>
          <p:sp>
            <p:nvSpPr>
              <p:cNvPr id="210" name="Freeform 79">
                <a:extLst>
                  <a:ext uri="{FF2B5EF4-FFF2-40B4-BE49-F238E27FC236}">
                    <a16:creationId xmlns:a16="http://schemas.microsoft.com/office/drawing/2014/main" id="{9F84BE7A-1B0E-47E7-98DD-99762F660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4" y="1711"/>
                <a:ext cx="563" cy="177"/>
              </a:xfrm>
              <a:custGeom>
                <a:avLst/>
                <a:gdLst>
                  <a:gd name="T0" fmla="*/ 561 w 563"/>
                  <a:gd name="T1" fmla="*/ 95 h 177"/>
                  <a:gd name="T2" fmla="*/ 563 w 563"/>
                  <a:gd name="T3" fmla="*/ 107 h 177"/>
                  <a:gd name="T4" fmla="*/ 561 w 563"/>
                  <a:gd name="T5" fmla="*/ 118 h 177"/>
                  <a:gd name="T6" fmla="*/ 554 w 563"/>
                  <a:gd name="T7" fmla="*/ 128 h 177"/>
                  <a:gd name="T8" fmla="*/ 544 w 563"/>
                  <a:gd name="T9" fmla="*/ 138 h 177"/>
                  <a:gd name="T10" fmla="*/ 531 w 563"/>
                  <a:gd name="T11" fmla="*/ 146 h 177"/>
                  <a:gd name="T12" fmla="*/ 514 w 563"/>
                  <a:gd name="T13" fmla="*/ 154 h 177"/>
                  <a:gd name="T14" fmla="*/ 497 w 563"/>
                  <a:gd name="T15" fmla="*/ 160 h 177"/>
                  <a:gd name="T16" fmla="*/ 478 w 563"/>
                  <a:gd name="T17" fmla="*/ 167 h 177"/>
                  <a:gd name="T18" fmla="*/ 458 w 563"/>
                  <a:gd name="T19" fmla="*/ 172 h 177"/>
                  <a:gd name="T20" fmla="*/ 436 w 563"/>
                  <a:gd name="T21" fmla="*/ 177 h 177"/>
                  <a:gd name="T22" fmla="*/ 436 w 563"/>
                  <a:gd name="T23" fmla="*/ 144 h 177"/>
                  <a:gd name="T24" fmla="*/ 392 w 563"/>
                  <a:gd name="T25" fmla="*/ 135 h 177"/>
                  <a:gd name="T26" fmla="*/ 348 w 563"/>
                  <a:gd name="T27" fmla="*/ 123 h 177"/>
                  <a:gd name="T28" fmla="*/ 304 w 563"/>
                  <a:gd name="T29" fmla="*/ 112 h 177"/>
                  <a:gd name="T30" fmla="*/ 259 w 563"/>
                  <a:gd name="T31" fmla="*/ 99 h 177"/>
                  <a:gd name="T32" fmla="*/ 215 w 563"/>
                  <a:gd name="T33" fmla="*/ 87 h 177"/>
                  <a:gd name="T34" fmla="*/ 171 w 563"/>
                  <a:gd name="T35" fmla="*/ 73 h 177"/>
                  <a:gd name="T36" fmla="*/ 127 w 563"/>
                  <a:gd name="T37" fmla="*/ 60 h 177"/>
                  <a:gd name="T38" fmla="*/ 85 w 563"/>
                  <a:gd name="T39" fmla="*/ 49 h 177"/>
                  <a:gd name="T40" fmla="*/ 44 w 563"/>
                  <a:gd name="T41" fmla="*/ 39 h 177"/>
                  <a:gd name="T42" fmla="*/ 2 w 563"/>
                  <a:gd name="T43" fmla="*/ 30 h 177"/>
                  <a:gd name="T44" fmla="*/ 0 w 563"/>
                  <a:gd name="T45" fmla="*/ 24 h 177"/>
                  <a:gd name="T46" fmla="*/ 0 w 563"/>
                  <a:gd name="T47" fmla="*/ 19 h 177"/>
                  <a:gd name="T48" fmla="*/ 2 w 563"/>
                  <a:gd name="T49" fmla="*/ 16 h 177"/>
                  <a:gd name="T50" fmla="*/ 7 w 563"/>
                  <a:gd name="T51" fmla="*/ 12 h 177"/>
                  <a:gd name="T52" fmla="*/ 12 w 563"/>
                  <a:gd name="T53" fmla="*/ 10 h 177"/>
                  <a:gd name="T54" fmla="*/ 19 w 563"/>
                  <a:gd name="T55" fmla="*/ 8 h 177"/>
                  <a:gd name="T56" fmla="*/ 27 w 563"/>
                  <a:gd name="T57" fmla="*/ 7 h 177"/>
                  <a:gd name="T58" fmla="*/ 34 w 563"/>
                  <a:gd name="T59" fmla="*/ 4 h 177"/>
                  <a:gd name="T60" fmla="*/ 41 w 563"/>
                  <a:gd name="T61" fmla="*/ 2 h 177"/>
                  <a:gd name="T62" fmla="*/ 46 w 563"/>
                  <a:gd name="T63" fmla="*/ 0 h 177"/>
                  <a:gd name="T64" fmla="*/ 103 w 563"/>
                  <a:gd name="T65" fmla="*/ 4 h 177"/>
                  <a:gd name="T66" fmla="*/ 159 w 563"/>
                  <a:gd name="T67" fmla="*/ 9 h 177"/>
                  <a:gd name="T68" fmla="*/ 215 w 563"/>
                  <a:gd name="T69" fmla="*/ 15 h 177"/>
                  <a:gd name="T70" fmla="*/ 272 w 563"/>
                  <a:gd name="T71" fmla="*/ 22 h 177"/>
                  <a:gd name="T72" fmla="*/ 326 w 563"/>
                  <a:gd name="T73" fmla="*/ 30 h 177"/>
                  <a:gd name="T74" fmla="*/ 377 w 563"/>
                  <a:gd name="T75" fmla="*/ 39 h 177"/>
                  <a:gd name="T76" fmla="*/ 429 w 563"/>
                  <a:gd name="T77" fmla="*/ 50 h 177"/>
                  <a:gd name="T78" fmla="*/ 475 w 563"/>
                  <a:gd name="T79" fmla="*/ 63 h 177"/>
                  <a:gd name="T80" fmla="*/ 519 w 563"/>
                  <a:gd name="T81" fmla="*/ 78 h 177"/>
                  <a:gd name="T82" fmla="*/ 561 w 563"/>
                  <a:gd name="T83" fmla="*/ 95 h 177"/>
                  <a:gd name="T84" fmla="*/ 561 w 563"/>
                  <a:gd name="T85" fmla="*/ 95 h 17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63"/>
                  <a:gd name="T130" fmla="*/ 0 h 177"/>
                  <a:gd name="T131" fmla="*/ 563 w 563"/>
                  <a:gd name="T132" fmla="*/ 177 h 17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63" h="177">
                    <a:moveTo>
                      <a:pt x="561" y="95"/>
                    </a:moveTo>
                    <a:lnTo>
                      <a:pt x="563" y="107"/>
                    </a:lnTo>
                    <a:lnTo>
                      <a:pt x="561" y="118"/>
                    </a:lnTo>
                    <a:lnTo>
                      <a:pt x="554" y="128"/>
                    </a:lnTo>
                    <a:lnTo>
                      <a:pt x="544" y="138"/>
                    </a:lnTo>
                    <a:lnTo>
                      <a:pt x="531" y="146"/>
                    </a:lnTo>
                    <a:lnTo>
                      <a:pt x="514" y="154"/>
                    </a:lnTo>
                    <a:lnTo>
                      <a:pt x="497" y="160"/>
                    </a:lnTo>
                    <a:lnTo>
                      <a:pt x="478" y="167"/>
                    </a:lnTo>
                    <a:lnTo>
                      <a:pt x="458" y="172"/>
                    </a:lnTo>
                    <a:lnTo>
                      <a:pt x="436" y="177"/>
                    </a:lnTo>
                    <a:lnTo>
                      <a:pt x="436" y="144"/>
                    </a:lnTo>
                    <a:lnTo>
                      <a:pt x="392" y="135"/>
                    </a:lnTo>
                    <a:lnTo>
                      <a:pt x="348" y="123"/>
                    </a:lnTo>
                    <a:lnTo>
                      <a:pt x="304" y="112"/>
                    </a:lnTo>
                    <a:lnTo>
                      <a:pt x="259" y="99"/>
                    </a:lnTo>
                    <a:lnTo>
                      <a:pt x="215" y="87"/>
                    </a:lnTo>
                    <a:lnTo>
                      <a:pt x="171" y="73"/>
                    </a:lnTo>
                    <a:lnTo>
                      <a:pt x="127" y="60"/>
                    </a:lnTo>
                    <a:lnTo>
                      <a:pt x="85" y="49"/>
                    </a:lnTo>
                    <a:lnTo>
                      <a:pt x="44" y="39"/>
                    </a:lnTo>
                    <a:lnTo>
                      <a:pt x="2" y="3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2" y="16"/>
                    </a:lnTo>
                    <a:lnTo>
                      <a:pt x="7" y="12"/>
                    </a:lnTo>
                    <a:lnTo>
                      <a:pt x="12" y="10"/>
                    </a:lnTo>
                    <a:lnTo>
                      <a:pt x="19" y="8"/>
                    </a:lnTo>
                    <a:lnTo>
                      <a:pt x="27" y="7"/>
                    </a:lnTo>
                    <a:lnTo>
                      <a:pt x="34" y="4"/>
                    </a:lnTo>
                    <a:lnTo>
                      <a:pt x="41" y="2"/>
                    </a:lnTo>
                    <a:lnTo>
                      <a:pt x="46" y="0"/>
                    </a:lnTo>
                    <a:lnTo>
                      <a:pt x="103" y="4"/>
                    </a:lnTo>
                    <a:lnTo>
                      <a:pt x="159" y="9"/>
                    </a:lnTo>
                    <a:lnTo>
                      <a:pt x="215" y="15"/>
                    </a:lnTo>
                    <a:lnTo>
                      <a:pt x="272" y="22"/>
                    </a:lnTo>
                    <a:lnTo>
                      <a:pt x="326" y="30"/>
                    </a:lnTo>
                    <a:lnTo>
                      <a:pt x="377" y="39"/>
                    </a:lnTo>
                    <a:lnTo>
                      <a:pt x="429" y="50"/>
                    </a:lnTo>
                    <a:lnTo>
                      <a:pt x="475" y="63"/>
                    </a:lnTo>
                    <a:lnTo>
                      <a:pt x="519" y="78"/>
                    </a:lnTo>
                    <a:lnTo>
                      <a:pt x="561" y="95"/>
                    </a:lnTo>
                    <a:close/>
                  </a:path>
                </a:pathLst>
              </a:custGeom>
              <a:solidFill>
                <a:srgbClr val="CC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sz="1013"/>
              </a:p>
            </p:txBody>
          </p:sp>
          <p:sp>
            <p:nvSpPr>
              <p:cNvPr id="211" name="Freeform 80">
                <a:extLst>
                  <a:ext uri="{FF2B5EF4-FFF2-40B4-BE49-F238E27FC236}">
                    <a16:creationId xmlns:a16="http://schemas.microsoft.com/office/drawing/2014/main" id="{42B35D1A-A185-4F51-A34E-2A3E8D215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" y="1792"/>
                <a:ext cx="554" cy="137"/>
              </a:xfrm>
              <a:custGeom>
                <a:avLst/>
                <a:gdLst>
                  <a:gd name="T0" fmla="*/ 554 w 554"/>
                  <a:gd name="T1" fmla="*/ 22 h 137"/>
                  <a:gd name="T2" fmla="*/ 546 w 554"/>
                  <a:gd name="T3" fmla="*/ 42 h 137"/>
                  <a:gd name="T4" fmla="*/ 512 w 554"/>
                  <a:gd name="T5" fmla="*/ 53 h 137"/>
                  <a:gd name="T6" fmla="*/ 473 w 554"/>
                  <a:gd name="T7" fmla="*/ 61 h 137"/>
                  <a:gd name="T8" fmla="*/ 434 w 554"/>
                  <a:gd name="T9" fmla="*/ 67 h 137"/>
                  <a:gd name="T10" fmla="*/ 392 w 554"/>
                  <a:gd name="T11" fmla="*/ 73 h 137"/>
                  <a:gd name="T12" fmla="*/ 350 w 554"/>
                  <a:gd name="T13" fmla="*/ 79 h 137"/>
                  <a:gd name="T14" fmla="*/ 311 w 554"/>
                  <a:gd name="T15" fmla="*/ 83 h 137"/>
                  <a:gd name="T16" fmla="*/ 272 w 554"/>
                  <a:gd name="T17" fmla="*/ 90 h 137"/>
                  <a:gd name="T18" fmla="*/ 235 w 554"/>
                  <a:gd name="T19" fmla="*/ 98 h 137"/>
                  <a:gd name="T20" fmla="*/ 201 w 554"/>
                  <a:gd name="T21" fmla="*/ 109 h 137"/>
                  <a:gd name="T22" fmla="*/ 169 w 554"/>
                  <a:gd name="T23" fmla="*/ 121 h 137"/>
                  <a:gd name="T24" fmla="*/ 54 w 554"/>
                  <a:gd name="T25" fmla="*/ 137 h 137"/>
                  <a:gd name="T26" fmla="*/ 49 w 554"/>
                  <a:gd name="T27" fmla="*/ 129 h 137"/>
                  <a:gd name="T28" fmla="*/ 41 w 554"/>
                  <a:gd name="T29" fmla="*/ 120 h 137"/>
                  <a:gd name="T30" fmla="*/ 34 w 554"/>
                  <a:gd name="T31" fmla="*/ 112 h 137"/>
                  <a:gd name="T32" fmla="*/ 27 w 554"/>
                  <a:gd name="T33" fmla="*/ 104 h 137"/>
                  <a:gd name="T34" fmla="*/ 19 w 554"/>
                  <a:gd name="T35" fmla="*/ 96 h 137"/>
                  <a:gd name="T36" fmla="*/ 12 w 554"/>
                  <a:gd name="T37" fmla="*/ 87 h 137"/>
                  <a:gd name="T38" fmla="*/ 7 w 554"/>
                  <a:gd name="T39" fmla="*/ 78 h 137"/>
                  <a:gd name="T40" fmla="*/ 2 w 554"/>
                  <a:gd name="T41" fmla="*/ 70 h 137"/>
                  <a:gd name="T42" fmla="*/ 0 w 554"/>
                  <a:gd name="T43" fmla="*/ 61 h 137"/>
                  <a:gd name="T44" fmla="*/ 0 w 554"/>
                  <a:gd name="T45" fmla="*/ 51 h 137"/>
                  <a:gd name="T46" fmla="*/ 49 w 554"/>
                  <a:gd name="T47" fmla="*/ 40 h 137"/>
                  <a:gd name="T48" fmla="*/ 98 w 554"/>
                  <a:gd name="T49" fmla="*/ 30 h 137"/>
                  <a:gd name="T50" fmla="*/ 147 w 554"/>
                  <a:gd name="T51" fmla="*/ 21 h 137"/>
                  <a:gd name="T52" fmla="*/ 193 w 554"/>
                  <a:gd name="T53" fmla="*/ 14 h 137"/>
                  <a:gd name="T54" fmla="*/ 245 w 554"/>
                  <a:gd name="T55" fmla="*/ 8 h 137"/>
                  <a:gd name="T56" fmla="*/ 294 w 554"/>
                  <a:gd name="T57" fmla="*/ 3 h 137"/>
                  <a:gd name="T58" fmla="*/ 348 w 554"/>
                  <a:gd name="T59" fmla="*/ 1 h 137"/>
                  <a:gd name="T60" fmla="*/ 402 w 554"/>
                  <a:gd name="T61" fmla="*/ 0 h 137"/>
                  <a:gd name="T62" fmla="*/ 461 w 554"/>
                  <a:gd name="T63" fmla="*/ 0 h 137"/>
                  <a:gd name="T64" fmla="*/ 522 w 554"/>
                  <a:gd name="T65" fmla="*/ 1 h 137"/>
                  <a:gd name="T66" fmla="*/ 554 w 554"/>
                  <a:gd name="T67" fmla="*/ 22 h 137"/>
                  <a:gd name="T68" fmla="*/ 554 w 554"/>
                  <a:gd name="T69" fmla="*/ 22 h 1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54"/>
                  <a:gd name="T106" fmla="*/ 0 h 137"/>
                  <a:gd name="T107" fmla="*/ 554 w 554"/>
                  <a:gd name="T108" fmla="*/ 137 h 1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54" h="137">
                    <a:moveTo>
                      <a:pt x="554" y="22"/>
                    </a:moveTo>
                    <a:lnTo>
                      <a:pt x="546" y="42"/>
                    </a:lnTo>
                    <a:lnTo>
                      <a:pt x="512" y="53"/>
                    </a:lnTo>
                    <a:lnTo>
                      <a:pt x="473" y="61"/>
                    </a:lnTo>
                    <a:lnTo>
                      <a:pt x="434" y="67"/>
                    </a:lnTo>
                    <a:lnTo>
                      <a:pt x="392" y="73"/>
                    </a:lnTo>
                    <a:lnTo>
                      <a:pt x="350" y="79"/>
                    </a:lnTo>
                    <a:lnTo>
                      <a:pt x="311" y="83"/>
                    </a:lnTo>
                    <a:lnTo>
                      <a:pt x="272" y="90"/>
                    </a:lnTo>
                    <a:lnTo>
                      <a:pt x="235" y="98"/>
                    </a:lnTo>
                    <a:lnTo>
                      <a:pt x="201" y="109"/>
                    </a:lnTo>
                    <a:lnTo>
                      <a:pt x="169" y="121"/>
                    </a:lnTo>
                    <a:lnTo>
                      <a:pt x="54" y="137"/>
                    </a:lnTo>
                    <a:lnTo>
                      <a:pt x="49" y="129"/>
                    </a:lnTo>
                    <a:lnTo>
                      <a:pt x="41" y="120"/>
                    </a:lnTo>
                    <a:lnTo>
                      <a:pt x="34" y="112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2" y="87"/>
                    </a:lnTo>
                    <a:lnTo>
                      <a:pt x="7" y="78"/>
                    </a:lnTo>
                    <a:lnTo>
                      <a:pt x="2" y="70"/>
                    </a:lnTo>
                    <a:lnTo>
                      <a:pt x="0" y="61"/>
                    </a:lnTo>
                    <a:lnTo>
                      <a:pt x="0" y="51"/>
                    </a:lnTo>
                    <a:lnTo>
                      <a:pt x="49" y="40"/>
                    </a:lnTo>
                    <a:lnTo>
                      <a:pt x="98" y="30"/>
                    </a:lnTo>
                    <a:lnTo>
                      <a:pt x="147" y="21"/>
                    </a:lnTo>
                    <a:lnTo>
                      <a:pt x="193" y="14"/>
                    </a:lnTo>
                    <a:lnTo>
                      <a:pt x="245" y="8"/>
                    </a:lnTo>
                    <a:lnTo>
                      <a:pt x="294" y="3"/>
                    </a:lnTo>
                    <a:lnTo>
                      <a:pt x="348" y="1"/>
                    </a:lnTo>
                    <a:lnTo>
                      <a:pt x="402" y="0"/>
                    </a:lnTo>
                    <a:lnTo>
                      <a:pt x="461" y="0"/>
                    </a:lnTo>
                    <a:lnTo>
                      <a:pt x="522" y="1"/>
                    </a:lnTo>
                    <a:lnTo>
                      <a:pt x="554" y="22"/>
                    </a:lnTo>
                    <a:close/>
                  </a:path>
                </a:pathLst>
              </a:custGeom>
              <a:solidFill>
                <a:srgbClr val="CC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sz="1013"/>
              </a:p>
            </p:txBody>
          </p:sp>
          <p:sp>
            <p:nvSpPr>
              <p:cNvPr id="212" name="Freeform 81">
                <a:extLst>
                  <a:ext uri="{FF2B5EF4-FFF2-40B4-BE49-F238E27FC236}">
                    <a16:creationId xmlns:a16="http://schemas.microsoft.com/office/drawing/2014/main" id="{A1093A63-3594-481F-8D1C-D0A2852262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4" y="1851"/>
                <a:ext cx="397" cy="127"/>
              </a:xfrm>
              <a:custGeom>
                <a:avLst/>
                <a:gdLst>
                  <a:gd name="T0" fmla="*/ 397 w 397"/>
                  <a:gd name="T1" fmla="*/ 75 h 127"/>
                  <a:gd name="T2" fmla="*/ 397 w 397"/>
                  <a:gd name="T3" fmla="*/ 80 h 127"/>
                  <a:gd name="T4" fmla="*/ 392 w 397"/>
                  <a:gd name="T5" fmla="*/ 87 h 127"/>
                  <a:gd name="T6" fmla="*/ 390 w 397"/>
                  <a:gd name="T7" fmla="*/ 94 h 127"/>
                  <a:gd name="T8" fmla="*/ 383 w 397"/>
                  <a:gd name="T9" fmla="*/ 100 h 127"/>
                  <a:gd name="T10" fmla="*/ 378 w 397"/>
                  <a:gd name="T11" fmla="*/ 107 h 127"/>
                  <a:gd name="T12" fmla="*/ 370 w 397"/>
                  <a:gd name="T13" fmla="*/ 112 h 127"/>
                  <a:gd name="T14" fmla="*/ 361 w 397"/>
                  <a:gd name="T15" fmla="*/ 117 h 127"/>
                  <a:gd name="T16" fmla="*/ 351 w 397"/>
                  <a:gd name="T17" fmla="*/ 122 h 127"/>
                  <a:gd name="T18" fmla="*/ 341 w 397"/>
                  <a:gd name="T19" fmla="*/ 125 h 127"/>
                  <a:gd name="T20" fmla="*/ 329 w 397"/>
                  <a:gd name="T21" fmla="*/ 127 h 127"/>
                  <a:gd name="T22" fmla="*/ 297 w 397"/>
                  <a:gd name="T23" fmla="*/ 118 h 127"/>
                  <a:gd name="T24" fmla="*/ 263 w 397"/>
                  <a:gd name="T25" fmla="*/ 110 h 127"/>
                  <a:gd name="T26" fmla="*/ 228 w 397"/>
                  <a:gd name="T27" fmla="*/ 102 h 127"/>
                  <a:gd name="T28" fmla="*/ 191 w 397"/>
                  <a:gd name="T29" fmla="*/ 95 h 127"/>
                  <a:gd name="T30" fmla="*/ 157 w 397"/>
                  <a:gd name="T31" fmla="*/ 87 h 127"/>
                  <a:gd name="T32" fmla="*/ 123 w 397"/>
                  <a:gd name="T33" fmla="*/ 79 h 127"/>
                  <a:gd name="T34" fmla="*/ 91 w 397"/>
                  <a:gd name="T35" fmla="*/ 71 h 127"/>
                  <a:gd name="T36" fmla="*/ 59 w 397"/>
                  <a:gd name="T37" fmla="*/ 61 h 127"/>
                  <a:gd name="T38" fmla="*/ 30 w 397"/>
                  <a:gd name="T39" fmla="*/ 51 h 127"/>
                  <a:gd name="T40" fmla="*/ 0 w 397"/>
                  <a:gd name="T41" fmla="*/ 37 h 127"/>
                  <a:gd name="T42" fmla="*/ 5 w 397"/>
                  <a:gd name="T43" fmla="*/ 30 h 127"/>
                  <a:gd name="T44" fmla="*/ 10 w 397"/>
                  <a:gd name="T45" fmla="*/ 23 h 127"/>
                  <a:gd name="T46" fmla="*/ 17 w 397"/>
                  <a:gd name="T47" fmla="*/ 19 h 127"/>
                  <a:gd name="T48" fmla="*/ 25 w 397"/>
                  <a:gd name="T49" fmla="*/ 13 h 127"/>
                  <a:gd name="T50" fmla="*/ 35 w 397"/>
                  <a:gd name="T51" fmla="*/ 10 h 127"/>
                  <a:gd name="T52" fmla="*/ 44 w 397"/>
                  <a:gd name="T53" fmla="*/ 6 h 127"/>
                  <a:gd name="T54" fmla="*/ 57 w 397"/>
                  <a:gd name="T55" fmla="*/ 4 h 127"/>
                  <a:gd name="T56" fmla="*/ 71 w 397"/>
                  <a:gd name="T57" fmla="*/ 2 h 127"/>
                  <a:gd name="T58" fmla="*/ 86 w 397"/>
                  <a:gd name="T59" fmla="*/ 0 h 127"/>
                  <a:gd name="T60" fmla="*/ 101 w 397"/>
                  <a:gd name="T61" fmla="*/ 0 h 127"/>
                  <a:gd name="T62" fmla="*/ 130 w 397"/>
                  <a:gd name="T63" fmla="*/ 5 h 127"/>
                  <a:gd name="T64" fmla="*/ 162 w 397"/>
                  <a:gd name="T65" fmla="*/ 10 h 127"/>
                  <a:gd name="T66" fmla="*/ 194 w 397"/>
                  <a:gd name="T67" fmla="*/ 15 h 127"/>
                  <a:gd name="T68" fmla="*/ 226 w 397"/>
                  <a:gd name="T69" fmla="*/ 21 h 127"/>
                  <a:gd name="T70" fmla="*/ 258 w 397"/>
                  <a:gd name="T71" fmla="*/ 28 h 127"/>
                  <a:gd name="T72" fmla="*/ 290 w 397"/>
                  <a:gd name="T73" fmla="*/ 35 h 127"/>
                  <a:gd name="T74" fmla="*/ 319 w 397"/>
                  <a:gd name="T75" fmla="*/ 43 h 127"/>
                  <a:gd name="T76" fmla="*/ 348 w 397"/>
                  <a:gd name="T77" fmla="*/ 53 h 127"/>
                  <a:gd name="T78" fmla="*/ 373 w 397"/>
                  <a:gd name="T79" fmla="*/ 63 h 127"/>
                  <a:gd name="T80" fmla="*/ 397 w 397"/>
                  <a:gd name="T81" fmla="*/ 75 h 127"/>
                  <a:gd name="T82" fmla="*/ 397 w 397"/>
                  <a:gd name="T83" fmla="*/ 75 h 12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97"/>
                  <a:gd name="T127" fmla="*/ 0 h 127"/>
                  <a:gd name="T128" fmla="*/ 397 w 397"/>
                  <a:gd name="T129" fmla="*/ 127 h 12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97" h="127">
                    <a:moveTo>
                      <a:pt x="397" y="75"/>
                    </a:moveTo>
                    <a:lnTo>
                      <a:pt x="397" y="80"/>
                    </a:lnTo>
                    <a:lnTo>
                      <a:pt x="392" y="87"/>
                    </a:lnTo>
                    <a:lnTo>
                      <a:pt x="390" y="94"/>
                    </a:lnTo>
                    <a:lnTo>
                      <a:pt x="383" y="100"/>
                    </a:lnTo>
                    <a:lnTo>
                      <a:pt x="378" y="107"/>
                    </a:lnTo>
                    <a:lnTo>
                      <a:pt x="370" y="112"/>
                    </a:lnTo>
                    <a:lnTo>
                      <a:pt x="361" y="117"/>
                    </a:lnTo>
                    <a:lnTo>
                      <a:pt x="351" y="122"/>
                    </a:lnTo>
                    <a:lnTo>
                      <a:pt x="341" y="125"/>
                    </a:lnTo>
                    <a:lnTo>
                      <a:pt x="329" y="127"/>
                    </a:lnTo>
                    <a:lnTo>
                      <a:pt x="297" y="118"/>
                    </a:lnTo>
                    <a:lnTo>
                      <a:pt x="263" y="110"/>
                    </a:lnTo>
                    <a:lnTo>
                      <a:pt x="228" y="102"/>
                    </a:lnTo>
                    <a:lnTo>
                      <a:pt x="191" y="95"/>
                    </a:lnTo>
                    <a:lnTo>
                      <a:pt x="157" y="87"/>
                    </a:lnTo>
                    <a:lnTo>
                      <a:pt x="123" y="79"/>
                    </a:lnTo>
                    <a:lnTo>
                      <a:pt x="91" y="71"/>
                    </a:lnTo>
                    <a:lnTo>
                      <a:pt x="59" y="61"/>
                    </a:lnTo>
                    <a:lnTo>
                      <a:pt x="30" y="51"/>
                    </a:lnTo>
                    <a:lnTo>
                      <a:pt x="0" y="37"/>
                    </a:lnTo>
                    <a:lnTo>
                      <a:pt x="5" y="30"/>
                    </a:lnTo>
                    <a:lnTo>
                      <a:pt x="10" y="23"/>
                    </a:lnTo>
                    <a:lnTo>
                      <a:pt x="17" y="19"/>
                    </a:lnTo>
                    <a:lnTo>
                      <a:pt x="25" y="13"/>
                    </a:lnTo>
                    <a:lnTo>
                      <a:pt x="35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1" y="2"/>
                    </a:lnTo>
                    <a:lnTo>
                      <a:pt x="86" y="0"/>
                    </a:lnTo>
                    <a:lnTo>
                      <a:pt x="101" y="0"/>
                    </a:lnTo>
                    <a:lnTo>
                      <a:pt x="130" y="5"/>
                    </a:lnTo>
                    <a:lnTo>
                      <a:pt x="162" y="10"/>
                    </a:lnTo>
                    <a:lnTo>
                      <a:pt x="194" y="15"/>
                    </a:lnTo>
                    <a:lnTo>
                      <a:pt x="226" y="21"/>
                    </a:lnTo>
                    <a:lnTo>
                      <a:pt x="258" y="28"/>
                    </a:lnTo>
                    <a:lnTo>
                      <a:pt x="290" y="35"/>
                    </a:lnTo>
                    <a:lnTo>
                      <a:pt x="319" y="43"/>
                    </a:lnTo>
                    <a:lnTo>
                      <a:pt x="348" y="53"/>
                    </a:lnTo>
                    <a:lnTo>
                      <a:pt x="373" y="63"/>
                    </a:lnTo>
                    <a:lnTo>
                      <a:pt x="397" y="75"/>
                    </a:lnTo>
                    <a:close/>
                  </a:path>
                </a:pathLst>
              </a:custGeom>
              <a:solidFill>
                <a:srgbClr val="CC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sz="1013"/>
              </a:p>
            </p:txBody>
          </p:sp>
          <p:sp>
            <p:nvSpPr>
              <p:cNvPr id="213" name="Freeform 82">
                <a:extLst>
                  <a:ext uri="{FF2B5EF4-FFF2-40B4-BE49-F238E27FC236}">
                    <a16:creationId xmlns:a16="http://schemas.microsoft.com/office/drawing/2014/main" id="{F33B5EE8-C309-4E5A-844E-9C7DCFF785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" y="1917"/>
                <a:ext cx="397" cy="132"/>
              </a:xfrm>
              <a:custGeom>
                <a:avLst/>
                <a:gdLst>
                  <a:gd name="T0" fmla="*/ 397 w 397"/>
                  <a:gd name="T1" fmla="*/ 24 h 132"/>
                  <a:gd name="T2" fmla="*/ 388 w 397"/>
                  <a:gd name="T3" fmla="*/ 40 h 132"/>
                  <a:gd name="T4" fmla="*/ 370 w 397"/>
                  <a:gd name="T5" fmla="*/ 52 h 132"/>
                  <a:gd name="T6" fmla="*/ 348 w 397"/>
                  <a:gd name="T7" fmla="*/ 62 h 132"/>
                  <a:gd name="T8" fmla="*/ 319 w 397"/>
                  <a:gd name="T9" fmla="*/ 69 h 132"/>
                  <a:gd name="T10" fmla="*/ 290 w 397"/>
                  <a:gd name="T11" fmla="*/ 75 h 132"/>
                  <a:gd name="T12" fmla="*/ 255 w 397"/>
                  <a:gd name="T13" fmla="*/ 80 h 132"/>
                  <a:gd name="T14" fmla="*/ 221 w 397"/>
                  <a:gd name="T15" fmla="*/ 83 h 132"/>
                  <a:gd name="T16" fmla="*/ 187 w 397"/>
                  <a:gd name="T17" fmla="*/ 88 h 132"/>
                  <a:gd name="T18" fmla="*/ 155 w 397"/>
                  <a:gd name="T19" fmla="*/ 93 h 132"/>
                  <a:gd name="T20" fmla="*/ 125 w 397"/>
                  <a:gd name="T21" fmla="*/ 99 h 132"/>
                  <a:gd name="T22" fmla="*/ 128 w 397"/>
                  <a:gd name="T23" fmla="*/ 102 h 132"/>
                  <a:gd name="T24" fmla="*/ 130 w 397"/>
                  <a:gd name="T25" fmla="*/ 106 h 132"/>
                  <a:gd name="T26" fmla="*/ 135 w 397"/>
                  <a:gd name="T27" fmla="*/ 109 h 132"/>
                  <a:gd name="T28" fmla="*/ 138 w 397"/>
                  <a:gd name="T29" fmla="*/ 112 h 132"/>
                  <a:gd name="T30" fmla="*/ 140 w 397"/>
                  <a:gd name="T31" fmla="*/ 115 h 132"/>
                  <a:gd name="T32" fmla="*/ 142 w 397"/>
                  <a:gd name="T33" fmla="*/ 118 h 132"/>
                  <a:gd name="T34" fmla="*/ 145 w 397"/>
                  <a:gd name="T35" fmla="*/ 122 h 132"/>
                  <a:gd name="T36" fmla="*/ 142 w 397"/>
                  <a:gd name="T37" fmla="*/ 125 h 132"/>
                  <a:gd name="T38" fmla="*/ 140 w 397"/>
                  <a:gd name="T39" fmla="*/ 129 h 132"/>
                  <a:gd name="T40" fmla="*/ 133 w 397"/>
                  <a:gd name="T41" fmla="*/ 132 h 132"/>
                  <a:gd name="T42" fmla="*/ 118 w 397"/>
                  <a:gd name="T43" fmla="*/ 130 h 132"/>
                  <a:gd name="T44" fmla="*/ 103 w 397"/>
                  <a:gd name="T45" fmla="*/ 128 h 132"/>
                  <a:gd name="T46" fmla="*/ 91 w 397"/>
                  <a:gd name="T47" fmla="*/ 124 h 132"/>
                  <a:gd name="T48" fmla="*/ 76 w 397"/>
                  <a:gd name="T49" fmla="*/ 121 h 132"/>
                  <a:gd name="T50" fmla="*/ 62 w 397"/>
                  <a:gd name="T51" fmla="*/ 116 h 132"/>
                  <a:gd name="T52" fmla="*/ 49 w 397"/>
                  <a:gd name="T53" fmla="*/ 110 h 132"/>
                  <a:gd name="T54" fmla="*/ 37 w 397"/>
                  <a:gd name="T55" fmla="*/ 106 h 132"/>
                  <a:gd name="T56" fmla="*/ 27 w 397"/>
                  <a:gd name="T57" fmla="*/ 99 h 132"/>
                  <a:gd name="T58" fmla="*/ 20 w 397"/>
                  <a:gd name="T59" fmla="*/ 93 h 132"/>
                  <a:gd name="T60" fmla="*/ 13 w 397"/>
                  <a:gd name="T61" fmla="*/ 85 h 132"/>
                  <a:gd name="T62" fmla="*/ 3 w 397"/>
                  <a:gd name="T63" fmla="*/ 77 h 132"/>
                  <a:gd name="T64" fmla="*/ 0 w 397"/>
                  <a:gd name="T65" fmla="*/ 69 h 132"/>
                  <a:gd name="T66" fmla="*/ 0 w 397"/>
                  <a:gd name="T67" fmla="*/ 61 h 132"/>
                  <a:gd name="T68" fmla="*/ 5 w 397"/>
                  <a:gd name="T69" fmla="*/ 53 h 132"/>
                  <a:gd name="T70" fmla="*/ 15 w 397"/>
                  <a:gd name="T71" fmla="*/ 46 h 132"/>
                  <a:gd name="T72" fmla="*/ 25 w 397"/>
                  <a:gd name="T73" fmla="*/ 40 h 132"/>
                  <a:gd name="T74" fmla="*/ 37 w 397"/>
                  <a:gd name="T75" fmla="*/ 33 h 132"/>
                  <a:gd name="T76" fmla="*/ 52 w 397"/>
                  <a:gd name="T77" fmla="*/ 28 h 132"/>
                  <a:gd name="T78" fmla="*/ 66 w 397"/>
                  <a:gd name="T79" fmla="*/ 24 h 132"/>
                  <a:gd name="T80" fmla="*/ 81 w 397"/>
                  <a:gd name="T81" fmla="*/ 20 h 132"/>
                  <a:gd name="T82" fmla="*/ 113 w 397"/>
                  <a:gd name="T83" fmla="*/ 16 h 132"/>
                  <a:gd name="T84" fmla="*/ 145 w 397"/>
                  <a:gd name="T85" fmla="*/ 10 h 132"/>
                  <a:gd name="T86" fmla="*/ 179 w 397"/>
                  <a:gd name="T87" fmla="*/ 5 h 132"/>
                  <a:gd name="T88" fmla="*/ 214 w 397"/>
                  <a:gd name="T89" fmla="*/ 2 h 132"/>
                  <a:gd name="T90" fmla="*/ 245 w 397"/>
                  <a:gd name="T91" fmla="*/ 0 h 132"/>
                  <a:gd name="T92" fmla="*/ 280 w 397"/>
                  <a:gd name="T93" fmla="*/ 0 h 132"/>
                  <a:gd name="T94" fmla="*/ 312 w 397"/>
                  <a:gd name="T95" fmla="*/ 1 h 132"/>
                  <a:gd name="T96" fmla="*/ 341 w 397"/>
                  <a:gd name="T97" fmla="*/ 5 h 132"/>
                  <a:gd name="T98" fmla="*/ 370 w 397"/>
                  <a:gd name="T99" fmla="*/ 13 h 132"/>
                  <a:gd name="T100" fmla="*/ 397 w 397"/>
                  <a:gd name="T101" fmla="*/ 24 h 132"/>
                  <a:gd name="T102" fmla="*/ 397 w 397"/>
                  <a:gd name="T103" fmla="*/ 24 h 13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97"/>
                  <a:gd name="T157" fmla="*/ 0 h 132"/>
                  <a:gd name="T158" fmla="*/ 397 w 397"/>
                  <a:gd name="T159" fmla="*/ 132 h 13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97" h="132">
                    <a:moveTo>
                      <a:pt x="397" y="24"/>
                    </a:moveTo>
                    <a:lnTo>
                      <a:pt x="388" y="40"/>
                    </a:lnTo>
                    <a:lnTo>
                      <a:pt x="370" y="52"/>
                    </a:lnTo>
                    <a:lnTo>
                      <a:pt x="348" y="62"/>
                    </a:lnTo>
                    <a:lnTo>
                      <a:pt x="319" y="69"/>
                    </a:lnTo>
                    <a:lnTo>
                      <a:pt x="290" y="75"/>
                    </a:lnTo>
                    <a:lnTo>
                      <a:pt x="255" y="80"/>
                    </a:lnTo>
                    <a:lnTo>
                      <a:pt x="221" y="83"/>
                    </a:lnTo>
                    <a:lnTo>
                      <a:pt x="187" y="88"/>
                    </a:lnTo>
                    <a:lnTo>
                      <a:pt x="155" y="93"/>
                    </a:lnTo>
                    <a:lnTo>
                      <a:pt x="125" y="99"/>
                    </a:lnTo>
                    <a:lnTo>
                      <a:pt x="128" y="102"/>
                    </a:lnTo>
                    <a:lnTo>
                      <a:pt x="130" y="106"/>
                    </a:lnTo>
                    <a:lnTo>
                      <a:pt x="135" y="109"/>
                    </a:lnTo>
                    <a:lnTo>
                      <a:pt x="138" y="112"/>
                    </a:lnTo>
                    <a:lnTo>
                      <a:pt x="140" y="115"/>
                    </a:lnTo>
                    <a:lnTo>
                      <a:pt x="142" y="118"/>
                    </a:lnTo>
                    <a:lnTo>
                      <a:pt x="145" y="122"/>
                    </a:lnTo>
                    <a:lnTo>
                      <a:pt x="142" y="125"/>
                    </a:lnTo>
                    <a:lnTo>
                      <a:pt x="140" y="129"/>
                    </a:lnTo>
                    <a:lnTo>
                      <a:pt x="133" y="132"/>
                    </a:lnTo>
                    <a:lnTo>
                      <a:pt x="118" y="130"/>
                    </a:lnTo>
                    <a:lnTo>
                      <a:pt x="103" y="128"/>
                    </a:lnTo>
                    <a:lnTo>
                      <a:pt x="91" y="124"/>
                    </a:lnTo>
                    <a:lnTo>
                      <a:pt x="76" y="121"/>
                    </a:lnTo>
                    <a:lnTo>
                      <a:pt x="62" y="116"/>
                    </a:lnTo>
                    <a:lnTo>
                      <a:pt x="49" y="110"/>
                    </a:lnTo>
                    <a:lnTo>
                      <a:pt x="37" y="106"/>
                    </a:lnTo>
                    <a:lnTo>
                      <a:pt x="27" y="99"/>
                    </a:lnTo>
                    <a:lnTo>
                      <a:pt x="20" y="93"/>
                    </a:lnTo>
                    <a:lnTo>
                      <a:pt x="13" y="85"/>
                    </a:lnTo>
                    <a:lnTo>
                      <a:pt x="3" y="77"/>
                    </a:lnTo>
                    <a:lnTo>
                      <a:pt x="0" y="69"/>
                    </a:lnTo>
                    <a:lnTo>
                      <a:pt x="0" y="61"/>
                    </a:lnTo>
                    <a:lnTo>
                      <a:pt x="5" y="53"/>
                    </a:lnTo>
                    <a:lnTo>
                      <a:pt x="15" y="46"/>
                    </a:lnTo>
                    <a:lnTo>
                      <a:pt x="25" y="40"/>
                    </a:lnTo>
                    <a:lnTo>
                      <a:pt x="37" y="33"/>
                    </a:lnTo>
                    <a:lnTo>
                      <a:pt x="52" y="28"/>
                    </a:lnTo>
                    <a:lnTo>
                      <a:pt x="66" y="24"/>
                    </a:lnTo>
                    <a:lnTo>
                      <a:pt x="81" y="20"/>
                    </a:lnTo>
                    <a:lnTo>
                      <a:pt x="113" y="16"/>
                    </a:lnTo>
                    <a:lnTo>
                      <a:pt x="145" y="10"/>
                    </a:lnTo>
                    <a:lnTo>
                      <a:pt x="179" y="5"/>
                    </a:lnTo>
                    <a:lnTo>
                      <a:pt x="214" y="2"/>
                    </a:lnTo>
                    <a:lnTo>
                      <a:pt x="245" y="0"/>
                    </a:lnTo>
                    <a:lnTo>
                      <a:pt x="280" y="0"/>
                    </a:lnTo>
                    <a:lnTo>
                      <a:pt x="312" y="1"/>
                    </a:lnTo>
                    <a:lnTo>
                      <a:pt x="341" y="5"/>
                    </a:lnTo>
                    <a:lnTo>
                      <a:pt x="370" y="13"/>
                    </a:lnTo>
                    <a:lnTo>
                      <a:pt x="397" y="24"/>
                    </a:lnTo>
                    <a:close/>
                  </a:path>
                </a:pathLst>
              </a:custGeom>
              <a:solidFill>
                <a:srgbClr val="CC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sz="101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4168321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8F887-64C8-49ED-9E5D-6A12C26768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74" r="29398"/>
          <a:stretch/>
        </p:blipFill>
        <p:spPr>
          <a:xfrm>
            <a:off x="541538" y="779489"/>
            <a:ext cx="11289391" cy="545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6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1DA8E5-AEAA-4743-82FA-3AE5BF096461}"/>
              </a:ext>
            </a:extLst>
          </p:cNvPr>
          <p:cNvSpPr/>
          <p:nvPr/>
        </p:nvSpPr>
        <p:spPr>
          <a:xfrm>
            <a:off x="1783079" y="783100"/>
            <a:ext cx="773723" cy="7596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C07FB9-DBC1-48AD-86F3-E013B5E6D2CD}"/>
              </a:ext>
            </a:extLst>
          </p:cNvPr>
          <p:cNvSpPr/>
          <p:nvPr/>
        </p:nvSpPr>
        <p:spPr>
          <a:xfrm>
            <a:off x="2243795" y="1706875"/>
            <a:ext cx="773723" cy="6752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185E615-D7DE-4DCF-82CE-AF9304C88686}"/>
              </a:ext>
            </a:extLst>
          </p:cNvPr>
          <p:cNvSpPr/>
          <p:nvPr/>
        </p:nvSpPr>
        <p:spPr>
          <a:xfrm>
            <a:off x="1389183" y="1599027"/>
            <a:ext cx="773723" cy="759656"/>
          </a:xfrm>
          <a:prstGeom prst="roundRect">
            <a:avLst/>
          </a:prstGeom>
          <a:solidFill>
            <a:srgbClr val="F58F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EC2639A-5915-4090-9347-31227EE06261}"/>
              </a:ext>
            </a:extLst>
          </p:cNvPr>
          <p:cNvSpPr/>
          <p:nvPr/>
        </p:nvSpPr>
        <p:spPr>
          <a:xfrm>
            <a:off x="7959182" y="4786473"/>
            <a:ext cx="773723" cy="7596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863451-C5EF-494F-8126-2520EBC02472}"/>
              </a:ext>
            </a:extLst>
          </p:cNvPr>
          <p:cNvSpPr/>
          <p:nvPr/>
        </p:nvSpPr>
        <p:spPr>
          <a:xfrm>
            <a:off x="7119809" y="4772405"/>
            <a:ext cx="773723" cy="7596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6B6E5B7-7F5F-4C79-B5D2-63AA4BE56FEC}"/>
              </a:ext>
            </a:extLst>
          </p:cNvPr>
          <p:cNvSpPr/>
          <p:nvPr/>
        </p:nvSpPr>
        <p:spPr>
          <a:xfrm>
            <a:off x="7608664" y="3972891"/>
            <a:ext cx="773723" cy="75965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406ACB6-64BE-4FAF-B5D8-65BF236C0C60}"/>
              </a:ext>
            </a:extLst>
          </p:cNvPr>
          <p:cNvSpPr/>
          <p:nvPr/>
        </p:nvSpPr>
        <p:spPr>
          <a:xfrm>
            <a:off x="7408038" y="1233758"/>
            <a:ext cx="773723" cy="759656"/>
          </a:xfrm>
          <a:prstGeom prst="roundRect">
            <a:avLst/>
          </a:prstGeom>
          <a:solidFill>
            <a:srgbClr val="F58F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5ACB27B-8E64-49A4-91D5-9B570A8C8101}"/>
              </a:ext>
            </a:extLst>
          </p:cNvPr>
          <p:cNvSpPr/>
          <p:nvPr/>
        </p:nvSpPr>
        <p:spPr>
          <a:xfrm>
            <a:off x="8282579" y="1236102"/>
            <a:ext cx="773723" cy="7596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27073AD-6A88-4BBB-B956-7884B1F5C80D}"/>
              </a:ext>
            </a:extLst>
          </p:cNvPr>
          <p:cNvSpPr/>
          <p:nvPr/>
        </p:nvSpPr>
        <p:spPr>
          <a:xfrm>
            <a:off x="1790292" y="4730524"/>
            <a:ext cx="773723" cy="759656"/>
          </a:xfrm>
          <a:prstGeom prst="roundRect">
            <a:avLst/>
          </a:prstGeom>
          <a:solidFill>
            <a:srgbClr val="F58F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444A5C9-5C49-42B7-B11B-BFEEA9A4E868}"/>
              </a:ext>
            </a:extLst>
          </p:cNvPr>
          <p:cNvSpPr/>
          <p:nvPr/>
        </p:nvSpPr>
        <p:spPr>
          <a:xfrm>
            <a:off x="2599184" y="4730524"/>
            <a:ext cx="773723" cy="7596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483AF2F-D9FC-4B2B-95A7-661F0C99EC76}"/>
              </a:ext>
            </a:extLst>
          </p:cNvPr>
          <p:cNvSpPr/>
          <p:nvPr/>
        </p:nvSpPr>
        <p:spPr>
          <a:xfrm>
            <a:off x="7795483" y="413142"/>
            <a:ext cx="773723" cy="7596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8A65A3A-5A5C-46FA-817F-BFA26AA1FE54}"/>
              </a:ext>
            </a:extLst>
          </p:cNvPr>
          <p:cNvSpPr/>
          <p:nvPr/>
        </p:nvSpPr>
        <p:spPr>
          <a:xfrm>
            <a:off x="2171292" y="3945077"/>
            <a:ext cx="773723" cy="7596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6D9A43C-B1DE-43B6-AF27-1F75778A94D1}"/>
              </a:ext>
            </a:extLst>
          </p:cNvPr>
          <p:cNvSpPr txBox="1"/>
          <p:nvPr/>
        </p:nvSpPr>
        <p:spPr>
          <a:xfrm>
            <a:off x="350543" y="30479"/>
            <a:ext cx="1931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?</a:t>
            </a:r>
          </a:p>
        </p:txBody>
      </p:sp>
      <p:graphicFrame>
        <p:nvGraphicFramePr>
          <p:cNvPr id="40" name="Table 40">
            <a:extLst>
              <a:ext uri="{FF2B5EF4-FFF2-40B4-BE49-F238E27FC236}">
                <a16:creationId xmlns:a16="http://schemas.microsoft.com/office/drawing/2014/main" id="{B22A39A1-73AE-4229-A3C3-5EE1FC51C80C}"/>
              </a:ext>
            </a:extLst>
          </p:cNvPr>
          <p:cNvGraphicFramePr>
            <a:graphicFrameLocks noGrp="1"/>
          </p:cNvGraphicFramePr>
          <p:nvPr/>
        </p:nvGraphicFramePr>
        <p:xfrm>
          <a:off x="897597" y="2915526"/>
          <a:ext cx="301830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660">
                  <a:extLst>
                    <a:ext uri="{9D8B030D-6E8A-4147-A177-3AD203B41FA5}">
                      <a16:colId xmlns:a16="http://schemas.microsoft.com/office/drawing/2014/main" val="410164025"/>
                    </a:ext>
                  </a:extLst>
                </a:gridCol>
                <a:gridCol w="603660">
                  <a:extLst>
                    <a:ext uri="{9D8B030D-6E8A-4147-A177-3AD203B41FA5}">
                      <a16:colId xmlns:a16="http://schemas.microsoft.com/office/drawing/2014/main" val="4106427224"/>
                    </a:ext>
                  </a:extLst>
                </a:gridCol>
                <a:gridCol w="603660">
                  <a:extLst>
                    <a:ext uri="{9D8B030D-6E8A-4147-A177-3AD203B41FA5}">
                      <a16:colId xmlns:a16="http://schemas.microsoft.com/office/drawing/2014/main" val="1974308661"/>
                    </a:ext>
                  </a:extLst>
                </a:gridCol>
                <a:gridCol w="603660">
                  <a:extLst>
                    <a:ext uri="{9D8B030D-6E8A-4147-A177-3AD203B41FA5}">
                      <a16:colId xmlns:a16="http://schemas.microsoft.com/office/drawing/2014/main" val="2344178802"/>
                    </a:ext>
                  </a:extLst>
                </a:gridCol>
                <a:gridCol w="603660">
                  <a:extLst>
                    <a:ext uri="{9D8B030D-6E8A-4147-A177-3AD203B41FA5}">
                      <a16:colId xmlns:a16="http://schemas.microsoft.com/office/drawing/2014/main" val="4251632040"/>
                    </a:ext>
                  </a:extLst>
                </a:gridCol>
              </a:tblGrid>
              <a:tr h="523220"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2174646"/>
                  </a:ext>
                </a:extLst>
              </a:tr>
            </a:tbl>
          </a:graphicData>
        </a:graphic>
      </p:graphicFrame>
      <p:graphicFrame>
        <p:nvGraphicFramePr>
          <p:cNvPr id="44" name="Table 40">
            <a:extLst>
              <a:ext uri="{FF2B5EF4-FFF2-40B4-BE49-F238E27FC236}">
                <a16:creationId xmlns:a16="http://schemas.microsoft.com/office/drawing/2014/main" id="{F8386510-3271-430F-8264-21D8C24D2773}"/>
              </a:ext>
            </a:extLst>
          </p:cNvPr>
          <p:cNvGraphicFramePr>
            <a:graphicFrameLocks noGrp="1"/>
          </p:cNvGraphicFramePr>
          <p:nvPr/>
        </p:nvGraphicFramePr>
        <p:xfrm>
          <a:off x="6488719" y="6019744"/>
          <a:ext cx="301830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660">
                  <a:extLst>
                    <a:ext uri="{9D8B030D-6E8A-4147-A177-3AD203B41FA5}">
                      <a16:colId xmlns:a16="http://schemas.microsoft.com/office/drawing/2014/main" val="410164025"/>
                    </a:ext>
                  </a:extLst>
                </a:gridCol>
                <a:gridCol w="603660">
                  <a:extLst>
                    <a:ext uri="{9D8B030D-6E8A-4147-A177-3AD203B41FA5}">
                      <a16:colId xmlns:a16="http://schemas.microsoft.com/office/drawing/2014/main" val="4106427224"/>
                    </a:ext>
                  </a:extLst>
                </a:gridCol>
                <a:gridCol w="603660">
                  <a:extLst>
                    <a:ext uri="{9D8B030D-6E8A-4147-A177-3AD203B41FA5}">
                      <a16:colId xmlns:a16="http://schemas.microsoft.com/office/drawing/2014/main" val="1974308661"/>
                    </a:ext>
                  </a:extLst>
                </a:gridCol>
                <a:gridCol w="603660">
                  <a:extLst>
                    <a:ext uri="{9D8B030D-6E8A-4147-A177-3AD203B41FA5}">
                      <a16:colId xmlns:a16="http://schemas.microsoft.com/office/drawing/2014/main" val="2344178802"/>
                    </a:ext>
                  </a:extLst>
                </a:gridCol>
                <a:gridCol w="603660">
                  <a:extLst>
                    <a:ext uri="{9D8B030D-6E8A-4147-A177-3AD203B41FA5}">
                      <a16:colId xmlns:a16="http://schemas.microsoft.com/office/drawing/2014/main" val="4251632040"/>
                    </a:ext>
                  </a:extLst>
                </a:gridCol>
              </a:tblGrid>
              <a:tr h="52322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2174646"/>
                  </a:ext>
                </a:extLst>
              </a:tr>
            </a:tbl>
          </a:graphicData>
        </a:graphic>
      </p:graphicFrame>
      <p:graphicFrame>
        <p:nvGraphicFramePr>
          <p:cNvPr id="46" name="Table 40">
            <a:extLst>
              <a:ext uri="{FF2B5EF4-FFF2-40B4-BE49-F238E27FC236}">
                <a16:creationId xmlns:a16="http://schemas.microsoft.com/office/drawing/2014/main" id="{E884BDCB-8344-49E6-8A0A-CB2E421783D4}"/>
              </a:ext>
            </a:extLst>
          </p:cNvPr>
          <p:cNvGraphicFramePr>
            <a:graphicFrameLocks noGrp="1"/>
          </p:cNvGraphicFramePr>
          <p:nvPr/>
        </p:nvGraphicFramePr>
        <p:xfrm>
          <a:off x="6896523" y="2433027"/>
          <a:ext cx="301830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660">
                  <a:extLst>
                    <a:ext uri="{9D8B030D-6E8A-4147-A177-3AD203B41FA5}">
                      <a16:colId xmlns:a16="http://schemas.microsoft.com/office/drawing/2014/main" val="410164025"/>
                    </a:ext>
                  </a:extLst>
                </a:gridCol>
                <a:gridCol w="603660">
                  <a:extLst>
                    <a:ext uri="{9D8B030D-6E8A-4147-A177-3AD203B41FA5}">
                      <a16:colId xmlns:a16="http://schemas.microsoft.com/office/drawing/2014/main" val="4106427224"/>
                    </a:ext>
                  </a:extLst>
                </a:gridCol>
                <a:gridCol w="603660">
                  <a:extLst>
                    <a:ext uri="{9D8B030D-6E8A-4147-A177-3AD203B41FA5}">
                      <a16:colId xmlns:a16="http://schemas.microsoft.com/office/drawing/2014/main" val="1974308661"/>
                    </a:ext>
                  </a:extLst>
                </a:gridCol>
                <a:gridCol w="603660">
                  <a:extLst>
                    <a:ext uri="{9D8B030D-6E8A-4147-A177-3AD203B41FA5}">
                      <a16:colId xmlns:a16="http://schemas.microsoft.com/office/drawing/2014/main" val="2344178802"/>
                    </a:ext>
                  </a:extLst>
                </a:gridCol>
                <a:gridCol w="603660">
                  <a:extLst>
                    <a:ext uri="{9D8B030D-6E8A-4147-A177-3AD203B41FA5}">
                      <a16:colId xmlns:a16="http://schemas.microsoft.com/office/drawing/2014/main" val="4251632040"/>
                    </a:ext>
                  </a:extLst>
                </a:gridCol>
              </a:tblGrid>
              <a:tr h="52322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2174646"/>
                  </a:ext>
                </a:extLst>
              </a:tr>
            </a:tbl>
          </a:graphicData>
        </a:graphic>
      </p:graphicFrame>
      <p:graphicFrame>
        <p:nvGraphicFramePr>
          <p:cNvPr id="48" name="Table 40">
            <a:extLst>
              <a:ext uri="{FF2B5EF4-FFF2-40B4-BE49-F238E27FC236}">
                <a16:creationId xmlns:a16="http://schemas.microsoft.com/office/drawing/2014/main" id="{D3DC403A-EDE5-4E4B-8206-FF20516639F7}"/>
              </a:ext>
            </a:extLst>
          </p:cNvPr>
          <p:cNvGraphicFramePr>
            <a:graphicFrameLocks noGrp="1"/>
          </p:cNvGraphicFramePr>
          <p:nvPr/>
        </p:nvGraphicFramePr>
        <p:xfrm>
          <a:off x="1149823" y="6151549"/>
          <a:ext cx="301830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660">
                  <a:extLst>
                    <a:ext uri="{9D8B030D-6E8A-4147-A177-3AD203B41FA5}">
                      <a16:colId xmlns:a16="http://schemas.microsoft.com/office/drawing/2014/main" val="410164025"/>
                    </a:ext>
                  </a:extLst>
                </a:gridCol>
                <a:gridCol w="603660">
                  <a:extLst>
                    <a:ext uri="{9D8B030D-6E8A-4147-A177-3AD203B41FA5}">
                      <a16:colId xmlns:a16="http://schemas.microsoft.com/office/drawing/2014/main" val="4106427224"/>
                    </a:ext>
                  </a:extLst>
                </a:gridCol>
                <a:gridCol w="603660">
                  <a:extLst>
                    <a:ext uri="{9D8B030D-6E8A-4147-A177-3AD203B41FA5}">
                      <a16:colId xmlns:a16="http://schemas.microsoft.com/office/drawing/2014/main" val="1974308661"/>
                    </a:ext>
                  </a:extLst>
                </a:gridCol>
                <a:gridCol w="603660">
                  <a:extLst>
                    <a:ext uri="{9D8B030D-6E8A-4147-A177-3AD203B41FA5}">
                      <a16:colId xmlns:a16="http://schemas.microsoft.com/office/drawing/2014/main" val="2344178802"/>
                    </a:ext>
                  </a:extLst>
                </a:gridCol>
                <a:gridCol w="603660">
                  <a:extLst>
                    <a:ext uri="{9D8B030D-6E8A-4147-A177-3AD203B41FA5}">
                      <a16:colId xmlns:a16="http://schemas.microsoft.com/office/drawing/2014/main" val="4251632040"/>
                    </a:ext>
                  </a:extLst>
                </a:gridCol>
              </a:tblGrid>
              <a:tr h="52322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2174646"/>
                  </a:ext>
                </a:extLst>
              </a:tr>
            </a:tbl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id="{D1FC0401-7361-403D-9B32-4E7732A0CB43}"/>
              </a:ext>
            </a:extLst>
          </p:cNvPr>
          <p:cNvSpPr txBox="1"/>
          <p:nvPr/>
        </p:nvSpPr>
        <p:spPr>
          <a:xfrm>
            <a:off x="9413255" y="240865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14FD6BF-E587-4541-8B6B-08C49ADDE4C9}"/>
              </a:ext>
            </a:extLst>
          </p:cNvPr>
          <p:cNvSpPr txBox="1"/>
          <p:nvPr/>
        </p:nvSpPr>
        <p:spPr>
          <a:xfrm>
            <a:off x="1557569" y="165568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D4B7DD4-7958-4A0E-A028-FF9C56976E79}"/>
              </a:ext>
            </a:extLst>
          </p:cNvPr>
          <p:cNvSpPr txBox="1"/>
          <p:nvPr/>
        </p:nvSpPr>
        <p:spPr>
          <a:xfrm>
            <a:off x="7788884" y="402047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89D543F-EDBF-4266-A466-8AB0CB236D0A}"/>
              </a:ext>
            </a:extLst>
          </p:cNvPr>
          <p:cNvSpPr txBox="1"/>
          <p:nvPr/>
        </p:nvSpPr>
        <p:spPr>
          <a:xfrm>
            <a:off x="2401976" y="1604681"/>
            <a:ext cx="356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0E32DCC-FDEB-40AB-8FB3-C7E16C51E6B9}"/>
              </a:ext>
            </a:extLst>
          </p:cNvPr>
          <p:cNvSpPr txBox="1"/>
          <p:nvPr/>
        </p:nvSpPr>
        <p:spPr>
          <a:xfrm>
            <a:off x="1942333" y="83243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1B29C9-EE51-41E6-B393-00CE60E4695E}"/>
              </a:ext>
            </a:extLst>
          </p:cNvPr>
          <p:cNvSpPr txBox="1"/>
          <p:nvPr/>
        </p:nvSpPr>
        <p:spPr>
          <a:xfrm>
            <a:off x="3503605" y="607490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C6D7B0-FC1E-4BA7-B586-716A8E77754B}"/>
              </a:ext>
            </a:extLst>
          </p:cNvPr>
          <p:cNvSpPr txBox="1"/>
          <p:nvPr/>
        </p:nvSpPr>
        <p:spPr>
          <a:xfrm>
            <a:off x="8960615" y="6019744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5258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04323 0.1826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" y="912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 -0.01042 L -0.01771 0.1773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11875 0.3067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7" y="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 animBg="1"/>
      <p:bldP spid="10" grpId="0" animBg="1"/>
      <p:bldP spid="12" grpId="0" animBg="1"/>
      <p:bldP spid="14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51" grpId="0"/>
      <p:bldP spid="53" grpId="0"/>
      <p:bldP spid="53" grpId="1"/>
      <p:bldP spid="55" grpId="0"/>
      <p:bldP spid="57" grpId="0"/>
      <p:bldP spid="57" grpId="1"/>
      <p:bldP spid="84" grpId="0" build="allAtOnce"/>
      <p:bldP spid="3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7963A0-A96B-4B19-9FC2-5A8EBFE747F5}"/>
              </a:ext>
            </a:extLst>
          </p:cNvPr>
          <p:cNvSpPr txBox="1"/>
          <p:nvPr/>
        </p:nvSpPr>
        <p:spPr>
          <a:xfrm>
            <a:off x="250451" y="92673"/>
            <a:ext cx="4120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 + 1 = </a:t>
            </a:r>
            <a:r>
              <a:rPr lang="en-US" sz="54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  <a:r>
              <a:rPr lang="en-US" sz="5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A541BD-4B13-4B5A-B3BD-6BA7269A8B17}"/>
              </a:ext>
            </a:extLst>
          </p:cNvPr>
          <p:cNvSpPr txBox="1"/>
          <p:nvPr/>
        </p:nvSpPr>
        <p:spPr>
          <a:xfrm>
            <a:off x="250449" y="2529008"/>
            <a:ext cx="4120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 + 3 = </a:t>
            </a:r>
            <a:r>
              <a:rPr lang="en-US" sz="54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  <a:r>
              <a:rPr lang="en-US" sz="5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45274D-13A0-4DB2-9374-7947ABC05F2D}"/>
              </a:ext>
            </a:extLst>
          </p:cNvPr>
          <p:cNvSpPr txBox="1"/>
          <p:nvPr/>
        </p:nvSpPr>
        <p:spPr>
          <a:xfrm>
            <a:off x="250448" y="1332446"/>
            <a:ext cx="4120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 + 2 = </a:t>
            </a:r>
            <a:r>
              <a:rPr lang="en-US" sz="54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  <a:r>
              <a:rPr lang="en-US" sz="5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FB03F3-4DB6-4424-A2D2-14F1DC769AA4}"/>
              </a:ext>
            </a:extLst>
          </p:cNvPr>
          <p:cNvSpPr txBox="1"/>
          <p:nvPr/>
        </p:nvSpPr>
        <p:spPr>
          <a:xfrm>
            <a:off x="6636634" y="4755083"/>
            <a:ext cx="4120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 + 1 = </a:t>
            </a:r>
            <a:r>
              <a:rPr lang="en-US" sz="54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  <a:r>
              <a:rPr lang="en-US" sz="5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8F110A-881F-4424-A428-ABF1B8034283}"/>
              </a:ext>
            </a:extLst>
          </p:cNvPr>
          <p:cNvSpPr txBox="1"/>
          <p:nvPr/>
        </p:nvSpPr>
        <p:spPr>
          <a:xfrm>
            <a:off x="6636634" y="3595593"/>
            <a:ext cx="4120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+ 2 = </a:t>
            </a:r>
            <a:r>
              <a:rPr lang="en-US" sz="54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  <a:r>
              <a:rPr lang="en-US" sz="5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3BC382-528E-4EB3-82EE-8D7DDCC5EB5B}"/>
              </a:ext>
            </a:extLst>
          </p:cNvPr>
          <p:cNvSpPr txBox="1"/>
          <p:nvPr/>
        </p:nvSpPr>
        <p:spPr>
          <a:xfrm>
            <a:off x="6611392" y="2516739"/>
            <a:ext cx="4120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+ 1 = </a:t>
            </a:r>
            <a:r>
              <a:rPr lang="en-US" sz="54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  <a:r>
              <a:rPr lang="en-US" sz="5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8A98E8-36CD-4A04-BED1-6C2EE30D3924}"/>
              </a:ext>
            </a:extLst>
          </p:cNvPr>
          <p:cNvSpPr txBox="1"/>
          <p:nvPr/>
        </p:nvSpPr>
        <p:spPr>
          <a:xfrm>
            <a:off x="6611392" y="1315834"/>
            <a:ext cx="4120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 + 3 = </a:t>
            </a:r>
            <a:r>
              <a:rPr lang="en-US" sz="54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  <a:r>
              <a:rPr lang="en-US" sz="5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5DE232-6B3F-4BAF-A09A-EF4DDF07C07D}"/>
              </a:ext>
            </a:extLst>
          </p:cNvPr>
          <p:cNvSpPr txBox="1"/>
          <p:nvPr/>
        </p:nvSpPr>
        <p:spPr>
          <a:xfrm>
            <a:off x="6611392" y="156344"/>
            <a:ext cx="31357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 + 2 = </a:t>
            </a:r>
            <a:r>
              <a:rPr lang="en-US" sz="54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  <a:r>
              <a:rPr lang="en-US" sz="5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2F3AAB-C5AF-4217-9C13-359EFF75189A}"/>
              </a:ext>
            </a:extLst>
          </p:cNvPr>
          <p:cNvSpPr txBox="1"/>
          <p:nvPr/>
        </p:nvSpPr>
        <p:spPr>
          <a:xfrm>
            <a:off x="279008" y="3587332"/>
            <a:ext cx="4120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 + 1 = </a:t>
            </a:r>
            <a:r>
              <a:rPr lang="en-US" sz="54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  <a:r>
              <a:rPr lang="en-US" sz="5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94D02D-CE16-4C52-A521-7E439BA1CDD3}"/>
              </a:ext>
            </a:extLst>
          </p:cNvPr>
          <p:cNvSpPr txBox="1"/>
          <p:nvPr/>
        </p:nvSpPr>
        <p:spPr>
          <a:xfrm>
            <a:off x="250450" y="4811634"/>
            <a:ext cx="4120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 + 4 = </a:t>
            </a:r>
            <a:r>
              <a:rPr lang="en-US" sz="54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  <a:r>
              <a:rPr lang="en-US" sz="5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1520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27C8C417-72AB-455C-9FDA-75A17B619F8B}"/>
              </a:ext>
            </a:extLst>
          </p:cNvPr>
          <p:cNvSpPr/>
          <p:nvPr/>
        </p:nvSpPr>
        <p:spPr>
          <a:xfrm>
            <a:off x="7672331" y="2339325"/>
            <a:ext cx="359764" cy="4197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91149EC-B2EB-4C63-A238-293F1B206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144">
            <a:off x="6482516" y="2431009"/>
            <a:ext cx="2189741" cy="228992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DDF2749-B663-46B7-89DC-1D67935F8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144">
            <a:off x="8679806" y="1993408"/>
            <a:ext cx="2189741" cy="2289926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AFB9C7C2-5AC1-4F75-BE6F-ABFB4BEC5E8D}"/>
              </a:ext>
            </a:extLst>
          </p:cNvPr>
          <p:cNvSpPr/>
          <p:nvPr/>
        </p:nvSpPr>
        <p:spPr>
          <a:xfrm>
            <a:off x="736974" y="547364"/>
            <a:ext cx="10190856" cy="526944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EC30393-CC00-4C75-9DD3-74E2CE6C9D4C}"/>
              </a:ext>
            </a:extLst>
          </p:cNvPr>
          <p:cNvSpPr txBox="1"/>
          <p:nvPr/>
        </p:nvSpPr>
        <p:spPr>
          <a:xfrm>
            <a:off x="8566917" y="5155087"/>
            <a:ext cx="10877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10E042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9A0CE1B7-8342-451A-9165-604F6E8CA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921" y="2573460"/>
            <a:ext cx="2346461" cy="23464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D7D28F7-A492-4FA6-8486-7E9CDD1A5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940" y="2016479"/>
            <a:ext cx="2346461" cy="234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1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0469E9-0584-407D-98FB-22AB25A22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3699FF-FE42-425C-AEA3-1BABEF4807F8}"/>
              </a:ext>
            </a:extLst>
          </p:cNvPr>
          <p:cNvSpPr txBox="1"/>
          <p:nvPr/>
        </p:nvSpPr>
        <p:spPr>
          <a:xfrm>
            <a:off x="4692747" y="2134773"/>
            <a:ext cx="27751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Liên</a:t>
            </a:r>
            <a:r>
              <a:rPr lang="en-US" sz="54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hệ</a:t>
            </a:r>
            <a:r>
              <a:rPr lang="en-US" sz="54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E62C4F-23CD-4574-9132-8801AFD1B3BF}"/>
              </a:ext>
            </a:extLst>
          </p:cNvPr>
          <p:cNvSpPr txBox="1"/>
          <p:nvPr/>
        </p:nvSpPr>
        <p:spPr>
          <a:xfrm>
            <a:off x="1682262" y="3429000"/>
            <a:ext cx="77540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Gộp</a:t>
            </a:r>
            <a:r>
              <a:rPr lang="en-US" sz="3200" dirty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200" dirty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bút</a:t>
            </a:r>
            <a:r>
              <a:rPr lang="en-US" sz="3200" dirty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chì</a:t>
            </a:r>
            <a:r>
              <a:rPr lang="en-US" sz="3200" dirty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200" dirty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 </a:t>
            </a:r>
            <a:r>
              <a:rPr lang="en-US" sz="3200" dirty="0" err="1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3200" dirty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</a:t>
            </a:r>
            <a:r>
              <a:rPr lang="en-US" sz="3200" dirty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bàn</a:t>
            </a:r>
            <a:endParaRPr lang="en-US" sz="3200" dirty="0">
              <a:solidFill>
                <a:srgbClr val="FFFF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3200" dirty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200" dirty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quạt</a:t>
            </a:r>
            <a:r>
              <a:rPr lang="en-US" sz="3200" dirty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trần</a:t>
            </a:r>
            <a:r>
              <a:rPr lang="en-US" sz="3200" dirty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200" dirty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quạt</a:t>
            </a:r>
            <a:r>
              <a:rPr lang="en-US" sz="3200" dirty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treo</a:t>
            </a:r>
            <a:r>
              <a:rPr lang="en-US" sz="3200" dirty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tường</a:t>
            </a:r>
            <a:endParaRPr lang="en-US" sz="3200" dirty="0">
              <a:solidFill>
                <a:srgbClr val="FFFF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3200" dirty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200" dirty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3200" dirty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3200" dirty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</a:t>
            </a:r>
            <a:r>
              <a:rPr lang="en-US" sz="3200" dirty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 </a:t>
            </a:r>
            <a:r>
              <a:rPr lang="en-US" sz="3200" dirty="0" err="1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bàn</a:t>
            </a:r>
            <a:endParaRPr lang="en-US" sz="3200" dirty="0">
              <a:solidFill>
                <a:srgbClr val="FFFF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2500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13" y="1905000"/>
            <a:ext cx="264160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36" name="Group 14"/>
          <p:cNvGrpSpPr>
            <a:grpSpLocks/>
          </p:cNvGrpSpPr>
          <p:nvPr/>
        </p:nvGrpSpPr>
        <p:grpSpPr bwMode="auto">
          <a:xfrm>
            <a:off x="1524000" y="4945063"/>
            <a:ext cx="9448800" cy="1055687"/>
            <a:chOff x="0" y="5450598"/>
            <a:chExt cx="12597539" cy="1407401"/>
          </a:xfrm>
        </p:grpSpPr>
        <p:pic>
          <p:nvPicPr>
            <p:cNvPr id="44040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883" y="5683818"/>
              <a:ext cx="3298262" cy="117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1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450598"/>
              <a:ext cx="2372023" cy="140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2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7905" y="5683818"/>
              <a:ext cx="3298262" cy="117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3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9928" y="5683818"/>
              <a:ext cx="3298262" cy="117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4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6599" y="5683818"/>
              <a:ext cx="3298262" cy="117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5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9277" y="5683817"/>
              <a:ext cx="3298262" cy="117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3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896938"/>
            <a:ext cx="2287587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857250"/>
            <a:ext cx="31194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413625" y="2665413"/>
            <a:ext cx="2339975" cy="8064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cs typeface="AvantGarde" panose="00000400000000000000" pitchFamily="2" charset="0"/>
              </a:rPr>
              <a:t>Cảm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cs typeface="AvantGarde" panose="00000400000000000000" pitchFamily="2" charset="0"/>
              </a:rPr>
              <a:t>ơn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cs typeface="AvantGarde" panose="00000400000000000000" pitchFamily="2" charset="0"/>
              </a:rPr>
              <a:t>quý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cs typeface="AvantGarde" panose="00000400000000000000" pitchFamily="2" charset="0"/>
              </a:rPr>
              <a:t>thầy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cs typeface="AvantGarde" panose="00000400000000000000" pitchFamily="2" charset="0"/>
              </a:rPr>
              <a:t> ! </a:t>
            </a:r>
          </a:p>
        </p:txBody>
      </p:sp>
    </p:spTree>
    <p:extLst>
      <p:ext uri="{BB962C8B-B14F-4D97-AF65-F5344CB8AC3E}">
        <p14:creationId xmlns:p14="http://schemas.microsoft.com/office/powerpoint/2010/main" val="138254966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BA6336E-D018-4308-83E8-2335431DBC1E}"/>
              </a:ext>
            </a:extLst>
          </p:cNvPr>
          <p:cNvGrpSpPr/>
          <p:nvPr/>
        </p:nvGrpSpPr>
        <p:grpSpPr>
          <a:xfrm>
            <a:off x="2976005" y="220655"/>
            <a:ext cx="5940186" cy="6250113"/>
            <a:chOff x="3222885" y="150686"/>
            <a:chExt cx="5940186" cy="62501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F9F5F22-8B10-4D12-8F78-06EA7C1CF3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16" t="38782" r="9062" b="34770"/>
            <a:stretch/>
          </p:blipFill>
          <p:spPr>
            <a:xfrm>
              <a:off x="3222885" y="150686"/>
              <a:ext cx="5940186" cy="6250113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1FF0F03-75F1-412C-9701-83829D77F8F6}"/>
                </a:ext>
              </a:extLst>
            </p:cNvPr>
            <p:cNvSpPr/>
            <p:nvPr/>
          </p:nvSpPr>
          <p:spPr>
            <a:xfrm>
              <a:off x="5057999" y="1259172"/>
              <a:ext cx="359764" cy="4197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CC2DCAF-ED47-4D48-A41A-228031DDB9BF}"/>
                </a:ext>
              </a:extLst>
            </p:cNvPr>
            <p:cNvSpPr/>
            <p:nvPr/>
          </p:nvSpPr>
          <p:spPr>
            <a:xfrm>
              <a:off x="4478292" y="1259171"/>
              <a:ext cx="359764" cy="4197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E748B15-CA65-40FC-B47A-D5D09EB13614}"/>
                </a:ext>
              </a:extLst>
            </p:cNvPr>
            <p:cNvSpPr/>
            <p:nvPr/>
          </p:nvSpPr>
          <p:spPr>
            <a:xfrm>
              <a:off x="8198303" y="1304139"/>
              <a:ext cx="359764" cy="419725"/>
            </a:xfrm>
            <a:prstGeom prst="ellipse">
              <a:avLst/>
            </a:prstGeom>
            <a:solidFill>
              <a:srgbClr val="1DEF4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F7D0784-7607-41AE-81B8-DE8ED5BBD07D}"/>
                </a:ext>
              </a:extLst>
            </p:cNvPr>
            <p:cNvSpPr/>
            <p:nvPr/>
          </p:nvSpPr>
          <p:spPr>
            <a:xfrm>
              <a:off x="4482678" y="2235190"/>
              <a:ext cx="359764" cy="4197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859C7B36-C04F-424C-A156-721185F7120A}"/>
              </a:ext>
            </a:extLst>
          </p:cNvPr>
          <p:cNvSpPr/>
          <p:nvPr/>
        </p:nvSpPr>
        <p:spPr>
          <a:xfrm>
            <a:off x="2222577" y="220655"/>
            <a:ext cx="7940802" cy="581680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A0AB6D6-849C-446A-9F91-BD0E15B48ABB}"/>
              </a:ext>
            </a:extLst>
          </p:cNvPr>
          <p:cNvSpPr/>
          <p:nvPr/>
        </p:nvSpPr>
        <p:spPr>
          <a:xfrm>
            <a:off x="7854846" y="2235190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948E40E-13D0-4C82-A098-A08DE00FF448}"/>
              </a:ext>
            </a:extLst>
          </p:cNvPr>
          <p:cNvSpPr/>
          <p:nvPr/>
        </p:nvSpPr>
        <p:spPr>
          <a:xfrm>
            <a:off x="7557999" y="2152326"/>
            <a:ext cx="449631" cy="5902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EAF3DB0-CDB3-4572-BE76-FBE1B811226D}"/>
              </a:ext>
            </a:extLst>
          </p:cNvPr>
          <p:cNvSpPr/>
          <p:nvPr/>
        </p:nvSpPr>
        <p:spPr>
          <a:xfrm>
            <a:off x="5946098" y="4359184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F7A1C1-FA44-4D67-987D-2EB26CCACEA8}"/>
              </a:ext>
            </a:extLst>
          </p:cNvPr>
          <p:cNvSpPr txBox="1"/>
          <p:nvPr/>
        </p:nvSpPr>
        <p:spPr>
          <a:xfrm>
            <a:off x="6080730" y="4154664"/>
            <a:ext cx="8856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EA32B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265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. cut 5">
            <a:hlinkClick r:id="" action="ppaction://media"/>
            <a:extLst>
              <a:ext uri="{FF2B5EF4-FFF2-40B4-BE49-F238E27FC236}">
                <a16:creationId xmlns:a16="http://schemas.microsoft.com/office/drawing/2014/main" id="{8F0F2CA9-A76E-482B-8089-404C484CCB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28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2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0"/>
            <a:ext cx="11856640" cy="6669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0344" y="1468491"/>
            <a:ext cx="10946296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alt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10: </a:t>
            </a:r>
            <a:r>
              <a:rPr lang="en-US" alt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Phép</a:t>
            </a:r>
            <a:r>
              <a:rPr lang="en-US" alt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cộng</a:t>
            </a:r>
            <a:r>
              <a:rPr lang="en-US" alt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alt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phạm</a:t>
            </a:r>
            <a:r>
              <a:rPr lang="en-US" alt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vi 10</a:t>
            </a:r>
            <a:endParaRPr lang="vi-VN" altLang="en-US" sz="3200" b="1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6A98D0A-D9AA-4305-B8E3-692A71AFD257}"/>
              </a:ext>
            </a:extLst>
          </p:cNvPr>
          <p:cNvSpPr txBox="1">
            <a:spLocks/>
          </p:cNvSpPr>
          <p:nvPr/>
        </p:nvSpPr>
        <p:spPr>
          <a:xfrm>
            <a:off x="1009736" y="1822434"/>
            <a:ext cx="10747512" cy="9073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Tiết</a:t>
            </a:r>
            <a:r>
              <a:rPr lang="en-GB" sz="40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1: </a:t>
            </a:r>
            <a:r>
              <a:rPr lang="en-GB" sz="4000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Gộp</a:t>
            </a:r>
            <a:r>
              <a:rPr lang="en-GB" sz="40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lại</a:t>
            </a:r>
            <a:r>
              <a:rPr lang="en-GB" sz="40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thì</a:t>
            </a:r>
            <a:r>
              <a:rPr lang="en-GB" sz="40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bằng</a:t>
            </a:r>
            <a:r>
              <a:rPr lang="en-GB" sz="40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mấy</a:t>
            </a:r>
            <a:r>
              <a:rPr lang="en-GB" sz="40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4619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4" presetClass="entr" presetSubtype="0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>
            <a:fillRect/>
          </a:stretch>
        </p:blipFill>
        <p:spPr bwMode="auto">
          <a:xfrm>
            <a:off x="0" y="5121275"/>
            <a:ext cx="12193588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84150"/>
            <a:ext cx="80803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088" y="2224088"/>
            <a:ext cx="86042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644525"/>
            <a:ext cx="76835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439738"/>
            <a:ext cx="13779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675" y="-76199"/>
            <a:ext cx="6215063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24"/>
          <p:cNvSpPr/>
          <p:nvPr/>
        </p:nvSpPr>
        <p:spPr>
          <a:xfrm>
            <a:off x="3519488" y="406400"/>
            <a:ext cx="5267325" cy="5334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65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65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rPr>
              <a:t>Bài</a:t>
            </a:r>
            <a:r>
              <a:rPr kumimoji="0" lang="en-US" altLang="zh-CN" sz="2865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65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rPr>
              <a:t> </a:t>
            </a:r>
            <a:r>
              <a:rPr kumimoji="0" lang="en-US" altLang="zh-CN" sz="2865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65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rPr>
              <a:t>học</a:t>
            </a:r>
            <a:r>
              <a:rPr kumimoji="0" lang="en-US" altLang="zh-CN" sz="2865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65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rPr>
              <a:t> </a:t>
            </a:r>
            <a:r>
              <a:rPr kumimoji="0" lang="en-US" altLang="zh-CN" sz="2865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65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rPr>
              <a:t>hôm</a:t>
            </a:r>
            <a:r>
              <a:rPr kumimoji="0" lang="en-US" altLang="zh-CN" sz="2865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65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rPr>
              <a:t> nay </a:t>
            </a:r>
            <a:r>
              <a:rPr kumimoji="0" lang="en-US" altLang="zh-CN" sz="2865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65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rPr>
              <a:t>gồm</a:t>
            </a:r>
            <a:r>
              <a:rPr kumimoji="0" lang="en-US" altLang="zh-CN" sz="2865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65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rPr>
              <a:t> </a:t>
            </a:r>
            <a:r>
              <a:rPr kumimoji="0" lang="en-US" altLang="zh-CN" sz="2865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65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rPr>
              <a:t>các</a:t>
            </a:r>
            <a:r>
              <a:rPr kumimoji="0" lang="en-US" altLang="zh-CN" sz="2865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65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rPr>
              <a:t> </a:t>
            </a:r>
            <a:r>
              <a:rPr kumimoji="0" lang="en-US" altLang="zh-CN" sz="2865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65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rPr>
              <a:t>phần</a:t>
            </a:r>
            <a:endParaRPr kumimoji="0" lang="zh-CN" altLang="en-US" sz="2865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>
                <a:glow rad="1651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方正大标宋简体" panose="02010601030101010101" charset="-122"/>
              <a:ea typeface="方正大标宋简体" panose="02010601030101010101" charset="-122"/>
              <a:cs typeface="+mn-cs"/>
            </a:endParaRPr>
          </a:p>
        </p:txBody>
      </p:sp>
      <p:grpSp>
        <p:nvGrpSpPr>
          <p:cNvPr id="8" name="组合 7"/>
          <p:cNvGrpSpPr>
            <a:grpSpLocks/>
          </p:cNvGrpSpPr>
          <p:nvPr/>
        </p:nvGrpSpPr>
        <p:grpSpPr bwMode="auto">
          <a:xfrm>
            <a:off x="5865813" y="1574800"/>
            <a:ext cx="4959350" cy="649288"/>
            <a:chOff x="252264" y="1044005"/>
            <a:chExt cx="4320480" cy="648072"/>
          </a:xfrm>
          <a:solidFill>
            <a:srgbClr val="7030A0"/>
          </a:solidFill>
        </p:grpSpPr>
        <p:sp>
          <p:nvSpPr>
            <p:cNvPr id="20" name="圆角矩形 19"/>
            <p:cNvSpPr/>
            <p:nvPr/>
          </p:nvSpPr>
          <p:spPr>
            <a:xfrm>
              <a:off x="252264" y="1044005"/>
              <a:ext cx="4320480" cy="648072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51" name="TextBox 23"/>
            <p:cNvSpPr txBox="1">
              <a:spLocks noChangeArrowheads="1"/>
            </p:cNvSpPr>
            <p:nvPr/>
          </p:nvSpPr>
          <p:spPr bwMode="auto">
            <a:xfrm>
              <a:off x="743056" y="1090155"/>
              <a:ext cx="3675582" cy="5217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Khởi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động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组合 26"/>
          <p:cNvGrpSpPr>
            <a:grpSpLocks/>
          </p:cNvGrpSpPr>
          <p:nvPr/>
        </p:nvGrpSpPr>
        <p:grpSpPr bwMode="auto">
          <a:xfrm>
            <a:off x="5865813" y="2422525"/>
            <a:ext cx="4718050" cy="650875"/>
            <a:chOff x="252264" y="1044005"/>
            <a:chExt cx="4320480" cy="648072"/>
          </a:xfrm>
          <a:solidFill>
            <a:srgbClr val="7030A0"/>
          </a:solidFill>
        </p:grpSpPr>
        <p:grpSp>
          <p:nvGrpSpPr>
            <p:cNvPr id="5145" name="组合 27"/>
            <p:cNvGrpSpPr>
              <a:grpSpLocks/>
            </p:cNvGrpSpPr>
            <p:nvPr/>
          </p:nvGrpSpPr>
          <p:grpSpPr bwMode="auto">
            <a:xfrm>
              <a:off x="252264" y="1044005"/>
              <a:ext cx="4320480" cy="648072"/>
              <a:chOff x="252264" y="1044005"/>
              <a:chExt cx="4320480" cy="648072"/>
            </a:xfrm>
            <a:grpFill/>
          </p:grpSpPr>
          <p:sp>
            <p:nvSpPr>
              <p:cNvPr id="30" name="圆角矩形 29"/>
              <p:cNvSpPr/>
              <p:nvPr/>
            </p:nvSpPr>
            <p:spPr>
              <a:xfrm>
                <a:off x="252264" y="1044005"/>
                <a:ext cx="4320480" cy="648072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396183" y="1116716"/>
                <a:ext cx="504444" cy="502651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49" name="TextBox 31"/>
              <p:cNvSpPr txBox="1">
                <a:spLocks noChangeArrowheads="1"/>
              </p:cNvSpPr>
              <p:nvPr/>
            </p:nvSpPr>
            <p:spPr bwMode="auto">
              <a:xfrm>
                <a:off x="409624" y="1147951"/>
                <a:ext cx="497920" cy="52096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大黑简体"/>
                    <a:cs typeface="Times New Roman" panose="02020603050405020304" pitchFamily="18" charset="0"/>
                  </a:rPr>
                  <a:t>02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大黑简体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146" name="TextBox 28"/>
            <p:cNvSpPr txBox="1">
              <a:spLocks noChangeArrowheads="1"/>
            </p:cNvSpPr>
            <p:nvPr/>
          </p:nvSpPr>
          <p:spPr bwMode="auto">
            <a:xfrm>
              <a:off x="1002289" y="1133925"/>
              <a:ext cx="3401858" cy="5217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Khám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phá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组合 32"/>
          <p:cNvGrpSpPr>
            <a:grpSpLocks/>
          </p:cNvGrpSpPr>
          <p:nvPr/>
        </p:nvGrpSpPr>
        <p:grpSpPr bwMode="auto">
          <a:xfrm>
            <a:off x="5865813" y="3271838"/>
            <a:ext cx="4718050" cy="649287"/>
            <a:chOff x="252264" y="1044005"/>
            <a:chExt cx="4320480" cy="648072"/>
          </a:xfrm>
          <a:solidFill>
            <a:srgbClr val="7030A0"/>
          </a:solidFill>
        </p:grpSpPr>
        <p:grpSp>
          <p:nvGrpSpPr>
            <p:cNvPr id="5140" name="组合 33"/>
            <p:cNvGrpSpPr>
              <a:grpSpLocks/>
            </p:cNvGrpSpPr>
            <p:nvPr/>
          </p:nvGrpSpPr>
          <p:grpSpPr bwMode="auto">
            <a:xfrm>
              <a:off x="252264" y="1044005"/>
              <a:ext cx="4320480" cy="648072"/>
              <a:chOff x="252264" y="1044005"/>
              <a:chExt cx="4320480" cy="648072"/>
            </a:xfrm>
            <a:grpFill/>
          </p:grpSpPr>
          <p:sp>
            <p:nvSpPr>
              <p:cNvPr id="36" name="圆角矩形 35"/>
              <p:cNvSpPr/>
              <p:nvPr/>
            </p:nvSpPr>
            <p:spPr>
              <a:xfrm>
                <a:off x="252264" y="1044005"/>
                <a:ext cx="4320480" cy="648072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396183" y="1115308"/>
                <a:ext cx="504444" cy="505465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44" name="TextBox 37"/>
              <p:cNvSpPr txBox="1">
                <a:spLocks noChangeArrowheads="1"/>
              </p:cNvSpPr>
              <p:nvPr/>
            </p:nvSpPr>
            <p:spPr bwMode="auto">
              <a:xfrm>
                <a:off x="409624" y="1147951"/>
                <a:ext cx="497920" cy="52224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大黑简体"/>
                    <a:cs typeface="Times New Roman" panose="02020603050405020304" pitchFamily="18" charset="0"/>
                  </a:rPr>
                  <a:t>03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大黑简体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141" name="TextBox 34"/>
            <p:cNvSpPr txBox="1">
              <a:spLocks noChangeArrowheads="1"/>
            </p:cNvSpPr>
            <p:nvPr/>
          </p:nvSpPr>
          <p:spPr bwMode="auto">
            <a:xfrm>
              <a:off x="1035055" y="1152017"/>
              <a:ext cx="1723638" cy="52224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Hoạt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động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 </a:t>
              </a:r>
            </a:p>
          </p:txBody>
        </p:sp>
      </p:grp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147763"/>
            <a:ext cx="4391025" cy="5430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5842000" y="1627188"/>
            <a:ext cx="731838" cy="58578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4182094426"/>
      </p:ext>
    </p:extLst>
  </p:cSld>
  <p:clrMapOvr>
    <a:masterClrMapping/>
  </p:clrMapOvr>
  <p:transition spd="slow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39DCFC-BC5A-4F63-9F12-44DBB96A8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" y="23812"/>
            <a:ext cx="12032974" cy="6810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43792C-0876-4E85-BA32-3AAAF11A9B2D}"/>
              </a:ext>
            </a:extLst>
          </p:cNvPr>
          <p:cNvSpPr txBox="1"/>
          <p:nvPr/>
        </p:nvSpPr>
        <p:spPr>
          <a:xfrm>
            <a:off x="3062156" y="1855305"/>
            <a:ext cx="60676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00B050"/>
                </a:solidFill>
              </a:rPr>
              <a:t>1.  KHÁM PHÁ</a:t>
            </a:r>
            <a:endParaRPr lang="en-US" sz="8000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432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B5640F-EA66-4C40-B8DA-75B2109056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6" t="11158" r="30376" b="10769"/>
          <a:stretch/>
        </p:blipFill>
        <p:spPr>
          <a:xfrm>
            <a:off x="111919" y="3639261"/>
            <a:ext cx="1652380" cy="320449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CE3AADD-AECD-44B2-B269-131F016844F6}"/>
              </a:ext>
            </a:extLst>
          </p:cNvPr>
          <p:cNvGrpSpPr/>
          <p:nvPr/>
        </p:nvGrpSpPr>
        <p:grpSpPr>
          <a:xfrm rot="20376648">
            <a:off x="345017" y="1479666"/>
            <a:ext cx="2468780" cy="3066857"/>
            <a:chOff x="1279921" y="521200"/>
            <a:chExt cx="2194172" cy="306685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F7287E9-99A0-4305-A683-761E39E0F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42" r="23476"/>
            <a:stretch/>
          </p:blipFill>
          <p:spPr>
            <a:xfrm rot="20938990">
              <a:off x="1734916" y="521200"/>
              <a:ext cx="1139687" cy="282493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6010C4D-8EB5-49DC-AEB8-AA8A76B63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42" r="23476"/>
            <a:stretch/>
          </p:blipFill>
          <p:spPr>
            <a:xfrm rot="19579598">
              <a:off x="1279921" y="763122"/>
              <a:ext cx="1139687" cy="282493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BAF990-B976-471B-B5E3-261A5F7812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42" r="23476"/>
            <a:stretch/>
          </p:blipFill>
          <p:spPr>
            <a:xfrm rot="942316">
              <a:off x="2334406" y="575422"/>
              <a:ext cx="1139687" cy="2824935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6728C1F9-8CC8-47DD-8DFD-C269FABA2C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86"/>
          <a:stretch/>
        </p:blipFill>
        <p:spPr>
          <a:xfrm rot="1677645">
            <a:off x="7613420" y="3548172"/>
            <a:ext cx="2212700" cy="335667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50888CA-891B-4157-8729-DDA19EDA2D17}"/>
              </a:ext>
            </a:extLst>
          </p:cNvPr>
          <p:cNvGrpSpPr/>
          <p:nvPr/>
        </p:nvGrpSpPr>
        <p:grpSpPr>
          <a:xfrm rot="2822422">
            <a:off x="7903990" y="1131123"/>
            <a:ext cx="1713072" cy="3223290"/>
            <a:chOff x="7152870" y="1389561"/>
            <a:chExt cx="1713072" cy="322329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469C95A-2B7F-41BA-9A88-B59C4FBE7F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65"/>
            <a:stretch/>
          </p:blipFill>
          <p:spPr>
            <a:xfrm rot="19690936">
              <a:off x="7152870" y="1493284"/>
              <a:ext cx="1019245" cy="311956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C75FECE-7610-480F-A98B-F10A1D9C32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65"/>
            <a:stretch/>
          </p:blipFill>
          <p:spPr>
            <a:xfrm rot="20765806">
              <a:off x="7846697" y="1389561"/>
              <a:ext cx="1019245" cy="3131160"/>
            </a:xfrm>
            <a:prstGeom prst="rect">
              <a:avLst/>
            </a:prstGeom>
          </p:spPr>
        </p:pic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9ECA127B-4D2B-4610-80A3-BD77198A72A6}"/>
              </a:ext>
            </a:extLst>
          </p:cNvPr>
          <p:cNvSpPr/>
          <p:nvPr/>
        </p:nvSpPr>
        <p:spPr>
          <a:xfrm>
            <a:off x="1878790" y="691084"/>
            <a:ext cx="6783947" cy="3472011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4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C 0.00287 -0.01898 0.00703 -0.03704 0.01511 -0.03704 C 0.02422 -0.03704 0.02722 -0.01898 0.03047 -3.7037E-7 C 0.03451 0.02107 0.0375 0.0419 0.04766 0.0419 C 0.05677 0.0419 0.06003 0.02107 0.06407 -3.7037E-7 C 0.06602 -0.01898 0.07006 -0.03704 0.0793 -0.03704 C 0.08724 -0.03704 0.09141 -0.01898 0.09466 -3.7037E-7 C 0.09766 0.02107 0.1017 0.0419 0.11094 0.0419 C 0.12006 0.0419 0.12722 -3.7037E-7 0.12722 0.00023 C 0.13021 -0.01898 0.13334 -0.03704 0.14258 -0.03704 C 0.15144 -0.03704 0.15469 -0.01898 0.15769 -3.7037E-7 C 0.16172 0.02107 0.16472 0.0419 0.17513 0.0419 C 0.18425 0.0419 0.18724 0.02107 0.19024 -3.7037E-7 C 0.19427 -0.01898 0.19753 -0.03704 0.20677 -0.03704 C 0.21472 -0.03704 0.21888 -0.01898 0.22188 -3.7037E-7 C 0.22487 0.02107 0.22891 0.0419 0.23815 0.0419 C 0.24727 0.0419 0.25052 0.02107 0.25469 -3.7037E-7 " pathEditMode="relative" rAng="0" ptsTypes="AAAAAAAAAAAAAAA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34" y="2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0.04236 C 0.00221 0.02269 0.00299 0.00371 0.00976 0.00093 C 0.01692 -0.00208 0.02161 0.01459 0.02656 0.03195 C 0.03268 0.05116 0.03776 0.0706 0.0457 0.06713 C 0.05325 0.06412 0.05312 0.04283 0.0539 0.02084 C 0.05273 0.00185 0.0539 -0.01713 0.0612 -0.02014 C 0.06771 -0.02291 0.0733 -0.00648 0.07825 0.01088 C 0.08333 0.03033 0.08919 0.04931 0.09661 0.0463 C 0.1039 0.04329 0.10442 0.00023 0.10442 0.00046 C 0.10442 -0.01921 0.10468 -0.03796 0.11198 -0.04097 C 0.11927 -0.04398 0.12409 -0.02731 0.1289 -0.00995 C 0.13476 0.00926 0.13971 0.02894 0.1483 0.02523 C 0.15547 0.02222 0.15521 0.00093 0.15495 -0.0206 C 0.15573 -0.04051 0.15599 -0.05903 0.16367 -0.06227 C 0.16992 -0.06481 0.17539 -0.04861 0.18021 -0.03102 C 0.18528 -0.01157 0.1914 0.00741 0.1987 0.0044 C 0.20612 0.00139 0.20599 -0.01991 0.2069 -0.0419 " pathEditMode="relative" rAng="20820000" ptsTypes="AAAAAAAAAAAAAAAAA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-398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 C -0.00326 -0.01898 -0.00755 -0.03704 -0.01576 -0.03704 C -0.02526 -0.03704 -0.02852 -0.01898 -0.03177 0 C -0.03607 0.02106 -0.03919 0.0419 -0.04974 0.0419 C -0.05925 0.0419 -0.0625 0.02106 -0.0668 0 C -0.06875 -0.01898 -0.07305 -0.03704 -0.08255 -0.03704 C -0.09089 -0.03704 -0.09505 -0.01898 -0.09844 0 C -0.10156 0.02106 -0.10586 0.0419 -0.11536 0.0419 C -0.12487 0.0419 -0.13229 0 -0.13229 0.00023 C -0.13542 -0.01898 -0.13867 -0.03704 -0.14818 -0.03704 C -0.15755 -0.03704 -0.16094 -0.01898 -0.16393 0 C -0.16823 0.02106 -0.17135 0.0419 -0.18203 0.0419 C -0.19167 0.0419 -0.19466 0.02106 -0.19779 0 C -0.20208 -0.01898 -0.20547 -0.03704 -0.21497 -0.03704 C -0.22331 -0.03704 -0.2276 -0.01898 -0.23073 0 C -0.23372 0.02106 -0.23802 0.0419 -0.24753 0.0419 C -0.25703 0.0419 -0.26042 0.02106 -0.26458 0 " pathEditMode="relative" rAng="0" ptsTypes="AAAAAAAAAAAAAAA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23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96296E-6 C -0.00221 -0.01898 -0.0052 -0.03704 -0.01106 -0.03704 C -0.0177 -0.03704 -0.01992 -0.01898 -0.02226 2.96296E-6 C -0.02526 0.02106 -0.02734 0.0419 -0.03476 0.0419 C -0.0414 0.0419 -0.04375 0.02106 -0.04674 2.96296E-6 C -0.04804 -0.01898 -0.05104 -0.03704 -0.05768 -0.03704 C -0.06354 -0.03704 -0.06653 -0.01898 -0.06888 2.96296E-6 C -0.07096 0.02106 -0.07395 0.0419 -0.08072 0.0419 C -0.08737 0.0419 -0.09244 2.96296E-6 -0.09244 0.00023 C -0.09466 -0.01898 -0.097 -0.03704 -0.10364 -0.03704 C -0.11015 -0.03704 -0.1125 -0.01898 -0.11458 2.96296E-6 C -0.11757 0.02106 -0.11979 0.0419 -0.12734 0.0419 C -0.13398 0.0419 -0.13606 0.02106 -0.13828 2.96296E-6 C -0.14127 -0.01898 -0.14362 -0.03704 -0.15026 -0.03704 C -0.15612 -0.03704 -0.15911 -0.01898 -0.16132 2.96296E-6 C -0.16341 0.02106 -0.1664 0.0419 -0.17304 0.0419 C -0.17981 0.0419 -0.18203 0.02106 -0.18502 2.96296E-6 " pathEditMode="relative" rAng="0" ptsTypes="AAAAAAAAAAAAA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8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338</Words>
  <PresentationFormat>Widescreen</PresentationFormat>
  <Paragraphs>126</Paragraphs>
  <Slides>31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AvantGarde</vt:lpstr>
      <vt:lpstr>Calibri</vt:lpstr>
      <vt:lpstr>Calibri Light</vt:lpstr>
      <vt:lpstr>HP001 4 hàng</vt:lpstr>
      <vt:lpstr>Tahoma</vt:lpstr>
      <vt:lpstr>Times New Roman</vt:lpstr>
      <vt:lpstr>方正大标宋简体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quý thầy cô và các em 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2020-10-31T22:09:34Z</dcterms:created>
  <dcterms:modified xsi:type="dcterms:W3CDTF">2020-11-01T03:46:29Z</dcterms:modified>
</cp:coreProperties>
</file>