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7" r:id="rId4"/>
    <p:sldId id="268" r:id="rId5"/>
    <p:sldId id="266" r:id="rId6"/>
    <p:sldId id="269" r:id="rId7"/>
    <p:sldId id="258" r:id="rId8"/>
    <p:sldId id="264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6FDB9-0519-40CC-B6BD-7F69751B9A7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EF89A-7E00-4665-BE79-FA5178F4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9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99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1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5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6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0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0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7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8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36B8-36D3-4EC6-B816-F2A326A7F9A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FC5A-BF98-43C7-9ADE-B34A99D4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7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-4 - Sao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0" y="2341563"/>
            <a:ext cx="660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+mj-lt"/>
              </a:rPr>
              <a:t>TIẾT 12 </a:t>
            </a:r>
          </a:p>
          <a:p>
            <a:pPr algn="ctr"/>
            <a:r>
              <a:rPr lang="en-US" sz="7200" dirty="0" smtClean="0">
                <a:solidFill>
                  <a:srgbClr val="FF0000"/>
                </a:solidFill>
                <a:latin typeface="+mj-lt"/>
              </a:rPr>
              <a:t>(Sau bài 28, 29)</a:t>
            </a:r>
            <a:endParaRPr lang="en-US" sz="7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" y="457200"/>
            <a:ext cx="3352800" cy="1219200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500416" y="644857"/>
            <a:ext cx="284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 err="1" smtClean="0">
                <a:solidFill>
                  <a:schemeClr val="bg1"/>
                </a:solidFill>
                <a:latin typeface="Century Gothic" pitchFamily="34" charset="0"/>
              </a:rPr>
              <a:t>Tập</a:t>
            </a:r>
            <a:r>
              <a:rPr lang="en-US" sz="5333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5333" b="1" dirty="0" err="1" smtClean="0">
                <a:solidFill>
                  <a:schemeClr val="bg1"/>
                </a:solidFill>
                <a:latin typeface="Century Gothic" pitchFamily="34" charset="0"/>
              </a:rPr>
              <a:t>viết</a:t>
            </a:r>
            <a:endParaRPr lang="en-US" sz="5333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6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9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5" y="2658113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5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8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2425" y="1501835"/>
            <a:ext cx="61157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29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261257" y="164664"/>
            <a:ext cx="2090057" cy="822307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Đọc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89" y="4953548"/>
            <a:ext cx="3993830" cy="1904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1" y="212836"/>
            <a:ext cx="3993829" cy="163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0" y="3429000"/>
            <a:ext cx="3993829" cy="1683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1" y="1794157"/>
            <a:ext cx="3993829" cy="16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5" y="0"/>
            <a:ext cx="7677150" cy="2033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2" y="1760556"/>
            <a:ext cx="3051471" cy="3268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15" y="1886242"/>
            <a:ext cx="2657064" cy="2634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4882" y="1733260"/>
            <a:ext cx="8318564" cy="368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</a:pPr>
            <a:r>
              <a:rPr lang="vi-VN" sz="28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vi-VN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viết: </a:t>
            </a:r>
            <a:endParaRPr lang="en-US" sz="2800" b="1" u="sng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9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ặt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 trên ĐK 2, viết nét hất, đến ĐK 3 thì dừng. 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9000"/>
              </a:lnSpc>
            </a:pP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Từ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dừng của nét 1,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rê bút lên ĐK 4 rồi chuyển hướng ngược lại viết nét móc ngược, dừng bút ở ĐK 2.</a:t>
            </a:r>
          </a:p>
          <a:p>
            <a:pPr>
              <a:lnSpc>
                <a:spcPct val="119000"/>
              </a:lnSpc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nét 2 (ở ĐK 2),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ĐK 3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viết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 ngang.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138" y="4645946"/>
            <a:ext cx="3111689" cy="214340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9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 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cao </a:t>
            </a:r>
            <a:r>
              <a:rPr lang="vi-VN" sz="2800" dirty="0" smtClean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 li, gồm </a:t>
            </a:r>
            <a:r>
              <a:rPr lang="vi-VN" sz="28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 nét </a:t>
            </a:r>
            <a:r>
              <a:rPr lang="vi-VN" sz="2800" dirty="0" smtClean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hất, 1 </a:t>
            </a:r>
            <a:r>
              <a:rPr lang="vi-VN" sz="28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nét móc </a:t>
            </a:r>
            <a:r>
              <a:rPr lang="vi-VN" sz="2800" dirty="0" smtClean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ngược và 1 nét thẳng ngang </a:t>
            </a:r>
            <a:endParaRPr lang="en-US" sz="2800" dirty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7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8" y="2003659"/>
            <a:ext cx="3182166" cy="3155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41" y="2003659"/>
            <a:ext cx="3075485" cy="3155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5" y="2003659"/>
            <a:ext cx="3124726" cy="31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5" y="0"/>
            <a:ext cx="7677150" cy="2033516"/>
          </a:xfrm>
          <a:prstGeom prst="rect">
            <a:avLst/>
          </a:prstGeom>
        </p:spPr>
      </p:pic>
      <p:pic>
        <p:nvPicPr>
          <p:cNvPr id="2" name="t- 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356" y="1676116"/>
            <a:ext cx="9812740" cy="51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22" y="163419"/>
            <a:ext cx="6175613" cy="1378780"/>
          </a:xfrm>
          <a:prstGeom prst="rect">
            <a:avLst/>
          </a:prstGeom>
        </p:spPr>
      </p:pic>
      <p:pic>
        <p:nvPicPr>
          <p:cNvPr id="3" name="tr- 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9545" y="1542199"/>
            <a:ext cx="9450313" cy="531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b-f26-zpg.zdn.vn/733140458774553132/2d38c2242392dfcc8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6080786" cy="60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ách Bé Tập Tô Chữ 1 - Tập 1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19" b="14842"/>
          <a:stretch/>
        </p:blipFill>
        <p:spPr bwMode="auto">
          <a:xfrm>
            <a:off x="3828305" y="0"/>
            <a:ext cx="7105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226413" y="2597055"/>
            <a:ext cx="3531054" cy="1192988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LƯU Ý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ách Luyện Viết 1 - Tập 1 (Bộ Sách Cánh Diều) - FAHASA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15103"/>
          <a:stretch/>
        </p:blipFill>
        <p:spPr bwMode="auto">
          <a:xfrm>
            <a:off x="1387020" y="0"/>
            <a:ext cx="4804229" cy="68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95534"/>
            <a:ext cx="4479571" cy="66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5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2344" y="2168604"/>
            <a:ext cx="7866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cố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-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121</Words>
  <Application>Microsoft Office PowerPoint</Application>
  <PresentationFormat>Widescreen</PresentationFormat>
  <Paragraphs>16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Century Gothic</vt:lpstr>
      <vt:lpstr>HP001 4 hàng</vt:lpstr>
      <vt:lpstr>Times New Roman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20</cp:revision>
  <dcterms:created xsi:type="dcterms:W3CDTF">2020-08-19T06:41:23Z</dcterms:created>
  <dcterms:modified xsi:type="dcterms:W3CDTF">2020-08-25T14:11:20Z</dcterms:modified>
</cp:coreProperties>
</file>