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4" r:id="rId5"/>
    <p:sldId id="265" r:id="rId6"/>
    <p:sldId id="266" r:id="rId7"/>
    <p:sldId id="267" r:id="rId8"/>
    <p:sldId id="268" r:id="rId9"/>
    <p:sldId id="269" r:id="rId10"/>
    <p:sldId id="270" r:id="rId11"/>
    <p:sldId id="271" r:id="rId12"/>
    <p:sldId id="272" r:id="rId13"/>
    <p:sldId id="273" r:id="rId14"/>
    <p:sldId id="274" r:id="rId15"/>
    <p:sldId id="275" r:id="rId16"/>
    <p:sldId id="279" r:id="rId17"/>
    <p:sldId id="280" r:id="rId18"/>
    <p:sldId id="281" r:id="rId19"/>
    <p:sldId id="282" r:id="rId20"/>
    <p:sldId id="285" r:id="rId21"/>
    <p:sldId id="286" r:id="rId22"/>
    <p:sldId id="287" r:id="rId23"/>
    <p:sldId id="288" r:id="rId24"/>
    <p:sldId id="289" r:id="rId25"/>
    <p:sldId id="290" r:id="rId26"/>
    <p:sldId id="291" r:id="rId27"/>
    <p:sldId id="292" r:id="rId28"/>
    <p:sldId id="296" r:id="rId29"/>
    <p:sldId id="297" r:id="rId30"/>
    <p:sldId id="298" r:id="rId31"/>
    <p:sldId id="299" r:id="rId32"/>
    <p:sldId id="295" r:id="rId33"/>
    <p:sldId id="294" r:id="rId34"/>
    <p:sldId id="293" r:id="rId35"/>
    <p:sldId id="283" r:id="rId36"/>
    <p:sldId id="284" r:id="rId37"/>
    <p:sldId id="276" r:id="rId38"/>
    <p:sldId id="277" r:id="rId39"/>
    <p:sldId id="278" r:id="rId40"/>
    <p:sldId id="262" r:id="rId41"/>
    <p:sldId id="263" r:id="rId42"/>
    <p:sldId id="260" r:id="rId43"/>
    <p:sldId id="261" r:id="rId44"/>
    <p:sldId id="257" r:id="rId45"/>
    <p:sldId id="300" r:id="rId46"/>
    <p:sldId id="301" r:id="rId47"/>
    <p:sldId id="302" r:id="rId48"/>
    <p:sldId id="303" r:id="rId49"/>
    <p:sldId id="304" r:id="rId50"/>
    <p:sldId id="306" r:id="rId51"/>
    <p:sldId id="305"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86" y="-1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706AF5-4A50-4D5C-BFE7-6E58ED244B36}" type="datetimeFigureOut">
              <a:rPr lang="en-US" smtClean="0"/>
              <a:t>4/12/2022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FEB1C4-675E-4B41-A5BF-9C2F24215587}" type="slidenum">
              <a:rPr lang="en-US" smtClean="0"/>
              <a:t>‹#›</a:t>
            </a:fld>
            <a:endParaRPr lang="en-US"/>
          </a:p>
        </p:txBody>
      </p:sp>
    </p:spTree>
    <p:extLst>
      <p:ext uri="{BB962C8B-B14F-4D97-AF65-F5344CB8AC3E}">
        <p14:creationId xmlns:p14="http://schemas.microsoft.com/office/powerpoint/2010/main" val="2812830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706AF5-4A50-4D5C-BFE7-6E58ED244B36}" type="datetimeFigureOut">
              <a:rPr lang="en-US" smtClean="0"/>
              <a:t>4/12/2022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FEB1C4-675E-4B41-A5BF-9C2F24215587}" type="slidenum">
              <a:rPr lang="en-US" smtClean="0"/>
              <a:t>‹#›</a:t>
            </a:fld>
            <a:endParaRPr lang="en-US"/>
          </a:p>
        </p:txBody>
      </p:sp>
    </p:spTree>
    <p:extLst>
      <p:ext uri="{BB962C8B-B14F-4D97-AF65-F5344CB8AC3E}">
        <p14:creationId xmlns:p14="http://schemas.microsoft.com/office/powerpoint/2010/main" val="644007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706AF5-4A50-4D5C-BFE7-6E58ED244B36}" type="datetimeFigureOut">
              <a:rPr lang="en-US" smtClean="0"/>
              <a:t>4/12/2022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FEB1C4-675E-4B41-A5BF-9C2F24215587}" type="slidenum">
              <a:rPr lang="en-US" smtClean="0"/>
              <a:t>‹#›</a:t>
            </a:fld>
            <a:endParaRPr lang="en-US"/>
          </a:p>
        </p:txBody>
      </p:sp>
    </p:spTree>
    <p:extLst>
      <p:ext uri="{BB962C8B-B14F-4D97-AF65-F5344CB8AC3E}">
        <p14:creationId xmlns:p14="http://schemas.microsoft.com/office/powerpoint/2010/main" val="3147825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706AF5-4A50-4D5C-BFE7-6E58ED244B36}" type="datetimeFigureOut">
              <a:rPr lang="en-US" smtClean="0"/>
              <a:t>4/12/2022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FEB1C4-675E-4B41-A5BF-9C2F24215587}" type="slidenum">
              <a:rPr lang="en-US" smtClean="0"/>
              <a:t>‹#›</a:t>
            </a:fld>
            <a:endParaRPr lang="en-US"/>
          </a:p>
        </p:txBody>
      </p:sp>
    </p:spTree>
    <p:extLst>
      <p:ext uri="{BB962C8B-B14F-4D97-AF65-F5344CB8AC3E}">
        <p14:creationId xmlns:p14="http://schemas.microsoft.com/office/powerpoint/2010/main" val="1966530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706AF5-4A50-4D5C-BFE7-6E58ED244B36}" type="datetimeFigureOut">
              <a:rPr lang="en-US" smtClean="0"/>
              <a:t>4/12/2022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FEB1C4-675E-4B41-A5BF-9C2F24215587}" type="slidenum">
              <a:rPr lang="en-US" smtClean="0"/>
              <a:t>‹#›</a:t>
            </a:fld>
            <a:endParaRPr lang="en-US"/>
          </a:p>
        </p:txBody>
      </p:sp>
    </p:spTree>
    <p:extLst>
      <p:ext uri="{BB962C8B-B14F-4D97-AF65-F5344CB8AC3E}">
        <p14:creationId xmlns:p14="http://schemas.microsoft.com/office/powerpoint/2010/main" val="730883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706AF5-4A50-4D5C-BFE7-6E58ED244B36}" type="datetimeFigureOut">
              <a:rPr lang="en-US" smtClean="0"/>
              <a:t>4/12/2022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FEB1C4-675E-4B41-A5BF-9C2F24215587}" type="slidenum">
              <a:rPr lang="en-US" smtClean="0"/>
              <a:t>‹#›</a:t>
            </a:fld>
            <a:endParaRPr lang="en-US"/>
          </a:p>
        </p:txBody>
      </p:sp>
    </p:spTree>
    <p:extLst>
      <p:ext uri="{BB962C8B-B14F-4D97-AF65-F5344CB8AC3E}">
        <p14:creationId xmlns:p14="http://schemas.microsoft.com/office/powerpoint/2010/main" val="2556343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706AF5-4A50-4D5C-BFE7-6E58ED244B36}" type="datetimeFigureOut">
              <a:rPr lang="en-US" smtClean="0"/>
              <a:t>4/12/2022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FEB1C4-675E-4B41-A5BF-9C2F24215587}" type="slidenum">
              <a:rPr lang="en-US" smtClean="0"/>
              <a:t>‹#›</a:t>
            </a:fld>
            <a:endParaRPr lang="en-US"/>
          </a:p>
        </p:txBody>
      </p:sp>
    </p:spTree>
    <p:extLst>
      <p:ext uri="{BB962C8B-B14F-4D97-AF65-F5344CB8AC3E}">
        <p14:creationId xmlns:p14="http://schemas.microsoft.com/office/powerpoint/2010/main" val="1934420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706AF5-4A50-4D5C-BFE7-6E58ED244B36}" type="datetimeFigureOut">
              <a:rPr lang="en-US" smtClean="0"/>
              <a:t>4/12/2022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FEB1C4-675E-4B41-A5BF-9C2F24215587}" type="slidenum">
              <a:rPr lang="en-US" smtClean="0"/>
              <a:t>‹#›</a:t>
            </a:fld>
            <a:endParaRPr lang="en-US"/>
          </a:p>
        </p:txBody>
      </p:sp>
    </p:spTree>
    <p:extLst>
      <p:ext uri="{BB962C8B-B14F-4D97-AF65-F5344CB8AC3E}">
        <p14:creationId xmlns:p14="http://schemas.microsoft.com/office/powerpoint/2010/main" val="188739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706AF5-4A50-4D5C-BFE7-6E58ED244B36}" type="datetimeFigureOut">
              <a:rPr lang="en-US" smtClean="0"/>
              <a:t>4/12/2022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FEB1C4-675E-4B41-A5BF-9C2F24215587}" type="slidenum">
              <a:rPr lang="en-US" smtClean="0"/>
              <a:t>‹#›</a:t>
            </a:fld>
            <a:endParaRPr lang="en-US"/>
          </a:p>
        </p:txBody>
      </p:sp>
    </p:spTree>
    <p:extLst>
      <p:ext uri="{BB962C8B-B14F-4D97-AF65-F5344CB8AC3E}">
        <p14:creationId xmlns:p14="http://schemas.microsoft.com/office/powerpoint/2010/main" val="2049083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706AF5-4A50-4D5C-BFE7-6E58ED244B36}" type="datetimeFigureOut">
              <a:rPr lang="en-US" smtClean="0"/>
              <a:t>4/12/2022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FEB1C4-675E-4B41-A5BF-9C2F24215587}" type="slidenum">
              <a:rPr lang="en-US" smtClean="0"/>
              <a:t>‹#›</a:t>
            </a:fld>
            <a:endParaRPr lang="en-US"/>
          </a:p>
        </p:txBody>
      </p:sp>
    </p:spTree>
    <p:extLst>
      <p:ext uri="{BB962C8B-B14F-4D97-AF65-F5344CB8AC3E}">
        <p14:creationId xmlns:p14="http://schemas.microsoft.com/office/powerpoint/2010/main" val="2731017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706AF5-4A50-4D5C-BFE7-6E58ED244B36}" type="datetimeFigureOut">
              <a:rPr lang="en-US" smtClean="0"/>
              <a:t>4/12/2022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FEB1C4-675E-4B41-A5BF-9C2F24215587}" type="slidenum">
              <a:rPr lang="en-US" smtClean="0"/>
              <a:t>‹#›</a:t>
            </a:fld>
            <a:endParaRPr lang="en-US"/>
          </a:p>
        </p:txBody>
      </p:sp>
    </p:spTree>
    <p:extLst>
      <p:ext uri="{BB962C8B-B14F-4D97-AF65-F5344CB8AC3E}">
        <p14:creationId xmlns:p14="http://schemas.microsoft.com/office/powerpoint/2010/main" val="1790266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706AF5-4A50-4D5C-BFE7-6E58ED244B36}" type="datetimeFigureOut">
              <a:rPr lang="en-US" smtClean="0"/>
              <a:t>4/12/2022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FEB1C4-675E-4B41-A5BF-9C2F24215587}" type="slidenum">
              <a:rPr lang="en-US" smtClean="0"/>
              <a:t>‹#›</a:t>
            </a:fld>
            <a:endParaRPr lang="en-US"/>
          </a:p>
        </p:txBody>
      </p:sp>
    </p:spTree>
    <p:extLst>
      <p:ext uri="{BB962C8B-B14F-4D97-AF65-F5344CB8AC3E}">
        <p14:creationId xmlns:p14="http://schemas.microsoft.com/office/powerpoint/2010/main" val="1713664356"/>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533400"/>
            <a:ext cx="8686800" cy="6370975"/>
          </a:xfrm>
          <a:prstGeom prst="rect">
            <a:avLst/>
          </a:prstGeom>
          <a:noFill/>
        </p:spPr>
        <p:txBody>
          <a:bodyPr wrap="square" rtlCol="0">
            <a:spAutoFit/>
          </a:bodyPr>
          <a:lstStyle/>
          <a:p>
            <a:r>
              <a:rPr lang="en-US" sz="2400" b="1" dirty="0"/>
              <a:t>Question 1</a:t>
            </a:r>
            <a:r>
              <a:rPr lang="en-US" sz="2400" dirty="0"/>
              <a:t>. </a:t>
            </a:r>
            <a:r>
              <a:rPr lang="vi-VN" sz="2400" dirty="0"/>
              <a:t>As Omicron has been designated a Variant of Concern, there are several </a:t>
            </a:r>
            <a:r>
              <a:rPr lang="en-US" sz="2400" dirty="0"/>
              <a:t>________ </a:t>
            </a:r>
            <a:r>
              <a:rPr lang="vi-VN" sz="2400" dirty="0"/>
              <a:t>for countries to undertake.</a:t>
            </a:r>
            <a:endParaRPr lang="en-US" sz="2400" dirty="0"/>
          </a:p>
          <a:p>
            <a:r>
              <a:rPr lang="vi-VN" sz="2400" dirty="0"/>
              <a:t>	</a:t>
            </a:r>
            <a:r>
              <a:rPr lang="vi-VN" sz="2400" b="1" dirty="0"/>
              <a:t>A</a:t>
            </a:r>
            <a:r>
              <a:rPr lang="vi-VN" sz="2400" dirty="0"/>
              <a:t>. act	</a:t>
            </a:r>
            <a:r>
              <a:rPr lang="vi-VN" sz="2400" b="1" dirty="0"/>
              <a:t>B</a:t>
            </a:r>
            <a:r>
              <a:rPr lang="vi-VN" sz="2400" dirty="0"/>
              <a:t>. actively	</a:t>
            </a:r>
            <a:r>
              <a:rPr lang="vi-VN" sz="2400" b="1" dirty="0"/>
              <a:t>C</a:t>
            </a:r>
            <a:r>
              <a:rPr lang="vi-VN" sz="2400" dirty="0"/>
              <a:t>. active	</a:t>
            </a:r>
            <a:r>
              <a:rPr lang="vi-VN" sz="2400" b="1" dirty="0"/>
              <a:t>D</a:t>
            </a:r>
            <a:r>
              <a:rPr lang="vi-VN" sz="2400" dirty="0"/>
              <a:t>. actions</a:t>
            </a:r>
            <a:endParaRPr lang="en-US" sz="2400" dirty="0"/>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Từ</a:t>
            </a:r>
            <a:r>
              <a:rPr lang="en-US" sz="2400" dirty="0"/>
              <a:t> </a:t>
            </a:r>
            <a:r>
              <a:rPr lang="en-US" sz="2400" dirty="0" err="1"/>
              <a:t>loại</a:t>
            </a:r>
            <a:endParaRPr lang="en-US" sz="2400" dirty="0"/>
          </a:p>
          <a:p>
            <a:r>
              <a:rPr lang="en-US" sz="2400" dirty="0" err="1"/>
              <a:t>Giải</a:t>
            </a:r>
            <a:r>
              <a:rPr lang="en-US" sz="2400" dirty="0"/>
              <a:t> </a:t>
            </a:r>
            <a:r>
              <a:rPr lang="en-US" sz="2400" dirty="0" err="1"/>
              <a:t>thích</a:t>
            </a:r>
            <a:r>
              <a:rPr lang="en-US" sz="2400" dirty="0"/>
              <a:t>:</a:t>
            </a:r>
          </a:p>
          <a:p>
            <a:r>
              <a:rPr lang="fr-FR" sz="2400" dirty="0" err="1"/>
              <a:t>Xét</a:t>
            </a:r>
            <a:r>
              <a:rPr lang="fr-FR" sz="2400" dirty="0"/>
              <a:t> </a:t>
            </a:r>
            <a:r>
              <a:rPr lang="fr-FR" sz="2400" dirty="0" err="1"/>
              <a:t>các</a:t>
            </a:r>
            <a:r>
              <a:rPr lang="fr-FR" sz="2400" dirty="0"/>
              <a:t> </a:t>
            </a:r>
            <a:r>
              <a:rPr lang="fr-FR" sz="2400" dirty="0" err="1"/>
              <a:t>đáp</a:t>
            </a:r>
            <a:r>
              <a:rPr lang="fr-FR" sz="2400" dirty="0"/>
              <a:t> </a:t>
            </a:r>
            <a:r>
              <a:rPr lang="fr-FR" sz="2400" dirty="0" err="1"/>
              <a:t>án</a:t>
            </a:r>
            <a:r>
              <a:rPr lang="fr-FR" sz="2400" dirty="0"/>
              <a:t> : </a:t>
            </a:r>
            <a:endParaRPr lang="en-US" sz="2400" dirty="0"/>
          </a:p>
          <a:p>
            <a:r>
              <a:rPr lang="fr-FR" sz="2400" dirty="0"/>
              <a:t>	A. </a:t>
            </a:r>
            <a:r>
              <a:rPr lang="fr-FR" sz="2400" dirty="0" err="1"/>
              <a:t>act</a:t>
            </a:r>
            <a:r>
              <a:rPr lang="fr-FR" sz="2400" dirty="0"/>
              <a:t> (v) : </a:t>
            </a:r>
            <a:r>
              <a:rPr lang="fr-FR" sz="2400" dirty="0" err="1"/>
              <a:t>hành</a:t>
            </a:r>
            <a:r>
              <a:rPr lang="fr-FR" sz="2400" dirty="0"/>
              <a:t> </a:t>
            </a:r>
            <a:r>
              <a:rPr lang="fr-FR" sz="2400" dirty="0" err="1"/>
              <a:t>động</a:t>
            </a:r>
            <a:r>
              <a:rPr lang="fr-FR" sz="2400" dirty="0"/>
              <a:t>	B. </a:t>
            </a:r>
            <a:r>
              <a:rPr lang="fr-FR" sz="2400" dirty="0" err="1"/>
              <a:t>actively</a:t>
            </a:r>
            <a:r>
              <a:rPr lang="fr-FR" sz="2400" dirty="0"/>
              <a:t> (</a:t>
            </a:r>
            <a:r>
              <a:rPr lang="fr-FR" sz="2400" dirty="0" err="1"/>
              <a:t>adv</a:t>
            </a:r>
            <a:r>
              <a:rPr lang="fr-FR" sz="2400" dirty="0"/>
              <a:t>) : </a:t>
            </a:r>
            <a:r>
              <a:rPr lang="fr-FR" sz="2400" dirty="0" err="1"/>
              <a:t>một</a:t>
            </a:r>
            <a:r>
              <a:rPr lang="fr-FR" sz="2400" dirty="0"/>
              <a:t> </a:t>
            </a:r>
            <a:r>
              <a:rPr lang="fr-FR" sz="2400" dirty="0" err="1"/>
              <a:t>cách</a:t>
            </a:r>
            <a:r>
              <a:rPr lang="fr-FR" sz="2400" dirty="0"/>
              <a:t> </a:t>
            </a:r>
            <a:r>
              <a:rPr lang="fr-FR" sz="2400" dirty="0" err="1"/>
              <a:t>năng</a:t>
            </a:r>
            <a:r>
              <a:rPr lang="fr-FR" sz="2400" dirty="0"/>
              <a:t> </a:t>
            </a:r>
            <a:r>
              <a:rPr lang="fr-FR" sz="2400" dirty="0" err="1"/>
              <a:t>động</a:t>
            </a:r>
            <a:r>
              <a:rPr lang="fr-FR" sz="2400" dirty="0"/>
              <a:t>	</a:t>
            </a:r>
            <a:endParaRPr lang="en-US" sz="2400" dirty="0"/>
          </a:p>
          <a:p>
            <a:r>
              <a:rPr lang="fr-FR" sz="2400" dirty="0"/>
              <a:t>	C. active (a) </a:t>
            </a:r>
            <a:r>
              <a:rPr lang="fr-FR" sz="2400" dirty="0" err="1"/>
              <a:t>năng</a:t>
            </a:r>
            <a:r>
              <a:rPr lang="fr-FR" sz="2400" dirty="0"/>
              <a:t> </a:t>
            </a:r>
            <a:r>
              <a:rPr lang="fr-FR" sz="2400" dirty="0" err="1"/>
              <a:t>động</a:t>
            </a:r>
            <a:r>
              <a:rPr lang="fr-FR" sz="2400" dirty="0"/>
              <a:t>	D. actions (n) : </a:t>
            </a:r>
            <a:r>
              <a:rPr lang="fr-FR" sz="2400" dirty="0" err="1"/>
              <a:t>hành</a:t>
            </a:r>
            <a:r>
              <a:rPr lang="fr-FR" sz="2400" dirty="0"/>
              <a:t> </a:t>
            </a:r>
            <a:r>
              <a:rPr lang="fr-FR" sz="2400" dirty="0" err="1"/>
              <a:t>động</a:t>
            </a:r>
            <a:endParaRPr lang="en-US" sz="2400" dirty="0"/>
          </a:p>
          <a:p>
            <a:r>
              <a:rPr lang="fr-FR" sz="2400" dirty="0"/>
              <a:t>Ta </a:t>
            </a:r>
            <a:r>
              <a:rPr lang="fr-FR" sz="2400" dirty="0" err="1"/>
              <a:t>thấy</a:t>
            </a:r>
            <a:r>
              <a:rPr lang="fr-FR" sz="2400" dirty="0"/>
              <a:t> </a:t>
            </a:r>
            <a:r>
              <a:rPr lang="fr-FR" sz="2400" dirty="0" err="1"/>
              <a:t>chỗ</a:t>
            </a:r>
            <a:r>
              <a:rPr lang="fr-FR" sz="2400" dirty="0"/>
              <a:t> </a:t>
            </a:r>
            <a:r>
              <a:rPr lang="fr-FR" sz="2400" dirty="0" err="1"/>
              <a:t>trống</a:t>
            </a:r>
            <a:r>
              <a:rPr lang="fr-FR" sz="2400" dirty="0"/>
              <a:t> </a:t>
            </a:r>
            <a:r>
              <a:rPr lang="fr-FR" sz="2400" dirty="0" err="1"/>
              <a:t>sau</a:t>
            </a:r>
            <a:r>
              <a:rPr lang="fr-FR" sz="2400" dirty="0"/>
              <a:t> </a:t>
            </a:r>
            <a:r>
              <a:rPr lang="fr-FR" sz="2400" dirty="0" err="1"/>
              <a:t>số</a:t>
            </a:r>
            <a:r>
              <a:rPr lang="fr-FR" sz="2400" dirty="0"/>
              <a:t> </a:t>
            </a:r>
            <a:r>
              <a:rPr lang="fr-FR" sz="2400" dirty="0" err="1"/>
              <a:t>từ</a:t>
            </a:r>
            <a:r>
              <a:rPr lang="fr-FR" sz="2400" dirty="0"/>
              <a:t> SEVERAL </a:t>
            </a:r>
            <a:r>
              <a:rPr lang="fr-FR" sz="2400" dirty="0" err="1"/>
              <a:t>nên</a:t>
            </a:r>
            <a:r>
              <a:rPr lang="fr-FR" sz="2400" dirty="0"/>
              <a:t> </a:t>
            </a:r>
            <a:r>
              <a:rPr lang="fr-FR" sz="2400" dirty="0" err="1"/>
              <a:t>cần</a:t>
            </a:r>
            <a:r>
              <a:rPr lang="fr-FR" sz="2400" dirty="0"/>
              <a:t> </a:t>
            </a:r>
            <a:r>
              <a:rPr lang="fr-FR" sz="2400" dirty="0" err="1"/>
              <a:t>điền</a:t>
            </a:r>
            <a:r>
              <a:rPr lang="fr-FR" sz="2400" dirty="0"/>
              <a:t> </a:t>
            </a:r>
            <a:r>
              <a:rPr lang="fr-FR" sz="2400" dirty="0" err="1"/>
              <a:t>danh</a:t>
            </a:r>
            <a:r>
              <a:rPr lang="fr-FR" sz="2400" dirty="0"/>
              <a:t> </a:t>
            </a:r>
            <a:r>
              <a:rPr lang="fr-FR" sz="2400" dirty="0" err="1"/>
              <a:t>từ</a:t>
            </a:r>
            <a:r>
              <a:rPr lang="fr-FR" sz="2400" dirty="0"/>
              <a:t> </a:t>
            </a:r>
            <a:r>
              <a:rPr lang="fr-FR" sz="2400" dirty="0" err="1"/>
              <a:t>đếm</a:t>
            </a:r>
            <a:r>
              <a:rPr lang="fr-FR" sz="2400" dirty="0"/>
              <a:t> </a:t>
            </a:r>
            <a:r>
              <a:rPr lang="fr-FR" sz="2400" dirty="0" err="1"/>
              <a:t>được</a:t>
            </a:r>
            <a:r>
              <a:rPr lang="fr-FR" sz="2400" dirty="0"/>
              <a:t> </a:t>
            </a:r>
            <a:r>
              <a:rPr lang="fr-FR" sz="2400" dirty="0" err="1"/>
              <a:t>số</a:t>
            </a:r>
            <a:r>
              <a:rPr lang="fr-FR" sz="2400" dirty="0"/>
              <a:t> </a:t>
            </a:r>
            <a:r>
              <a:rPr lang="fr-FR" sz="2400" dirty="0" err="1"/>
              <a:t>nhiều</a:t>
            </a:r>
            <a:r>
              <a:rPr lang="fr-FR" sz="2400" dirty="0"/>
              <a:t>.</a:t>
            </a:r>
            <a:endParaRPr lang="en-US" sz="2400" dirty="0"/>
          </a:p>
          <a:p>
            <a:r>
              <a:rPr lang="fr-FR" sz="2400" dirty="0" err="1"/>
              <a:t>Vậy</a:t>
            </a:r>
            <a:r>
              <a:rPr lang="fr-FR" sz="2400" dirty="0"/>
              <a:t> </a:t>
            </a:r>
            <a:r>
              <a:rPr lang="fr-FR" sz="2400" dirty="0" err="1"/>
              <a:t>đáp</a:t>
            </a:r>
            <a:r>
              <a:rPr lang="fr-FR" sz="2400" dirty="0"/>
              <a:t> </a:t>
            </a:r>
            <a:r>
              <a:rPr lang="fr-FR" sz="2400" dirty="0" err="1"/>
              <a:t>án</a:t>
            </a:r>
            <a:r>
              <a:rPr lang="fr-FR" sz="2400" dirty="0"/>
              <a:t> là D (actions)</a:t>
            </a:r>
            <a:endParaRPr lang="en-US" sz="2400" dirty="0"/>
          </a:p>
          <a:p>
            <a:r>
              <a:rPr lang="fr-FR" sz="2400" dirty="0" err="1"/>
              <a:t>Tạm</a:t>
            </a:r>
            <a:r>
              <a:rPr lang="fr-FR" sz="2400" dirty="0"/>
              <a:t> </a:t>
            </a:r>
            <a:r>
              <a:rPr lang="fr-FR" sz="2400" dirty="0" err="1"/>
              <a:t>dịch</a:t>
            </a:r>
            <a:r>
              <a:rPr lang="fr-FR" sz="2400" dirty="0"/>
              <a:t> : </a:t>
            </a:r>
            <a:r>
              <a:rPr lang="fr-FR" sz="2400" dirty="0" err="1"/>
              <a:t>Vì</a:t>
            </a:r>
            <a:r>
              <a:rPr lang="fr-FR" sz="2400" dirty="0"/>
              <a:t> Omicron </a:t>
            </a:r>
            <a:r>
              <a:rPr lang="fr-FR" sz="2400" dirty="0" err="1"/>
              <a:t>đã</a:t>
            </a:r>
            <a:r>
              <a:rPr lang="fr-FR" sz="2400" dirty="0"/>
              <a:t> </a:t>
            </a:r>
            <a:r>
              <a:rPr lang="fr-FR" sz="2400" dirty="0" err="1"/>
              <a:t>được</a:t>
            </a:r>
            <a:r>
              <a:rPr lang="fr-FR" sz="2400" dirty="0"/>
              <a:t> </a:t>
            </a:r>
            <a:r>
              <a:rPr lang="fr-FR" sz="2400" dirty="0" err="1"/>
              <a:t>chỉ</a:t>
            </a:r>
            <a:r>
              <a:rPr lang="fr-FR" sz="2400" dirty="0"/>
              <a:t> </a:t>
            </a:r>
            <a:r>
              <a:rPr lang="fr-FR" sz="2400" dirty="0" err="1"/>
              <a:t>định</a:t>
            </a:r>
            <a:r>
              <a:rPr lang="fr-FR" sz="2400" dirty="0"/>
              <a:t> là </a:t>
            </a:r>
            <a:r>
              <a:rPr lang="fr-FR" sz="2400" dirty="0" err="1"/>
              <a:t>một</a:t>
            </a:r>
            <a:r>
              <a:rPr lang="fr-FR" sz="2400" dirty="0"/>
              <a:t> </a:t>
            </a:r>
            <a:r>
              <a:rPr lang="fr-FR" sz="2400" dirty="0" err="1"/>
              <a:t>biến</a:t>
            </a:r>
            <a:r>
              <a:rPr lang="fr-FR" sz="2400" dirty="0"/>
              <a:t> </a:t>
            </a:r>
            <a:r>
              <a:rPr lang="fr-FR" sz="2400" dirty="0" err="1"/>
              <a:t>thể</a:t>
            </a:r>
            <a:r>
              <a:rPr lang="fr-FR" sz="2400" dirty="0"/>
              <a:t> </a:t>
            </a:r>
            <a:r>
              <a:rPr lang="fr-FR" sz="2400" dirty="0" err="1"/>
              <a:t>đáng</a:t>
            </a:r>
            <a:r>
              <a:rPr lang="fr-FR" sz="2400" dirty="0"/>
              <a:t> </a:t>
            </a:r>
            <a:r>
              <a:rPr lang="fr-FR" sz="2400" dirty="0" err="1"/>
              <a:t>lo</a:t>
            </a:r>
            <a:r>
              <a:rPr lang="fr-FR" sz="2400" dirty="0"/>
              <a:t> </a:t>
            </a:r>
            <a:r>
              <a:rPr lang="fr-FR" sz="2400" dirty="0" err="1"/>
              <a:t>ngại</a:t>
            </a:r>
            <a:r>
              <a:rPr lang="fr-FR" sz="2400" dirty="0"/>
              <a:t>, </a:t>
            </a:r>
            <a:r>
              <a:rPr lang="fr-FR" sz="2400" dirty="0" err="1"/>
              <a:t>nên</a:t>
            </a:r>
            <a:r>
              <a:rPr lang="fr-FR" sz="2400" dirty="0"/>
              <a:t> </a:t>
            </a:r>
            <a:r>
              <a:rPr lang="fr-FR" sz="2400" dirty="0" err="1"/>
              <a:t>có</a:t>
            </a:r>
            <a:r>
              <a:rPr lang="fr-FR" sz="2400" dirty="0"/>
              <a:t> </a:t>
            </a:r>
            <a:r>
              <a:rPr lang="fr-FR" sz="2400" dirty="0" err="1"/>
              <a:t>một</a:t>
            </a:r>
            <a:r>
              <a:rPr lang="fr-FR" sz="2400" dirty="0"/>
              <a:t> </a:t>
            </a:r>
            <a:r>
              <a:rPr lang="fr-FR" sz="2400" dirty="0" err="1"/>
              <a:t>số</a:t>
            </a:r>
            <a:r>
              <a:rPr lang="fr-FR" sz="2400" dirty="0"/>
              <a:t> </a:t>
            </a:r>
            <a:r>
              <a:rPr lang="fr-FR" sz="2400" dirty="0" err="1"/>
              <a:t>hành</a:t>
            </a:r>
            <a:r>
              <a:rPr lang="fr-FR" sz="2400" dirty="0"/>
              <a:t> </a:t>
            </a:r>
            <a:r>
              <a:rPr lang="fr-FR" sz="2400" dirty="0" err="1"/>
              <a:t>động</a:t>
            </a:r>
            <a:r>
              <a:rPr lang="fr-FR" sz="2400" dirty="0"/>
              <a:t> </a:t>
            </a:r>
            <a:r>
              <a:rPr lang="fr-FR" sz="2400" dirty="0" err="1"/>
              <a:t>mà</a:t>
            </a:r>
            <a:r>
              <a:rPr lang="fr-FR" sz="2400" dirty="0"/>
              <a:t> </a:t>
            </a:r>
            <a:r>
              <a:rPr lang="fr-FR" sz="2400" dirty="0" err="1"/>
              <a:t>các</a:t>
            </a:r>
            <a:r>
              <a:rPr lang="fr-FR" sz="2400" dirty="0"/>
              <a:t> </a:t>
            </a:r>
            <a:r>
              <a:rPr lang="fr-FR" sz="2400" dirty="0" err="1"/>
              <a:t>quốc</a:t>
            </a:r>
            <a:r>
              <a:rPr lang="fr-FR" sz="2400" dirty="0"/>
              <a:t> </a:t>
            </a:r>
            <a:r>
              <a:rPr lang="fr-FR" sz="2400" dirty="0" err="1"/>
              <a:t>gia</a:t>
            </a:r>
            <a:r>
              <a:rPr lang="fr-FR" sz="2400" dirty="0"/>
              <a:t> </a:t>
            </a:r>
            <a:r>
              <a:rPr lang="fr-FR" sz="2400" dirty="0" err="1"/>
              <a:t>phải</a:t>
            </a:r>
            <a:r>
              <a:rPr lang="fr-FR" sz="2400" dirty="0"/>
              <a:t> </a:t>
            </a:r>
            <a:r>
              <a:rPr lang="fr-FR" sz="2400" dirty="0" err="1"/>
              <a:t>thực</a:t>
            </a:r>
            <a:r>
              <a:rPr lang="fr-FR" sz="2400" dirty="0"/>
              <a:t> </a:t>
            </a:r>
            <a:r>
              <a:rPr lang="fr-FR" sz="2400" dirty="0" err="1"/>
              <a:t>hiện</a:t>
            </a:r>
            <a:r>
              <a:rPr lang="fr-FR" sz="2400" dirty="0"/>
              <a:t>.</a:t>
            </a:r>
            <a:endParaRPr lang="en-US" sz="2400" dirty="0"/>
          </a:p>
          <a:p>
            <a:endParaRPr lang="en-US" sz="2400" dirty="0"/>
          </a:p>
        </p:txBody>
      </p:sp>
      <p:sp>
        <p:nvSpPr>
          <p:cNvPr id="3" name="Oval 2"/>
          <p:cNvSpPr/>
          <p:nvPr/>
        </p:nvSpPr>
        <p:spPr>
          <a:xfrm>
            <a:off x="5638800" y="16002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87206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anim calcmode="lin" valueType="num">
                                      <p:cBhvr additive="base">
                                        <p:cTn id="35"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 calcmode="lin" valueType="num">
                                      <p:cBhvr additive="base">
                                        <p:cTn id="41" dur="500" fill="hold"/>
                                        <p:tgtEl>
                                          <p:spTgt spid="3"/>
                                        </p:tgtEl>
                                        <p:attrNameLst>
                                          <p:attrName>ppt_x</p:attrName>
                                        </p:attrNameLst>
                                      </p:cBhvr>
                                      <p:tavLst>
                                        <p:tav tm="0">
                                          <p:val>
                                            <p:strVal val="#ppt_x"/>
                                          </p:val>
                                        </p:tav>
                                        <p:tav tm="100000">
                                          <p:val>
                                            <p:strVal val="#ppt_x"/>
                                          </p:val>
                                        </p:tav>
                                      </p:tavLst>
                                    </p:anim>
                                    <p:anim calcmode="lin" valueType="num">
                                      <p:cBhvr additive="base">
                                        <p:cTn id="4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763000" cy="5262979"/>
          </a:xfrm>
          <a:prstGeom prst="rect">
            <a:avLst/>
          </a:prstGeom>
          <a:noFill/>
        </p:spPr>
        <p:txBody>
          <a:bodyPr wrap="square" rtlCol="0">
            <a:spAutoFit/>
          </a:bodyPr>
          <a:lstStyle/>
          <a:p>
            <a:r>
              <a:rPr lang="en-US" sz="2400" b="1" dirty="0"/>
              <a:t>Question 10</a:t>
            </a:r>
            <a:r>
              <a:rPr lang="vi-VN" sz="2400" dirty="0"/>
              <a:t>. I will have cleaned the house from top to bottom </a:t>
            </a:r>
            <a:r>
              <a:rPr lang="en-US" sz="2400" dirty="0"/>
              <a:t>________</a:t>
            </a:r>
            <a:r>
              <a:rPr lang="vi-VN" sz="2400" dirty="0"/>
              <a:t>.</a:t>
            </a:r>
            <a:endParaRPr lang="en-US" sz="2400" dirty="0"/>
          </a:p>
          <a:p>
            <a:r>
              <a:rPr lang="vi-VN" sz="2400" b="1" dirty="0" smtClean="0"/>
              <a:t>A</a:t>
            </a:r>
            <a:r>
              <a:rPr lang="vi-VN" sz="2400" dirty="0"/>
              <a:t>. after you had got home	</a:t>
            </a:r>
            <a:r>
              <a:rPr lang="en-US" sz="2400" dirty="0" smtClean="0"/>
              <a:t>	</a:t>
            </a:r>
            <a:r>
              <a:rPr lang="vi-VN" sz="2400" b="1" dirty="0" smtClean="0"/>
              <a:t>B</a:t>
            </a:r>
            <a:r>
              <a:rPr lang="vi-VN" sz="2400" dirty="0"/>
              <a:t>. when you got home</a:t>
            </a:r>
            <a:endParaRPr lang="en-US" sz="2400" dirty="0"/>
          </a:p>
          <a:p>
            <a:r>
              <a:rPr lang="vi-VN" sz="2400" b="1" dirty="0" smtClean="0"/>
              <a:t>C</a:t>
            </a:r>
            <a:r>
              <a:rPr lang="vi-VN" sz="2400" dirty="0"/>
              <a:t>. as soon as you had got home	</a:t>
            </a:r>
            <a:r>
              <a:rPr lang="vi-VN" sz="2400" b="1" dirty="0"/>
              <a:t>D</a:t>
            </a:r>
            <a:r>
              <a:rPr lang="vi-VN" sz="2400" dirty="0"/>
              <a:t>. by the time you get home</a:t>
            </a:r>
            <a:endParaRPr lang="en-US" sz="2400" dirty="0"/>
          </a:p>
          <a:p>
            <a:endParaRPr lang="en-US" sz="2400" b="1" dirty="0" smtClean="0"/>
          </a:p>
          <a:p>
            <a:r>
              <a:rPr lang="vi-VN" sz="2400" dirty="0" smtClean="0"/>
              <a:t>Kiến </a:t>
            </a:r>
            <a:r>
              <a:rPr lang="vi-VN" sz="2400" dirty="0"/>
              <a:t>thức:  </a:t>
            </a:r>
            <a:r>
              <a:rPr lang="en-US" sz="2400" dirty="0" err="1"/>
              <a:t>Sự</a:t>
            </a:r>
            <a:r>
              <a:rPr lang="en-US" sz="2400" dirty="0"/>
              <a:t> </a:t>
            </a:r>
            <a:r>
              <a:rPr lang="vi-VN" sz="2400" dirty="0"/>
              <a:t>phối hợp các thì </a:t>
            </a:r>
            <a:r>
              <a:rPr lang="en-US" sz="2400" dirty="0"/>
              <a:t>(</a:t>
            </a:r>
            <a:r>
              <a:rPr lang="en-US" sz="2400" dirty="0" err="1"/>
              <a:t>Tương</a:t>
            </a:r>
            <a:r>
              <a:rPr lang="en-US" sz="2400" dirty="0"/>
              <a:t> </a:t>
            </a:r>
            <a:r>
              <a:rPr lang="en-US" sz="2400" dirty="0" err="1"/>
              <a:t>lai</a:t>
            </a:r>
            <a:r>
              <a:rPr lang="en-US" sz="2400" dirty="0"/>
              <a:t> &amp; </a:t>
            </a:r>
            <a:r>
              <a:rPr lang="en-US" sz="2400" dirty="0" err="1"/>
              <a:t>hiện</a:t>
            </a:r>
            <a:r>
              <a:rPr lang="en-US" sz="2400" dirty="0"/>
              <a:t> </a:t>
            </a:r>
            <a:r>
              <a:rPr lang="en-US" sz="2400" dirty="0" err="1"/>
              <a:t>tại</a:t>
            </a:r>
            <a:r>
              <a:rPr lang="en-US" sz="2400" dirty="0"/>
              <a:t>)</a:t>
            </a:r>
          </a:p>
          <a:p>
            <a:r>
              <a:rPr lang="vi-VN" sz="2400" dirty="0"/>
              <a:t>Giải thích:</a:t>
            </a:r>
            <a:endParaRPr lang="en-US" sz="2400" dirty="0"/>
          </a:p>
          <a:p>
            <a:r>
              <a:rPr lang="en-US" sz="2400" dirty="0"/>
              <a:t>Ta </a:t>
            </a:r>
            <a:r>
              <a:rPr lang="en-US" sz="2400" dirty="0" err="1"/>
              <a:t>thấy</a:t>
            </a:r>
            <a:r>
              <a:rPr lang="en-US" sz="2400" dirty="0"/>
              <a:t>: ở </a:t>
            </a:r>
            <a:r>
              <a:rPr lang="en-US" sz="2400" dirty="0" err="1"/>
              <a:t>mệnh</a:t>
            </a:r>
            <a:r>
              <a:rPr lang="en-US" sz="2400" dirty="0"/>
              <a:t> </a:t>
            </a:r>
            <a:r>
              <a:rPr lang="en-US" sz="2400" dirty="0" err="1"/>
              <a:t>đề</a:t>
            </a:r>
            <a:r>
              <a:rPr lang="en-US" sz="2400" dirty="0"/>
              <a:t> </a:t>
            </a:r>
            <a:r>
              <a:rPr lang="en-US" sz="2400" dirty="0" err="1"/>
              <a:t>chính</a:t>
            </a:r>
            <a:r>
              <a:rPr lang="en-US" sz="2400" dirty="0"/>
              <a:t> </a:t>
            </a:r>
            <a:r>
              <a:rPr lang="en-US" sz="2400" dirty="0" err="1"/>
              <a:t>động</a:t>
            </a:r>
            <a:r>
              <a:rPr lang="en-US" sz="2400" dirty="0"/>
              <a:t> </a:t>
            </a:r>
            <a:r>
              <a:rPr lang="en-US" sz="2400" dirty="0" err="1"/>
              <a:t>từ</a:t>
            </a:r>
            <a:r>
              <a:rPr lang="en-US" sz="2400" dirty="0"/>
              <a:t> chia ở </a:t>
            </a:r>
            <a:r>
              <a:rPr lang="en-US" sz="2400" dirty="0" err="1"/>
              <a:t>thì</a:t>
            </a:r>
            <a:r>
              <a:rPr lang="en-US" sz="2400" dirty="0"/>
              <a:t> </a:t>
            </a:r>
            <a:r>
              <a:rPr lang="en-US" sz="2400" dirty="0" err="1"/>
              <a:t>tương</a:t>
            </a:r>
            <a:r>
              <a:rPr lang="en-US" sz="2400" dirty="0"/>
              <a:t> </a:t>
            </a:r>
            <a:r>
              <a:rPr lang="en-US" sz="2400" dirty="0" err="1"/>
              <a:t>lai</a:t>
            </a:r>
            <a:r>
              <a:rPr lang="en-US" sz="2400" dirty="0"/>
              <a:t> </a:t>
            </a:r>
            <a:r>
              <a:rPr lang="en-US" sz="2400" dirty="0" err="1"/>
              <a:t>hoàn</a:t>
            </a:r>
            <a:r>
              <a:rPr lang="en-US" sz="2400" dirty="0"/>
              <a:t> </a:t>
            </a:r>
            <a:r>
              <a:rPr lang="en-US" sz="2400" dirty="0" err="1"/>
              <a:t>thành</a:t>
            </a:r>
            <a:r>
              <a:rPr lang="en-US" sz="2400" dirty="0"/>
              <a:t> </a:t>
            </a:r>
            <a:r>
              <a:rPr lang="en-US" sz="2400" dirty="0" err="1"/>
              <a:t>nên</a:t>
            </a:r>
            <a:r>
              <a:rPr lang="en-US" sz="2400" dirty="0"/>
              <a:t> </a:t>
            </a:r>
            <a:r>
              <a:rPr lang="en-US" sz="2400" dirty="0" err="1"/>
              <a:t>mệnh</a:t>
            </a:r>
            <a:r>
              <a:rPr lang="en-US" sz="2400" dirty="0"/>
              <a:t> </a:t>
            </a:r>
            <a:r>
              <a:rPr lang="en-US" sz="2400" dirty="0" err="1"/>
              <a:t>đề</a:t>
            </a:r>
            <a:r>
              <a:rPr lang="en-US" sz="2400" dirty="0"/>
              <a:t> </a:t>
            </a:r>
            <a:r>
              <a:rPr lang="en-US" sz="2400" dirty="0" err="1"/>
              <a:t>trạng</a:t>
            </a:r>
            <a:r>
              <a:rPr lang="en-US" sz="2400" dirty="0"/>
              <a:t> </a:t>
            </a:r>
            <a:r>
              <a:rPr lang="en-US" sz="2400" dirty="0" err="1"/>
              <a:t>ngữ</a:t>
            </a:r>
            <a:r>
              <a:rPr lang="en-US" sz="2400" dirty="0"/>
              <a:t> </a:t>
            </a:r>
            <a:r>
              <a:rPr lang="en-US" sz="2400" dirty="0" err="1"/>
              <a:t>chỉ</a:t>
            </a:r>
            <a:r>
              <a:rPr lang="en-US" sz="2400" dirty="0"/>
              <a:t> </a:t>
            </a:r>
            <a:r>
              <a:rPr lang="en-US" sz="2400" dirty="0" err="1"/>
              <a:t>thời</a:t>
            </a:r>
            <a:r>
              <a:rPr lang="en-US" sz="2400" dirty="0"/>
              <a:t> </a:t>
            </a:r>
            <a:r>
              <a:rPr lang="en-US" sz="2400" dirty="0" err="1"/>
              <a:t>gian</a:t>
            </a:r>
            <a:r>
              <a:rPr lang="en-US" sz="2400" dirty="0"/>
              <a:t> chia ở </a:t>
            </a:r>
            <a:r>
              <a:rPr lang="en-US" sz="2400" dirty="0" err="1"/>
              <a:t>thì</a:t>
            </a:r>
            <a:r>
              <a:rPr lang="en-US" sz="2400" dirty="0"/>
              <a:t> </a:t>
            </a:r>
            <a:r>
              <a:rPr lang="en-US" sz="2400" dirty="0" err="1"/>
              <a:t>hiện</a:t>
            </a:r>
            <a:r>
              <a:rPr lang="en-US" sz="2400" dirty="0"/>
              <a:t> </a:t>
            </a:r>
            <a:r>
              <a:rPr lang="en-US" sz="2400" dirty="0" err="1"/>
              <a:t>tại</a:t>
            </a:r>
            <a:r>
              <a:rPr lang="en-US" sz="2400" dirty="0"/>
              <a:t> </a:t>
            </a:r>
            <a:r>
              <a:rPr lang="en-US" sz="2400" dirty="0" err="1"/>
              <a:t>đơn</a:t>
            </a:r>
            <a:r>
              <a:rPr lang="en-US" sz="2400" dirty="0"/>
              <a:t>.</a:t>
            </a:r>
          </a:p>
          <a:p>
            <a:r>
              <a:rPr lang="en-US" sz="2400" dirty="0" err="1"/>
              <a:t>Công</a:t>
            </a:r>
            <a:r>
              <a:rPr lang="en-US" sz="2400" dirty="0"/>
              <a:t> </a:t>
            </a:r>
            <a:r>
              <a:rPr lang="en-US" sz="2400" dirty="0" err="1"/>
              <a:t>thức</a:t>
            </a:r>
            <a:r>
              <a:rPr lang="en-US" sz="2400" dirty="0"/>
              <a:t>: </a:t>
            </a:r>
            <a:r>
              <a:rPr lang="en-US" sz="2400" i="1" dirty="0"/>
              <a:t>S1 + will have V1p2 + O1 + by the time + S2 + V2(s/</a:t>
            </a:r>
            <a:r>
              <a:rPr lang="en-US" sz="2400" i="1" dirty="0" err="1"/>
              <a:t>es</a:t>
            </a:r>
            <a:r>
              <a:rPr lang="en-US" sz="2400" i="1" dirty="0"/>
              <a:t>) + O2</a:t>
            </a:r>
            <a:endParaRPr lang="en-US" sz="2400" dirty="0"/>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là</a:t>
            </a:r>
            <a:r>
              <a:rPr lang="en-US" sz="2400" dirty="0"/>
              <a:t> D (by the time you get home)</a:t>
            </a:r>
          </a:p>
          <a:p>
            <a:r>
              <a:rPr lang="en-US" sz="2400" dirty="0" err="1"/>
              <a:t>Tạm</a:t>
            </a:r>
            <a:r>
              <a:rPr lang="en-US" sz="2400" dirty="0"/>
              <a:t> </a:t>
            </a:r>
            <a:r>
              <a:rPr lang="en-US" sz="2400" dirty="0" err="1"/>
              <a:t>dịch</a:t>
            </a:r>
            <a:r>
              <a:rPr lang="en-US" sz="2400" dirty="0"/>
              <a:t>: </a:t>
            </a:r>
            <a:r>
              <a:rPr lang="en-US" sz="2400" dirty="0" err="1"/>
              <a:t>Tôi</a:t>
            </a:r>
            <a:r>
              <a:rPr lang="en-US" sz="2400" dirty="0"/>
              <a:t> </a:t>
            </a:r>
            <a:r>
              <a:rPr lang="en-US" sz="2400" dirty="0" err="1"/>
              <a:t>sẽ</a:t>
            </a:r>
            <a:r>
              <a:rPr lang="en-US" sz="2400" dirty="0"/>
              <a:t> </a:t>
            </a:r>
            <a:r>
              <a:rPr lang="en-US" sz="2400" dirty="0" err="1"/>
              <a:t>lau</a:t>
            </a:r>
            <a:r>
              <a:rPr lang="en-US" sz="2400" dirty="0"/>
              <a:t> </a:t>
            </a:r>
            <a:r>
              <a:rPr lang="en-US" sz="2400" dirty="0" err="1"/>
              <a:t>nhà</a:t>
            </a:r>
            <a:r>
              <a:rPr lang="en-US" sz="2400" dirty="0"/>
              <a:t> </a:t>
            </a:r>
            <a:r>
              <a:rPr lang="en-US" sz="2400" dirty="0" err="1"/>
              <a:t>từ</a:t>
            </a:r>
            <a:r>
              <a:rPr lang="en-US" sz="2400" dirty="0"/>
              <a:t> </a:t>
            </a:r>
            <a:r>
              <a:rPr lang="en-US" sz="2400" dirty="0" err="1"/>
              <a:t>trên</a:t>
            </a:r>
            <a:r>
              <a:rPr lang="en-US" sz="2400" dirty="0"/>
              <a:t> </a:t>
            </a:r>
            <a:r>
              <a:rPr lang="en-US" sz="2400" dirty="0" err="1"/>
              <a:t>xuống</a:t>
            </a:r>
            <a:r>
              <a:rPr lang="en-US" sz="2400" dirty="0"/>
              <a:t> </a:t>
            </a:r>
            <a:r>
              <a:rPr lang="en-US" sz="2400" dirty="0" err="1"/>
              <a:t>dưới</a:t>
            </a:r>
            <a:r>
              <a:rPr lang="en-US" sz="2400" dirty="0"/>
              <a:t> </a:t>
            </a:r>
            <a:r>
              <a:rPr lang="en-US" sz="2400" dirty="0" err="1"/>
              <a:t>khi</a:t>
            </a:r>
            <a:r>
              <a:rPr lang="en-US" sz="2400" dirty="0"/>
              <a:t> </a:t>
            </a:r>
            <a:r>
              <a:rPr lang="en-US" sz="2400" dirty="0" err="1"/>
              <a:t>bạn</a:t>
            </a:r>
            <a:r>
              <a:rPr lang="en-US" sz="2400" dirty="0"/>
              <a:t> </a:t>
            </a:r>
            <a:r>
              <a:rPr lang="en-US" sz="2400" dirty="0" err="1"/>
              <a:t>về</a:t>
            </a:r>
            <a:r>
              <a:rPr lang="en-US" sz="2400" dirty="0"/>
              <a:t> </a:t>
            </a:r>
            <a:r>
              <a:rPr lang="en-US" sz="2400" dirty="0" err="1"/>
              <a:t>đến</a:t>
            </a:r>
            <a:r>
              <a:rPr lang="en-US" sz="2400" dirty="0"/>
              <a:t> </a:t>
            </a:r>
            <a:r>
              <a:rPr lang="en-US" sz="2400" dirty="0" err="1"/>
              <a:t>nhà</a:t>
            </a:r>
            <a:r>
              <a:rPr lang="en-US" sz="2400" dirty="0"/>
              <a:t>.</a:t>
            </a:r>
          </a:p>
          <a:p>
            <a:endParaRPr lang="en-US" sz="2400" dirty="0"/>
          </a:p>
        </p:txBody>
      </p:sp>
      <p:sp>
        <p:nvSpPr>
          <p:cNvPr id="3" name="Oval 2"/>
          <p:cNvSpPr/>
          <p:nvPr/>
        </p:nvSpPr>
        <p:spPr>
          <a:xfrm>
            <a:off x="4724400" y="1524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20716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anim calcmode="lin" valueType="num">
                                      <p:cBhvr additive="base">
                                        <p:cTn id="1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 calcmode="lin" valueType="num">
                                      <p:cBhvr additive="base">
                                        <p:cTn id="1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anim calcmode="lin" valueType="num">
                                      <p:cBhvr additive="base">
                                        <p:cTn id="2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anim calcmode="lin" valueType="num">
                                      <p:cBhvr additive="base">
                                        <p:cTn id="27"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763000" cy="5262979"/>
          </a:xfrm>
          <a:prstGeom prst="rect">
            <a:avLst/>
          </a:prstGeom>
          <a:noFill/>
        </p:spPr>
        <p:txBody>
          <a:bodyPr wrap="square" rtlCol="0">
            <a:spAutoFit/>
          </a:bodyPr>
          <a:lstStyle/>
          <a:p>
            <a:r>
              <a:rPr lang="en-US" sz="2400" b="1" dirty="0"/>
              <a:t>Question 11</a:t>
            </a:r>
            <a:r>
              <a:rPr lang="vi-VN" sz="2400" dirty="0"/>
              <a:t>. The local press has been pouring </a:t>
            </a:r>
            <a:r>
              <a:rPr lang="en-US" sz="2400" dirty="0"/>
              <a:t>________ </a:t>
            </a:r>
            <a:r>
              <a:rPr lang="vi-VN" sz="2400" dirty="0"/>
              <a:t>on the mayor for dissolving the council.</a:t>
            </a:r>
            <a:endParaRPr lang="en-US" sz="2400" dirty="0"/>
          </a:p>
          <a:p>
            <a:r>
              <a:rPr lang="vi-VN" sz="2400" dirty="0"/>
              <a:t>	</a:t>
            </a:r>
            <a:r>
              <a:rPr lang="vi-VN" sz="2400" b="1" dirty="0"/>
              <a:t>A</a:t>
            </a:r>
            <a:r>
              <a:rPr lang="vi-VN" sz="2400" dirty="0"/>
              <a:t>. scorn	</a:t>
            </a:r>
            <a:r>
              <a:rPr lang="vi-VN" sz="2400" b="1" dirty="0"/>
              <a:t>B</a:t>
            </a:r>
            <a:r>
              <a:rPr lang="vi-VN" sz="2400" dirty="0"/>
              <a:t>. blame	</a:t>
            </a:r>
            <a:r>
              <a:rPr lang="vi-VN" sz="2400" b="1" dirty="0"/>
              <a:t>C</a:t>
            </a:r>
            <a:r>
              <a:rPr lang="vi-VN" sz="2400" dirty="0"/>
              <a:t>. disapproval	</a:t>
            </a:r>
            <a:r>
              <a:rPr lang="vi-VN" sz="2400" b="1" dirty="0"/>
              <a:t>D</a:t>
            </a:r>
            <a:r>
              <a:rPr lang="vi-VN" sz="2400" dirty="0"/>
              <a:t>. hatred</a:t>
            </a:r>
            <a:endParaRPr lang="en-US" sz="2400" dirty="0"/>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Cụm</a:t>
            </a:r>
            <a:r>
              <a:rPr lang="vi-VN" sz="2400" dirty="0"/>
              <a:t> từ</a:t>
            </a:r>
            <a:r>
              <a:rPr lang="en-US" sz="2400" dirty="0"/>
              <a:t> </a:t>
            </a:r>
            <a:r>
              <a:rPr lang="en-US" sz="2400" dirty="0" err="1"/>
              <a:t>cố</a:t>
            </a:r>
            <a:r>
              <a:rPr lang="en-US" sz="2400" dirty="0"/>
              <a:t> </a:t>
            </a:r>
            <a:r>
              <a:rPr lang="en-US" sz="2400" dirty="0" err="1"/>
              <a:t>định</a:t>
            </a:r>
            <a:endParaRPr lang="en-US" sz="2400" dirty="0"/>
          </a:p>
          <a:p>
            <a:r>
              <a:rPr lang="en-US" sz="2400" dirty="0" err="1"/>
              <a:t>Giải</a:t>
            </a:r>
            <a:r>
              <a:rPr lang="en-US" sz="2400" dirty="0"/>
              <a:t> </a:t>
            </a:r>
            <a:r>
              <a:rPr lang="en-US" sz="2400" dirty="0" err="1"/>
              <a:t>thích</a:t>
            </a:r>
            <a:r>
              <a:rPr lang="en-US" sz="2400" dirty="0"/>
              <a:t>:</a:t>
            </a:r>
          </a:p>
          <a:p>
            <a:r>
              <a:rPr lang="en-US" sz="2400" dirty="0"/>
              <a:t>	A. scorn (n): </a:t>
            </a:r>
            <a:r>
              <a:rPr lang="en-US" sz="2400" dirty="0" err="1"/>
              <a:t>sự</a:t>
            </a:r>
            <a:r>
              <a:rPr lang="en-US" sz="2400" dirty="0"/>
              <a:t> </a:t>
            </a:r>
            <a:r>
              <a:rPr lang="en-US" sz="2400" dirty="0" err="1"/>
              <a:t>khinh</a:t>
            </a:r>
            <a:r>
              <a:rPr lang="en-US" sz="2400" dirty="0"/>
              <a:t> bi, </a:t>
            </a:r>
            <a:r>
              <a:rPr lang="en-US" sz="2400" dirty="0" err="1"/>
              <a:t>sự</a:t>
            </a:r>
            <a:r>
              <a:rPr lang="en-US" sz="2400" dirty="0"/>
              <a:t> </a:t>
            </a:r>
            <a:r>
              <a:rPr lang="en-US" sz="2400" dirty="0" err="1"/>
              <a:t>khinh</a:t>
            </a:r>
            <a:r>
              <a:rPr lang="en-US" sz="2400" dirty="0"/>
              <a:t> </a:t>
            </a:r>
            <a:r>
              <a:rPr lang="en-US" sz="2400" dirty="0" err="1"/>
              <a:t>miệt</a:t>
            </a:r>
            <a:r>
              <a:rPr lang="en-US" sz="2400" dirty="0"/>
              <a:t>	B. blame (n) (v): </a:t>
            </a:r>
            <a:r>
              <a:rPr lang="en-US" sz="2400" dirty="0" err="1"/>
              <a:t>đổ</a:t>
            </a:r>
            <a:r>
              <a:rPr lang="en-US" sz="2400" dirty="0"/>
              <a:t> </a:t>
            </a:r>
            <a:r>
              <a:rPr lang="en-US" sz="2400" dirty="0" err="1"/>
              <a:t>lỗi</a:t>
            </a:r>
            <a:r>
              <a:rPr lang="en-US" sz="2400" dirty="0"/>
              <a:t> (put a blame on </a:t>
            </a:r>
            <a:r>
              <a:rPr lang="en-US" sz="2400" dirty="0" err="1"/>
              <a:t>sb</a:t>
            </a:r>
            <a:r>
              <a:rPr lang="en-US" sz="2400" dirty="0"/>
              <a:t>)</a:t>
            </a:r>
          </a:p>
          <a:p>
            <a:r>
              <a:rPr lang="en-US" sz="2400" dirty="0"/>
              <a:t>	C. disapproval (n): </a:t>
            </a:r>
            <a:r>
              <a:rPr lang="en-US" sz="2400" dirty="0" err="1"/>
              <a:t>sự</a:t>
            </a:r>
            <a:r>
              <a:rPr lang="en-US" sz="2400" dirty="0"/>
              <a:t> </a:t>
            </a:r>
            <a:r>
              <a:rPr lang="en-US" sz="2400" dirty="0" err="1"/>
              <a:t>không</a:t>
            </a:r>
            <a:r>
              <a:rPr lang="en-US" sz="2400" dirty="0"/>
              <a:t> </a:t>
            </a:r>
            <a:r>
              <a:rPr lang="en-US" sz="2400" dirty="0" err="1"/>
              <a:t>tán</a:t>
            </a:r>
            <a:r>
              <a:rPr lang="en-US" sz="2400" dirty="0"/>
              <a:t> </a:t>
            </a:r>
            <a:r>
              <a:rPr lang="en-US" sz="2400" dirty="0" err="1"/>
              <a:t>thành</a:t>
            </a:r>
            <a:r>
              <a:rPr lang="en-US" sz="2400" dirty="0"/>
              <a:t>	D. hatred (n): </a:t>
            </a:r>
            <a:r>
              <a:rPr lang="en-US" sz="2400" dirty="0" err="1"/>
              <a:t>lòng</a:t>
            </a:r>
            <a:r>
              <a:rPr lang="en-US" sz="2400" dirty="0"/>
              <a:t> </a:t>
            </a:r>
            <a:r>
              <a:rPr lang="en-US" sz="2400" dirty="0" err="1"/>
              <a:t>căm</a:t>
            </a:r>
            <a:r>
              <a:rPr lang="en-US" sz="2400" dirty="0"/>
              <a:t> </a:t>
            </a:r>
            <a:r>
              <a:rPr lang="en-US" sz="2400" dirty="0" err="1"/>
              <a:t>ghét</a:t>
            </a:r>
            <a:endParaRPr lang="en-US" sz="2400" dirty="0"/>
          </a:p>
          <a:p>
            <a:r>
              <a:rPr lang="en-US" sz="2400" dirty="0"/>
              <a:t> Cum </a:t>
            </a:r>
            <a:r>
              <a:rPr lang="en-US" sz="2400" dirty="0" err="1"/>
              <a:t>từ</a:t>
            </a:r>
            <a:r>
              <a:rPr lang="en-US" sz="2400" dirty="0"/>
              <a:t> </a:t>
            </a:r>
            <a:r>
              <a:rPr lang="en-US" sz="2400" dirty="0" err="1"/>
              <a:t>cố</a:t>
            </a:r>
            <a:r>
              <a:rPr lang="en-US" sz="2400" dirty="0"/>
              <a:t> </a:t>
            </a:r>
            <a:r>
              <a:rPr lang="en-US" sz="2400" dirty="0" err="1"/>
              <a:t>định</a:t>
            </a:r>
            <a:r>
              <a:rPr lang="en-US" sz="2400" dirty="0"/>
              <a:t> "pour scorn on somebody": </a:t>
            </a:r>
            <a:r>
              <a:rPr lang="en-US" sz="2400" dirty="0" err="1"/>
              <a:t>dè</a:t>
            </a:r>
            <a:r>
              <a:rPr lang="en-US" sz="2400" dirty="0"/>
              <a:t> </a:t>
            </a:r>
            <a:r>
              <a:rPr lang="en-US" sz="2400" dirty="0" err="1"/>
              <a:t>biu</a:t>
            </a:r>
            <a:r>
              <a:rPr lang="en-US" sz="2400" dirty="0"/>
              <a:t>/ </a:t>
            </a:r>
            <a:r>
              <a:rPr lang="en-US" sz="2400" dirty="0" err="1"/>
              <a:t>chê</a:t>
            </a:r>
            <a:r>
              <a:rPr lang="en-US" sz="2400" dirty="0"/>
              <a:t> </a:t>
            </a:r>
            <a:r>
              <a:rPr lang="en-US" sz="2400" dirty="0" err="1"/>
              <a:t>bai</a:t>
            </a:r>
            <a:r>
              <a:rPr lang="en-US" sz="2400" dirty="0"/>
              <a:t> </a:t>
            </a:r>
            <a:r>
              <a:rPr lang="en-US" sz="2400" dirty="0" err="1"/>
              <a:t>ai</a:t>
            </a:r>
            <a:r>
              <a:rPr lang="en-US" sz="2400" dirty="0"/>
              <a:t> </a:t>
            </a:r>
            <a:r>
              <a:rPr lang="en-US" sz="2400" dirty="0" err="1"/>
              <a:t>đó</a:t>
            </a:r>
            <a:endParaRPr lang="en-US" sz="2400" dirty="0"/>
          </a:p>
          <a:p>
            <a:r>
              <a:rPr lang="en-US" sz="2400" dirty="0" err="1"/>
              <a:t>Tạm</a:t>
            </a:r>
            <a:r>
              <a:rPr lang="en-US" sz="2400" dirty="0"/>
              <a:t> </a:t>
            </a:r>
            <a:r>
              <a:rPr lang="en-US" sz="2400" dirty="0" err="1"/>
              <a:t>dịch</a:t>
            </a:r>
            <a:r>
              <a:rPr lang="en-US" sz="2400" dirty="0"/>
              <a:t>: </a:t>
            </a:r>
            <a:r>
              <a:rPr lang="en-US" sz="2400" dirty="0" err="1"/>
              <a:t>Báo</a:t>
            </a:r>
            <a:r>
              <a:rPr lang="en-US" sz="2400" dirty="0"/>
              <a:t> </a:t>
            </a:r>
            <a:r>
              <a:rPr lang="en-US" sz="2400" dirty="0" err="1"/>
              <a:t>chí</a:t>
            </a:r>
            <a:r>
              <a:rPr lang="en-US" sz="2400" dirty="0"/>
              <a:t> </a:t>
            </a:r>
            <a:r>
              <a:rPr lang="en-US" sz="2400" dirty="0" err="1"/>
              <a:t>địa</a:t>
            </a:r>
            <a:r>
              <a:rPr lang="en-US" sz="2400" dirty="0"/>
              <a:t> </a:t>
            </a:r>
            <a:r>
              <a:rPr lang="en-US" sz="2400" dirty="0" err="1"/>
              <a:t>phương</a:t>
            </a:r>
            <a:r>
              <a:rPr lang="en-US" sz="2400" dirty="0"/>
              <a:t> </a:t>
            </a:r>
            <a:r>
              <a:rPr lang="en-US" sz="2400" dirty="0" err="1"/>
              <a:t>đã</a:t>
            </a:r>
            <a:r>
              <a:rPr lang="en-US" sz="2400" dirty="0"/>
              <a:t> </a:t>
            </a:r>
            <a:r>
              <a:rPr lang="en-US" sz="2400" dirty="0" err="1"/>
              <a:t>miệt</a:t>
            </a:r>
            <a:r>
              <a:rPr lang="en-US" sz="2400" dirty="0"/>
              <a:t> </a:t>
            </a:r>
            <a:r>
              <a:rPr lang="en-US" sz="2400" dirty="0" err="1"/>
              <a:t>thị</a:t>
            </a:r>
            <a:r>
              <a:rPr lang="en-US" sz="2400" dirty="0"/>
              <a:t> </a:t>
            </a:r>
            <a:r>
              <a:rPr lang="en-US" sz="2400" dirty="0" err="1"/>
              <a:t>thị</a:t>
            </a:r>
            <a:r>
              <a:rPr lang="en-US" sz="2400" dirty="0"/>
              <a:t> </a:t>
            </a:r>
            <a:r>
              <a:rPr lang="en-US" sz="2400" dirty="0" err="1"/>
              <a:t>trưởng</a:t>
            </a:r>
            <a:r>
              <a:rPr lang="en-US" sz="2400" dirty="0"/>
              <a:t> </a:t>
            </a:r>
            <a:r>
              <a:rPr lang="en-US" sz="2400" dirty="0" err="1"/>
              <a:t>vì</a:t>
            </a:r>
            <a:r>
              <a:rPr lang="en-US" sz="2400" dirty="0"/>
              <a:t> </a:t>
            </a:r>
            <a:r>
              <a:rPr lang="en-US" sz="2400" dirty="0" err="1"/>
              <a:t>đã</a:t>
            </a:r>
            <a:r>
              <a:rPr lang="en-US" sz="2400" dirty="0"/>
              <a:t> </a:t>
            </a:r>
            <a:r>
              <a:rPr lang="en-US" sz="2400" dirty="0" err="1"/>
              <a:t>giải</a:t>
            </a:r>
            <a:r>
              <a:rPr lang="en-US" sz="2400" dirty="0"/>
              <a:t> </a:t>
            </a:r>
            <a:r>
              <a:rPr lang="en-US" sz="2400" dirty="0" err="1"/>
              <a:t>tán</a:t>
            </a:r>
            <a:r>
              <a:rPr lang="en-US" sz="2400" dirty="0"/>
              <a:t> </a:t>
            </a:r>
            <a:r>
              <a:rPr lang="en-US" sz="2400" dirty="0" err="1"/>
              <a:t>hội</a:t>
            </a:r>
            <a:r>
              <a:rPr lang="en-US" sz="2400" dirty="0"/>
              <a:t> </a:t>
            </a:r>
            <a:r>
              <a:rPr lang="en-US" sz="2400" dirty="0" err="1"/>
              <a:t>đồng</a:t>
            </a:r>
            <a:r>
              <a:rPr lang="en-US" sz="2400" dirty="0"/>
              <a:t>.</a:t>
            </a:r>
          </a:p>
          <a:p>
            <a:endParaRPr lang="en-US" sz="2400" dirty="0"/>
          </a:p>
        </p:txBody>
      </p:sp>
      <p:sp>
        <p:nvSpPr>
          <p:cNvPr id="3" name="Oval 2"/>
          <p:cNvSpPr/>
          <p:nvPr/>
        </p:nvSpPr>
        <p:spPr>
          <a:xfrm>
            <a:off x="1143000" y="11430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44524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additive="base">
                                        <p:cTn id="33" dur="500" fill="hold"/>
                                        <p:tgtEl>
                                          <p:spTgt spid="3"/>
                                        </p:tgtEl>
                                        <p:attrNameLst>
                                          <p:attrName>ppt_x</p:attrName>
                                        </p:attrNameLst>
                                      </p:cBhvr>
                                      <p:tavLst>
                                        <p:tav tm="0">
                                          <p:val>
                                            <p:strVal val="#ppt_x"/>
                                          </p:val>
                                        </p:tav>
                                        <p:tav tm="100000">
                                          <p:val>
                                            <p:strVal val="#ppt_x"/>
                                          </p:val>
                                        </p:tav>
                                      </p:tavLst>
                                    </p:anim>
                                    <p:anim calcmode="lin" valueType="num">
                                      <p:cBhvr additive="base">
                                        <p:cTn id="3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57200"/>
            <a:ext cx="8610600" cy="6370975"/>
          </a:xfrm>
          <a:prstGeom prst="rect">
            <a:avLst/>
          </a:prstGeom>
          <a:noFill/>
        </p:spPr>
        <p:txBody>
          <a:bodyPr wrap="square" rtlCol="0">
            <a:spAutoFit/>
          </a:bodyPr>
          <a:lstStyle/>
          <a:p>
            <a:r>
              <a:rPr lang="en-US" sz="2400" b="1" dirty="0"/>
              <a:t>Question 12</a:t>
            </a:r>
            <a:r>
              <a:rPr lang="vi-VN" sz="2400" dirty="0"/>
              <a:t>. After suffering severe wounds in the attack, the secret agent decided to </a:t>
            </a:r>
            <a:r>
              <a:rPr lang="en-US" sz="2400" dirty="0"/>
              <a:t>________ </a:t>
            </a:r>
            <a:r>
              <a:rPr lang="vi-VN" sz="2400" dirty="0"/>
              <a:t>his resignation to the commander. </a:t>
            </a:r>
            <a:endParaRPr lang="en-US" sz="2400" dirty="0"/>
          </a:p>
          <a:p>
            <a:r>
              <a:rPr lang="vi-VN" sz="2400" dirty="0"/>
              <a:t>	</a:t>
            </a:r>
            <a:r>
              <a:rPr lang="vi-VN" sz="2400" b="1" dirty="0"/>
              <a:t>A</a:t>
            </a:r>
            <a:r>
              <a:rPr lang="vi-VN" sz="2400" dirty="0"/>
              <a:t>. give          	</a:t>
            </a:r>
            <a:r>
              <a:rPr lang="vi-VN" sz="2400" b="1" dirty="0"/>
              <a:t>B</a:t>
            </a:r>
            <a:r>
              <a:rPr lang="vi-VN" sz="2400" dirty="0"/>
              <a:t>. apply          </a:t>
            </a:r>
            <a:r>
              <a:rPr lang="vi-VN" sz="2400" b="1" dirty="0" smtClean="0"/>
              <a:t>C</a:t>
            </a:r>
            <a:r>
              <a:rPr lang="vi-VN" sz="2400" dirty="0"/>
              <a:t>. propose          	</a:t>
            </a:r>
            <a:r>
              <a:rPr lang="vi-VN" sz="2400" b="1" dirty="0"/>
              <a:t>D</a:t>
            </a:r>
            <a:r>
              <a:rPr lang="vi-VN" sz="2400" dirty="0"/>
              <a:t>. offer</a:t>
            </a:r>
            <a:endParaRPr lang="en-US" sz="2400" dirty="0"/>
          </a:p>
          <a:p>
            <a:endParaRPr lang="en-US" sz="2400" b="1" dirty="0" smtClean="0"/>
          </a:p>
          <a:p>
            <a:r>
              <a:rPr lang="fr-FR" sz="2400" dirty="0" err="1" smtClean="0"/>
              <a:t>Kiến</a:t>
            </a:r>
            <a:r>
              <a:rPr lang="fr-FR" sz="2400" dirty="0" smtClean="0"/>
              <a:t> </a:t>
            </a:r>
            <a:r>
              <a:rPr lang="fr-FR" sz="2400" dirty="0" err="1"/>
              <a:t>thức</a:t>
            </a:r>
            <a:r>
              <a:rPr lang="fr-FR" sz="2400" dirty="0"/>
              <a:t>: </a:t>
            </a:r>
            <a:r>
              <a:rPr lang="fr-FR" sz="2400" dirty="0" err="1"/>
              <a:t>Từ</a:t>
            </a:r>
            <a:r>
              <a:rPr lang="fr-FR" sz="2400" dirty="0"/>
              <a:t> </a:t>
            </a:r>
            <a:r>
              <a:rPr lang="fr-FR" sz="2400" dirty="0" err="1"/>
              <a:t>vựng</a:t>
            </a:r>
            <a:endParaRPr lang="en-US" sz="2400" dirty="0"/>
          </a:p>
          <a:p>
            <a:r>
              <a:rPr lang="fr-FR" sz="2400" dirty="0" err="1"/>
              <a:t>Giải</a:t>
            </a:r>
            <a:r>
              <a:rPr lang="fr-FR" sz="2400" dirty="0"/>
              <a:t> </a:t>
            </a:r>
            <a:r>
              <a:rPr lang="fr-FR" sz="2400" dirty="0" err="1"/>
              <a:t>thích</a:t>
            </a:r>
            <a:r>
              <a:rPr lang="fr-FR" sz="2400" dirty="0"/>
              <a:t>: </a:t>
            </a:r>
            <a:endParaRPr lang="en-US" sz="2400" dirty="0"/>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	A. give (v): </a:t>
            </a:r>
            <a:r>
              <a:rPr lang="en-US" sz="2400" dirty="0" err="1"/>
              <a:t>đưa</a:t>
            </a:r>
            <a:r>
              <a:rPr lang="en-US" sz="2400" dirty="0"/>
              <a:t>/ </a:t>
            </a:r>
            <a:r>
              <a:rPr lang="en-US" sz="2400" dirty="0" err="1"/>
              <a:t>tặng</a:t>
            </a:r>
            <a:r>
              <a:rPr lang="en-US" sz="2400" dirty="0"/>
              <a:t> 	B. apply (v): </a:t>
            </a:r>
            <a:r>
              <a:rPr lang="en-US" sz="2400" dirty="0" err="1"/>
              <a:t>ứng</a:t>
            </a:r>
            <a:r>
              <a:rPr lang="en-US" sz="2400" dirty="0"/>
              <a:t> </a:t>
            </a:r>
            <a:r>
              <a:rPr lang="en-US" sz="2400" dirty="0" err="1"/>
              <a:t>tuyển</a:t>
            </a:r>
            <a:r>
              <a:rPr lang="en-US" sz="2400" dirty="0"/>
              <a:t>/ </a:t>
            </a:r>
            <a:r>
              <a:rPr lang="en-US" sz="2400" dirty="0" err="1"/>
              <a:t>áp</a:t>
            </a:r>
            <a:r>
              <a:rPr lang="en-US" sz="2400" dirty="0"/>
              <a:t> </a:t>
            </a:r>
            <a:r>
              <a:rPr lang="en-US" sz="2400" dirty="0" err="1"/>
              <a:t>dụng</a:t>
            </a:r>
            <a:r>
              <a:rPr lang="en-US" sz="2400" dirty="0"/>
              <a:t> </a:t>
            </a:r>
          </a:p>
          <a:p>
            <a:r>
              <a:rPr lang="en-US" sz="2400" dirty="0"/>
              <a:t>	C. propose (v): </a:t>
            </a:r>
            <a:r>
              <a:rPr lang="en-US" sz="2400" dirty="0" err="1"/>
              <a:t>đề</a:t>
            </a:r>
            <a:r>
              <a:rPr lang="en-US" sz="2400" dirty="0"/>
              <a:t> </a:t>
            </a:r>
            <a:r>
              <a:rPr lang="en-US" sz="2400" dirty="0" err="1"/>
              <a:t>xuất</a:t>
            </a:r>
            <a:r>
              <a:rPr lang="en-US" sz="2400" dirty="0"/>
              <a:t> 	D. offer (v): </a:t>
            </a:r>
            <a:r>
              <a:rPr lang="en-US" sz="2400" dirty="0" err="1"/>
              <a:t>đề</a:t>
            </a:r>
            <a:r>
              <a:rPr lang="en-US" sz="2400" dirty="0"/>
              <a:t> </a:t>
            </a:r>
            <a:r>
              <a:rPr lang="en-US" sz="2400" dirty="0" err="1"/>
              <a:t>nghị</a:t>
            </a:r>
            <a:r>
              <a:rPr lang="en-US" sz="2400" dirty="0"/>
              <a:t> </a:t>
            </a:r>
            <a:r>
              <a:rPr lang="en-US" sz="2400" dirty="0" err="1"/>
              <a:t>giúp</a:t>
            </a:r>
            <a:r>
              <a:rPr lang="en-US" sz="2400" dirty="0"/>
              <a:t> </a:t>
            </a:r>
            <a:r>
              <a:rPr lang="en-US" sz="2400" dirty="0" err="1"/>
              <a:t>đỡ</a:t>
            </a:r>
            <a:r>
              <a:rPr lang="en-US" sz="2400" dirty="0"/>
              <a:t>/ </a:t>
            </a:r>
            <a:r>
              <a:rPr lang="en-US" sz="2400" dirty="0" err="1"/>
              <a:t>đưa</a:t>
            </a:r>
            <a:r>
              <a:rPr lang="en-US" sz="2400" dirty="0"/>
              <a:t> </a:t>
            </a:r>
            <a:r>
              <a:rPr lang="en-US" sz="2400" dirty="0" err="1"/>
              <a:t>cho</a:t>
            </a:r>
            <a:r>
              <a:rPr lang="en-US" sz="2400" dirty="0"/>
              <a:t>/ </a:t>
            </a:r>
            <a:r>
              <a:rPr lang="en-US" sz="2400" dirty="0" err="1"/>
              <a:t>nộp</a:t>
            </a:r>
            <a:r>
              <a:rPr lang="en-US" sz="2400" dirty="0"/>
              <a:t> </a:t>
            </a:r>
          </a:p>
          <a:p>
            <a:r>
              <a:rPr lang="en-US" sz="2400" dirty="0" err="1"/>
              <a:t>Đáp</a:t>
            </a:r>
            <a:r>
              <a:rPr lang="en-US" sz="2400" dirty="0"/>
              <a:t> </a:t>
            </a:r>
            <a:r>
              <a:rPr lang="en-US" sz="2400" dirty="0" err="1"/>
              <a:t>án</a:t>
            </a:r>
            <a:r>
              <a:rPr lang="en-US" sz="2400" dirty="0"/>
              <a:t> D - offer (</a:t>
            </a:r>
            <a:r>
              <a:rPr lang="en-US" sz="2400" dirty="0" err="1"/>
              <a:t>nộp</a:t>
            </a:r>
            <a:r>
              <a:rPr lang="en-US" sz="2400" dirty="0"/>
              <a:t>) </a:t>
            </a:r>
            <a:r>
              <a:rPr lang="en-US" sz="2400" dirty="0" err="1"/>
              <a:t>phù</a:t>
            </a:r>
            <a:r>
              <a:rPr lang="en-US" sz="2400" dirty="0"/>
              <a:t> </a:t>
            </a:r>
            <a:r>
              <a:rPr lang="en-US" sz="2400" dirty="0" err="1"/>
              <a:t>hợp</a:t>
            </a:r>
            <a:r>
              <a:rPr lang="en-US" sz="2400" dirty="0"/>
              <a:t> </a:t>
            </a:r>
            <a:r>
              <a:rPr lang="en-US" sz="2400" dirty="0" err="1"/>
              <a:t>với</a:t>
            </a:r>
            <a:r>
              <a:rPr lang="en-US" sz="2400" dirty="0"/>
              <a:t> </a:t>
            </a:r>
            <a:r>
              <a:rPr lang="en-US" sz="2400" dirty="0" err="1"/>
              <a:t>nghĩa</a:t>
            </a:r>
            <a:r>
              <a:rPr lang="en-US" sz="2400" dirty="0"/>
              <a:t> </a:t>
            </a:r>
            <a:r>
              <a:rPr lang="en-US" sz="2400" dirty="0" err="1"/>
              <a:t>và</a:t>
            </a:r>
            <a:r>
              <a:rPr lang="en-US" sz="2400" dirty="0"/>
              <a:t> </a:t>
            </a:r>
            <a:r>
              <a:rPr lang="en-US" sz="2400" dirty="0" err="1"/>
              <a:t>kết</a:t>
            </a:r>
            <a:r>
              <a:rPr lang="en-US" sz="2400" dirty="0"/>
              <a:t> </a:t>
            </a:r>
            <a:r>
              <a:rPr lang="en-US" sz="2400" dirty="0" err="1"/>
              <a:t>hợp</a:t>
            </a:r>
            <a:r>
              <a:rPr lang="en-US" sz="2400" dirty="0"/>
              <a:t> </a:t>
            </a:r>
            <a:r>
              <a:rPr lang="en-US" sz="2400" dirty="0" err="1"/>
              <a:t>với</a:t>
            </a:r>
            <a:r>
              <a:rPr lang="en-US" sz="2400" dirty="0"/>
              <a:t> </a:t>
            </a:r>
            <a:r>
              <a:rPr lang="en-US" sz="2400" dirty="0" err="1"/>
              <a:t>danh</a:t>
            </a:r>
            <a:r>
              <a:rPr lang="en-US" sz="2400" dirty="0"/>
              <a:t> </a:t>
            </a:r>
            <a:r>
              <a:rPr lang="en-US" sz="2400" dirty="0" err="1"/>
              <a:t>từ</a:t>
            </a:r>
            <a:r>
              <a:rPr lang="en-US" sz="2400" dirty="0"/>
              <a:t> “resignation” - </a:t>
            </a:r>
            <a:r>
              <a:rPr lang="en-US" sz="2400" dirty="0" err="1"/>
              <a:t>đơn</a:t>
            </a:r>
            <a:r>
              <a:rPr lang="en-US" sz="2400" dirty="0"/>
              <a:t> </a:t>
            </a:r>
            <a:r>
              <a:rPr lang="en-US" sz="2400" dirty="0" err="1"/>
              <a:t>xin</a:t>
            </a:r>
            <a:r>
              <a:rPr lang="en-US" sz="2400" dirty="0"/>
              <a:t> </a:t>
            </a:r>
            <a:r>
              <a:rPr lang="en-US" sz="2400" dirty="0" err="1"/>
              <a:t>nghỉ</a:t>
            </a:r>
            <a:r>
              <a:rPr lang="en-US" sz="2400" dirty="0"/>
              <a:t> </a:t>
            </a:r>
            <a:r>
              <a:rPr lang="en-US" sz="2400" dirty="0" err="1"/>
              <a:t>việc</a:t>
            </a:r>
            <a:r>
              <a:rPr lang="en-US" sz="2400" dirty="0"/>
              <a:t>. </a:t>
            </a:r>
          </a:p>
          <a:p>
            <a:r>
              <a:rPr lang="en-US" sz="2400" dirty="0" err="1"/>
              <a:t>Tạm</a:t>
            </a:r>
            <a:r>
              <a:rPr lang="en-US" sz="2400" dirty="0"/>
              <a:t> </a:t>
            </a:r>
            <a:r>
              <a:rPr lang="en-US" sz="2400" dirty="0" err="1"/>
              <a:t>dịch</a:t>
            </a:r>
            <a:r>
              <a:rPr lang="en-US" sz="2400" dirty="0"/>
              <a:t>: </a:t>
            </a:r>
            <a:r>
              <a:rPr lang="en-US" sz="2400" dirty="0" err="1"/>
              <a:t>Sau</a:t>
            </a:r>
            <a:r>
              <a:rPr lang="en-US" sz="2400" dirty="0"/>
              <a:t> </a:t>
            </a:r>
            <a:r>
              <a:rPr lang="en-US" sz="2400" dirty="0" err="1"/>
              <a:t>khi</a:t>
            </a:r>
            <a:r>
              <a:rPr lang="en-US" sz="2400" dirty="0"/>
              <a:t> </a:t>
            </a:r>
            <a:r>
              <a:rPr lang="en-US" sz="2400" dirty="0" err="1"/>
              <a:t>phải</a:t>
            </a:r>
            <a:r>
              <a:rPr lang="en-US" sz="2400" dirty="0"/>
              <a:t> </a:t>
            </a:r>
            <a:r>
              <a:rPr lang="en-US" sz="2400" dirty="0" err="1"/>
              <a:t>chịu</a:t>
            </a:r>
            <a:r>
              <a:rPr lang="en-US" sz="2400" dirty="0"/>
              <a:t> </a:t>
            </a:r>
            <a:r>
              <a:rPr lang="en-US" sz="2400" dirty="0" err="1"/>
              <a:t>đựng</a:t>
            </a:r>
            <a:r>
              <a:rPr lang="en-US" sz="2400" dirty="0"/>
              <a:t> </a:t>
            </a:r>
            <a:r>
              <a:rPr lang="en-US" sz="2400" dirty="0" err="1"/>
              <a:t>những</a:t>
            </a:r>
            <a:r>
              <a:rPr lang="en-US" sz="2400" dirty="0"/>
              <a:t> </a:t>
            </a:r>
            <a:r>
              <a:rPr lang="en-US" sz="2400" dirty="0" err="1"/>
              <a:t>vết</a:t>
            </a:r>
            <a:r>
              <a:rPr lang="en-US" sz="2400" dirty="0"/>
              <a:t> </a:t>
            </a:r>
            <a:r>
              <a:rPr lang="en-US" sz="2400" dirty="0" err="1"/>
              <a:t>thương</a:t>
            </a:r>
            <a:r>
              <a:rPr lang="en-US" sz="2400" dirty="0"/>
              <a:t> </a:t>
            </a:r>
            <a:r>
              <a:rPr lang="en-US" sz="2400" dirty="0" err="1"/>
              <a:t>nghiêm</a:t>
            </a:r>
            <a:r>
              <a:rPr lang="en-US" sz="2400" dirty="0"/>
              <a:t> </a:t>
            </a:r>
            <a:r>
              <a:rPr lang="en-US" sz="2400" dirty="0" err="1"/>
              <a:t>trọng</a:t>
            </a:r>
            <a:r>
              <a:rPr lang="en-US" sz="2400" dirty="0"/>
              <a:t> </a:t>
            </a:r>
            <a:r>
              <a:rPr lang="en-US" sz="2400" dirty="0" err="1"/>
              <a:t>trong</a:t>
            </a:r>
            <a:r>
              <a:rPr lang="en-US" sz="2400" dirty="0"/>
              <a:t> </a:t>
            </a:r>
            <a:r>
              <a:rPr lang="en-US" sz="2400" dirty="0" err="1"/>
              <a:t>vụ</a:t>
            </a:r>
            <a:r>
              <a:rPr lang="en-US" sz="2400" dirty="0"/>
              <a:t> </a:t>
            </a:r>
            <a:r>
              <a:rPr lang="en-US" sz="2400" dirty="0" err="1"/>
              <a:t>tấn</a:t>
            </a:r>
            <a:r>
              <a:rPr lang="en-US" sz="2400" dirty="0"/>
              <a:t> </a:t>
            </a:r>
            <a:r>
              <a:rPr lang="en-US" sz="2400" dirty="0" err="1"/>
              <a:t>công</a:t>
            </a:r>
            <a:r>
              <a:rPr lang="en-US" sz="2400" dirty="0"/>
              <a:t>, </a:t>
            </a:r>
            <a:r>
              <a:rPr lang="en-US" sz="2400" dirty="0" err="1"/>
              <a:t>người</a:t>
            </a:r>
            <a:r>
              <a:rPr lang="en-US" sz="2400" dirty="0"/>
              <a:t> </a:t>
            </a:r>
            <a:r>
              <a:rPr lang="en-US" sz="2400" dirty="0" err="1"/>
              <a:t>mật</a:t>
            </a:r>
            <a:r>
              <a:rPr lang="en-US" sz="2400" dirty="0"/>
              <a:t> </a:t>
            </a:r>
            <a:r>
              <a:rPr lang="en-US" sz="2400" dirty="0" err="1"/>
              <a:t>vụ</a:t>
            </a:r>
            <a:r>
              <a:rPr lang="en-US" sz="2400" dirty="0"/>
              <a:t> </a:t>
            </a:r>
            <a:r>
              <a:rPr lang="en-US" sz="2400" dirty="0" err="1"/>
              <a:t>đó</a:t>
            </a:r>
            <a:r>
              <a:rPr lang="en-US" sz="2400" dirty="0"/>
              <a:t> </a:t>
            </a:r>
            <a:r>
              <a:rPr lang="en-US" sz="2400" dirty="0" err="1"/>
              <a:t>quyết</a:t>
            </a:r>
            <a:r>
              <a:rPr lang="en-US" sz="2400" dirty="0"/>
              <a:t> </a:t>
            </a:r>
            <a:r>
              <a:rPr lang="en-US" sz="2400" dirty="0" err="1"/>
              <a:t>định</a:t>
            </a:r>
            <a:r>
              <a:rPr lang="en-US" sz="2400" dirty="0"/>
              <a:t> </a:t>
            </a:r>
            <a:r>
              <a:rPr lang="en-US" sz="2400" dirty="0" err="1"/>
              <a:t>nộp</a:t>
            </a:r>
            <a:r>
              <a:rPr lang="en-US" sz="2400" dirty="0"/>
              <a:t> </a:t>
            </a:r>
            <a:r>
              <a:rPr lang="en-US" sz="2400" dirty="0" err="1"/>
              <a:t>đơn</a:t>
            </a:r>
            <a:r>
              <a:rPr lang="en-US" sz="2400" dirty="0"/>
              <a:t> </a:t>
            </a:r>
            <a:r>
              <a:rPr lang="en-US" sz="2400" dirty="0" err="1"/>
              <a:t>xin</a:t>
            </a:r>
            <a:r>
              <a:rPr lang="en-US" sz="2400" dirty="0"/>
              <a:t> </a:t>
            </a:r>
            <a:r>
              <a:rPr lang="en-US" sz="2400" dirty="0" err="1"/>
              <a:t>nghỉ</a:t>
            </a:r>
            <a:r>
              <a:rPr lang="en-US" sz="2400" dirty="0"/>
              <a:t> </a:t>
            </a:r>
            <a:r>
              <a:rPr lang="en-US" sz="2400" dirty="0" err="1"/>
              <a:t>việc</a:t>
            </a:r>
            <a:r>
              <a:rPr lang="en-US" sz="2400" dirty="0"/>
              <a:t> </a:t>
            </a:r>
            <a:r>
              <a:rPr lang="en-US" sz="2400" dirty="0" err="1"/>
              <a:t>lên</a:t>
            </a:r>
            <a:r>
              <a:rPr lang="en-US" sz="2400" dirty="0"/>
              <a:t> </a:t>
            </a:r>
            <a:r>
              <a:rPr lang="en-US" sz="2400" dirty="0" err="1"/>
              <a:t>tổng</a:t>
            </a:r>
            <a:r>
              <a:rPr lang="en-US" sz="2400" dirty="0"/>
              <a:t> </a:t>
            </a:r>
            <a:r>
              <a:rPr lang="en-US" sz="2400" dirty="0" err="1"/>
              <a:t>chỉ</a:t>
            </a:r>
            <a:r>
              <a:rPr lang="en-US" sz="2400" dirty="0"/>
              <a:t> </a:t>
            </a:r>
            <a:r>
              <a:rPr lang="en-US" sz="2400" dirty="0" err="1"/>
              <a:t>huy</a:t>
            </a:r>
            <a:r>
              <a:rPr lang="en-US" sz="2400" dirty="0"/>
              <a:t>.</a:t>
            </a:r>
          </a:p>
          <a:p>
            <a:endParaRPr lang="en-US" sz="2400" dirty="0"/>
          </a:p>
        </p:txBody>
      </p:sp>
      <p:sp>
        <p:nvSpPr>
          <p:cNvPr id="3" name="Oval 2"/>
          <p:cNvSpPr/>
          <p:nvPr/>
        </p:nvSpPr>
        <p:spPr>
          <a:xfrm>
            <a:off x="7620000" y="1600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45288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fill="hold"/>
                                        <p:tgtEl>
                                          <p:spTgt spid="3"/>
                                        </p:tgtEl>
                                        <p:attrNameLst>
                                          <p:attrName>ppt_x</p:attrName>
                                        </p:attrNameLst>
                                      </p:cBhvr>
                                      <p:tavLst>
                                        <p:tav tm="0">
                                          <p:val>
                                            <p:strVal val="#ppt_x"/>
                                          </p:val>
                                        </p:tav>
                                        <p:tav tm="100000">
                                          <p:val>
                                            <p:strVal val="#ppt_x"/>
                                          </p:val>
                                        </p:tav>
                                      </p:tavLst>
                                    </p:anim>
                                    <p:anim calcmode="lin" valueType="num">
                                      <p:cBhvr additive="base">
                                        <p:cTn id="3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915400" cy="6370975"/>
          </a:xfrm>
          <a:prstGeom prst="rect">
            <a:avLst/>
          </a:prstGeom>
          <a:noFill/>
        </p:spPr>
        <p:txBody>
          <a:bodyPr wrap="square" rtlCol="0">
            <a:spAutoFit/>
          </a:bodyPr>
          <a:lstStyle/>
          <a:p>
            <a:r>
              <a:rPr lang="en-US" sz="2400" b="1" dirty="0"/>
              <a:t>Question 13</a:t>
            </a:r>
            <a:r>
              <a:rPr lang="vi-VN" sz="2400" dirty="0"/>
              <a:t>. The 26th Annual Meeting of the Asia-Pacific Parliamentary Forum (APPF)______in Hanoi from January 18th to 21st, 2018.</a:t>
            </a:r>
            <a:endParaRPr lang="en-US" sz="2400" dirty="0"/>
          </a:p>
          <a:p>
            <a:r>
              <a:rPr lang="vi-VN" sz="2400" dirty="0"/>
              <a:t>	</a:t>
            </a:r>
            <a:r>
              <a:rPr lang="vi-VN" sz="2400" b="1" dirty="0"/>
              <a:t>A</a:t>
            </a:r>
            <a:r>
              <a:rPr lang="vi-VN" sz="2400" dirty="0"/>
              <a:t>. was held	</a:t>
            </a:r>
            <a:r>
              <a:rPr lang="vi-VN" sz="2400" b="1" dirty="0"/>
              <a:t>B</a:t>
            </a:r>
            <a:r>
              <a:rPr lang="vi-VN" sz="2400" dirty="0"/>
              <a:t>. held	</a:t>
            </a:r>
            <a:r>
              <a:rPr lang="vi-VN" sz="2400" b="1" dirty="0"/>
              <a:t>C</a:t>
            </a:r>
            <a:r>
              <a:rPr lang="vi-VN" sz="2400" dirty="0"/>
              <a:t>. is held	</a:t>
            </a:r>
            <a:r>
              <a:rPr lang="vi-VN" sz="2400" b="1" dirty="0"/>
              <a:t>D</a:t>
            </a:r>
            <a:r>
              <a:rPr lang="vi-VN" sz="2400" dirty="0"/>
              <a:t>. </a:t>
            </a:r>
            <a:r>
              <a:rPr lang="en-US" sz="2400" dirty="0"/>
              <a:t>holds</a:t>
            </a:r>
          </a:p>
          <a:p>
            <a:endParaRPr lang="en-US" sz="2400" b="1" dirty="0" smtClean="0"/>
          </a:p>
          <a:p>
            <a:r>
              <a:rPr lang="fr-FR" sz="2400" dirty="0" err="1" smtClean="0"/>
              <a:t>Kiến</a:t>
            </a:r>
            <a:r>
              <a:rPr lang="fr-FR" sz="2400" dirty="0" smtClean="0"/>
              <a:t> </a:t>
            </a:r>
            <a:r>
              <a:rPr lang="fr-FR" sz="2400" dirty="0" err="1"/>
              <a:t>thức</a:t>
            </a:r>
            <a:r>
              <a:rPr lang="fr-FR" sz="2400" dirty="0"/>
              <a:t>: </a:t>
            </a:r>
            <a:r>
              <a:rPr lang="fr-FR" sz="2400" dirty="0" err="1"/>
              <a:t>Câu</a:t>
            </a:r>
            <a:r>
              <a:rPr lang="fr-FR" sz="2400" dirty="0"/>
              <a:t> </a:t>
            </a:r>
            <a:r>
              <a:rPr lang="fr-FR" sz="2400" dirty="0" err="1"/>
              <a:t>bị</a:t>
            </a:r>
            <a:r>
              <a:rPr lang="fr-FR" sz="2400" dirty="0"/>
              <a:t> </a:t>
            </a:r>
            <a:r>
              <a:rPr lang="fr-FR" sz="2400" dirty="0" err="1"/>
              <a:t>động</a:t>
            </a:r>
            <a:endParaRPr lang="en-US" sz="2400" dirty="0"/>
          </a:p>
          <a:p>
            <a:r>
              <a:rPr lang="fr-FR" sz="2400" dirty="0" err="1"/>
              <a:t>Giải</a:t>
            </a:r>
            <a:r>
              <a:rPr lang="fr-FR" sz="2400" dirty="0"/>
              <a:t> </a:t>
            </a:r>
            <a:r>
              <a:rPr lang="fr-FR" sz="2400" dirty="0" err="1"/>
              <a:t>thích</a:t>
            </a:r>
            <a:r>
              <a:rPr lang="fr-FR" sz="2400" dirty="0"/>
              <a:t>:</a:t>
            </a:r>
            <a:endParaRPr lang="en-US" sz="2400" dirty="0"/>
          </a:p>
          <a:p>
            <a:r>
              <a:rPr lang="fr-FR" sz="2400" dirty="0"/>
              <a:t>Ta </a:t>
            </a:r>
            <a:r>
              <a:rPr lang="fr-FR" sz="2400" dirty="0" err="1"/>
              <a:t>thấy</a:t>
            </a:r>
            <a:r>
              <a:rPr lang="fr-FR" sz="2400" dirty="0"/>
              <a:t> </a:t>
            </a:r>
            <a:r>
              <a:rPr lang="fr-FR" sz="2400" dirty="0" err="1"/>
              <a:t>trạng</a:t>
            </a:r>
            <a:r>
              <a:rPr lang="fr-FR" sz="2400" dirty="0"/>
              <a:t> </a:t>
            </a:r>
            <a:r>
              <a:rPr lang="fr-FR" sz="2400" dirty="0" err="1"/>
              <a:t>ngữ</a:t>
            </a:r>
            <a:r>
              <a:rPr lang="fr-FR" sz="2400" dirty="0"/>
              <a:t> </a:t>
            </a:r>
            <a:r>
              <a:rPr lang="fr-FR" sz="2400" dirty="0" err="1"/>
              <a:t>chỉ</a:t>
            </a:r>
            <a:r>
              <a:rPr lang="fr-FR" sz="2400" dirty="0"/>
              <a:t> </a:t>
            </a:r>
            <a:r>
              <a:rPr lang="fr-FR" sz="2400" dirty="0" err="1"/>
              <a:t>thời</a:t>
            </a:r>
            <a:r>
              <a:rPr lang="fr-FR" sz="2400" dirty="0"/>
              <a:t> </a:t>
            </a:r>
            <a:r>
              <a:rPr lang="fr-FR" sz="2400" dirty="0" err="1"/>
              <a:t>gian</a:t>
            </a:r>
            <a:r>
              <a:rPr lang="fr-FR" sz="2400" dirty="0"/>
              <a:t> :  </a:t>
            </a:r>
            <a:r>
              <a:rPr lang="en-US" sz="2400" dirty="0"/>
              <a:t>“</a:t>
            </a:r>
            <a:r>
              <a:rPr lang="vi-VN" sz="2400" b="1" dirty="0"/>
              <a:t>from January 18th to 21st, 2018</a:t>
            </a:r>
            <a:r>
              <a:rPr lang="en-US" sz="2400" dirty="0"/>
              <a:t>”</a:t>
            </a:r>
            <a:r>
              <a:rPr lang="fr-FR" sz="2400" dirty="0"/>
              <a:t> </a:t>
            </a:r>
            <a:r>
              <a:rPr lang="fr-FR" sz="2400" dirty="0" err="1"/>
              <a:t>nên</a:t>
            </a:r>
            <a:r>
              <a:rPr lang="fr-FR" sz="2400" dirty="0"/>
              <a:t> </a:t>
            </a:r>
            <a:r>
              <a:rPr lang="fr-FR" sz="2400" dirty="0" err="1"/>
              <a:t>động</a:t>
            </a:r>
            <a:r>
              <a:rPr lang="fr-FR" sz="2400" dirty="0"/>
              <a:t> </a:t>
            </a:r>
            <a:r>
              <a:rPr lang="fr-FR" sz="2400" dirty="0" err="1"/>
              <a:t>từ</a:t>
            </a:r>
            <a:r>
              <a:rPr lang="fr-FR" sz="2400" dirty="0"/>
              <a:t> </a:t>
            </a:r>
            <a:r>
              <a:rPr lang="fr-FR" sz="2400" dirty="0" err="1"/>
              <a:t>phải</a:t>
            </a:r>
            <a:r>
              <a:rPr lang="fr-FR" sz="2400" dirty="0"/>
              <a:t> chia ở </a:t>
            </a:r>
            <a:r>
              <a:rPr lang="fr-FR" sz="2400" dirty="0" err="1"/>
              <a:t>quá</a:t>
            </a:r>
            <a:r>
              <a:rPr lang="fr-FR" sz="2400" dirty="0"/>
              <a:t> </a:t>
            </a:r>
            <a:r>
              <a:rPr lang="fr-FR" sz="2400" dirty="0" err="1"/>
              <a:t>khứ</a:t>
            </a:r>
            <a:r>
              <a:rPr lang="fr-FR" sz="2400" dirty="0"/>
              <a:t> - </a:t>
            </a:r>
            <a:r>
              <a:rPr lang="fr-FR" sz="2400" dirty="0" err="1"/>
              <a:t>Loại</a:t>
            </a:r>
            <a:r>
              <a:rPr lang="fr-FR" sz="2400" dirty="0"/>
              <a:t> C </a:t>
            </a:r>
            <a:r>
              <a:rPr lang="fr-FR" sz="2400" dirty="0" err="1"/>
              <a:t>và</a:t>
            </a:r>
            <a:r>
              <a:rPr lang="fr-FR" sz="2400" dirty="0"/>
              <a:t> D</a:t>
            </a:r>
            <a:endParaRPr lang="en-US" sz="2400" dirty="0"/>
          </a:p>
          <a:p>
            <a:r>
              <a:rPr lang="fr-FR" sz="2400" dirty="0" err="1"/>
              <a:t>Chủ</a:t>
            </a:r>
            <a:r>
              <a:rPr lang="fr-FR" sz="2400" dirty="0"/>
              <a:t> </a:t>
            </a:r>
            <a:r>
              <a:rPr lang="fr-FR" sz="2400" dirty="0" err="1"/>
              <a:t>ngữ</a:t>
            </a:r>
            <a:r>
              <a:rPr lang="fr-FR" sz="2400" dirty="0"/>
              <a:t> là : </a:t>
            </a:r>
            <a:r>
              <a:rPr lang="en-US" sz="2400" dirty="0"/>
              <a:t>“</a:t>
            </a:r>
            <a:r>
              <a:rPr lang="vi-VN" sz="2400" b="1" dirty="0"/>
              <a:t>The 26th Annual Meeting of the Asia-Pacific Parliamentary Forum (APPF)</a:t>
            </a:r>
            <a:r>
              <a:rPr lang="en-US" sz="2400" dirty="0"/>
              <a:t>”</a:t>
            </a:r>
            <a:r>
              <a:rPr lang="fr-FR" sz="2400" dirty="0"/>
              <a:t> </a:t>
            </a:r>
            <a:r>
              <a:rPr lang="fr-FR" sz="2400" dirty="0" err="1"/>
              <a:t>không</a:t>
            </a:r>
            <a:r>
              <a:rPr lang="fr-FR" sz="2400" dirty="0"/>
              <a:t> </a:t>
            </a:r>
            <a:r>
              <a:rPr lang="fr-FR" sz="2400" dirty="0" err="1"/>
              <a:t>thể</a:t>
            </a:r>
            <a:r>
              <a:rPr lang="fr-FR" sz="2400" dirty="0"/>
              <a:t> </a:t>
            </a:r>
            <a:r>
              <a:rPr lang="fr-FR" sz="2400" dirty="0" err="1"/>
              <a:t>tự</a:t>
            </a:r>
            <a:r>
              <a:rPr lang="fr-FR" sz="2400" dirty="0"/>
              <a:t> </a:t>
            </a:r>
            <a:r>
              <a:rPr lang="fr-FR" sz="2400" dirty="0" err="1"/>
              <a:t>tổ</a:t>
            </a:r>
            <a:r>
              <a:rPr lang="fr-FR" sz="2400" dirty="0"/>
              <a:t> </a:t>
            </a:r>
            <a:r>
              <a:rPr lang="fr-FR" sz="2400" dirty="0" err="1"/>
              <a:t>chức</a:t>
            </a:r>
            <a:r>
              <a:rPr lang="fr-FR" sz="2400" dirty="0"/>
              <a:t> </a:t>
            </a:r>
            <a:r>
              <a:rPr lang="fr-FR" sz="2400" dirty="0" err="1"/>
              <a:t>được</a:t>
            </a:r>
            <a:r>
              <a:rPr lang="fr-FR" sz="2400" dirty="0"/>
              <a:t> </a:t>
            </a:r>
            <a:r>
              <a:rPr lang="fr-FR" sz="2400" dirty="0" err="1"/>
              <a:t>nên</a:t>
            </a:r>
            <a:r>
              <a:rPr lang="fr-FR" sz="2400" dirty="0"/>
              <a:t> </a:t>
            </a:r>
            <a:r>
              <a:rPr lang="fr-FR" sz="2400" dirty="0" err="1"/>
              <a:t>động</a:t>
            </a:r>
            <a:r>
              <a:rPr lang="fr-FR" sz="2400" dirty="0"/>
              <a:t> </a:t>
            </a:r>
            <a:r>
              <a:rPr lang="fr-FR" sz="2400" dirty="0" err="1"/>
              <a:t>từ</a:t>
            </a:r>
            <a:r>
              <a:rPr lang="fr-FR" sz="2400" dirty="0"/>
              <a:t> </a:t>
            </a:r>
            <a:r>
              <a:rPr lang="fr-FR" sz="2400" dirty="0" err="1"/>
              <a:t>phải</a:t>
            </a:r>
            <a:r>
              <a:rPr lang="fr-FR" sz="2400" dirty="0"/>
              <a:t> chia ở </a:t>
            </a:r>
            <a:r>
              <a:rPr lang="fr-FR" sz="2400" dirty="0" err="1"/>
              <a:t>bị</a:t>
            </a:r>
            <a:r>
              <a:rPr lang="fr-FR" sz="2400" dirty="0"/>
              <a:t> </a:t>
            </a:r>
            <a:r>
              <a:rPr lang="fr-FR" sz="2400" dirty="0" err="1"/>
              <a:t>động</a:t>
            </a:r>
            <a:r>
              <a:rPr lang="fr-FR" sz="2400" dirty="0"/>
              <a:t> – </a:t>
            </a:r>
            <a:r>
              <a:rPr lang="fr-FR" sz="2400" dirty="0" err="1"/>
              <a:t>Loại</a:t>
            </a:r>
            <a:r>
              <a:rPr lang="fr-FR" sz="2400" dirty="0"/>
              <a:t> B</a:t>
            </a:r>
            <a:endParaRPr lang="en-US" sz="2400" dirty="0"/>
          </a:p>
          <a:p>
            <a:r>
              <a:rPr lang="fr-FR" sz="2400" dirty="0" err="1"/>
              <a:t>Vậy</a:t>
            </a:r>
            <a:r>
              <a:rPr lang="fr-FR" sz="2400" dirty="0"/>
              <a:t> </a:t>
            </a:r>
            <a:r>
              <a:rPr lang="fr-FR" sz="2400" dirty="0" err="1"/>
              <a:t>đáp</a:t>
            </a:r>
            <a:r>
              <a:rPr lang="fr-FR" sz="2400" dirty="0"/>
              <a:t> </a:t>
            </a:r>
            <a:r>
              <a:rPr lang="fr-FR" sz="2400" dirty="0" err="1"/>
              <a:t>án</a:t>
            </a:r>
            <a:r>
              <a:rPr lang="fr-FR" sz="2400" dirty="0"/>
              <a:t> </a:t>
            </a:r>
            <a:r>
              <a:rPr lang="fr-FR" sz="2400" dirty="0" err="1"/>
              <a:t>đúng</a:t>
            </a:r>
            <a:r>
              <a:rPr lang="fr-FR" sz="2400" dirty="0"/>
              <a:t> là A</a:t>
            </a:r>
            <a:endParaRPr lang="en-US" sz="2400" dirty="0"/>
          </a:p>
          <a:p>
            <a:r>
              <a:rPr lang="fr-FR" sz="2400" dirty="0" err="1"/>
              <a:t>Tạm</a:t>
            </a:r>
            <a:r>
              <a:rPr lang="fr-FR" sz="2400" dirty="0"/>
              <a:t> </a:t>
            </a:r>
            <a:r>
              <a:rPr lang="fr-FR" sz="2400" dirty="0" err="1"/>
              <a:t>dịch</a:t>
            </a:r>
            <a:r>
              <a:rPr lang="fr-FR" sz="2400" dirty="0"/>
              <a:t> : </a:t>
            </a:r>
            <a:r>
              <a:rPr lang="fr-FR" sz="2400" dirty="0" err="1"/>
              <a:t>Hội</a:t>
            </a:r>
            <a:r>
              <a:rPr lang="fr-FR" sz="2400" dirty="0"/>
              <a:t> </a:t>
            </a:r>
            <a:r>
              <a:rPr lang="fr-FR" sz="2400" dirty="0" err="1"/>
              <a:t>nghị</a:t>
            </a:r>
            <a:r>
              <a:rPr lang="fr-FR" sz="2400" dirty="0"/>
              <a:t> </a:t>
            </a:r>
            <a:r>
              <a:rPr lang="fr-FR" sz="2400" dirty="0" err="1"/>
              <a:t>thường</a:t>
            </a:r>
            <a:r>
              <a:rPr lang="fr-FR" sz="2400" dirty="0"/>
              <a:t> </a:t>
            </a:r>
            <a:r>
              <a:rPr lang="fr-FR" sz="2400" dirty="0" err="1"/>
              <a:t>niên</a:t>
            </a:r>
            <a:r>
              <a:rPr lang="fr-FR" sz="2400" dirty="0"/>
              <a:t> </a:t>
            </a:r>
            <a:r>
              <a:rPr lang="fr-FR" sz="2400" dirty="0" err="1"/>
              <a:t>lần</a:t>
            </a:r>
            <a:r>
              <a:rPr lang="fr-FR" sz="2400" dirty="0"/>
              <a:t> </a:t>
            </a:r>
            <a:r>
              <a:rPr lang="fr-FR" sz="2400" dirty="0" err="1"/>
              <a:t>thứ</a:t>
            </a:r>
            <a:r>
              <a:rPr lang="fr-FR" sz="2400" dirty="0"/>
              <a:t> 26 </a:t>
            </a:r>
            <a:r>
              <a:rPr lang="fr-FR" sz="2400" dirty="0" err="1"/>
              <a:t>của</a:t>
            </a:r>
            <a:r>
              <a:rPr lang="fr-FR" sz="2400" dirty="0"/>
              <a:t> </a:t>
            </a:r>
            <a:r>
              <a:rPr lang="fr-FR" sz="2400" dirty="0" err="1"/>
              <a:t>Diễn</a:t>
            </a:r>
            <a:r>
              <a:rPr lang="fr-FR" sz="2400" dirty="0"/>
              <a:t> </a:t>
            </a:r>
            <a:r>
              <a:rPr lang="fr-FR" sz="2400" dirty="0" err="1"/>
              <a:t>đàn</a:t>
            </a:r>
            <a:r>
              <a:rPr lang="fr-FR" sz="2400" dirty="0"/>
              <a:t> </a:t>
            </a:r>
            <a:r>
              <a:rPr lang="fr-FR" sz="2400" dirty="0" err="1"/>
              <a:t>Nghị</a:t>
            </a:r>
            <a:r>
              <a:rPr lang="fr-FR" sz="2400" dirty="0"/>
              <a:t> </a:t>
            </a:r>
            <a:r>
              <a:rPr lang="fr-FR" sz="2400" dirty="0" err="1"/>
              <a:t>viện</a:t>
            </a:r>
            <a:r>
              <a:rPr lang="fr-FR" sz="2400" dirty="0"/>
              <a:t> </a:t>
            </a:r>
            <a:r>
              <a:rPr lang="fr-FR" sz="2400" dirty="0" err="1"/>
              <a:t>Châu</a:t>
            </a:r>
            <a:r>
              <a:rPr lang="fr-FR" sz="2400" dirty="0"/>
              <a:t> Á - </a:t>
            </a:r>
            <a:r>
              <a:rPr lang="fr-FR" sz="2400" dirty="0" err="1"/>
              <a:t>Thái</a:t>
            </a:r>
            <a:r>
              <a:rPr lang="fr-FR" sz="2400" dirty="0"/>
              <a:t> </a:t>
            </a:r>
            <a:r>
              <a:rPr lang="fr-FR" sz="2400" dirty="0" err="1"/>
              <a:t>Bình</a:t>
            </a:r>
            <a:r>
              <a:rPr lang="fr-FR" sz="2400" dirty="0"/>
              <a:t> </a:t>
            </a:r>
            <a:r>
              <a:rPr lang="fr-FR" sz="2400" dirty="0" err="1"/>
              <a:t>Dương</a:t>
            </a:r>
            <a:r>
              <a:rPr lang="fr-FR" sz="2400" dirty="0"/>
              <a:t> (APPF) </a:t>
            </a:r>
            <a:r>
              <a:rPr lang="fr-FR" sz="2400" dirty="0" err="1"/>
              <a:t>đã</a:t>
            </a:r>
            <a:r>
              <a:rPr lang="fr-FR" sz="2400" dirty="0"/>
              <a:t> </a:t>
            </a:r>
            <a:r>
              <a:rPr lang="fr-FR" sz="2400" dirty="0" err="1"/>
              <a:t>được</a:t>
            </a:r>
            <a:r>
              <a:rPr lang="fr-FR" sz="2400" dirty="0"/>
              <a:t> </a:t>
            </a:r>
            <a:r>
              <a:rPr lang="fr-FR" sz="2400" dirty="0" err="1"/>
              <a:t>tổ</a:t>
            </a:r>
            <a:r>
              <a:rPr lang="fr-FR" sz="2400" dirty="0"/>
              <a:t> </a:t>
            </a:r>
            <a:r>
              <a:rPr lang="fr-FR" sz="2400" dirty="0" err="1"/>
              <a:t>chức</a:t>
            </a:r>
            <a:r>
              <a:rPr lang="fr-FR" sz="2400" dirty="0"/>
              <a:t> </a:t>
            </a:r>
            <a:r>
              <a:rPr lang="fr-FR" sz="2400" dirty="0" err="1"/>
              <a:t>tại</a:t>
            </a:r>
            <a:r>
              <a:rPr lang="fr-FR" sz="2400" dirty="0"/>
              <a:t> </a:t>
            </a:r>
            <a:r>
              <a:rPr lang="fr-FR" sz="2400" dirty="0" err="1"/>
              <a:t>Hà</a:t>
            </a:r>
            <a:r>
              <a:rPr lang="fr-FR" sz="2400" dirty="0"/>
              <a:t> </a:t>
            </a:r>
            <a:r>
              <a:rPr lang="fr-FR" sz="2400" dirty="0" err="1"/>
              <a:t>Nội</a:t>
            </a:r>
            <a:r>
              <a:rPr lang="fr-FR" sz="2400" dirty="0"/>
              <a:t> </a:t>
            </a:r>
            <a:r>
              <a:rPr lang="fr-FR" sz="2400" dirty="0" err="1"/>
              <a:t>từ</a:t>
            </a:r>
            <a:r>
              <a:rPr lang="fr-FR" sz="2400" dirty="0"/>
              <a:t> </a:t>
            </a:r>
            <a:r>
              <a:rPr lang="fr-FR" sz="2400" dirty="0" err="1"/>
              <a:t>ngày</a:t>
            </a:r>
            <a:r>
              <a:rPr lang="fr-FR" sz="2400" dirty="0"/>
              <a:t> 18 </a:t>
            </a:r>
            <a:r>
              <a:rPr lang="fr-FR" sz="2400" dirty="0" err="1"/>
              <a:t>đến</a:t>
            </a:r>
            <a:r>
              <a:rPr lang="fr-FR" sz="2400" dirty="0"/>
              <a:t> </a:t>
            </a:r>
            <a:r>
              <a:rPr lang="fr-FR" sz="2400" dirty="0" err="1"/>
              <a:t>ngày</a:t>
            </a:r>
            <a:r>
              <a:rPr lang="fr-FR" sz="2400" dirty="0"/>
              <a:t> 21 </a:t>
            </a:r>
            <a:r>
              <a:rPr lang="fr-FR" sz="2400" dirty="0" err="1"/>
              <a:t>tháng</a:t>
            </a:r>
            <a:r>
              <a:rPr lang="fr-FR" sz="2400" dirty="0"/>
              <a:t> 1 </a:t>
            </a:r>
            <a:r>
              <a:rPr lang="fr-FR" sz="2400" dirty="0" err="1"/>
              <a:t>năm</a:t>
            </a:r>
            <a:r>
              <a:rPr lang="fr-FR" sz="2400" dirty="0"/>
              <a:t> 2018.</a:t>
            </a:r>
            <a:endParaRPr lang="en-US" sz="2400" dirty="0"/>
          </a:p>
          <a:p>
            <a:endParaRPr lang="en-US" sz="2400" dirty="0"/>
          </a:p>
        </p:txBody>
      </p:sp>
      <p:sp>
        <p:nvSpPr>
          <p:cNvPr id="3" name="Oval 2"/>
          <p:cNvSpPr/>
          <p:nvPr/>
        </p:nvSpPr>
        <p:spPr>
          <a:xfrm>
            <a:off x="990600" y="1524000"/>
            <a:ext cx="5334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14693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fade">
                                      <p:cBhvr>
                                        <p:cTn id="7" dur="1000"/>
                                        <p:tgtEl>
                                          <p:spTgt spid="2">
                                            <p:txEl>
                                              <p:pRg st="3" end="3"/>
                                            </p:txEl>
                                          </p:spTgt>
                                        </p:tgtEl>
                                      </p:cBhvr>
                                    </p:animEffect>
                                    <p:anim calcmode="lin" valueType="num">
                                      <p:cBhvr>
                                        <p:cTn id="8"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1000"/>
                                        <p:tgtEl>
                                          <p:spTgt spid="2">
                                            <p:txEl>
                                              <p:pRg st="4" end="4"/>
                                            </p:txEl>
                                          </p:spTgt>
                                        </p:tgtEl>
                                      </p:cBhvr>
                                    </p:animEffect>
                                    <p:anim calcmode="lin" valueType="num">
                                      <p:cBhvr>
                                        <p:cTn id="13"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fade">
                                      <p:cBhvr>
                                        <p:cTn id="17" dur="1000"/>
                                        <p:tgtEl>
                                          <p:spTgt spid="2">
                                            <p:txEl>
                                              <p:pRg st="5" end="5"/>
                                            </p:txEl>
                                          </p:spTgt>
                                        </p:tgtEl>
                                      </p:cBhvr>
                                    </p:animEffect>
                                    <p:anim calcmode="lin" valueType="num">
                                      <p:cBhvr>
                                        <p:cTn id="18"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5" end="5"/>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fade">
                                      <p:cBhvr>
                                        <p:cTn id="22" dur="1000"/>
                                        <p:tgtEl>
                                          <p:spTgt spid="2">
                                            <p:txEl>
                                              <p:pRg st="6" end="6"/>
                                            </p:txEl>
                                          </p:spTgt>
                                        </p:tgtEl>
                                      </p:cBhvr>
                                    </p:animEffect>
                                    <p:anim calcmode="lin" valueType="num">
                                      <p:cBhvr>
                                        <p:cTn id="2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6" end="6"/>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Effect transition="in" filter="fade">
                                      <p:cBhvr>
                                        <p:cTn id="27" dur="1000"/>
                                        <p:tgtEl>
                                          <p:spTgt spid="2">
                                            <p:txEl>
                                              <p:pRg st="7" end="7"/>
                                            </p:txEl>
                                          </p:spTgt>
                                        </p:tgtEl>
                                      </p:cBhvr>
                                    </p:animEffect>
                                    <p:anim calcmode="lin" valueType="num">
                                      <p:cBhvr>
                                        <p:cTn id="28"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7" end="7"/>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8" end="8"/>
                                            </p:txEl>
                                          </p:spTgt>
                                        </p:tgtEl>
                                        <p:attrNameLst>
                                          <p:attrName>style.visibility</p:attrName>
                                        </p:attrNameLst>
                                      </p:cBhvr>
                                      <p:to>
                                        <p:strVal val="visible"/>
                                      </p:to>
                                    </p:set>
                                    <p:animEffect transition="in" filter="fade">
                                      <p:cBhvr>
                                        <p:cTn id="32" dur="1000"/>
                                        <p:tgtEl>
                                          <p:spTgt spid="2">
                                            <p:txEl>
                                              <p:pRg st="8" end="8"/>
                                            </p:txEl>
                                          </p:spTgt>
                                        </p:tgtEl>
                                      </p:cBhvr>
                                    </p:animEffect>
                                    <p:anim calcmode="lin" valueType="num">
                                      <p:cBhvr>
                                        <p:cTn id="33"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gtEl>
                                        <p:attrNameLst>
                                          <p:attrName>style.visibility</p:attrName>
                                        </p:attrNameLst>
                                      </p:cBhvr>
                                      <p:to>
                                        <p:strVal val="visible"/>
                                      </p:to>
                                    </p:set>
                                    <p:anim calcmode="lin" valueType="num">
                                      <p:cBhvr additive="base">
                                        <p:cTn id="39" dur="500" fill="hold"/>
                                        <p:tgtEl>
                                          <p:spTgt spid="3"/>
                                        </p:tgtEl>
                                        <p:attrNameLst>
                                          <p:attrName>ppt_x</p:attrName>
                                        </p:attrNameLst>
                                      </p:cBhvr>
                                      <p:tavLst>
                                        <p:tav tm="0">
                                          <p:val>
                                            <p:strVal val="#ppt_x"/>
                                          </p:val>
                                        </p:tav>
                                        <p:tav tm="100000">
                                          <p:val>
                                            <p:strVal val="#ppt_x"/>
                                          </p:val>
                                        </p:tav>
                                      </p:tavLst>
                                    </p:anim>
                                    <p:anim calcmode="lin" valueType="num">
                                      <p:cBhvr additive="base">
                                        <p:cTn id="4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839200" cy="6001643"/>
          </a:xfrm>
          <a:prstGeom prst="rect">
            <a:avLst/>
          </a:prstGeom>
          <a:noFill/>
        </p:spPr>
        <p:txBody>
          <a:bodyPr wrap="square" rtlCol="0">
            <a:spAutoFit/>
          </a:bodyPr>
          <a:lstStyle/>
          <a:p>
            <a:r>
              <a:rPr lang="en-US" sz="2400" dirty="0"/>
              <a:t> </a:t>
            </a:r>
            <a:r>
              <a:rPr lang="en-US" sz="2400" b="1" dirty="0"/>
              <a:t>Question 14</a:t>
            </a:r>
            <a:r>
              <a:rPr lang="vi-VN" sz="2400" dirty="0"/>
              <a:t>. </a:t>
            </a:r>
            <a:r>
              <a:rPr lang="en-US" sz="2400" dirty="0"/>
              <a:t>________ </a:t>
            </a:r>
            <a:r>
              <a:rPr lang="vi-VN" sz="2400" dirty="0"/>
              <a:t>the forests to make way for farming, local people have to suffer severe floods.</a:t>
            </a:r>
            <a:endParaRPr lang="en-US" sz="2400" dirty="0"/>
          </a:p>
          <a:p>
            <a:r>
              <a:rPr lang="vi-VN" sz="2400" dirty="0"/>
              <a:t>	</a:t>
            </a:r>
            <a:r>
              <a:rPr lang="vi-VN" sz="2400" b="1" dirty="0"/>
              <a:t>A</a:t>
            </a:r>
            <a:r>
              <a:rPr lang="vi-VN" sz="2400" dirty="0"/>
              <a:t>. Cut down                    </a:t>
            </a:r>
            <a:r>
              <a:rPr lang="vi-VN" sz="2400" b="1" dirty="0"/>
              <a:t>B</a:t>
            </a:r>
            <a:r>
              <a:rPr lang="vi-VN" sz="2400" dirty="0"/>
              <a:t>. Having cut down        </a:t>
            </a:r>
            <a:endParaRPr lang="en-US" sz="2400" dirty="0" smtClean="0"/>
          </a:p>
          <a:p>
            <a:r>
              <a:rPr lang="en-US" sz="2400" b="1" dirty="0"/>
              <a:t>	</a:t>
            </a:r>
            <a:r>
              <a:rPr lang="vi-VN" sz="2400" b="1" dirty="0" smtClean="0"/>
              <a:t>C</a:t>
            </a:r>
            <a:r>
              <a:rPr lang="vi-VN" sz="2400" dirty="0"/>
              <a:t>. To cut down	</a:t>
            </a:r>
            <a:r>
              <a:rPr lang="en-US" sz="2400" dirty="0" smtClean="0"/>
              <a:t>	</a:t>
            </a:r>
            <a:r>
              <a:rPr lang="vi-VN" sz="2400" b="1" dirty="0" smtClean="0"/>
              <a:t>D</a:t>
            </a:r>
            <a:r>
              <a:rPr lang="vi-VN" sz="2400" dirty="0"/>
              <a:t>. Being cut down</a:t>
            </a:r>
            <a:endParaRPr lang="en-US" sz="2400" dirty="0"/>
          </a:p>
          <a:p>
            <a:endParaRPr lang="en-US" sz="2400" b="1" dirty="0" smtClean="0"/>
          </a:p>
          <a:p>
            <a:r>
              <a:rPr lang="fr-FR" sz="2400" dirty="0" err="1" smtClean="0"/>
              <a:t>Kiến</a:t>
            </a:r>
            <a:r>
              <a:rPr lang="fr-FR" sz="2400" dirty="0" smtClean="0"/>
              <a:t> </a:t>
            </a:r>
            <a:r>
              <a:rPr lang="fr-FR" sz="2400" dirty="0" err="1"/>
              <a:t>thức</a:t>
            </a:r>
            <a:r>
              <a:rPr lang="fr-FR" sz="2400" dirty="0"/>
              <a:t> : </a:t>
            </a:r>
            <a:r>
              <a:rPr lang="fr-FR" sz="2400" dirty="0" err="1"/>
              <a:t>Rút</a:t>
            </a:r>
            <a:r>
              <a:rPr lang="fr-FR" sz="2400" dirty="0"/>
              <a:t> </a:t>
            </a:r>
            <a:r>
              <a:rPr lang="fr-FR" sz="2400" dirty="0" err="1"/>
              <a:t>gọn</a:t>
            </a:r>
            <a:r>
              <a:rPr lang="fr-FR" sz="2400" dirty="0"/>
              <a:t> </a:t>
            </a:r>
            <a:r>
              <a:rPr lang="fr-FR" sz="2400" dirty="0" err="1"/>
              <a:t>mệnh</a:t>
            </a:r>
            <a:r>
              <a:rPr lang="fr-FR" sz="2400" dirty="0"/>
              <a:t> </a:t>
            </a:r>
            <a:r>
              <a:rPr lang="fr-FR" sz="2400" dirty="0" err="1"/>
              <a:t>đề</a:t>
            </a:r>
            <a:r>
              <a:rPr lang="fr-FR" sz="2400" dirty="0"/>
              <a:t> </a:t>
            </a:r>
            <a:r>
              <a:rPr lang="fr-FR" sz="2400" dirty="0" err="1"/>
              <a:t>trạng</a:t>
            </a:r>
            <a:r>
              <a:rPr lang="fr-FR" sz="2400" dirty="0"/>
              <a:t> </a:t>
            </a:r>
            <a:r>
              <a:rPr lang="fr-FR" sz="2400" dirty="0" err="1"/>
              <a:t>ngữ</a:t>
            </a:r>
            <a:endParaRPr lang="en-US" sz="2400" dirty="0"/>
          </a:p>
          <a:p>
            <a:r>
              <a:rPr lang="fr-FR" sz="2400" dirty="0" err="1"/>
              <a:t>Giải</a:t>
            </a:r>
            <a:r>
              <a:rPr lang="fr-FR" sz="2400" dirty="0"/>
              <a:t> </a:t>
            </a:r>
            <a:r>
              <a:rPr lang="fr-FR" sz="2400" dirty="0" err="1"/>
              <a:t>thích</a:t>
            </a:r>
            <a:r>
              <a:rPr lang="fr-FR" sz="2400" dirty="0"/>
              <a:t>: </a:t>
            </a:r>
            <a:endParaRPr lang="en-US" sz="2400" dirty="0"/>
          </a:p>
          <a:p>
            <a:r>
              <a:rPr lang="vi-VN" sz="2400" dirty="0"/>
              <a:t>Khi hai mệnh đề cùng chủ ngữ, và câu muốn nhấn mạnh hành động phía trước được hoàn thành xong trước rồi hành động phía sau mới xảy ra thì chúng ta dùng công thức: Having + P2, S+Ved. </a:t>
            </a:r>
            <a:endParaRPr lang="en-US" sz="2400" dirty="0"/>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là</a:t>
            </a:r>
            <a:r>
              <a:rPr lang="en-US" sz="2400" dirty="0"/>
              <a:t> B (having cut down)</a:t>
            </a:r>
            <a:r>
              <a:rPr lang="vi-VN" sz="2400" dirty="0"/>
              <a:t> </a:t>
            </a:r>
            <a:endParaRPr lang="en-US" sz="2400" dirty="0"/>
          </a:p>
          <a:p>
            <a:r>
              <a:rPr lang="fr-FR" sz="2400" dirty="0" err="1"/>
              <a:t>Tạm</a:t>
            </a:r>
            <a:r>
              <a:rPr lang="fr-FR" sz="2400" dirty="0"/>
              <a:t> </a:t>
            </a:r>
            <a:r>
              <a:rPr lang="fr-FR" sz="2400" dirty="0" err="1"/>
              <a:t>dịch</a:t>
            </a:r>
            <a:r>
              <a:rPr lang="fr-FR" sz="2400" dirty="0"/>
              <a:t> : </a:t>
            </a:r>
            <a:r>
              <a:rPr lang="fr-FR" sz="2400" dirty="0" err="1"/>
              <a:t>Chặt</a:t>
            </a:r>
            <a:r>
              <a:rPr lang="fr-FR" sz="2400" dirty="0"/>
              <a:t> </a:t>
            </a:r>
            <a:r>
              <a:rPr lang="fr-FR" sz="2400" dirty="0" err="1"/>
              <a:t>phá</a:t>
            </a:r>
            <a:r>
              <a:rPr lang="fr-FR" sz="2400" dirty="0"/>
              <a:t> </a:t>
            </a:r>
            <a:r>
              <a:rPr lang="fr-FR" sz="2400" dirty="0" err="1"/>
              <a:t>rừng</a:t>
            </a:r>
            <a:r>
              <a:rPr lang="fr-FR" sz="2400" dirty="0"/>
              <a:t> </a:t>
            </a:r>
            <a:r>
              <a:rPr lang="fr-FR" sz="2400" dirty="0" err="1"/>
              <a:t>làm</a:t>
            </a:r>
            <a:r>
              <a:rPr lang="fr-FR" sz="2400" dirty="0"/>
              <a:t> </a:t>
            </a:r>
            <a:r>
              <a:rPr lang="fr-FR" sz="2400" dirty="0" err="1"/>
              <a:t>nương</a:t>
            </a:r>
            <a:r>
              <a:rPr lang="fr-FR" sz="2400" dirty="0"/>
              <a:t> </a:t>
            </a:r>
            <a:r>
              <a:rPr lang="fr-FR" sz="2400" dirty="0" err="1"/>
              <a:t>rẫy</a:t>
            </a:r>
            <a:r>
              <a:rPr lang="fr-FR" sz="2400" dirty="0"/>
              <a:t>, </a:t>
            </a:r>
            <a:r>
              <a:rPr lang="fr-FR" sz="2400" dirty="0" err="1"/>
              <a:t>người</a:t>
            </a:r>
            <a:r>
              <a:rPr lang="fr-FR" sz="2400" dirty="0"/>
              <a:t> </a:t>
            </a:r>
            <a:r>
              <a:rPr lang="fr-FR" sz="2400" dirty="0" err="1"/>
              <a:t>dân</a:t>
            </a:r>
            <a:r>
              <a:rPr lang="fr-FR" sz="2400" dirty="0"/>
              <a:t> </a:t>
            </a:r>
            <a:r>
              <a:rPr lang="fr-FR" sz="2400" dirty="0" err="1"/>
              <a:t>địa</a:t>
            </a:r>
            <a:r>
              <a:rPr lang="fr-FR" sz="2400" dirty="0"/>
              <a:t> </a:t>
            </a:r>
            <a:r>
              <a:rPr lang="fr-FR" sz="2400" dirty="0" err="1"/>
              <a:t>phương</a:t>
            </a:r>
            <a:r>
              <a:rPr lang="fr-FR" sz="2400" dirty="0"/>
              <a:t> </a:t>
            </a:r>
            <a:r>
              <a:rPr lang="fr-FR" sz="2400" dirty="0" err="1"/>
              <a:t>phải</a:t>
            </a:r>
            <a:r>
              <a:rPr lang="fr-FR" sz="2400" dirty="0"/>
              <a:t> </a:t>
            </a:r>
            <a:r>
              <a:rPr lang="fr-FR" sz="2400" dirty="0" err="1"/>
              <a:t>hứng</a:t>
            </a:r>
            <a:r>
              <a:rPr lang="fr-FR" sz="2400" dirty="0"/>
              <a:t> </a:t>
            </a:r>
            <a:r>
              <a:rPr lang="fr-FR" sz="2400" dirty="0" err="1"/>
              <a:t>chịu</a:t>
            </a:r>
            <a:r>
              <a:rPr lang="fr-FR" sz="2400" dirty="0"/>
              <a:t> </a:t>
            </a:r>
            <a:r>
              <a:rPr lang="fr-FR" sz="2400" dirty="0" err="1"/>
              <a:t>lũ</a:t>
            </a:r>
            <a:r>
              <a:rPr lang="fr-FR" sz="2400" dirty="0"/>
              <a:t> </a:t>
            </a:r>
            <a:r>
              <a:rPr lang="fr-FR" sz="2400" dirty="0" err="1"/>
              <a:t>lụt</a:t>
            </a:r>
            <a:r>
              <a:rPr lang="fr-FR" sz="2400" dirty="0"/>
              <a:t> </a:t>
            </a:r>
            <a:r>
              <a:rPr lang="fr-FR" sz="2400" dirty="0" err="1"/>
              <a:t>nghiêm</a:t>
            </a:r>
            <a:r>
              <a:rPr lang="fr-FR" sz="2400" dirty="0"/>
              <a:t> </a:t>
            </a:r>
            <a:r>
              <a:rPr lang="fr-FR" sz="2400" dirty="0" err="1"/>
              <a:t>trọng</a:t>
            </a:r>
            <a:r>
              <a:rPr lang="fr-FR" sz="2400" dirty="0"/>
              <a:t>.</a:t>
            </a:r>
            <a:endParaRPr lang="en-US" sz="2400" dirty="0"/>
          </a:p>
          <a:p>
            <a:r>
              <a:rPr lang="en-US" sz="2400" dirty="0"/>
              <a:t> </a:t>
            </a:r>
          </a:p>
          <a:p>
            <a:endParaRPr lang="en-US" sz="2400" dirty="0"/>
          </a:p>
        </p:txBody>
      </p:sp>
      <p:sp>
        <p:nvSpPr>
          <p:cNvPr id="3" name="Oval 2"/>
          <p:cNvSpPr/>
          <p:nvPr/>
        </p:nvSpPr>
        <p:spPr>
          <a:xfrm>
            <a:off x="4419600" y="11430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59847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Effect transition="in" filter="barn(inVertical)">
                                      <p:cBhvr>
                                        <p:cTn id="7" dur="500"/>
                                        <p:tgtEl>
                                          <p:spTgt spid="2">
                                            <p:txEl>
                                              <p:pRg st="4" end="4"/>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5" end="5"/>
                                            </p:txEl>
                                          </p:spTgt>
                                        </p:tgtEl>
                                        <p:attrNameLst>
                                          <p:attrName>style.visibility</p:attrName>
                                        </p:attrNameLst>
                                      </p:cBhvr>
                                      <p:to>
                                        <p:strVal val="visible"/>
                                      </p:to>
                                    </p:set>
                                    <p:animEffect transition="in" filter="barn(inVertical)">
                                      <p:cBhvr>
                                        <p:cTn id="10" dur="500"/>
                                        <p:tgtEl>
                                          <p:spTgt spid="2">
                                            <p:txEl>
                                              <p:pRg st="5" end="5"/>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animEffect transition="in" filter="barn(inVertical)">
                                      <p:cBhvr>
                                        <p:cTn id="13" dur="500"/>
                                        <p:tgtEl>
                                          <p:spTgt spid="2">
                                            <p:txEl>
                                              <p:pRg st="6" end="6"/>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2">
                                            <p:txEl>
                                              <p:pRg st="7" end="7"/>
                                            </p:txEl>
                                          </p:spTgt>
                                        </p:tgtEl>
                                        <p:attrNameLst>
                                          <p:attrName>style.visibility</p:attrName>
                                        </p:attrNameLst>
                                      </p:cBhvr>
                                      <p:to>
                                        <p:strVal val="visible"/>
                                      </p:to>
                                    </p:set>
                                    <p:animEffect transition="in" filter="barn(inVertical)">
                                      <p:cBhvr>
                                        <p:cTn id="16" dur="500"/>
                                        <p:tgtEl>
                                          <p:spTgt spid="2">
                                            <p:txEl>
                                              <p:pRg st="7" end="7"/>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animEffect transition="in" filter="barn(inVertical)">
                                      <p:cBhvr>
                                        <p:cTn id="19" dur="500"/>
                                        <p:tgtEl>
                                          <p:spTgt spid="2">
                                            <p:txEl>
                                              <p:pRg st="8" end="8"/>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1000"/>
                                        <p:tgtEl>
                                          <p:spTgt spid="3"/>
                                        </p:tgtEl>
                                      </p:cBhvr>
                                    </p:animEffect>
                                    <p:anim calcmode="lin" valueType="num">
                                      <p:cBhvr>
                                        <p:cTn id="25" dur="1000" fill="hold"/>
                                        <p:tgtEl>
                                          <p:spTgt spid="3"/>
                                        </p:tgtEl>
                                        <p:attrNameLst>
                                          <p:attrName>ppt_x</p:attrName>
                                        </p:attrNameLst>
                                      </p:cBhvr>
                                      <p:tavLst>
                                        <p:tav tm="0">
                                          <p:val>
                                            <p:strVal val="#ppt_x"/>
                                          </p:val>
                                        </p:tav>
                                        <p:tav tm="100000">
                                          <p:val>
                                            <p:strVal val="#ppt_x"/>
                                          </p:val>
                                        </p:tav>
                                      </p:tavLst>
                                    </p:anim>
                                    <p:anim calcmode="lin" valueType="num">
                                      <p:cBhvr>
                                        <p:cTn id="2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457200"/>
            <a:ext cx="8763000" cy="4893647"/>
          </a:xfrm>
          <a:prstGeom prst="rect">
            <a:avLst/>
          </a:prstGeom>
          <a:noFill/>
        </p:spPr>
        <p:txBody>
          <a:bodyPr wrap="square" rtlCol="0">
            <a:spAutoFit/>
          </a:bodyPr>
          <a:lstStyle/>
          <a:p>
            <a:r>
              <a:rPr lang="en-US" sz="2400" b="1" dirty="0"/>
              <a:t>Question 15</a:t>
            </a:r>
            <a:r>
              <a:rPr lang="vi-VN" sz="2400" dirty="0"/>
              <a:t>. The more time parents spend with their children, </a:t>
            </a:r>
            <a:r>
              <a:rPr lang="en-US" sz="2400" dirty="0"/>
              <a:t>________ </a:t>
            </a:r>
            <a:r>
              <a:rPr lang="vi-VN" sz="2400" dirty="0"/>
              <a:t>they might perform at school.</a:t>
            </a:r>
            <a:endParaRPr lang="en-US" sz="2400" dirty="0"/>
          </a:p>
          <a:p>
            <a:r>
              <a:rPr lang="vi-VN" sz="2400" dirty="0"/>
              <a:t>	A. the best	</a:t>
            </a:r>
            <a:r>
              <a:rPr lang="vi-VN" sz="2400" b="1" dirty="0"/>
              <a:t>B</a:t>
            </a:r>
            <a:r>
              <a:rPr lang="vi-VN" sz="2400" dirty="0"/>
              <a:t>. the better	</a:t>
            </a:r>
            <a:r>
              <a:rPr lang="vi-VN" sz="2400" b="1" dirty="0"/>
              <a:t>C</a:t>
            </a:r>
            <a:r>
              <a:rPr lang="vi-VN" sz="2400" dirty="0"/>
              <a:t>. best	</a:t>
            </a:r>
            <a:r>
              <a:rPr lang="vi-VN" sz="2400" b="1" dirty="0"/>
              <a:t>D</a:t>
            </a:r>
            <a:r>
              <a:rPr lang="vi-VN" sz="2400" dirty="0"/>
              <a:t>. better</a:t>
            </a:r>
            <a:endParaRPr lang="en-US" sz="2400" dirty="0"/>
          </a:p>
          <a:p>
            <a:endParaRPr lang="en-US" sz="2400" b="1" dirty="0" smtClean="0"/>
          </a:p>
          <a:p>
            <a:r>
              <a:rPr lang="fr-FR" sz="2400" dirty="0" err="1" smtClean="0"/>
              <a:t>Kiến</a:t>
            </a:r>
            <a:r>
              <a:rPr lang="fr-FR" sz="2400" dirty="0" smtClean="0"/>
              <a:t> </a:t>
            </a:r>
            <a:r>
              <a:rPr lang="fr-FR" sz="2400" dirty="0" err="1"/>
              <a:t>thức</a:t>
            </a:r>
            <a:r>
              <a:rPr lang="fr-FR" sz="2400" dirty="0"/>
              <a:t>: So </a:t>
            </a:r>
            <a:r>
              <a:rPr lang="fr-FR" sz="2400" dirty="0" err="1"/>
              <a:t>sánh</a:t>
            </a:r>
            <a:r>
              <a:rPr lang="fr-FR" sz="2400" dirty="0"/>
              <a:t> </a:t>
            </a:r>
            <a:r>
              <a:rPr lang="fr-FR" sz="2400" dirty="0" err="1"/>
              <a:t>kép</a:t>
            </a:r>
            <a:endParaRPr lang="en-US" sz="2400" dirty="0"/>
          </a:p>
          <a:p>
            <a:r>
              <a:rPr lang="fr-FR" sz="2400" dirty="0" err="1"/>
              <a:t>Giải</a:t>
            </a:r>
            <a:r>
              <a:rPr lang="fr-FR" sz="2400" dirty="0"/>
              <a:t> </a:t>
            </a:r>
            <a:r>
              <a:rPr lang="fr-FR" sz="2400" dirty="0" err="1"/>
              <a:t>thích</a:t>
            </a:r>
            <a:r>
              <a:rPr lang="fr-FR" sz="2400" dirty="0"/>
              <a:t>: </a:t>
            </a:r>
            <a:endParaRPr lang="en-US" sz="2400" dirty="0"/>
          </a:p>
          <a:p>
            <a:r>
              <a:rPr lang="en-US" sz="2400" dirty="0"/>
              <a:t>Ta </a:t>
            </a:r>
            <a:r>
              <a:rPr lang="en-US" sz="2400" dirty="0" err="1"/>
              <a:t>có</a:t>
            </a:r>
            <a:r>
              <a:rPr lang="en-US" sz="2400" dirty="0"/>
              <a:t> </a:t>
            </a:r>
            <a:r>
              <a:rPr lang="en-US" sz="2400" dirty="0" err="1"/>
              <a:t>công</a:t>
            </a:r>
            <a:r>
              <a:rPr lang="en-US" sz="2400" dirty="0"/>
              <a:t> </a:t>
            </a:r>
            <a:r>
              <a:rPr lang="en-US" sz="2400" dirty="0" err="1"/>
              <a:t>thức</a:t>
            </a:r>
            <a:r>
              <a:rPr lang="en-US" sz="2400" dirty="0"/>
              <a:t> so </a:t>
            </a:r>
            <a:r>
              <a:rPr lang="en-US" sz="2400" dirty="0" err="1"/>
              <a:t>sánh</a:t>
            </a:r>
            <a:r>
              <a:rPr lang="en-US" sz="2400" dirty="0"/>
              <a:t> </a:t>
            </a:r>
            <a:r>
              <a:rPr lang="en-US" sz="2400" dirty="0" err="1"/>
              <a:t>kép</a:t>
            </a:r>
            <a:r>
              <a:rPr lang="en-US" sz="2400" dirty="0"/>
              <a:t>:</a:t>
            </a:r>
          </a:p>
          <a:p>
            <a:r>
              <a:rPr lang="en-US" sz="2400" i="1" dirty="0"/>
              <a:t>The + comparative + S1 + V1, the comparative + S2 + V2: </a:t>
            </a:r>
            <a:r>
              <a:rPr lang="en-US" sz="2400" i="1" dirty="0" err="1"/>
              <a:t>càng</a:t>
            </a:r>
            <a:r>
              <a:rPr lang="en-US" sz="2400" i="1" dirty="0"/>
              <a:t> ……, </a:t>
            </a:r>
            <a:r>
              <a:rPr lang="en-US" sz="2400" i="1" dirty="0" err="1"/>
              <a:t>càng</a:t>
            </a:r>
            <a:r>
              <a:rPr lang="en-US" sz="2400" i="1" dirty="0"/>
              <a:t> ……</a:t>
            </a:r>
            <a:endParaRPr lang="en-US" sz="2400" dirty="0"/>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là</a:t>
            </a:r>
            <a:r>
              <a:rPr lang="en-US" sz="2400" dirty="0"/>
              <a:t> B (the better)</a:t>
            </a:r>
          </a:p>
          <a:p>
            <a:r>
              <a:rPr lang="en-US" sz="2400" dirty="0" err="1"/>
              <a:t>Tạm</a:t>
            </a:r>
            <a:r>
              <a:rPr lang="en-US" sz="2400" dirty="0"/>
              <a:t> </a:t>
            </a:r>
            <a:r>
              <a:rPr lang="en-US" sz="2400" dirty="0" err="1"/>
              <a:t>dịch</a:t>
            </a:r>
            <a:r>
              <a:rPr lang="en-US" sz="2400" dirty="0"/>
              <a:t>: Cha </a:t>
            </a:r>
            <a:r>
              <a:rPr lang="en-US" sz="2400" dirty="0" err="1"/>
              <a:t>mẹ</a:t>
            </a:r>
            <a:r>
              <a:rPr lang="en-US" sz="2400" dirty="0"/>
              <a:t> </a:t>
            </a:r>
            <a:r>
              <a:rPr lang="en-US" sz="2400" dirty="0" err="1"/>
              <a:t>càng</a:t>
            </a:r>
            <a:r>
              <a:rPr lang="en-US" sz="2400" dirty="0"/>
              <a:t> </a:t>
            </a:r>
            <a:r>
              <a:rPr lang="en-US" sz="2400" dirty="0" err="1"/>
              <a:t>dành</a:t>
            </a:r>
            <a:r>
              <a:rPr lang="en-US" sz="2400" dirty="0"/>
              <a:t> </a:t>
            </a:r>
            <a:r>
              <a:rPr lang="en-US" sz="2400" dirty="0" err="1"/>
              <a:t>nhiều</a:t>
            </a:r>
            <a:r>
              <a:rPr lang="en-US" sz="2400" dirty="0"/>
              <a:t> </a:t>
            </a:r>
            <a:r>
              <a:rPr lang="en-US" sz="2400" dirty="0" err="1"/>
              <a:t>thời</a:t>
            </a:r>
            <a:r>
              <a:rPr lang="en-US" sz="2400" dirty="0"/>
              <a:t> </a:t>
            </a:r>
            <a:r>
              <a:rPr lang="en-US" sz="2400" dirty="0" err="1"/>
              <a:t>gian</a:t>
            </a:r>
            <a:r>
              <a:rPr lang="en-US" sz="2400" dirty="0"/>
              <a:t> </a:t>
            </a:r>
            <a:r>
              <a:rPr lang="en-US" sz="2400" dirty="0" err="1"/>
              <a:t>cho</a:t>
            </a:r>
            <a:r>
              <a:rPr lang="en-US" sz="2400" dirty="0"/>
              <a:t> con </a:t>
            </a:r>
            <a:r>
              <a:rPr lang="en-US" sz="2400" dirty="0" err="1"/>
              <a:t>cái</a:t>
            </a:r>
            <a:r>
              <a:rPr lang="en-US" sz="2400" dirty="0"/>
              <a:t> </a:t>
            </a:r>
            <a:r>
              <a:rPr lang="en-US" sz="2400" dirty="0" err="1"/>
              <a:t>thì</a:t>
            </a:r>
            <a:r>
              <a:rPr lang="en-US" sz="2400" dirty="0"/>
              <a:t> </a:t>
            </a:r>
            <a:r>
              <a:rPr lang="en-US" sz="2400" dirty="0" err="1"/>
              <a:t>chúng</a:t>
            </a:r>
            <a:r>
              <a:rPr lang="en-US" sz="2400" dirty="0"/>
              <a:t> </a:t>
            </a:r>
            <a:r>
              <a:rPr lang="en-US" sz="2400" dirty="0" err="1"/>
              <a:t>càng</a:t>
            </a:r>
            <a:r>
              <a:rPr lang="en-US" sz="2400" dirty="0"/>
              <a:t> </a:t>
            </a:r>
            <a:r>
              <a:rPr lang="en-US" sz="2400" dirty="0" err="1"/>
              <a:t>có</a:t>
            </a:r>
            <a:r>
              <a:rPr lang="en-US" sz="2400" dirty="0"/>
              <a:t> </a:t>
            </a:r>
            <a:r>
              <a:rPr lang="en-US" sz="2400" dirty="0" err="1"/>
              <a:t>thể</a:t>
            </a:r>
            <a:r>
              <a:rPr lang="en-US" sz="2400" dirty="0"/>
              <a:t> </a:t>
            </a:r>
            <a:r>
              <a:rPr lang="en-US" sz="2400" dirty="0" err="1"/>
              <a:t>thể</a:t>
            </a:r>
            <a:r>
              <a:rPr lang="en-US" sz="2400" dirty="0"/>
              <a:t> </a:t>
            </a:r>
            <a:r>
              <a:rPr lang="en-US" sz="2400" dirty="0" err="1"/>
              <a:t>hiện</a:t>
            </a:r>
            <a:r>
              <a:rPr lang="en-US" sz="2400" dirty="0"/>
              <a:t> </a:t>
            </a:r>
            <a:r>
              <a:rPr lang="en-US" sz="2400" dirty="0" err="1"/>
              <a:t>tốt</a:t>
            </a:r>
            <a:r>
              <a:rPr lang="en-US" sz="2400" dirty="0"/>
              <a:t> </a:t>
            </a:r>
            <a:r>
              <a:rPr lang="en-US" sz="2400" dirty="0" err="1"/>
              <a:t>hơn</a:t>
            </a:r>
            <a:r>
              <a:rPr lang="en-US" sz="2400" dirty="0"/>
              <a:t> ở </a:t>
            </a:r>
            <a:r>
              <a:rPr lang="en-US" sz="2400" dirty="0" err="1"/>
              <a:t>trường</a:t>
            </a:r>
            <a:r>
              <a:rPr lang="en-US" sz="2400" dirty="0"/>
              <a:t>.</a:t>
            </a:r>
            <a:r>
              <a:rPr lang="en-US" sz="2400" i="1" dirty="0"/>
              <a:t> </a:t>
            </a:r>
            <a:endParaRPr lang="en-US" sz="2400" dirty="0"/>
          </a:p>
          <a:p>
            <a:endParaRPr lang="en-US" sz="2400" dirty="0"/>
          </a:p>
        </p:txBody>
      </p:sp>
      <p:sp>
        <p:nvSpPr>
          <p:cNvPr id="3" name="Oval 2"/>
          <p:cNvSpPr/>
          <p:nvPr/>
        </p:nvSpPr>
        <p:spPr>
          <a:xfrm>
            <a:off x="2819400" y="1219200"/>
            <a:ext cx="4572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65585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fade">
                                      <p:cBhvr>
                                        <p:cTn id="7" dur="1000"/>
                                        <p:tgtEl>
                                          <p:spTgt spid="2">
                                            <p:txEl>
                                              <p:pRg st="3" end="3"/>
                                            </p:txEl>
                                          </p:spTgt>
                                        </p:tgtEl>
                                      </p:cBhvr>
                                    </p:animEffect>
                                    <p:anim calcmode="lin" valueType="num">
                                      <p:cBhvr>
                                        <p:cTn id="8"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1000"/>
                                        <p:tgtEl>
                                          <p:spTgt spid="2">
                                            <p:txEl>
                                              <p:pRg st="4" end="4"/>
                                            </p:txEl>
                                          </p:spTgt>
                                        </p:tgtEl>
                                      </p:cBhvr>
                                    </p:animEffect>
                                    <p:anim calcmode="lin" valueType="num">
                                      <p:cBhvr>
                                        <p:cTn id="13"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fade">
                                      <p:cBhvr>
                                        <p:cTn id="17" dur="1000"/>
                                        <p:tgtEl>
                                          <p:spTgt spid="2">
                                            <p:txEl>
                                              <p:pRg st="5" end="5"/>
                                            </p:txEl>
                                          </p:spTgt>
                                        </p:tgtEl>
                                      </p:cBhvr>
                                    </p:animEffect>
                                    <p:anim calcmode="lin" valueType="num">
                                      <p:cBhvr>
                                        <p:cTn id="18"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5" end="5"/>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fade">
                                      <p:cBhvr>
                                        <p:cTn id="22" dur="1000"/>
                                        <p:tgtEl>
                                          <p:spTgt spid="2">
                                            <p:txEl>
                                              <p:pRg st="6" end="6"/>
                                            </p:txEl>
                                          </p:spTgt>
                                        </p:tgtEl>
                                      </p:cBhvr>
                                    </p:animEffect>
                                    <p:anim calcmode="lin" valueType="num">
                                      <p:cBhvr>
                                        <p:cTn id="2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6" end="6"/>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Effect transition="in" filter="fade">
                                      <p:cBhvr>
                                        <p:cTn id="27" dur="1000"/>
                                        <p:tgtEl>
                                          <p:spTgt spid="2">
                                            <p:txEl>
                                              <p:pRg st="7" end="7"/>
                                            </p:txEl>
                                          </p:spTgt>
                                        </p:tgtEl>
                                      </p:cBhvr>
                                    </p:animEffect>
                                    <p:anim calcmode="lin" valueType="num">
                                      <p:cBhvr>
                                        <p:cTn id="28"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7" end="7"/>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8" end="8"/>
                                            </p:txEl>
                                          </p:spTgt>
                                        </p:tgtEl>
                                        <p:attrNameLst>
                                          <p:attrName>style.visibility</p:attrName>
                                        </p:attrNameLst>
                                      </p:cBhvr>
                                      <p:to>
                                        <p:strVal val="visible"/>
                                      </p:to>
                                    </p:set>
                                    <p:animEffect transition="in" filter="fade">
                                      <p:cBhvr>
                                        <p:cTn id="32" dur="1000"/>
                                        <p:tgtEl>
                                          <p:spTgt spid="2">
                                            <p:txEl>
                                              <p:pRg st="8" end="8"/>
                                            </p:txEl>
                                          </p:spTgt>
                                        </p:tgtEl>
                                      </p:cBhvr>
                                    </p:animEffect>
                                    <p:anim calcmode="lin" valueType="num">
                                      <p:cBhvr>
                                        <p:cTn id="33"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3"/>
                                        </p:tgtEl>
                                        <p:attrNameLst>
                                          <p:attrName>style.visibility</p:attrName>
                                        </p:attrNameLst>
                                      </p:cBhvr>
                                      <p:to>
                                        <p:strVal val="visible"/>
                                      </p:to>
                                    </p:set>
                                    <p:animEffect transition="in" filter="fade">
                                      <p:cBhvr>
                                        <p:cTn id="39" dur="1000"/>
                                        <p:tgtEl>
                                          <p:spTgt spid="3"/>
                                        </p:tgtEl>
                                      </p:cBhvr>
                                    </p:animEffect>
                                    <p:anim calcmode="lin" valueType="num">
                                      <p:cBhvr>
                                        <p:cTn id="40" dur="1000" fill="hold"/>
                                        <p:tgtEl>
                                          <p:spTgt spid="3"/>
                                        </p:tgtEl>
                                        <p:attrNameLst>
                                          <p:attrName>ppt_x</p:attrName>
                                        </p:attrNameLst>
                                      </p:cBhvr>
                                      <p:tavLst>
                                        <p:tav tm="0">
                                          <p:val>
                                            <p:strVal val="#ppt_x"/>
                                          </p:val>
                                        </p:tav>
                                        <p:tav tm="100000">
                                          <p:val>
                                            <p:strVal val="#ppt_x"/>
                                          </p:val>
                                        </p:tav>
                                      </p:tavLst>
                                    </p:anim>
                                    <p:anim calcmode="lin" valueType="num">
                                      <p:cBhvr>
                                        <p:cTn id="4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839200" cy="6555641"/>
          </a:xfrm>
          <a:prstGeom prst="rect">
            <a:avLst/>
          </a:prstGeom>
          <a:noFill/>
        </p:spPr>
        <p:txBody>
          <a:bodyPr wrap="square" rtlCol="0">
            <a:spAutoFit/>
          </a:bodyPr>
          <a:lstStyle/>
          <a:p>
            <a:r>
              <a:rPr lang="en-US" sz="2000" b="1" dirty="0"/>
              <a:t>Question 16</a:t>
            </a:r>
            <a:r>
              <a:rPr lang="vi-VN" sz="2000" dirty="0"/>
              <a:t>. </a:t>
            </a:r>
            <a:r>
              <a:rPr lang="vi-VN" sz="2000" i="1" dirty="0"/>
              <a:t>Mary and Tom are talking in the living room.</a:t>
            </a:r>
            <a:endParaRPr lang="en-US" sz="2000" dirty="0"/>
          </a:p>
          <a:p>
            <a:r>
              <a:rPr lang="vi-VN" sz="2000" dirty="0"/>
              <a:t>	- </a:t>
            </a:r>
            <a:r>
              <a:rPr lang="vi-VN" sz="2000" b="1" dirty="0"/>
              <a:t>Mary</a:t>
            </a:r>
            <a:r>
              <a:rPr lang="vi-VN" sz="2000" dirty="0"/>
              <a:t>: I want to record the MTV awards tonight. Could you set the video for me before we go out?</a:t>
            </a:r>
            <a:endParaRPr lang="en-US" sz="2000" dirty="0"/>
          </a:p>
          <a:p>
            <a:r>
              <a:rPr lang="vi-VN" sz="2000" dirty="0"/>
              <a:t>	- </a:t>
            </a:r>
            <a:r>
              <a:rPr lang="vi-VN" sz="2000" b="1" dirty="0"/>
              <a:t>Tom</a:t>
            </a:r>
            <a:r>
              <a:rPr lang="vi-VN" sz="2000" dirty="0"/>
              <a:t>: “</a:t>
            </a:r>
            <a:r>
              <a:rPr lang="en-US" sz="2000" dirty="0"/>
              <a:t>________</a:t>
            </a:r>
            <a:r>
              <a:rPr lang="vi-VN" sz="2000" dirty="0"/>
              <a:t>”</a:t>
            </a:r>
            <a:endParaRPr lang="en-US" sz="2000" dirty="0"/>
          </a:p>
          <a:p>
            <a:r>
              <a:rPr lang="vi-VN" sz="2000" b="1" dirty="0" smtClean="0"/>
              <a:t>A</a:t>
            </a:r>
            <a:r>
              <a:rPr lang="vi-VN" sz="2000" dirty="0"/>
              <a:t>. No, I'm not into TV series.	</a:t>
            </a:r>
            <a:r>
              <a:rPr lang="vi-VN" sz="2000" b="1" dirty="0"/>
              <a:t>C</a:t>
            </a:r>
            <a:r>
              <a:rPr lang="vi-VN" sz="2000" dirty="0"/>
              <a:t>. Yes, of course. Which channel is it on?</a:t>
            </a:r>
            <a:endParaRPr lang="en-US" sz="2000" dirty="0"/>
          </a:p>
          <a:p>
            <a:r>
              <a:rPr lang="vi-VN" sz="2000" b="1" dirty="0" smtClean="0"/>
              <a:t>B</a:t>
            </a:r>
            <a:r>
              <a:rPr lang="vi-VN" sz="2000" dirty="0"/>
              <a:t>. No, I prefer live concerts.	</a:t>
            </a:r>
            <a:r>
              <a:rPr lang="vi-VN" sz="2000" b="1" dirty="0"/>
              <a:t>D</a:t>
            </a:r>
            <a:r>
              <a:rPr lang="vi-VN" sz="2000" dirty="0"/>
              <a:t>. Yes, let's go to see it tonight.</a:t>
            </a:r>
            <a:endParaRPr lang="en-US" sz="2000" dirty="0"/>
          </a:p>
          <a:p>
            <a:endParaRPr lang="en-US" sz="2000" b="1" dirty="0" smtClean="0"/>
          </a:p>
          <a:p>
            <a:r>
              <a:rPr lang="en-US" sz="2000" dirty="0" err="1" smtClean="0"/>
              <a:t>Kiến</a:t>
            </a:r>
            <a:r>
              <a:rPr lang="en-US" sz="2000" dirty="0" smtClean="0"/>
              <a:t> </a:t>
            </a:r>
            <a:r>
              <a:rPr lang="en-US" sz="2000" dirty="0" err="1"/>
              <a:t>thức</a:t>
            </a:r>
            <a:r>
              <a:rPr lang="en-US" sz="2000" dirty="0"/>
              <a:t>: </a:t>
            </a:r>
            <a:r>
              <a:rPr lang="en-US" sz="2000" dirty="0" err="1"/>
              <a:t>Tình</a:t>
            </a:r>
            <a:r>
              <a:rPr lang="en-US" sz="2000" dirty="0"/>
              <a:t> </a:t>
            </a:r>
            <a:r>
              <a:rPr lang="en-US" sz="2000" dirty="0" err="1"/>
              <a:t>huống</a:t>
            </a:r>
            <a:r>
              <a:rPr lang="en-US" sz="2000" dirty="0"/>
              <a:t> </a:t>
            </a:r>
            <a:r>
              <a:rPr lang="en-US" sz="2000" dirty="0" err="1"/>
              <a:t>giao</a:t>
            </a:r>
            <a:r>
              <a:rPr lang="en-US" sz="2000" dirty="0"/>
              <a:t> </a:t>
            </a:r>
            <a:r>
              <a:rPr lang="en-US" sz="2000" dirty="0" err="1"/>
              <a:t>tiếp</a:t>
            </a:r>
            <a:r>
              <a:rPr lang="en-US" sz="2000" dirty="0"/>
              <a:t> (</a:t>
            </a:r>
            <a:r>
              <a:rPr lang="en-US" sz="2000" dirty="0" err="1"/>
              <a:t>Đáp</a:t>
            </a:r>
            <a:r>
              <a:rPr lang="en-US" sz="2000" dirty="0"/>
              <a:t> </a:t>
            </a:r>
            <a:r>
              <a:rPr lang="en-US" sz="2000" dirty="0" err="1"/>
              <a:t>lại</a:t>
            </a:r>
            <a:r>
              <a:rPr lang="en-US" sz="2000" dirty="0"/>
              <a:t> </a:t>
            </a:r>
            <a:r>
              <a:rPr lang="en-US" sz="2000" dirty="0" err="1"/>
              <a:t>lời</a:t>
            </a:r>
            <a:r>
              <a:rPr lang="en-US" sz="2000" dirty="0"/>
              <a:t> </a:t>
            </a:r>
            <a:r>
              <a:rPr lang="en-US" sz="2000" dirty="0" err="1"/>
              <a:t>đề</a:t>
            </a:r>
            <a:r>
              <a:rPr lang="en-US" sz="2000" dirty="0"/>
              <a:t> </a:t>
            </a:r>
            <a:r>
              <a:rPr lang="en-US" sz="2000" dirty="0" err="1"/>
              <a:t>nghị</a:t>
            </a:r>
            <a:r>
              <a:rPr lang="en-US" sz="2000" dirty="0"/>
              <a:t>)</a:t>
            </a:r>
          </a:p>
          <a:p>
            <a:r>
              <a:rPr lang="en-US" sz="2000" dirty="0" err="1"/>
              <a:t>Giải</a:t>
            </a:r>
            <a:r>
              <a:rPr lang="en-US" sz="2000" dirty="0"/>
              <a:t> </a:t>
            </a:r>
            <a:r>
              <a:rPr lang="en-US" sz="2000" dirty="0" err="1"/>
              <a:t>thích</a:t>
            </a:r>
            <a:r>
              <a:rPr lang="en-US" sz="2000" dirty="0"/>
              <a:t>: </a:t>
            </a:r>
          </a:p>
          <a:p>
            <a:r>
              <a:rPr lang="en-US" sz="2000" dirty="0" err="1"/>
              <a:t>Xét</a:t>
            </a:r>
            <a:r>
              <a:rPr lang="en-US" sz="2000" dirty="0"/>
              <a:t> </a:t>
            </a:r>
            <a:r>
              <a:rPr lang="en-US" sz="2000" dirty="0" err="1"/>
              <a:t>tình</a:t>
            </a:r>
            <a:r>
              <a:rPr lang="en-US" sz="2000" dirty="0"/>
              <a:t> </a:t>
            </a:r>
            <a:r>
              <a:rPr lang="en-US" sz="2000" dirty="0" err="1"/>
              <a:t>huống</a:t>
            </a:r>
            <a:r>
              <a:rPr lang="en-US" sz="2000" dirty="0"/>
              <a:t> </a:t>
            </a:r>
            <a:r>
              <a:rPr lang="en-US" sz="2000" dirty="0" err="1"/>
              <a:t>giao</a:t>
            </a:r>
            <a:r>
              <a:rPr lang="en-US" sz="2000" dirty="0"/>
              <a:t> </a:t>
            </a:r>
            <a:r>
              <a:rPr lang="en-US" sz="2000" dirty="0" err="1"/>
              <a:t>tiếp</a:t>
            </a:r>
            <a:r>
              <a:rPr lang="en-US" sz="2000" dirty="0"/>
              <a:t>: </a:t>
            </a:r>
          </a:p>
          <a:p>
            <a:r>
              <a:rPr lang="en-US" sz="2000" dirty="0"/>
              <a:t>Mary </a:t>
            </a:r>
            <a:r>
              <a:rPr lang="en-US" sz="2000" dirty="0" err="1"/>
              <a:t>và</a:t>
            </a:r>
            <a:r>
              <a:rPr lang="en-US" sz="2000" dirty="0"/>
              <a:t> Tom </a:t>
            </a:r>
            <a:r>
              <a:rPr lang="en-US" sz="2000" dirty="0" err="1"/>
              <a:t>đang</a:t>
            </a:r>
            <a:r>
              <a:rPr lang="en-US" sz="2000" dirty="0"/>
              <a:t> </a:t>
            </a:r>
            <a:r>
              <a:rPr lang="en-US" sz="2000" dirty="0" err="1"/>
              <a:t>nói</a:t>
            </a:r>
            <a:r>
              <a:rPr lang="en-US" sz="2000" dirty="0"/>
              <a:t> </a:t>
            </a:r>
            <a:r>
              <a:rPr lang="en-US" sz="2000" dirty="0" err="1"/>
              <a:t>chuyện</a:t>
            </a:r>
            <a:r>
              <a:rPr lang="en-US" sz="2000" dirty="0"/>
              <a:t> </a:t>
            </a:r>
            <a:r>
              <a:rPr lang="en-US" sz="2000" dirty="0" err="1"/>
              <a:t>trong</a:t>
            </a:r>
            <a:r>
              <a:rPr lang="en-US" sz="2000" dirty="0"/>
              <a:t> </a:t>
            </a:r>
            <a:r>
              <a:rPr lang="en-US" sz="2000" dirty="0" err="1"/>
              <a:t>phòng</a:t>
            </a:r>
            <a:r>
              <a:rPr lang="en-US" sz="2000" dirty="0"/>
              <a:t> </a:t>
            </a:r>
            <a:r>
              <a:rPr lang="en-US" sz="2000" dirty="0" err="1"/>
              <a:t>khách</a:t>
            </a:r>
            <a:r>
              <a:rPr lang="en-US" sz="2000" dirty="0"/>
              <a:t>.</a:t>
            </a:r>
          </a:p>
          <a:p>
            <a:r>
              <a:rPr lang="en-US" sz="2000" dirty="0"/>
              <a:t>- Mary: </a:t>
            </a:r>
            <a:r>
              <a:rPr lang="en-US" sz="2000" dirty="0" err="1"/>
              <a:t>Em</a:t>
            </a:r>
            <a:r>
              <a:rPr lang="en-US" sz="2000" dirty="0"/>
              <a:t> </a:t>
            </a:r>
            <a:r>
              <a:rPr lang="en-US" sz="2000" dirty="0" err="1"/>
              <a:t>muốn</a:t>
            </a:r>
            <a:r>
              <a:rPr lang="en-US" sz="2000" dirty="0"/>
              <a:t> </a:t>
            </a:r>
            <a:r>
              <a:rPr lang="en-US" sz="2000" dirty="0" err="1"/>
              <a:t>ghi</a:t>
            </a:r>
            <a:r>
              <a:rPr lang="en-US" sz="2000" dirty="0"/>
              <a:t> </a:t>
            </a:r>
            <a:r>
              <a:rPr lang="en-US" sz="2000" dirty="0" err="1"/>
              <a:t>lại</a:t>
            </a:r>
            <a:r>
              <a:rPr lang="en-US" sz="2000" dirty="0"/>
              <a:t> </a:t>
            </a:r>
            <a:r>
              <a:rPr lang="en-US" sz="2000" dirty="0" err="1"/>
              <a:t>lễ</a:t>
            </a:r>
            <a:r>
              <a:rPr lang="en-US" sz="2000" dirty="0"/>
              <a:t> </a:t>
            </a:r>
            <a:r>
              <a:rPr lang="en-US" sz="2000" dirty="0" err="1"/>
              <a:t>trao</a:t>
            </a:r>
            <a:r>
              <a:rPr lang="en-US" sz="2000" dirty="0"/>
              <a:t> </a:t>
            </a:r>
            <a:r>
              <a:rPr lang="en-US" sz="2000" dirty="0" err="1"/>
              <a:t>giải</a:t>
            </a:r>
            <a:r>
              <a:rPr lang="en-US" sz="2000" dirty="0"/>
              <a:t> MTV </a:t>
            </a:r>
            <a:r>
              <a:rPr lang="en-US" sz="2000" dirty="0" err="1"/>
              <a:t>tối</a:t>
            </a:r>
            <a:r>
              <a:rPr lang="en-US" sz="2000" dirty="0"/>
              <a:t> nay. </a:t>
            </a:r>
            <a:r>
              <a:rPr lang="en-US" sz="2000" dirty="0" err="1"/>
              <a:t>Anh</a:t>
            </a:r>
            <a:r>
              <a:rPr lang="en-US" sz="2000" dirty="0"/>
              <a:t> </a:t>
            </a:r>
            <a:r>
              <a:rPr lang="en-US" sz="2000" dirty="0" err="1"/>
              <a:t>có</a:t>
            </a:r>
            <a:r>
              <a:rPr lang="en-US" sz="2000" dirty="0"/>
              <a:t> </a:t>
            </a:r>
            <a:r>
              <a:rPr lang="en-US" sz="2000" dirty="0" err="1"/>
              <a:t>thể</a:t>
            </a:r>
            <a:r>
              <a:rPr lang="en-US" sz="2000" dirty="0"/>
              <a:t> </a:t>
            </a:r>
            <a:r>
              <a:rPr lang="en-US" sz="2000" dirty="0" err="1"/>
              <a:t>đặt</a:t>
            </a:r>
            <a:r>
              <a:rPr lang="en-US" sz="2000" dirty="0"/>
              <a:t> video </a:t>
            </a:r>
            <a:r>
              <a:rPr lang="en-US" sz="2000" dirty="0" err="1"/>
              <a:t>cho</a:t>
            </a:r>
            <a:r>
              <a:rPr lang="en-US" sz="2000" dirty="0"/>
              <a:t> </a:t>
            </a:r>
            <a:r>
              <a:rPr lang="en-US" sz="2000" dirty="0" err="1"/>
              <a:t>em</a:t>
            </a:r>
            <a:r>
              <a:rPr lang="en-US" sz="2000" dirty="0"/>
              <a:t> </a:t>
            </a:r>
            <a:r>
              <a:rPr lang="en-US" sz="2000" dirty="0" err="1"/>
              <a:t>trước</a:t>
            </a:r>
            <a:r>
              <a:rPr lang="en-US" sz="2000" dirty="0"/>
              <a:t> </a:t>
            </a:r>
            <a:r>
              <a:rPr lang="en-US" sz="2000" dirty="0" err="1"/>
              <a:t>khi</a:t>
            </a:r>
            <a:r>
              <a:rPr lang="en-US" sz="2000" dirty="0"/>
              <a:t> </a:t>
            </a:r>
            <a:r>
              <a:rPr lang="en-US" sz="2000" dirty="0" err="1"/>
              <a:t>chúng</a:t>
            </a:r>
            <a:r>
              <a:rPr lang="en-US" sz="2000" dirty="0"/>
              <a:t> ta </a:t>
            </a:r>
            <a:r>
              <a:rPr lang="en-US" sz="2000" dirty="0" err="1"/>
              <a:t>đi</a:t>
            </a:r>
            <a:r>
              <a:rPr lang="en-US" sz="2000" dirty="0"/>
              <a:t> </a:t>
            </a:r>
            <a:r>
              <a:rPr lang="en-US" sz="2000" dirty="0" err="1"/>
              <a:t>chơi</a:t>
            </a:r>
            <a:r>
              <a:rPr lang="en-US" sz="2000" dirty="0"/>
              <a:t> </a:t>
            </a:r>
            <a:r>
              <a:rPr lang="en-US" sz="2000" dirty="0" err="1"/>
              <a:t>không</a:t>
            </a:r>
            <a:r>
              <a:rPr lang="en-US" sz="2000" dirty="0"/>
              <a:t>?</a:t>
            </a:r>
          </a:p>
          <a:p>
            <a:r>
              <a:rPr lang="vi-VN" sz="2000" dirty="0"/>
              <a:t>- Tom: “_________”</a:t>
            </a:r>
            <a:endParaRPr lang="en-US" sz="2000" dirty="0"/>
          </a:p>
          <a:p>
            <a:r>
              <a:rPr lang="en-US" sz="2000" dirty="0" err="1"/>
              <a:t>Xét</a:t>
            </a:r>
            <a:r>
              <a:rPr lang="en-US" sz="2000" dirty="0"/>
              <a:t> </a:t>
            </a:r>
            <a:r>
              <a:rPr lang="en-US" sz="2000" dirty="0" err="1"/>
              <a:t>các</a:t>
            </a:r>
            <a:r>
              <a:rPr lang="en-US" sz="2000" dirty="0"/>
              <a:t> </a:t>
            </a:r>
            <a:r>
              <a:rPr lang="en-US" sz="2000" dirty="0" err="1"/>
              <a:t>đáp</a:t>
            </a:r>
            <a:r>
              <a:rPr lang="en-US" sz="2000" dirty="0"/>
              <a:t> </a:t>
            </a:r>
            <a:r>
              <a:rPr lang="en-US" sz="2000" dirty="0" err="1"/>
              <a:t>án</a:t>
            </a:r>
            <a:r>
              <a:rPr lang="en-US" sz="2000" dirty="0"/>
              <a:t>:</a:t>
            </a:r>
          </a:p>
          <a:p>
            <a:r>
              <a:rPr lang="en-US" sz="2000" dirty="0"/>
              <a:t>	A. </a:t>
            </a:r>
            <a:r>
              <a:rPr lang="en-US" sz="2000" dirty="0" err="1"/>
              <a:t>Không</a:t>
            </a:r>
            <a:r>
              <a:rPr lang="en-US" sz="2000" dirty="0"/>
              <a:t>, </a:t>
            </a:r>
            <a:r>
              <a:rPr lang="en-US" sz="2000" dirty="0" err="1"/>
              <a:t>tôi</a:t>
            </a:r>
            <a:r>
              <a:rPr lang="en-US" sz="2000" dirty="0"/>
              <a:t> </a:t>
            </a:r>
            <a:r>
              <a:rPr lang="en-US" sz="2000" dirty="0" err="1"/>
              <a:t>không</a:t>
            </a:r>
            <a:r>
              <a:rPr lang="en-US" sz="2000" dirty="0"/>
              <a:t> </a:t>
            </a:r>
            <a:r>
              <a:rPr lang="en-US" sz="2000" dirty="0" err="1"/>
              <a:t>thích</a:t>
            </a:r>
            <a:r>
              <a:rPr lang="en-US" sz="2000" dirty="0"/>
              <a:t> </a:t>
            </a:r>
            <a:r>
              <a:rPr lang="en-US" sz="2000" dirty="0" err="1"/>
              <a:t>phim</a:t>
            </a:r>
            <a:r>
              <a:rPr lang="en-US" sz="2000" dirty="0"/>
              <a:t> </a:t>
            </a:r>
            <a:r>
              <a:rPr lang="en-US" sz="2000" dirty="0" err="1"/>
              <a:t>truyền</a:t>
            </a:r>
            <a:r>
              <a:rPr lang="en-US" sz="2000" dirty="0"/>
              <a:t> </a:t>
            </a:r>
            <a:r>
              <a:rPr lang="en-US" sz="2000" dirty="0" err="1"/>
              <a:t>hình</a:t>
            </a:r>
            <a:r>
              <a:rPr lang="en-US" sz="2000" dirty="0"/>
              <a:t>. </a:t>
            </a:r>
          </a:p>
          <a:p>
            <a:r>
              <a:rPr lang="en-US" sz="2000" dirty="0"/>
              <a:t>	B. </a:t>
            </a:r>
            <a:r>
              <a:rPr lang="en-US" sz="2000" dirty="0" err="1"/>
              <a:t>Không</a:t>
            </a:r>
            <a:r>
              <a:rPr lang="en-US" sz="2000" dirty="0"/>
              <a:t>, </a:t>
            </a:r>
            <a:r>
              <a:rPr lang="en-US" sz="2000" dirty="0" err="1"/>
              <a:t>tôi</a:t>
            </a:r>
            <a:r>
              <a:rPr lang="en-US" sz="2000" dirty="0"/>
              <a:t> </a:t>
            </a:r>
            <a:r>
              <a:rPr lang="en-US" sz="2000" dirty="0" err="1"/>
              <a:t>thích</a:t>
            </a:r>
            <a:r>
              <a:rPr lang="en-US" sz="2000" dirty="0"/>
              <a:t> </a:t>
            </a:r>
            <a:r>
              <a:rPr lang="en-US" sz="2000" dirty="0" err="1"/>
              <a:t>các</a:t>
            </a:r>
            <a:r>
              <a:rPr lang="en-US" sz="2000" dirty="0"/>
              <a:t> </a:t>
            </a:r>
            <a:r>
              <a:rPr lang="en-US" sz="2000" dirty="0" err="1"/>
              <a:t>buổi</a:t>
            </a:r>
            <a:r>
              <a:rPr lang="en-US" sz="2000" dirty="0"/>
              <a:t> </a:t>
            </a:r>
            <a:r>
              <a:rPr lang="en-US" sz="2000" dirty="0" err="1"/>
              <a:t>hòa</a:t>
            </a:r>
            <a:r>
              <a:rPr lang="en-US" sz="2000" dirty="0"/>
              <a:t> </a:t>
            </a:r>
            <a:r>
              <a:rPr lang="en-US" sz="2000" dirty="0" err="1"/>
              <a:t>nhạc</a:t>
            </a:r>
            <a:r>
              <a:rPr lang="en-US" sz="2000" dirty="0"/>
              <a:t> </a:t>
            </a:r>
            <a:r>
              <a:rPr lang="en-US" sz="2000" dirty="0" err="1"/>
              <a:t>trực</a:t>
            </a:r>
            <a:r>
              <a:rPr lang="en-US" sz="2000" dirty="0"/>
              <a:t> </a:t>
            </a:r>
            <a:r>
              <a:rPr lang="en-US" sz="2000" dirty="0" err="1"/>
              <a:t>tiếp</a:t>
            </a:r>
            <a:r>
              <a:rPr lang="en-US" sz="2000" dirty="0"/>
              <a:t> </a:t>
            </a:r>
            <a:r>
              <a:rPr lang="en-US" sz="2000" dirty="0" err="1"/>
              <a:t>hơn</a:t>
            </a:r>
            <a:r>
              <a:rPr lang="en-US" sz="2000" dirty="0"/>
              <a:t>. </a:t>
            </a:r>
          </a:p>
          <a:p>
            <a:r>
              <a:rPr lang="en-US" sz="2000" dirty="0"/>
              <a:t>	C. </a:t>
            </a:r>
            <a:r>
              <a:rPr lang="en-US" sz="2000" dirty="0" err="1"/>
              <a:t>Tất</a:t>
            </a:r>
            <a:r>
              <a:rPr lang="en-US" sz="2000" dirty="0"/>
              <a:t> </a:t>
            </a:r>
            <a:r>
              <a:rPr lang="en-US" sz="2000" dirty="0" err="1"/>
              <a:t>nhiên</a:t>
            </a:r>
            <a:r>
              <a:rPr lang="en-US" sz="2000" dirty="0"/>
              <a:t> </a:t>
            </a:r>
            <a:r>
              <a:rPr lang="en-US" sz="2000" dirty="0" err="1"/>
              <a:t>rồi</a:t>
            </a:r>
            <a:r>
              <a:rPr lang="en-US" sz="2000" dirty="0"/>
              <a:t>. </a:t>
            </a:r>
            <a:r>
              <a:rPr lang="en-US" sz="2000" dirty="0" err="1"/>
              <a:t>Nó</a:t>
            </a:r>
            <a:r>
              <a:rPr lang="en-US" sz="2000" dirty="0"/>
              <a:t> </a:t>
            </a:r>
            <a:r>
              <a:rPr lang="en-US" sz="2000" dirty="0" err="1"/>
              <a:t>trên</a:t>
            </a:r>
            <a:r>
              <a:rPr lang="en-US" sz="2000" dirty="0"/>
              <a:t> </a:t>
            </a:r>
            <a:r>
              <a:rPr lang="en-US" sz="2000" dirty="0" err="1"/>
              <a:t>kênh</a:t>
            </a:r>
            <a:r>
              <a:rPr lang="en-US" sz="2000" dirty="0"/>
              <a:t> </a:t>
            </a:r>
            <a:r>
              <a:rPr lang="en-US" sz="2000" dirty="0" err="1"/>
              <a:t>nào</a:t>
            </a:r>
            <a:r>
              <a:rPr lang="en-US" sz="2000" dirty="0"/>
              <a:t>?</a:t>
            </a:r>
          </a:p>
          <a:p>
            <a:r>
              <a:rPr lang="en-US" sz="2000" dirty="0"/>
              <a:t>	D. </a:t>
            </a:r>
            <a:r>
              <a:rPr lang="en-US" sz="2000" dirty="0" err="1"/>
              <a:t>Vâng</a:t>
            </a:r>
            <a:r>
              <a:rPr lang="en-US" sz="2000" dirty="0"/>
              <a:t>, </a:t>
            </a:r>
            <a:r>
              <a:rPr lang="en-US" sz="2000" dirty="0" err="1"/>
              <a:t>chúng</a:t>
            </a:r>
            <a:r>
              <a:rPr lang="en-US" sz="2000" dirty="0"/>
              <a:t> ta </a:t>
            </a:r>
            <a:r>
              <a:rPr lang="en-US" sz="2000" dirty="0" err="1"/>
              <a:t>hãy</a:t>
            </a:r>
            <a:r>
              <a:rPr lang="en-US" sz="2000" dirty="0"/>
              <a:t> </a:t>
            </a:r>
            <a:r>
              <a:rPr lang="en-US" sz="2000" dirty="0" err="1"/>
              <a:t>đi</a:t>
            </a:r>
            <a:r>
              <a:rPr lang="en-US" sz="2000" dirty="0"/>
              <a:t> </a:t>
            </a:r>
            <a:r>
              <a:rPr lang="en-US" sz="2000" dirty="0" err="1"/>
              <a:t>xem</a:t>
            </a:r>
            <a:r>
              <a:rPr lang="en-US" sz="2000" dirty="0"/>
              <a:t> </a:t>
            </a:r>
            <a:r>
              <a:rPr lang="en-US" sz="2000" dirty="0" err="1"/>
              <a:t>nó</a:t>
            </a:r>
            <a:r>
              <a:rPr lang="en-US" sz="2000" dirty="0"/>
              <a:t> </a:t>
            </a:r>
            <a:r>
              <a:rPr lang="en-US" sz="2000" dirty="0" err="1"/>
              <a:t>vào</a:t>
            </a:r>
            <a:r>
              <a:rPr lang="en-US" sz="2000" dirty="0"/>
              <a:t> </a:t>
            </a:r>
            <a:r>
              <a:rPr lang="en-US" sz="2000" dirty="0" err="1"/>
              <a:t>tối</a:t>
            </a:r>
            <a:r>
              <a:rPr lang="en-US" sz="2000" dirty="0"/>
              <a:t> nay.</a:t>
            </a:r>
          </a:p>
          <a:p>
            <a:r>
              <a:rPr lang="en-US" sz="2000" dirty="0" err="1"/>
              <a:t>Dựa</a:t>
            </a:r>
            <a:r>
              <a:rPr lang="en-US" sz="2000" dirty="0"/>
              <a:t> </a:t>
            </a:r>
            <a:r>
              <a:rPr lang="en-US" sz="2000" dirty="0" err="1"/>
              <a:t>vào</a:t>
            </a:r>
            <a:r>
              <a:rPr lang="en-US" sz="2000" dirty="0"/>
              <a:t> </a:t>
            </a:r>
            <a:r>
              <a:rPr lang="en-US" sz="2000" dirty="0" err="1"/>
              <a:t>ngữ</a:t>
            </a:r>
            <a:r>
              <a:rPr lang="en-US" sz="2000" dirty="0"/>
              <a:t> </a:t>
            </a:r>
            <a:r>
              <a:rPr lang="en-US" sz="2000" dirty="0" err="1"/>
              <a:t>cảnh</a:t>
            </a:r>
            <a:r>
              <a:rPr lang="en-US" sz="2000" dirty="0"/>
              <a:t> </a:t>
            </a:r>
            <a:r>
              <a:rPr lang="en-US" sz="2000" dirty="0" err="1"/>
              <a:t>giao</a:t>
            </a:r>
            <a:r>
              <a:rPr lang="en-US" sz="2000" dirty="0"/>
              <a:t> </a:t>
            </a:r>
            <a:r>
              <a:rPr lang="en-US" sz="2000" dirty="0" err="1"/>
              <a:t>tiếp</a:t>
            </a:r>
            <a:r>
              <a:rPr lang="en-US" sz="2000" dirty="0"/>
              <a:t>, </a:t>
            </a:r>
            <a:r>
              <a:rPr lang="en-US" sz="2000" dirty="0" err="1"/>
              <a:t>đáp</a:t>
            </a:r>
            <a:r>
              <a:rPr lang="en-US" sz="2000" dirty="0"/>
              <a:t> </a:t>
            </a:r>
            <a:r>
              <a:rPr lang="en-US" sz="2000" dirty="0" err="1"/>
              <a:t>án</a:t>
            </a:r>
            <a:r>
              <a:rPr lang="en-US" sz="2000" dirty="0"/>
              <a:t> C </a:t>
            </a:r>
            <a:r>
              <a:rPr lang="en-US" sz="2000" dirty="0" err="1"/>
              <a:t>là</a:t>
            </a:r>
            <a:r>
              <a:rPr lang="en-US" sz="2000" dirty="0"/>
              <a:t> </a:t>
            </a:r>
            <a:r>
              <a:rPr lang="en-US" sz="2000" dirty="0" err="1"/>
              <a:t>đúng</a:t>
            </a:r>
            <a:endParaRPr lang="en-US" sz="2000" dirty="0"/>
          </a:p>
          <a:p>
            <a:endParaRPr lang="en-US" sz="2000" dirty="0"/>
          </a:p>
        </p:txBody>
      </p:sp>
      <p:sp>
        <p:nvSpPr>
          <p:cNvPr id="3" name="Oval 2"/>
          <p:cNvSpPr/>
          <p:nvPr/>
        </p:nvSpPr>
        <p:spPr>
          <a:xfrm>
            <a:off x="3886200" y="1447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19386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anim calcmode="lin" valueType="num">
                                      <p:cBhvr additive="base">
                                        <p:cTn id="1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anim calcmode="lin" valueType="num">
                                      <p:cBhvr additive="base">
                                        <p:cTn id="1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 calcmode="lin" valueType="num">
                                      <p:cBhvr additive="base">
                                        <p:cTn id="1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anim calcmode="lin" valueType="num">
                                      <p:cBhvr additive="base">
                                        <p:cTn id="2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anim calcmode="lin" valueType="num">
                                      <p:cBhvr additive="base">
                                        <p:cTn id="2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anim calcmode="lin" valueType="num">
                                      <p:cBhvr additive="base">
                                        <p:cTn id="31"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3" end="13"/>
                                            </p:txEl>
                                          </p:spTgt>
                                        </p:tgtEl>
                                        <p:attrNameLst>
                                          <p:attrName>style.visibility</p:attrName>
                                        </p:attrNameLst>
                                      </p:cBhvr>
                                      <p:to>
                                        <p:strVal val="visible"/>
                                      </p:to>
                                    </p:set>
                                    <p:anim calcmode="lin" valueType="num">
                                      <p:cBhvr additive="base">
                                        <p:cTn id="35"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14" end="14"/>
                                            </p:txEl>
                                          </p:spTgt>
                                        </p:tgtEl>
                                        <p:attrNameLst>
                                          <p:attrName>style.visibility</p:attrName>
                                        </p:attrNameLst>
                                      </p:cBhvr>
                                      <p:to>
                                        <p:strVal val="visible"/>
                                      </p:to>
                                    </p:set>
                                    <p:anim calcmode="lin" valueType="num">
                                      <p:cBhvr additive="base">
                                        <p:cTn id="39"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4" end="14"/>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2">
                                            <p:txEl>
                                              <p:pRg st="15" end="15"/>
                                            </p:txEl>
                                          </p:spTgt>
                                        </p:tgtEl>
                                        <p:attrNameLst>
                                          <p:attrName>style.visibility</p:attrName>
                                        </p:attrNameLst>
                                      </p:cBhvr>
                                      <p:to>
                                        <p:strVal val="visible"/>
                                      </p:to>
                                    </p:set>
                                    <p:anim calcmode="lin" valueType="num">
                                      <p:cBhvr additive="base">
                                        <p:cTn id="43" dur="500" fill="hold"/>
                                        <p:tgtEl>
                                          <p:spTgt spid="2">
                                            <p:txEl>
                                              <p:pRg st="15" end="1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15" end="15"/>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2">
                                            <p:txEl>
                                              <p:pRg st="16" end="16"/>
                                            </p:txEl>
                                          </p:spTgt>
                                        </p:tgtEl>
                                        <p:attrNameLst>
                                          <p:attrName>style.visibility</p:attrName>
                                        </p:attrNameLst>
                                      </p:cBhvr>
                                      <p:to>
                                        <p:strVal val="visible"/>
                                      </p:to>
                                    </p:set>
                                    <p:anim calcmode="lin" valueType="num">
                                      <p:cBhvr additive="base">
                                        <p:cTn id="47" dur="500" fill="hold"/>
                                        <p:tgtEl>
                                          <p:spTgt spid="2">
                                            <p:txEl>
                                              <p:pRg st="16" end="1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
                                            <p:txEl>
                                              <p:pRg st="16" end="16"/>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2">
                                            <p:txEl>
                                              <p:pRg st="17" end="17"/>
                                            </p:txEl>
                                          </p:spTgt>
                                        </p:tgtEl>
                                        <p:attrNameLst>
                                          <p:attrName>style.visibility</p:attrName>
                                        </p:attrNameLst>
                                      </p:cBhvr>
                                      <p:to>
                                        <p:strVal val="visible"/>
                                      </p:to>
                                    </p:set>
                                    <p:anim calcmode="lin" valueType="num">
                                      <p:cBhvr additive="base">
                                        <p:cTn id="51" dur="500" fill="hold"/>
                                        <p:tgtEl>
                                          <p:spTgt spid="2">
                                            <p:txEl>
                                              <p:pRg st="17" end="17"/>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2">
                                            <p:txEl>
                                              <p:pRg st="17" end="17"/>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3"/>
                                        </p:tgtEl>
                                        <p:attrNameLst>
                                          <p:attrName>style.visibility</p:attrName>
                                        </p:attrNameLst>
                                      </p:cBhvr>
                                      <p:to>
                                        <p:strVal val="visible"/>
                                      </p:to>
                                    </p:set>
                                    <p:animEffect transition="in" filter="fade">
                                      <p:cBhvr>
                                        <p:cTn id="57" dur="1000"/>
                                        <p:tgtEl>
                                          <p:spTgt spid="3"/>
                                        </p:tgtEl>
                                      </p:cBhvr>
                                    </p:animEffect>
                                    <p:anim calcmode="lin" valueType="num">
                                      <p:cBhvr>
                                        <p:cTn id="58" dur="1000" fill="hold"/>
                                        <p:tgtEl>
                                          <p:spTgt spid="3"/>
                                        </p:tgtEl>
                                        <p:attrNameLst>
                                          <p:attrName>ppt_x</p:attrName>
                                        </p:attrNameLst>
                                      </p:cBhvr>
                                      <p:tavLst>
                                        <p:tav tm="0">
                                          <p:val>
                                            <p:strVal val="#ppt_x"/>
                                          </p:val>
                                        </p:tav>
                                        <p:tav tm="100000">
                                          <p:val>
                                            <p:strVal val="#ppt_x"/>
                                          </p:val>
                                        </p:tav>
                                      </p:tavLst>
                                    </p:anim>
                                    <p:anim calcmode="lin" valueType="num">
                                      <p:cBhvr>
                                        <p:cTn id="5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6325" y="0"/>
            <a:ext cx="8610600" cy="7201972"/>
          </a:xfrm>
          <a:prstGeom prst="rect">
            <a:avLst/>
          </a:prstGeom>
          <a:noFill/>
        </p:spPr>
        <p:txBody>
          <a:bodyPr wrap="square" rtlCol="0">
            <a:spAutoFit/>
          </a:bodyPr>
          <a:lstStyle/>
          <a:p>
            <a:r>
              <a:rPr lang="en-US" sz="2200" b="1" dirty="0"/>
              <a:t>Question 17</a:t>
            </a:r>
            <a:r>
              <a:rPr lang="vi-VN" sz="2200" dirty="0"/>
              <a:t>. </a:t>
            </a:r>
            <a:r>
              <a:rPr lang="vi-VN" sz="2200" i="1" dirty="0"/>
              <a:t>Dick is thanking Michelle for giving him the gift on his birthday</a:t>
            </a:r>
            <a:r>
              <a:rPr lang="vi-VN" sz="2200" dirty="0"/>
              <a:t>. </a:t>
            </a:r>
            <a:endParaRPr lang="en-US" sz="2200" dirty="0"/>
          </a:p>
          <a:p>
            <a:r>
              <a:rPr lang="en-US" sz="2200" dirty="0" smtClean="0"/>
              <a:t>- </a:t>
            </a:r>
            <a:r>
              <a:rPr lang="vi-VN" sz="2200" b="1" dirty="0"/>
              <a:t>Dick</a:t>
            </a:r>
            <a:r>
              <a:rPr lang="vi-VN" sz="2200" dirty="0"/>
              <a:t>: “Thanks for the nice gift you brought to me!” </a:t>
            </a:r>
            <a:r>
              <a:rPr lang="en-US" sz="2200" dirty="0"/>
              <a:t> </a:t>
            </a:r>
            <a:r>
              <a:rPr lang="en-US" sz="2200" dirty="0" smtClean="0"/>
              <a:t>- </a:t>
            </a:r>
            <a:r>
              <a:rPr lang="vi-VN" sz="2200" b="1" dirty="0"/>
              <a:t>Michelle</a:t>
            </a:r>
            <a:r>
              <a:rPr lang="vi-VN" sz="2200" dirty="0"/>
              <a:t>: “</a:t>
            </a:r>
            <a:r>
              <a:rPr lang="en-US" sz="2200" dirty="0"/>
              <a:t>________</a:t>
            </a:r>
            <a:r>
              <a:rPr lang="vi-VN" sz="2200" dirty="0"/>
              <a:t>” </a:t>
            </a:r>
            <a:endParaRPr lang="en-US" sz="2200" dirty="0"/>
          </a:p>
          <a:p>
            <a:r>
              <a:rPr lang="vi-VN" sz="2200" b="1" dirty="0" smtClean="0"/>
              <a:t>A</a:t>
            </a:r>
            <a:r>
              <a:rPr lang="vi-VN" sz="2200" dirty="0"/>
              <a:t>. Welcome! I’m glad you like it 	</a:t>
            </a:r>
            <a:r>
              <a:rPr lang="vi-VN" sz="2200" b="1" dirty="0"/>
              <a:t>B</a:t>
            </a:r>
            <a:r>
              <a:rPr lang="vi-VN" sz="2200" dirty="0"/>
              <a:t>. Not at all </a:t>
            </a:r>
            <a:endParaRPr lang="en-US" sz="2200" dirty="0"/>
          </a:p>
          <a:p>
            <a:r>
              <a:rPr lang="vi-VN" sz="2200" b="1" dirty="0" smtClean="0"/>
              <a:t>C</a:t>
            </a:r>
            <a:r>
              <a:rPr lang="vi-VN" sz="2200" dirty="0"/>
              <a:t>. Actually speaking, I myself don’t like it 	</a:t>
            </a:r>
            <a:r>
              <a:rPr lang="vi-VN" sz="2200" b="1" dirty="0"/>
              <a:t>D</a:t>
            </a:r>
            <a:r>
              <a:rPr lang="vi-VN" sz="2200" dirty="0"/>
              <a:t>. All right! Do you know how much it costs?</a:t>
            </a:r>
            <a:endParaRPr lang="en-US" sz="2200" dirty="0"/>
          </a:p>
          <a:p>
            <a:r>
              <a:rPr lang="vi-VN" sz="2200" dirty="0" smtClean="0"/>
              <a:t>Kiến </a:t>
            </a:r>
            <a:r>
              <a:rPr lang="vi-VN" sz="2200" dirty="0"/>
              <a:t>thức: </a:t>
            </a:r>
            <a:r>
              <a:rPr lang="en-US" sz="2200" dirty="0" err="1"/>
              <a:t>Tình</a:t>
            </a:r>
            <a:r>
              <a:rPr lang="en-US" sz="2200" dirty="0"/>
              <a:t> </a:t>
            </a:r>
            <a:r>
              <a:rPr lang="en-US" sz="2200" dirty="0" err="1"/>
              <a:t>huống</a:t>
            </a:r>
            <a:r>
              <a:rPr lang="en-US" sz="2200" dirty="0"/>
              <a:t> </a:t>
            </a:r>
            <a:r>
              <a:rPr lang="en-US" sz="2200" dirty="0" err="1"/>
              <a:t>giao</a:t>
            </a:r>
            <a:r>
              <a:rPr lang="en-US" sz="2200" dirty="0"/>
              <a:t> </a:t>
            </a:r>
            <a:r>
              <a:rPr lang="en-US" sz="2200" dirty="0" err="1"/>
              <a:t>tiếp</a:t>
            </a:r>
            <a:r>
              <a:rPr lang="en-US" sz="2200" dirty="0"/>
              <a:t> (</a:t>
            </a:r>
            <a:r>
              <a:rPr lang="en-US" sz="2200" dirty="0" err="1"/>
              <a:t>Đáp</a:t>
            </a:r>
            <a:r>
              <a:rPr lang="en-US" sz="2200" dirty="0"/>
              <a:t> </a:t>
            </a:r>
            <a:r>
              <a:rPr lang="en-US" sz="2200" dirty="0" err="1"/>
              <a:t>lại</a:t>
            </a:r>
            <a:r>
              <a:rPr lang="en-US" sz="2200" dirty="0"/>
              <a:t> </a:t>
            </a:r>
            <a:r>
              <a:rPr lang="en-US" sz="2200" dirty="0" err="1"/>
              <a:t>lời</a:t>
            </a:r>
            <a:r>
              <a:rPr lang="en-US" sz="2200" dirty="0"/>
              <a:t> </a:t>
            </a:r>
            <a:r>
              <a:rPr lang="en-US" sz="2200" dirty="0" err="1"/>
              <a:t>cảm</a:t>
            </a:r>
            <a:r>
              <a:rPr lang="en-US" sz="2200" dirty="0"/>
              <a:t> </a:t>
            </a:r>
            <a:r>
              <a:rPr lang="en-US" sz="2200" dirty="0" err="1"/>
              <a:t>ơn</a:t>
            </a:r>
            <a:r>
              <a:rPr lang="en-US" sz="2200" dirty="0"/>
              <a:t>)</a:t>
            </a:r>
          </a:p>
          <a:p>
            <a:r>
              <a:rPr lang="en-US" sz="2200" dirty="0" err="1"/>
              <a:t>Xét</a:t>
            </a:r>
            <a:r>
              <a:rPr lang="en-US" sz="2200" dirty="0"/>
              <a:t> </a:t>
            </a:r>
            <a:r>
              <a:rPr lang="en-US" sz="2200" dirty="0" err="1"/>
              <a:t>tình</a:t>
            </a:r>
            <a:r>
              <a:rPr lang="en-US" sz="2200" dirty="0"/>
              <a:t> </a:t>
            </a:r>
            <a:r>
              <a:rPr lang="en-US" sz="2200" dirty="0" err="1"/>
              <a:t>huống</a:t>
            </a:r>
            <a:r>
              <a:rPr lang="en-US" sz="2200" dirty="0"/>
              <a:t> </a:t>
            </a:r>
            <a:r>
              <a:rPr lang="en-US" sz="2200" dirty="0" err="1"/>
              <a:t>giao</a:t>
            </a:r>
            <a:r>
              <a:rPr lang="en-US" sz="2200" dirty="0"/>
              <a:t> </a:t>
            </a:r>
            <a:r>
              <a:rPr lang="en-US" sz="2200" dirty="0" err="1"/>
              <a:t>tiếp</a:t>
            </a:r>
            <a:r>
              <a:rPr lang="en-US" sz="2200" dirty="0"/>
              <a:t>:</a:t>
            </a:r>
          </a:p>
          <a:p>
            <a:r>
              <a:rPr lang="en-US" sz="2200" dirty="0"/>
              <a:t>Dick </a:t>
            </a:r>
            <a:r>
              <a:rPr lang="en-US" sz="2200" dirty="0" err="1"/>
              <a:t>cảm</a:t>
            </a:r>
            <a:r>
              <a:rPr lang="en-US" sz="2200" dirty="0"/>
              <a:t> </a:t>
            </a:r>
            <a:r>
              <a:rPr lang="en-US" sz="2200" dirty="0" err="1"/>
              <a:t>ơn</a:t>
            </a:r>
            <a:r>
              <a:rPr lang="en-US" sz="2200" dirty="0"/>
              <a:t> Michelle </a:t>
            </a:r>
            <a:r>
              <a:rPr lang="en-US" sz="2200" dirty="0" err="1"/>
              <a:t>vì</a:t>
            </a:r>
            <a:r>
              <a:rPr lang="en-US" sz="2200" dirty="0"/>
              <a:t> </a:t>
            </a:r>
            <a:r>
              <a:rPr lang="en-US" sz="2200" dirty="0" err="1"/>
              <a:t>đã</a:t>
            </a:r>
            <a:r>
              <a:rPr lang="en-US" sz="2200" dirty="0"/>
              <a:t> </a:t>
            </a:r>
            <a:r>
              <a:rPr lang="en-US" sz="2200" dirty="0" err="1"/>
              <a:t>tặng</a:t>
            </a:r>
            <a:r>
              <a:rPr lang="en-US" sz="2200" dirty="0"/>
              <a:t> </a:t>
            </a:r>
            <a:r>
              <a:rPr lang="en-US" sz="2200" dirty="0" err="1"/>
              <a:t>anh</a:t>
            </a:r>
            <a:r>
              <a:rPr lang="en-US" sz="2200" dirty="0"/>
              <a:t> </a:t>
            </a:r>
            <a:r>
              <a:rPr lang="en-US" sz="2200" dirty="0" err="1"/>
              <a:t>món</a:t>
            </a:r>
            <a:r>
              <a:rPr lang="en-US" sz="2200" dirty="0"/>
              <a:t> </a:t>
            </a:r>
            <a:r>
              <a:rPr lang="en-US" sz="2200" dirty="0" err="1"/>
              <a:t>quà</a:t>
            </a:r>
            <a:r>
              <a:rPr lang="en-US" sz="2200" dirty="0"/>
              <a:t> </a:t>
            </a:r>
            <a:r>
              <a:rPr lang="en-US" sz="2200" dirty="0" err="1"/>
              <a:t>vào</a:t>
            </a:r>
            <a:r>
              <a:rPr lang="en-US" sz="2200" dirty="0"/>
              <a:t> </a:t>
            </a:r>
            <a:r>
              <a:rPr lang="en-US" sz="2200" dirty="0" err="1"/>
              <a:t>ngày</a:t>
            </a:r>
            <a:r>
              <a:rPr lang="en-US" sz="2200" dirty="0"/>
              <a:t> </a:t>
            </a:r>
            <a:r>
              <a:rPr lang="en-US" sz="2200" dirty="0" err="1"/>
              <a:t>sinh</a:t>
            </a:r>
            <a:r>
              <a:rPr lang="en-US" sz="2200" dirty="0"/>
              <a:t> </a:t>
            </a:r>
            <a:r>
              <a:rPr lang="en-US" sz="2200" dirty="0" err="1"/>
              <a:t>nhật</a:t>
            </a:r>
            <a:r>
              <a:rPr lang="en-US" sz="2200" dirty="0"/>
              <a:t>.</a:t>
            </a:r>
          </a:p>
          <a:p>
            <a:r>
              <a:rPr lang="vi-VN" sz="2200" dirty="0"/>
              <a:t>- </a:t>
            </a:r>
            <a:r>
              <a:rPr lang="en-US" sz="2200" dirty="0"/>
              <a:t>Dick: “</a:t>
            </a:r>
            <a:r>
              <a:rPr lang="vi-VN" sz="2200" dirty="0"/>
              <a:t>Cám ơn vì món quà đẹp mà bạn tặng mình.</a:t>
            </a:r>
            <a:r>
              <a:rPr lang="en-US" sz="2200" dirty="0"/>
              <a:t>” - </a:t>
            </a:r>
            <a:r>
              <a:rPr lang="vi-VN" sz="2200" dirty="0"/>
              <a:t> Đây là lời cám ơn. </a:t>
            </a:r>
            <a:endParaRPr lang="en-US" sz="2200" dirty="0"/>
          </a:p>
          <a:p>
            <a:r>
              <a:rPr lang="vi-VN" sz="2200" dirty="0"/>
              <a:t>Đối với lời cám ơn, các câu trả lời thường là: (you are) welcome/ my pleasure/ don’t mention it/ (that’s) the least I can do... + một lời khách sáo.</a:t>
            </a:r>
            <a:endParaRPr lang="en-US" sz="2200" dirty="0"/>
          </a:p>
          <a:p>
            <a:r>
              <a:rPr lang="vi-VN" sz="2200" dirty="0"/>
              <a:t>Xét 4 đáp án. Chọn A là phù hợp nhất. </a:t>
            </a:r>
            <a:endParaRPr lang="en-US" sz="2200" dirty="0"/>
          </a:p>
          <a:p>
            <a:r>
              <a:rPr lang="vi-VN" sz="2200" dirty="0"/>
              <a:t>	A. Không có chi! Thật vui vì cậu thích nó. </a:t>
            </a:r>
            <a:endParaRPr lang="en-US" sz="2200" dirty="0"/>
          </a:p>
          <a:p>
            <a:r>
              <a:rPr lang="vi-VN" sz="2200" dirty="0"/>
              <a:t>	B. Không, không một tí nào hết. </a:t>
            </a:r>
            <a:endParaRPr lang="en-US" sz="2200" dirty="0"/>
          </a:p>
          <a:p>
            <a:r>
              <a:rPr lang="vi-VN" sz="2200" dirty="0"/>
              <a:t>	C. Thực ra thì bản thân mình chả thích nó. </a:t>
            </a:r>
            <a:endParaRPr lang="en-US" sz="2200" dirty="0"/>
          </a:p>
          <a:p>
            <a:r>
              <a:rPr lang="vi-VN" sz="2200" dirty="0"/>
              <a:t>	D. Được rồi! Thế cậu có biết nó giá bao nhiêu không? </a:t>
            </a:r>
            <a:endParaRPr lang="en-US" sz="2200" dirty="0"/>
          </a:p>
          <a:p>
            <a:endParaRPr lang="en-US" sz="2200" dirty="0"/>
          </a:p>
        </p:txBody>
      </p:sp>
      <p:sp>
        <p:nvSpPr>
          <p:cNvPr id="3" name="Oval 2"/>
          <p:cNvSpPr/>
          <p:nvPr/>
        </p:nvSpPr>
        <p:spPr>
          <a:xfrm>
            <a:off x="226325" y="1371600"/>
            <a:ext cx="383275"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58296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anim calcmode="lin" valueType="num">
                                      <p:cBhvr additive="base">
                                        <p:cTn id="1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 calcmode="lin" valueType="num">
                                      <p:cBhvr additive="base">
                                        <p:cTn id="1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anim calcmode="lin" valueType="num">
                                      <p:cBhvr additive="base">
                                        <p:cTn id="2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anim calcmode="lin" valueType="num">
                                      <p:cBhvr additive="base">
                                        <p:cTn id="27"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0" end="10"/>
                                            </p:txEl>
                                          </p:spTgt>
                                        </p:tgtEl>
                                        <p:attrNameLst>
                                          <p:attrName>style.visibility</p:attrName>
                                        </p:attrNameLst>
                                      </p:cBhvr>
                                      <p:to>
                                        <p:strVal val="visible"/>
                                      </p:to>
                                    </p:set>
                                    <p:anim calcmode="lin" valueType="num">
                                      <p:cBhvr additive="base">
                                        <p:cTn id="31"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1" end="11"/>
                                            </p:txEl>
                                          </p:spTgt>
                                        </p:tgtEl>
                                        <p:attrNameLst>
                                          <p:attrName>style.visibility</p:attrName>
                                        </p:attrNameLst>
                                      </p:cBhvr>
                                      <p:to>
                                        <p:strVal val="visible"/>
                                      </p:to>
                                    </p:set>
                                    <p:anim calcmode="lin" valueType="num">
                                      <p:cBhvr additive="base">
                                        <p:cTn id="35"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12" end="12"/>
                                            </p:txEl>
                                          </p:spTgt>
                                        </p:tgtEl>
                                        <p:attrNameLst>
                                          <p:attrName>style.visibility</p:attrName>
                                        </p:attrNameLst>
                                      </p:cBhvr>
                                      <p:to>
                                        <p:strVal val="visible"/>
                                      </p:to>
                                    </p:set>
                                    <p:anim calcmode="lin" valueType="num">
                                      <p:cBhvr additive="base">
                                        <p:cTn id="39"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2" end="12"/>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2">
                                            <p:txEl>
                                              <p:pRg st="13" end="13"/>
                                            </p:txEl>
                                          </p:spTgt>
                                        </p:tgtEl>
                                        <p:attrNameLst>
                                          <p:attrName>style.visibility</p:attrName>
                                        </p:attrNameLst>
                                      </p:cBhvr>
                                      <p:to>
                                        <p:strVal val="visible"/>
                                      </p:to>
                                    </p:set>
                                    <p:anim calcmode="lin" valueType="num">
                                      <p:cBhvr additive="base">
                                        <p:cTn id="43"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gtEl>
                                        <p:attrNameLst>
                                          <p:attrName>style.visibility</p:attrName>
                                        </p:attrNameLst>
                                      </p:cBhvr>
                                      <p:to>
                                        <p:strVal val="visible"/>
                                      </p:to>
                                    </p:set>
                                    <p:animEffect transition="in" filter="fade">
                                      <p:cBhvr>
                                        <p:cTn id="49" dur="1000"/>
                                        <p:tgtEl>
                                          <p:spTgt spid="3"/>
                                        </p:tgtEl>
                                      </p:cBhvr>
                                    </p:animEffect>
                                    <p:anim calcmode="lin" valueType="num">
                                      <p:cBhvr>
                                        <p:cTn id="50" dur="1000" fill="hold"/>
                                        <p:tgtEl>
                                          <p:spTgt spid="3"/>
                                        </p:tgtEl>
                                        <p:attrNameLst>
                                          <p:attrName>ppt_x</p:attrName>
                                        </p:attrNameLst>
                                      </p:cBhvr>
                                      <p:tavLst>
                                        <p:tav tm="0">
                                          <p:val>
                                            <p:strVal val="#ppt_x"/>
                                          </p:val>
                                        </p:tav>
                                        <p:tav tm="100000">
                                          <p:val>
                                            <p:strVal val="#ppt_x"/>
                                          </p:val>
                                        </p:tav>
                                      </p:tavLst>
                                    </p:anim>
                                    <p:anim calcmode="lin" valueType="num">
                                      <p:cBhvr>
                                        <p:cTn id="5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04800"/>
            <a:ext cx="8839200" cy="6740307"/>
          </a:xfrm>
          <a:prstGeom prst="rect">
            <a:avLst/>
          </a:prstGeom>
          <a:noFill/>
        </p:spPr>
        <p:txBody>
          <a:bodyPr wrap="square" rtlCol="0">
            <a:spAutoFit/>
          </a:bodyPr>
          <a:lstStyle/>
          <a:p>
            <a:r>
              <a:rPr lang="en-US" sz="2400" b="1" dirty="0"/>
              <a:t>Question 18</a:t>
            </a:r>
            <a:r>
              <a:rPr lang="vi-VN" sz="2400" dirty="0"/>
              <a:t>. </a:t>
            </a:r>
            <a:r>
              <a:rPr lang="en-US" sz="2400" b="1" dirty="0"/>
              <a:t>A</a:t>
            </a:r>
            <a:r>
              <a:rPr lang="en-US" sz="2400" dirty="0"/>
              <a:t>. beneﬁt	</a:t>
            </a:r>
            <a:r>
              <a:rPr lang="en-US" sz="2400" b="1" dirty="0"/>
              <a:t>B</a:t>
            </a:r>
            <a:r>
              <a:rPr lang="en-US" sz="2400" dirty="0"/>
              <a:t>. pesticide	</a:t>
            </a:r>
            <a:r>
              <a:rPr lang="en-US" sz="2400" b="1" dirty="0"/>
              <a:t>C</a:t>
            </a:r>
            <a:r>
              <a:rPr lang="en-US" sz="2400" dirty="0"/>
              <a:t>. cinema	</a:t>
            </a:r>
            <a:r>
              <a:rPr lang="en-US" sz="2400" b="1" dirty="0"/>
              <a:t>D</a:t>
            </a:r>
            <a:r>
              <a:rPr lang="en-US" sz="2400" dirty="0"/>
              <a:t>. aquatic</a:t>
            </a:r>
          </a:p>
          <a:p>
            <a:endParaRPr lang="en-US" sz="2400" b="1" dirty="0" smtClean="0"/>
          </a:p>
          <a:p>
            <a:r>
              <a:rPr lang="vi-VN" sz="2400" dirty="0" smtClean="0"/>
              <a:t>Kiến </a:t>
            </a:r>
            <a:r>
              <a:rPr lang="vi-VN" sz="2400" dirty="0"/>
              <a:t>thức: </a:t>
            </a:r>
            <a:r>
              <a:rPr lang="en-US" sz="2400" dirty="0" err="1"/>
              <a:t>Trọng</a:t>
            </a:r>
            <a:r>
              <a:rPr lang="en-US" sz="2400" dirty="0"/>
              <a:t> </a:t>
            </a:r>
            <a:r>
              <a:rPr lang="en-US" sz="2400" dirty="0" err="1"/>
              <a:t>âm</a:t>
            </a:r>
            <a:r>
              <a:rPr lang="en-US" sz="2400" dirty="0"/>
              <a:t> </a:t>
            </a:r>
            <a:r>
              <a:rPr lang="en-US" sz="2400" dirty="0" err="1"/>
              <a:t>của</a:t>
            </a:r>
            <a:r>
              <a:rPr lang="en-US" sz="2400" dirty="0"/>
              <a:t> </a:t>
            </a:r>
            <a:r>
              <a:rPr lang="en-US" sz="2400" dirty="0" err="1"/>
              <a:t>từ</a:t>
            </a:r>
            <a:r>
              <a:rPr lang="en-US" sz="2400" dirty="0"/>
              <a:t> 3 </a:t>
            </a:r>
            <a:r>
              <a:rPr lang="en-US" sz="2400" dirty="0" err="1"/>
              <a:t>âm</a:t>
            </a:r>
            <a:r>
              <a:rPr lang="en-US" sz="2400" dirty="0"/>
              <a:t> </a:t>
            </a:r>
            <a:r>
              <a:rPr lang="en-US" sz="2400" dirty="0" err="1"/>
              <a:t>tiết</a:t>
            </a:r>
            <a:endParaRPr lang="en-US" sz="2400" dirty="0"/>
          </a:p>
          <a:p>
            <a:r>
              <a:rPr lang="vi-VN" sz="2400" dirty="0"/>
              <a:t>Giải thích:</a:t>
            </a:r>
            <a:endParaRPr lang="en-US" sz="2400" dirty="0"/>
          </a:p>
          <a:p>
            <a:r>
              <a:rPr lang="vi-VN" sz="2400" dirty="0"/>
              <a:t>A. benefit /'benəfit/: trọng âm rơi vào âm tiết thứ nhất </a:t>
            </a:r>
            <a:r>
              <a:rPr lang="en-US" sz="2400" dirty="0" err="1"/>
              <a:t>vì</a:t>
            </a:r>
            <a:r>
              <a:rPr lang="en-US" sz="2400" dirty="0"/>
              <a:t> </a:t>
            </a:r>
            <a:r>
              <a:rPr lang="vi-VN" sz="2400" dirty="0"/>
              <a:t>theo quy tắc nếu tất cả các âm mà ngắn hết thì trọng âm rơi vào âm tiết đầu.</a:t>
            </a:r>
            <a:endParaRPr lang="en-US" sz="2400" dirty="0"/>
          </a:p>
          <a:p>
            <a:r>
              <a:rPr lang="vi-VN" sz="2400" dirty="0"/>
              <a:t>B. pesticide /'pestɪsʌɪd/: trọng âm rơi vào âm tiết thứ nhất </a:t>
            </a:r>
            <a:r>
              <a:rPr lang="en-US" sz="2400" dirty="0" err="1"/>
              <a:t>vì</a:t>
            </a:r>
            <a:r>
              <a:rPr lang="en-US" sz="2400" dirty="0"/>
              <a:t> </a:t>
            </a:r>
            <a:r>
              <a:rPr lang="vi-VN" sz="2400" dirty="0"/>
              <a:t>theo quy tắc đuôi -cide làm trọng âm dịch chuyển ba âm tính từ cuối lên.</a:t>
            </a:r>
            <a:endParaRPr lang="en-US" sz="2400" dirty="0"/>
          </a:p>
          <a:p>
            <a:r>
              <a:rPr lang="vi-VN" sz="2400" dirty="0"/>
              <a:t>C. cinema /'sinəmə/: trọng âm rơi vào âm tiết thứ nhất </a:t>
            </a:r>
            <a:r>
              <a:rPr lang="en-US" sz="2400" dirty="0" err="1"/>
              <a:t>vì</a:t>
            </a:r>
            <a:r>
              <a:rPr lang="en-US" sz="2400" dirty="0"/>
              <a:t> </a:t>
            </a:r>
            <a:r>
              <a:rPr lang="vi-VN" sz="2400" dirty="0"/>
              <a:t>theo quy tắc nếu tất cả các âm mà ngắn hết thì trọng âm rơi vào âm tiết đâu.</a:t>
            </a:r>
            <a:endParaRPr lang="en-US" sz="2400" dirty="0"/>
          </a:p>
          <a:p>
            <a:r>
              <a:rPr lang="vi-VN" sz="2400" dirty="0"/>
              <a:t>D. aquatic /ə‘kwætik/: trọng âm rơi vào âm tiết thứ hai </a:t>
            </a:r>
            <a:r>
              <a:rPr lang="en-US" sz="2400" dirty="0" err="1"/>
              <a:t>vì</a:t>
            </a:r>
            <a:r>
              <a:rPr lang="en-US" sz="2400" dirty="0"/>
              <a:t> </a:t>
            </a:r>
            <a:r>
              <a:rPr lang="vi-VN" sz="2400" dirty="0"/>
              <a:t>theo quy tắc đuôi -ic làm trọng âm rơi vào trước âm đó.</a:t>
            </a:r>
            <a:endParaRPr lang="en-US" sz="2400" dirty="0"/>
          </a:p>
          <a:p>
            <a:r>
              <a:rPr lang="vi-VN" sz="2400" dirty="0"/>
              <a:t>=&gt; Phương án D có trọng âm rơi vào âm tiết thứ hai, các phương án còn lại có trọng âm rơi vào âm tiết thứ nhất.</a:t>
            </a:r>
            <a:endParaRPr lang="en-US" sz="2400" dirty="0"/>
          </a:p>
          <a:p>
            <a:endParaRPr lang="en-US" sz="2400" dirty="0"/>
          </a:p>
        </p:txBody>
      </p:sp>
      <p:sp>
        <p:nvSpPr>
          <p:cNvPr id="3" name="Oval 2"/>
          <p:cNvSpPr/>
          <p:nvPr/>
        </p:nvSpPr>
        <p:spPr>
          <a:xfrm>
            <a:off x="7391400" y="304800"/>
            <a:ext cx="457200" cy="533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44928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 calcmode="lin" valueType="num">
                                      <p:cBhvr additive="base">
                                        <p:cTn id="1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 calcmode="lin" valueType="num">
                                      <p:cBhvr additive="base">
                                        <p:cTn id="2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 calcmode="lin" valueType="num">
                                      <p:cBhvr additive="base">
                                        <p:cTn id="2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 calcmode="lin" valueType="num">
                                      <p:cBhvr additive="base">
                                        <p:cTn id="31"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wipe(down)">
                                      <p:cBhvr>
                                        <p:cTn id="3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457200"/>
            <a:ext cx="8763000" cy="5632311"/>
          </a:xfrm>
          <a:prstGeom prst="rect">
            <a:avLst/>
          </a:prstGeom>
          <a:noFill/>
        </p:spPr>
        <p:txBody>
          <a:bodyPr wrap="square" rtlCol="0">
            <a:spAutoFit/>
          </a:bodyPr>
          <a:lstStyle/>
          <a:p>
            <a:r>
              <a:rPr lang="en-US" sz="2400" b="1" dirty="0"/>
              <a:t>Question 19</a:t>
            </a:r>
            <a:r>
              <a:rPr lang="vi-VN" sz="2400" dirty="0"/>
              <a:t>. </a:t>
            </a:r>
            <a:r>
              <a:rPr lang="en-US" sz="2400" b="1" dirty="0"/>
              <a:t>A</a:t>
            </a:r>
            <a:r>
              <a:rPr lang="en-US" sz="2400" dirty="0"/>
              <a:t>. shadow	</a:t>
            </a:r>
            <a:r>
              <a:rPr lang="en-US" sz="2400" b="1" dirty="0"/>
              <a:t>B</a:t>
            </a:r>
            <a:r>
              <a:rPr lang="en-US" sz="2400" dirty="0"/>
              <a:t>. lifelong	</a:t>
            </a:r>
            <a:r>
              <a:rPr lang="en-US" sz="2400" b="1" dirty="0"/>
              <a:t>C</a:t>
            </a:r>
            <a:r>
              <a:rPr lang="en-US" sz="2400" dirty="0"/>
              <a:t>. worship	</a:t>
            </a:r>
            <a:r>
              <a:rPr lang="en-US" sz="2400" b="1" dirty="0"/>
              <a:t>D</a:t>
            </a:r>
            <a:r>
              <a:rPr lang="en-US" sz="2400" dirty="0"/>
              <a:t>. unique</a:t>
            </a:r>
          </a:p>
          <a:p>
            <a:endParaRPr lang="en-US" sz="2400" b="1" dirty="0" smtClean="0"/>
          </a:p>
          <a:p>
            <a:r>
              <a:rPr lang="vi-VN" sz="2400" dirty="0" smtClean="0"/>
              <a:t>Kiến </a:t>
            </a:r>
            <a:r>
              <a:rPr lang="vi-VN" sz="2400" dirty="0"/>
              <a:t>thức: </a:t>
            </a:r>
            <a:r>
              <a:rPr lang="en-US" sz="2400" dirty="0" err="1"/>
              <a:t>Trọng</a:t>
            </a:r>
            <a:r>
              <a:rPr lang="en-US" sz="2400" dirty="0"/>
              <a:t> </a:t>
            </a:r>
            <a:r>
              <a:rPr lang="en-US" sz="2400" dirty="0" err="1"/>
              <a:t>âm</a:t>
            </a:r>
            <a:r>
              <a:rPr lang="en-US" sz="2400" dirty="0"/>
              <a:t> </a:t>
            </a:r>
            <a:r>
              <a:rPr lang="en-US" sz="2400" dirty="0" err="1"/>
              <a:t>của</a:t>
            </a:r>
            <a:r>
              <a:rPr lang="en-US" sz="2400" dirty="0"/>
              <a:t> </a:t>
            </a:r>
            <a:r>
              <a:rPr lang="en-US" sz="2400" dirty="0" err="1"/>
              <a:t>từ</a:t>
            </a:r>
            <a:r>
              <a:rPr lang="en-US" sz="2400" dirty="0"/>
              <a:t> 2 </a:t>
            </a:r>
            <a:r>
              <a:rPr lang="en-US" sz="2400" dirty="0" err="1"/>
              <a:t>âm</a:t>
            </a:r>
            <a:r>
              <a:rPr lang="en-US" sz="2400" dirty="0"/>
              <a:t> </a:t>
            </a:r>
            <a:r>
              <a:rPr lang="en-US" sz="2400" dirty="0" err="1"/>
              <a:t>tiết</a:t>
            </a:r>
            <a:endParaRPr lang="en-US" sz="2400" dirty="0"/>
          </a:p>
          <a:p>
            <a:r>
              <a:rPr lang="vi-VN" sz="2400" dirty="0"/>
              <a:t>Giải thích: </a:t>
            </a:r>
            <a:endParaRPr lang="en-US" sz="2400" dirty="0"/>
          </a:p>
          <a:p>
            <a:r>
              <a:rPr lang="en-US" sz="2400" dirty="0"/>
              <a:t>A. shadow /’∫</a:t>
            </a:r>
            <a:r>
              <a:rPr lang="en-US" sz="2400" dirty="0" err="1"/>
              <a:t>ædəʊ</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nhất</a:t>
            </a:r>
            <a:r>
              <a:rPr lang="en-US" sz="2400" dirty="0"/>
              <a:t> </a:t>
            </a:r>
            <a:r>
              <a:rPr lang="en-US" sz="2400" dirty="0" err="1"/>
              <a:t>vì</a:t>
            </a:r>
            <a:r>
              <a:rPr lang="en-US" sz="2400" dirty="0"/>
              <a:t> </a:t>
            </a:r>
            <a:r>
              <a:rPr lang="en-US" sz="2400" dirty="0" err="1"/>
              <a:t>theo</a:t>
            </a:r>
            <a:r>
              <a:rPr lang="en-US" sz="2400" dirty="0"/>
              <a:t> </a:t>
            </a:r>
            <a:r>
              <a:rPr lang="en-US" sz="2400" dirty="0" err="1"/>
              <a:t>nguyên</a:t>
            </a:r>
            <a:r>
              <a:rPr lang="en-US" sz="2400" dirty="0"/>
              <a:t> </a:t>
            </a:r>
            <a:r>
              <a:rPr lang="en-US" sz="2400" dirty="0" err="1"/>
              <a:t>tắc</a:t>
            </a:r>
            <a:r>
              <a:rPr lang="en-US" sz="2400" dirty="0"/>
              <a:t> </a:t>
            </a:r>
            <a:r>
              <a:rPr lang="en-US" sz="2400" dirty="0" err="1"/>
              <a:t>không</a:t>
            </a:r>
            <a:r>
              <a:rPr lang="en-US" sz="2400" dirty="0"/>
              <a:t> </a:t>
            </a:r>
            <a:r>
              <a:rPr lang="en-US" sz="2400" dirty="0" err="1"/>
              <a:t>bao</a:t>
            </a:r>
            <a:r>
              <a:rPr lang="en-US" sz="2400" dirty="0"/>
              <a:t> </a:t>
            </a:r>
            <a:r>
              <a:rPr lang="en-US" sz="2400" dirty="0" err="1"/>
              <a:t>giờ</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əʊ</a:t>
            </a:r>
            <a:r>
              <a:rPr lang="en-US" sz="2400" dirty="0"/>
              <a:t>/.</a:t>
            </a:r>
          </a:p>
          <a:p>
            <a:r>
              <a:rPr lang="en-US" sz="2400" dirty="0"/>
              <a:t>B. lifelong /'</a:t>
            </a:r>
            <a:r>
              <a:rPr lang="en-US" sz="2400" dirty="0" err="1"/>
              <a:t>laɪﬂɒŋ</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nhất</a:t>
            </a:r>
            <a:r>
              <a:rPr lang="en-US" sz="2400" dirty="0"/>
              <a:t> </a:t>
            </a:r>
            <a:r>
              <a:rPr lang="en-US" sz="2400" dirty="0" err="1"/>
              <a:t>vì</a:t>
            </a:r>
            <a:r>
              <a:rPr lang="en-US" sz="2400" dirty="0"/>
              <a:t> </a:t>
            </a:r>
            <a:r>
              <a:rPr lang="en-US" sz="2400" dirty="0" err="1"/>
              <a:t>theo</a:t>
            </a:r>
            <a:r>
              <a:rPr lang="en-US" sz="2400" dirty="0"/>
              <a:t> </a:t>
            </a:r>
            <a:r>
              <a:rPr lang="en-US" sz="2400" dirty="0" err="1"/>
              <a:t>nguyên</a:t>
            </a:r>
            <a:r>
              <a:rPr lang="en-US" sz="2400" dirty="0"/>
              <a:t> </a:t>
            </a:r>
            <a:r>
              <a:rPr lang="en-US" sz="2400" dirty="0" err="1"/>
              <a:t>tắc</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nguyên</a:t>
            </a:r>
            <a:r>
              <a:rPr lang="en-US" sz="2400" dirty="0"/>
              <a:t> </a:t>
            </a:r>
            <a:r>
              <a:rPr lang="en-US" sz="2400" dirty="0" err="1"/>
              <a:t>âm</a:t>
            </a:r>
            <a:r>
              <a:rPr lang="en-US" sz="2400" dirty="0"/>
              <a:t> </a:t>
            </a:r>
            <a:r>
              <a:rPr lang="en-US" sz="2400" dirty="0" err="1"/>
              <a:t>đôi</a:t>
            </a:r>
            <a:r>
              <a:rPr lang="en-US" sz="2400" dirty="0"/>
              <a:t> /</a:t>
            </a:r>
            <a:r>
              <a:rPr lang="en-US" sz="2400" dirty="0" err="1"/>
              <a:t>aɪ</a:t>
            </a:r>
            <a:r>
              <a:rPr lang="en-US" sz="2400" dirty="0"/>
              <a:t>/.</a:t>
            </a:r>
          </a:p>
          <a:p>
            <a:r>
              <a:rPr lang="en-US" sz="2400" dirty="0"/>
              <a:t>C. worship /'</a:t>
            </a:r>
            <a:r>
              <a:rPr lang="en-US" sz="2400" dirty="0" err="1"/>
              <a:t>wɜ</a:t>
            </a:r>
            <a:r>
              <a:rPr lang="en-US" sz="2400" dirty="0"/>
              <a:t>:∫</a:t>
            </a:r>
            <a:r>
              <a:rPr lang="en-US" sz="2400" dirty="0" err="1"/>
              <a:t>ɪp</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nhất</a:t>
            </a:r>
            <a:r>
              <a:rPr lang="en-US" sz="2400" dirty="0"/>
              <a:t> </a:t>
            </a:r>
            <a:r>
              <a:rPr lang="en-US" sz="2400" dirty="0" err="1"/>
              <a:t>vì</a:t>
            </a:r>
            <a:r>
              <a:rPr lang="en-US" sz="2400" dirty="0"/>
              <a:t> </a:t>
            </a:r>
            <a:r>
              <a:rPr lang="en-US" sz="2400" dirty="0" err="1"/>
              <a:t>theo</a:t>
            </a:r>
            <a:r>
              <a:rPr lang="en-US" sz="2400" dirty="0"/>
              <a:t> </a:t>
            </a:r>
            <a:r>
              <a:rPr lang="en-US" sz="2400" dirty="0" err="1"/>
              <a:t>nguyên</a:t>
            </a:r>
            <a:r>
              <a:rPr lang="en-US" sz="2400" dirty="0"/>
              <a:t> </a:t>
            </a:r>
            <a:r>
              <a:rPr lang="en-US" sz="2400" dirty="0" err="1"/>
              <a:t>tắc</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nguyên</a:t>
            </a:r>
            <a:r>
              <a:rPr lang="en-US" sz="2400" dirty="0"/>
              <a:t> </a:t>
            </a:r>
            <a:r>
              <a:rPr lang="en-US" sz="2400" dirty="0" err="1"/>
              <a:t>âm</a:t>
            </a:r>
            <a:r>
              <a:rPr lang="en-US" sz="2400" dirty="0"/>
              <a:t> </a:t>
            </a:r>
            <a:r>
              <a:rPr lang="en-US" sz="2400" dirty="0" err="1"/>
              <a:t>dài</a:t>
            </a:r>
            <a:r>
              <a:rPr lang="en-US" sz="2400" dirty="0"/>
              <a:t> /ɜ:/.</a:t>
            </a:r>
          </a:p>
          <a:p>
            <a:r>
              <a:rPr lang="en-US" sz="2400" dirty="0"/>
              <a:t>D. unique /</a:t>
            </a:r>
            <a:r>
              <a:rPr lang="en-US" sz="2400" dirty="0" err="1"/>
              <a:t>ju'ni:k</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hai</a:t>
            </a:r>
            <a:r>
              <a:rPr lang="en-US" sz="2400" dirty="0"/>
              <a:t> </a:t>
            </a:r>
            <a:r>
              <a:rPr lang="en-US" sz="2400" dirty="0" err="1"/>
              <a:t>vì</a:t>
            </a:r>
            <a:r>
              <a:rPr lang="en-US" sz="2400" dirty="0"/>
              <a:t> </a:t>
            </a:r>
            <a:r>
              <a:rPr lang="en-US" sz="2400" dirty="0" err="1"/>
              <a:t>theo</a:t>
            </a:r>
            <a:r>
              <a:rPr lang="en-US" sz="2400" dirty="0"/>
              <a:t> </a:t>
            </a:r>
            <a:r>
              <a:rPr lang="en-US" sz="2400" dirty="0" err="1"/>
              <a:t>nguyên</a:t>
            </a:r>
            <a:r>
              <a:rPr lang="en-US" sz="2400" dirty="0"/>
              <a:t> </a:t>
            </a:r>
            <a:r>
              <a:rPr lang="en-US" sz="2400" dirty="0" err="1"/>
              <a:t>tắc</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nguyên</a:t>
            </a:r>
            <a:r>
              <a:rPr lang="en-US" sz="2400" dirty="0"/>
              <a:t> </a:t>
            </a:r>
            <a:r>
              <a:rPr lang="en-US" sz="2400" dirty="0" err="1"/>
              <a:t>âm</a:t>
            </a:r>
            <a:r>
              <a:rPr lang="en-US" sz="2400" dirty="0"/>
              <a:t> </a:t>
            </a:r>
            <a:r>
              <a:rPr lang="en-US" sz="2400" dirty="0" err="1"/>
              <a:t>dài</a:t>
            </a:r>
            <a:r>
              <a:rPr lang="en-US" sz="2400" dirty="0"/>
              <a:t> /i:/.</a:t>
            </a:r>
          </a:p>
          <a:p>
            <a:r>
              <a:rPr lang="en-US" sz="2400" dirty="0"/>
              <a:t>=&gt; </a:t>
            </a:r>
            <a:r>
              <a:rPr lang="en-US" sz="2400" dirty="0" err="1"/>
              <a:t>Phương</a:t>
            </a:r>
            <a:r>
              <a:rPr lang="en-US" sz="2400" dirty="0"/>
              <a:t> </a:t>
            </a:r>
            <a:r>
              <a:rPr lang="en-US" sz="2400" dirty="0" err="1"/>
              <a:t>án</a:t>
            </a:r>
            <a:r>
              <a:rPr lang="en-US" sz="2400" dirty="0"/>
              <a:t> D </a:t>
            </a:r>
            <a:r>
              <a:rPr lang="en-US" sz="2400" dirty="0" err="1"/>
              <a:t>có</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hai</a:t>
            </a:r>
            <a:r>
              <a:rPr lang="en-US" sz="2400" dirty="0"/>
              <a:t>, </a:t>
            </a:r>
            <a:r>
              <a:rPr lang="en-US" sz="2400" dirty="0" err="1"/>
              <a:t>các</a:t>
            </a:r>
            <a:r>
              <a:rPr lang="en-US" sz="2400" dirty="0"/>
              <a:t> </a:t>
            </a:r>
            <a:r>
              <a:rPr lang="en-US" sz="2400" dirty="0" err="1"/>
              <a:t>phương</a:t>
            </a:r>
            <a:r>
              <a:rPr lang="en-US" sz="2400" dirty="0"/>
              <a:t> </a:t>
            </a:r>
            <a:r>
              <a:rPr lang="en-US" sz="2400" dirty="0" err="1"/>
              <a:t>án</a:t>
            </a:r>
            <a:r>
              <a:rPr lang="en-US" sz="2400" dirty="0"/>
              <a:t> </a:t>
            </a:r>
            <a:r>
              <a:rPr lang="en-US" sz="2400" dirty="0" err="1"/>
              <a:t>còn</a:t>
            </a:r>
            <a:r>
              <a:rPr lang="en-US" sz="2400" dirty="0"/>
              <a:t> </a:t>
            </a:r>
            <a:r>
              <a:rPr lang="en-US" sz="2400" dirty="0" err="1"/>
              <a:t>lại</a:t>
            </a:r>
            <a:r>
              <a:rPr lang="en-US" sz="2400" dirty="0"/>
              <a:t> </a:t>
            </a:r>
            <a:r>
              <a:rPr lang="en-US" sz="2400" dirty="0" err="1"/>
              <a:t>có</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nhất</a:t>
            </a:r>
            <a:r>
              <a:rPr lang="en-US" sz="2400" dirty="0"/>
              <a:t>.</a:t>
            </a:r>
          </a:p>
          <a:p>
            <a:endParaRPr lang="en-US" sz="2400" dirty="0"/>
          </a:p>
        </p:txBody>
      </p:sp>
      <p:sp>
        <p:nvSpPr>
          <p:cNvPr id="3" name="Oval 2"/>
          <p:cNvSpPr/>
          <p:nvPr/>
        </p:nvSpPr>
        <p:spPr>
          <a:xfrm>
            <a:off x="7467600" y="457200"/>
            <a:ext cx="381000" cy="533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71350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 calcmode="lin" valueType="num">
                                      <p:cBhvr additive="base">
                                        <p:cTn id="1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 calcmode="lin" valueType="num">
                                      <p:cBhvr additive="base">
                                        <p:cTn id="2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 calcmode="lin" valueType="num">
                                      <p:cBhvr additive="base">
                                        <p:cTn id="2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 calcmode="lin" valueType="num">
                                      <p:cBhvr additive="base">
                                        <p:cTn id="31"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fill="hold"/>
                                        <p:tgtEl>
                                          <p:spTgt spid="3"/>
                                        </p:tgtEl>
                                        <p:attrNameLst>
                                          <p:attrName>ppt_x</p:attrName>
                                        </p:attrNameLst>
                                      </p:cBhvr>
                                      <p:tavLst>
                                        <p:tav tm="0">
                                          <p:val>
                                            <p:strVal val="#ppt_x"/>
                                          </p:val>
                                        </p:tav>
                                        <p:tav tm="100000">
                                          <p:val>
                                            <p:strVal val="#ppt_x"/>
                                          </p:val>
                                        </p:tav>
                                      </p:tavLst>
                                    </p:anim>
                                    <p:anim calcmode="lin" valueType="num">
                                      <p:cBhvr additive="base">
                                        <p:cTn id="3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763000" cy="4524315"/>
          </a:xfrm>
          <a:prstGeom prst="rect">
            <a:avLst/>
          </a:prstGeom>
          <a:noFill/>
        </p:spPr>
        <p:txBody>
          <a:bodyPr wrap="square" rtlCol="0">
            <a:spAutoFit/>
          </a:bodyPr>
          <a:lstStyle/>
          <a:p>
            <a:r>
              <a:rPr lang="en-US" sz="2400" b="1" dirty="0"/>
              <a:t>Question 2</a:t>
            </a:r>
            <a:r>
              <a:rPr lang="en-US" sz="2400" dirty="0"/>
              <a:t>. </a:t>
            </a:r>
            <a:r>
              <a:rPr lang="vi-VN" sz="2400" dirty="0"/>
              <a:t>Squid Game is not appropriate for kids under the age of 17, </a:t>
            </a:r>
            <a:r>
              <a:rPr lang="en-US" sz="2400" dirty="0"/>
              <a:t>________</a:t>
            </a:r>
            <a:r>
              <a:rPr lang="vi-VN" sz="2400" dirty="0"/>
              <a:t>?</a:t>
            </a:r>
            <a:endParaRPr lang="en-US" sz="2400" dirty="0"/>
          </a:p>
          <a:p>
            <a:r>
              <a:rPr lang="vi-VN" sz="2400" dirty="0"/>
              <a:t>	</a:t>
            </a:r>
            <a:r>
              <a:rPr lang="vi-VN" sz="2400" b="1" dirty="0"/>
              <a:t>A</a:t>
            </a:r>
            <a:r>
              <a:rPr lang="vi-VN" sz="2400" dirty="0"/>
              <a:t>. does it	</a:t>
            </a:r>
            <a:r>
              <a:rPr lang="vi-VN" sz="2400" b="1" dirty="0"/>
              <a:t>B</a:t>
            </a:r>
            <a:r>
              <a:rPr lang="vi-VN" sz="2400" dirty="0"/>
              <a:t>. is it	</a:t>
            </a:r>
            <a:r>
              <a:rPr lang="vi-VN" sz="2400" b="1" dirty="0"/>
              <a:t>C</a:t>
            </a:r>
            <a:r>
              <a:rPr lang="vi-VN" sz="2400" dirty="0"/>
              <a:t>. isn’t it	</a:t>
            </a:r>
            <a:r>
              <a:rPr lang="vi-VN" sz="2400" b="1" dirty="0"/>
              <a:t>D</a:t>
            </a:r>
            <a:r>
              <a:rPr lang="vi-VN" sz="2400" dirty="0"/>
              <a:t>. doesn’t it</a:t>
            </a:r>
            <a:endParaRPr lang="en-US" sz="2400" dirty="0"/>
          </a:p>
          <a:p>
            <a:endParaRPr lang="en-US" sz="2400" b="1" dirty="0" smtClean="0"/>
          </a:p>
          <a:p>
            <a:r>
              <a:rPr lang="vi-VN" sz="2400" dirty="0" smtClean="0"/>
              <a:t>Kiến </a:t>
            </a:r>
            <a:r>
              <a:rPr lang="vi-VN" sz="2400" dirty="0"/>
              <a:t>thức: </a:t>
            </a:r>
            <a:r>
              <a:rPr lang="en-US" sz="2400" dirty="0" err="1"/>
              <a:t>Câu</a:t>
            </a:r>
            <a:r>
              <a:rPr lang="en-US" sz="2400" dirty="0"/>
              <a:t> </a:t>
            </a:r>
            <a:r>
              <a:rPr lang="en-US" sz="2400" dirty="0" err="1"/>
              <a:t>hỏi</a:t>
            </a:r>
            <a:r>
              <a:rPr lang="en-US" sz="2400" dirty="0"/>
              <a:t> </a:t>
            </a:r>
            <a:r>
              <a:rPr lang="en-US" sz="2400" dirty="0" err="1"/>
              <a:t>đuôi</a:t>
            </a:r>
            <a:endParaRPr lang="en-US" sz="2400" dirty="0"/>
          </a:p>
          <a:p>
            <a:r>
              <a:rPr lang="en-US" sz="2400" dirty="0" err="1"/>
              <a:t>Giải</a:t>
            </a:r>
            <a:r>
              <a:rPr lang="en-US" sz="2400" dirty="0"/>
              <a:t> </a:t>
            </a:r>
            <a:r>
              <a:rPr lang="en-US" sz="2400" dirty="0" err="1"/>
              <a:t>thích</a:t>
            </a:r>
            <a:r>
              <a:rPr lang="en-US" sz="2400" dirty="0"/>
              <a:t>:</a:t>
            </a:r>
          </a:p>
          <a:p>
            <a:r>
              <a:rPr lang="en-US" sz="2400" dirty="0" err="1"/>
              <a:t>Động</a:t>
            </a:r>
            <a:r>
              <a:rPr lang="en-US" sz="2400" dirty="0"/>
              <a:t> </a:t>
            </a:r>
            <a:r>
              <a:rPr lang="en-US" sz="2400" dirty="0" err="1"/>
              <a:t>từ</a:t>
            </a:r>
            <a:r>
              <a:rPr lang="en-US" sz="2400" dirty="0"/>
              <a:t> </a:t>
            </a:r>
            <a:r>
              <a:rPr lang="en-US" sz="2400" dirty="0" err="1"/>
              <a:t>của</a:t>
            </a:r>
            <a:r>
              <a:rPr lang="en-US" sz="2400" dirty="0"/>
              <a:t> </a:t>
            </a:r>
            <a:r>
              <a:rPr lang="en-US" sz="2400" dirty="0" err="1"/>
              <a:t>trần</a:t>
            </a:r>
            <a:r>
              <a:rPr lang="en-US" sz="2400" dirty="0"/>
              <a:t> </a:t>
            </a:r>
            <a:r>
              <a:rPr lang="en-US" sz="2400" dirty="0" err="1"/>
              <a:t>thuật</a:t>
            </a:r>
            <a:r>
              <a:rPr lang="en-US" sz="2400" dirty="0"/>
              <a:t> </a:t>
            </a:r>
            <a:r>
              <a:rPr lang="en-US" sz="2400" dirty="0" err="1"/>
              <a:t>là</a:t>
            </a:r>
            <a:r>
              <a:rPr lang="en-US" sz="2400" dirty="0"/>
              <a:t> IS </a:t>
            </a:r>
            <a:r>
              <a:rPr lang="en-US" sz="2400" dirty="0" err="1"/>
              <a:t>và</a:t>
            </a:r>
            <a:r>
              <a:rPr lang="en-US" sz="2400" dirty="0"/>
              <a:t> ở </a:t>
            </a:r>
            <a:r>
              <a:rPr lang="en-US" sz="2400" dirty="0" err="1"/>
              <a:t>phủ</a:t>
            </a:r>
            <a:r>
              <a:rPr lang="en-US" sz="2400" dirty="0"/>
              <a:t> </a:t>
            </a:r>
            <a:r>
              <a:rPr lang="en-US" sz="2400" dirty="0" err="1"/>
              <a:t>định</a:t>
            </a:r>
            <a:r>
              <a:rPr lang="en-US" sz="2400" dirty="0"/>
              <a:t> </a:t>
            </a:r>
            <a:r>
              <a:rPr lang="en-US" sz="2400" dirty="0" err="1"/>
              <a:t>nên</a:t>
            </a:r>
            <a:r>
              <a:rPr lang="en-US" sz="2400" dirty="0"/>
              <a:t> </a:t>
            </a:r>
            <a:r>
              <a:rPr lang="en-US" sz="2400" dirty="0" err="1"/>
              <a:t>câu</a:t>
            </a:r>
            <a:r>
              <a:rPr lang="en-US" sz="2400" dirty="0"/>
              <a:t> </a:t>
            </a:r>
            <a:r>
              <a:rPr lang="en-US" sz="2400" dirty="0" err="1"/>
              <a:t>hỏi</a:t>
            </a:r>
            <a:r>
              <a:rPr lang="en-US" sz="2400" dirty="0"/>
              <a:t> </a:t>
            </a:r>
            <a:r>
              <a:rPr lang="en-US" sz="2400" dirty="0" err="1"/>
              <a:t>đuôi</a:t>
            </a:r>
            <a:r>
              <a:rPr lang="en-US" sz="2400" dirty="0"/>
              <a:t> ở </a:t>
            </a:r>
            <a:r>
              <a:rPr lang="en-US" sz="2400" dirty="0" err="1"/>
              <a:t>thể</a:t>
            </a:r>
            <a:r>
              <a:rPr lang="en-US" sz="2400" dirty="0"/>
              <a:t> </a:t>
            </a:r>
            <a:r>
              <a:rPr lang="en-US" sz="2400" dirty="0" err="1"/>
              <a:t>khẳng</a:t>
            </a:r>
            <a:r>
              <a:rPr lang="en-US" sz="2400" dirty="0"/>
              <a:t> </a:t>
            </a:r>
            <a:r>
              <a:rPr lang="en-US" sz="2400" dirty="0" err="1"/>
              <a:t>định</a:t>
            </a:r>
            <a:r>
              <a:rPr lang="en-US" sz="2400" dirty="0"/>
              <a:t>.</a:t>
            </a:r>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B</a:t>
            </a:r>
          </a:p>
          <a:p>
            <a:r>
              <a:rPr lang="en-US" sz="2400" dirty="0" err="1"/>
              <a:t>Tạm</a:t>
            </a:r>
            <a:r>
              <a:rPr lang="en-US" sz="2400" dirty="0"/>
              <a:t> </a:t>
            </a:r>
            <a:r>
              <a:rPr lang="en-US" sz="2400" dirty="0" err="1"/>
              <a:t>dịch</a:t>
            </a:r>
            <a:r>
              <a:rPr lang="en-US" sz="2400" dirty="0"/>
              <a:t>: </a:t>
            </a:r>
            <a:r>
              <a:rPr lang="en-US" sz="2400" dirty="0" err="1"/>
              <a:t>Trò</a:t>
            </a:r>
            <a:r>
              <a:rPr lang="en-US" sz="2400" dirty="0"/>
              <a:t> </a:t>
            </a:r>
            <a:r>
              <a:rPr lang="en-US" sz="2400" dirty="0" err="1"/>
              <a:t>chơi</a:t>
            </a:r>
            <a:r>
              <a:rPr lang="en-US" sz="2400" dirty="0"/>
              <a:t> Squid </a:t>
            </a:r>
            <a:r>
              <a:rPr lang="en-US" sz="2400" dirty="0" err="1"/>
              <a:t>không</a:t>
            </a:r>
            <a:r>
              <a:rPr lang="en-US" sz="2400" dirty="0"/>
              <a:t> </a:t>
            </a:r>
            <a:r>
              <a:rPr lang="en-US" sz="2400" dirty="0" err="1"/>
              <a:t>thích</a:t>
            </a:r>
            <a:r>
              <a:rPr lang="en-US" sz="2400" dirty="0"/>
              <a:t> </a:t>
            </a:r>
            <a:r>
              <a:rPr lang="en-US" sz="2400" dirty="0" err="1"/>
              <a:t>hợp</a:t>
            </a:r>
            <a:r>
              <a:rPr lang="en-US" sz="2400" dirty="0"/>
              <a:t> </a:t>
            </a:r>
            <a:r>
              <a:rPr lang="en-US" sz="2400" dirty="0" err="1"/>
              <a:t>cho</a:t>
            </a:r>
            <a:r>
              <a:rPr lang="en-US" sz="2400" dirty="0"/>
              <a:t> </a:t>
            </a:r>
            <a:r>
              <a:rPr lang="en-US" sz="2400" dirty="0" err="1"/>
              <a:t>trẻ</a:t>
            </a:r>
            <a:r>
              <a:rPr lang="en-US" sz="2400" dirty="0"/>
              <a:t> </a:t>
            </a:r>
            <a:r>
              <a:rPr lang="en-US" sz="2400" dirty="0" err="1"/>
              <a:t>em</a:t>
            </a:r>
            <a:r>
              <a:rPr lang="en-US" sz="2400" dirty="0"/>
              <a:t> </a:t>
            </a:r>
            <a:r>
              <a:rPr lang="en-US" sz="2400" dirty="0" err="1"/>
              <a:t>dưới</a:t>
            </a:r>
            <a:r>
              <a:rPr lang="en-US" sz="2400" dirty="0"/>
              <a:t> 17 </a:t>
            </a:r>
            <a:r>
              <a:rPr lang="en-US" sz="2400" dirty="0" err="1"/>
              <a:t>tuổi</a:t>
            </a:r>
            <a:r>
              <a:rPr lang="en-US" sz="2400" dirty="0"/>
              <a:t> </a:t>
            </a:r>
            <a:r>
              <a:rPr lang="en-US" sz="2400" dirty="0" err="1"/>
              <a:t>phải</a:t>
            </a:r>
            <a:r>
              <a:rPr lang="en-US" sz="2400" dirty="0"/>
              <a:t> </a:t>
            </a:r>
            <a:r>
              <a:rPr lang="en-US" sz="2400" dirty="0" err="1"/>
              <a:t>không</a:t>
            </a:r>
            <a:r>
              <a:rPr lang="en-US" sz="2400" dirty="0"/>
              <a:t>?</a:t>
            </a:r>
          </a:p>
          <a:p>
            <a:endParaRPr lang="en-US" sz="2400" dirty="0"/>
          </a:p>
        </p:txBody>
      </p:sp>
      <p:sp>
        <p:nvSpPr>
          <p:cNvPr id="3" name="Oval 2"/>
          <p:cNvSpPr/>
          <p:nvPr/>
        </p:nvSpPr>
        <p:spPr>
          <a:xfrm>
            <a:off x="2895600" y="12192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25438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additive="base">
                                        <p:cTn id="29" dur="500" fill="hold"/>
                                        <p:tgtEl>
                                          <p:spTgt spid="3"/>
                                        </p:tgtEl>
                                        <p:attrNameLst>
                                          <p:attrName>ppt_x</p:attrName>
                                        </p:attrNameLst>
                                      </p:cBhvr>
                                      <p:tavLst>
                                        <p:tav tm="0">
                                          <p:val>
                                            <p:strVal val="#ppt_x"/>
                                          </p:val>
                                        </p:tav>
                                        <p:tav tm="100000">
                                          <p:val>
                                            <p:strVal val="#ppt_x"/>
                                          </p:val>
                                        </p:tav>
                                      </p:tavLst>
                                    </p:anim>
                                    <p:anim calcmode="lin" valueType="num">
                                      <p:cBhvr additive="base">
                                        <p:cTn id="3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04800"/>
            <a:ext cx="8839200" cy="6863417"/>
          </a:xfrm>
          <a:prstGeom prst="rect">
            <a:avLst/>
          </a:prstGeom>
          <a:noFill/>
        </p:spPr>
        <p:txBody>
          <a:bodyPr wrap="square" rtlCol="0">
            <a:spAutoFit/>
          </a:bodyPr>
          <a:lstStyle/>
          <a:p>
            <a:r>
              <a:rPr lang="en-US" sz="2200" b="1" dirty="0"/>
              <a:t>Question 20</a:t>
            </a:r>
            <a:r>
              <a:rPr lang="en-US" sz="2200" dirty="0"/>
              <a:t>. </a:t>
            </a:r>
            <a:r>
              <a:rPr lang="en-US" sz="2200" b="1" dirty="0"/>
              <a:t>A</a:t>
            </a:r>
            <a:r>
              <a:rPr lang="en-US" sz="2200" dirty="0"/>
              <a:t>. oblig</a:t>
            </a:r>
            <a:r>
              <a:rPr lang="en-US" sz="2200" u="sng" dirty="0"/>
              <a:t>ed</a:t>
            </a:r>
            <a:r>
              <a:rPr lang="en-US" sz="2200" dirty="0"/>
              <a:t>	</a:t>
            </a:r>
            <a:r>
              <a:rPr lang="en-US" sz="2200" b="1" dirty="0"/>
              <a:t>B</a:t>
            </a:r>
            <a:r>
              <a:rPr lang="en-US" sz="2200" dirty="0"/>
              <a:t>. graduat</a:t>
            </a:r>
            <a:r>
              <a:rPr lang="en-US" sz="2200" u="sng" dirty="0"/>
              <a:t>ed</a:t>
            </a:r>
            <a:r>
              <a:rPr lang="en-US" sz="2200" dirty="0"/>
              <a:t>	</a:t>
            </a:r>
            <a:r>
              <a:rPr lang="en-US" sz="2200" b="1" dirty="0"/>
              <a:t>C</a:t>
            </a:r>
            <a:r>
              <a:rPr lang="en-US" sz="2200" dirty="0"/>
              <a:t>. attend</a:t>
            </a:r>
            <a:r>
              <a:rPr lang="en-US" sz="2200" u="sng" dirty="0"/>
              <a:t>ed</a:t>
            </a:r>
            <a:r>
              <a:rPr lang="en-US" sz="2200" dirty="0"/>
              <a:t>	</a:t>
            </a:r>
            <a:r>
              <a:rPr lang="en-US" sz="2200" b="1" dirty="0"/>
              <a:t>D</a:t>
            </a:r>
            <a:r>
              <a:rPr lang="en-US" sz="2200" dirty="0"/>
              <a:t>. decid</a:t>
            </a:r>
            <a:r>
              <a:rPr lang="en-US" sz="2200" u="sng" dirty="0"/>
              <a:t>ed</a:t>
            </a:r>
            <a:endParaRPr lang="en-US" sz="2200" dirty="0"/>
          </a:p>
          <a:p>
            <a:endParaRPr lang="en-US" sz="2200" b="1" dirty="0" smtClean="0"/>
          </a:p>
          <a:p>
            <a:r>
              <a:rPr lang="vi-VN" sz="2200" dirty="0" smtClean="0"/>
              <a:t>Kiến </a:t>
            </a:r>
            <a:r>
              <a:rPr lang="vi-VN" sz="2200" dirty="0"/>
              <a:t>thức : </a:t>
            </a:r>
            <a:r>
              <a:rPr lang="en-US" sz="2200" dirty="0" err="1"/>
              <a:t>Cách</a:t>
            </a:r>
            <a:r>
              <a:rPr lang="en-US" sz="2200" dirty="0"/>
              <a:t> </a:t>
            </a:r>
            <a:r>
              <a:rPr lang="en-US" sz="2200" dirty="0" err="1"/>
              <a:t>phát</a:t>
            </a:r>
            <a:r>
              <a:rPr lang="en-US" sz="2200" dirty="0"/>
              <a:t> </a:t>
            </a:r>
            <a:r>
              <a:rPr lang="en-US" sz="2200" dirty="0" err="1"/>
              <a:t>âm</a:t>
            </a:r>
            <a:r>
              <a:rPr lang="en-US" sz="2200" dirty="0"/>
              <a:t> </a:t>
            </a:r>
            <a:r>
              <a:rPr lang="en-US" sz="2200" dirty="0" err="1"/>
              <a:t>đuôi</a:t>
            </a:r>
            <a:r>
              <a:rPr lang="en-US" sz="2200" dirty="0"/>
              <a:t> -ED</a:t>
            </a:r>
          </a:p>
          <a:p>
            <a:r>
              <a:rPr lang="vi-VN" sz="2200" dirty="0"/>
              <a:t>Giải thích:</a:t>
            </a:r>
            <a:endParaRPr lang="en-US" sz="2200" dirty="0"/>
          </a:p>
          <a:p>
            <a:r>
              <a:rPr lang="en-US" sz="2200" dirty="0"/>
              <a:t>	A. oblig</a:t>
            </a:r>
            <a:r>
              <a:rPr lang="en-US" sz="2200" u="sng" dirty="0"/>
              <a:t>ed</a:t>
            </a:r>
            <a:r>
              <a:rPr lang="en-US" sz="2200" dirty="0"/>
              <a:t> /</a:t>
            </a:r>
            <a:r>
              <a:rPr lang="en-US" sz="2200" dirty="0" err="1"/>
              <a:t>əˈblaɪdʒd</a:t>
            </a:r>
            <a:r>
              <a:rPr lang="en-US" sz="2200" dirty="0"/>
              <a:t>/ 	B. graduat</a:t>
            </a:r>
            <a:r>
              <a:rPr lang="en-US" sz="2200" u="sng" dirty="0"/>
              <a:t>ed</a:t>
            </a:r>
            <a:r>
              <a:rPr lang="en-US" sz="2200" dirty="0"/>
              <a:t> /ˈ</a:t>
            </a:r>
            <a:r>
              <a:rPr lang="en-US" sz="2200" dirty="0" err="1"/>
              <a:t>ɡrædʒuətid</a:t>
            </a:r>
            <a:r>
              <a:rPr lang="en-US" sz="2200" dirty="0"/>
              <a:t>/</a:t>
            </a:r>
          </a:p>
          <a:p>
            <a:r>
              <a:rPr lang="en-US" sz="2200" dirty="0"/>
              <a:t>	C. attend</a:t>
            </a:r>
            <a:r>
              <a:rPr lang="en-US" sz="2200" u="sng" dirty="0"/>
              <a:t>ed</a:t>
            </a:r>
            <a:r>
              <a:rPr lang="en-US" sz="2200" dirty="0"/>
              <a:t> /</a:t>
            </a:r>
            <a:r>
              <a:rPr lang="en-US" sz="2200" dirty="0" err="1"/>
              <a:t>əˈtendid</a:t>
            </a:r>
            <a:r>
              <a:rPr lang="en-US" sz="2200" dirty="0"/>
              <a:t>/ 	D. decid</a:t>
            </a:r>
            <a:r>
              <a:rPr lang="en-US" sz="2200" u="sng" dirty="0"/>
              <a:t>ed</a:t>
            </a:r>
            <a:r>
              <a:rPr lang="en-US" sz="2200" dirty="0"/>
              <a:t> /</a:t>
            </a:r>
            <a:r>
              <a:rPr lang="en-US" sz="2200" dirty="0" err="1"/>
              <a:t>di’saidid</a:t>
            </a:r>
            <a:r>
              <a:rPr lang="en-US" sz="2200" dirty="0"/>
              <a:t>/</a:t>
            </a:r>
          </a:p>
          <a:p>
            <a:r>
              <a:rPr lang="vi-VN" sz="2200" dirty="0"/>
              <a:t>– Phát âm là /t/ khi từ có tận cùng bằng các phụ âm vô thanh: /θ/, /p/, /k/, /f/, /s/, /ʃ/, /tʃ/</a:t>
            </a:r>
            <a:endParaRPr lang="en-US" sz="2200" dirty="0"/>
          </a:p>
          <a:p>
            <a:r>
              <a:rPr lang="vi-VN" sz="2200" dirty="0"/>
              <a:t>– Phát âm là /id/ khi từ có tận cùng là các âm: /t/, /d/</a:t>
            </a:r>
            <a:endParaRPr lang="en-US" sz="2200" dirty="0"/>
          </a:p>
          <a:p>
            <a:r>
              <a:rPr lang="vi-VN" sz="2200" dirty="0"/>
              <a:t>– Phát âm là /d/ khi các từ có tận cùng là nguyên âm và các phụ âm hữu thanh còn lại</a:t>
            </a:r>
            <a:endParaRPr lang="en-US" sz="2200" dirty="0"/>
          </a:p>
          <a:p>
            <a:r>
              <a:rPr lang="en-US" sz="2200" b="1" dirty="0"/>
              <a:t> </a:t>
            </a:r>
            <a:endParaRPr lang="en-US" sz="2200" dirty="0"/>
          </a:p>
          <a:p>
            <a:r>
              <a:rPr lang="en-US" sz="2200" b="1" dirty="0"/>
              <a:t>Question 21</a:t>
            </a:r>
            <a:r>
              <a:rPr lang="vi-VN" sz="2200" dirty="0"/>
              <a:t>. </a:t>
            </a:r>
            <a:r>
              <a:rPr lang="en-US" sz="2200" b="1" dirty="0"/>
              <a:t>A</a:t>
            </a:r>
            <a:r>
              <a:rPr lang="en-US" sz="2200" dirty="0"/>
              <a:t>. f</a:t>
            </a:r>
            <a:r>
              <a:rPr lang="en-US" sz="2200" u="sng" dirty="0"/>
              <a:t>i</a:t>
            </a:r>
            <a:r>
              <a:rPr lang="en-US" sz="2200" dirty="0"/>
              <a:t>nal	</a:t>
            </a:r>
            <a:r>
              <a:rPr lang="en-US" sz="2200" b="1" dirty="0"/>
              <a:t>B</a:t>
            </a:r>
            <a:r>
              <a:rPr lang="en-US" sz="2200" dirty="0"/>
              <a:t>. rev</a:t>
            </a:r>
            <a:r>
              <a:rPr lang="en-US" sz="2200" u="sng" dirty="0"/>
              <a:t>i</a:t>
            </a:r>
            <a:r>
              <a:rPr lang="en-US" sz="2200" dirty="0"/>
              <a:t>val	</a:t>
            </a:r>
            <a:r>
              <a:rPr lang="en-US" sz="2200" b="1" dirty="0"/>
              <a:t>C</a:t>
            </a:r>
            <a:r>
              <a:rPr lang="en-US" sz="2200" dirty="0"/>
              <a:t>. rel</a:t>
            </a:r>
            <a:r>
              <a:rPr lang="en-US" sz="2200" u="sng" dirty="0"/>
              <a:t>i</a:t>
            </a:r>
            <a:r>
              <a:rPr lang="en-US" sz="2200" dirty="0"/>
              <a:t>able	</a:t>
            </a:r>
            <a:r>
              <a:rPr lang="en-US" sz="2200" b="1" dirty="0"/>
              <a:t>D</a:t>
            </a:r>
            <a:r>
              <a:rPr lang="en-US" sz="2200" dirty="0"/>
              <a:t>. l</a:t>
            </a:r>
            <a:r>
              <a:rPr lang="en-US" sz="2200" u="sng" dirty="0"/>
              <a:t>i</a:t>
            </a:r>
            <a:r>
              <a:rPr lang="en-US" sz="2200" dirty="0"/>
              <a:t>berty</a:t>
            </a:r>
          </a:p>
          <a:p>
            <a:r>
              <a:rPr lang="vi-VN" sz="2200" dirty="0" smtClean="0"/>
              <a:t>Kiến </a:t>
            </a:r>
            <a:r>
              <a:rPr lang="vi-VN" sz="2200" dirty="0"/>
              <a:t>thức: Cách phát âm của nguyên âm</a:t>
            </a:r>
            <a:endParaRPr lang="en-US" sz="2200" dirty="0"/>
          </a:p>
          <a:p>
            <a:r>
              <a:rPr lang="en-US" sz="2200" dirty="0" err="1"/>
              <a:t>Giải</a:t>
            </a:r>
            <a:r>
              <a:rPr lang="en-US" sz="2200" dirty="0"/>
              <a:t> </a:t>
            </a:r>
            <a:r>
              <a:rPr lang="en-US" sz="2200" dirty="0" err="1"/>
              <a:t>thích</a:t>
            </a:r>
            <a:r>
              <a:rPr lang="en-US" sz="2200" dirty="0"/>
              <a:t>:</a:t>
            </a:r>
          </a:p>
          <a:p>
            <a:r>
              <a:rPr lang="vi-VN" sz="2200" dirty="0"/>
              <a:t>	A. final /ˈfaɪ.nəl/ 	C. reliable /rɪˈlaɪ.ə.bəl/</a:t>
            </a:r>
            <a:endParaRPr lang="en-US" sz="2200" dirty="0"/>
          </a:p>
          <a:p>
            <a:r>
              <a:rPr lang="vi-VN" sz="2200" dirty="0"/>
              <a:t>	B. revival /rɪˈvaɪ.vəl/ 	D. liberty /ˈlɪb.ə.ti/</a:t>
            </a:r>
            <a:endParaRPr lang="en-US" sz="2200" dirty="0"/>
          </a:p>
          <a:p>
            <a:r>
              <a:rPr lang="en-US" sz="2200" dirty="0" err="1"/>
              <a:t>Đáp</a:t>
            </a:r>
            <a:r>
              <a:rPr lang="en-US" sz="2200" dirty="0"/>
              <a:t> </a:t>
            </a:r>
            <a:r>
              <a:rPr lang="en-US" sz="2200" dirty="0" err="1"/>
              <a:t>án</a:t>
            </a:r>
            <a:r>
              <a:rPr lang="en-US" sz="2200" dirty="0"/>
              <a:t> D – </a:t>
            </a:r>
            <a:r>
              <a:rPr lang="en-US" sz="2200" dirty="0" err="1"/>
              <a:t>đúng</a:t>
            </a:r>
            <a:r>
              <a:rPr lang="en-US" sz="2200" dirty="0"/>
              <a:t> </a:t>
            </a:r>
            <a:r>
              <a:rPr lang="en-US" sz="2200" dirty="0" err="1"/>
              <a:t>vì</a:t>
            </a:r>
            <a:r>
              <a:rPr lang="en-US" sz="2200" dirty="0"/>
              <a:t> </a:t>
            </a:r>
            <a:r>
              <a:rPr lang="en-US" sz="2200" dirty="0" err="1"/>
              <a:t>chữ</a:t>
            </a:r>
            <a:r>
              <a:rPr lang="en-US" sz="2200" dirty="0"/>
              <a:t> </a:t>
            </a:r>
            <a:r>
              <a:rPr lang="en-US" sz="2200" dirty="0" err="1"/>
              <a:t>cái</a:t>
            </a:r>
            <a:r>
              <a:rPr lang="en-US" sz="2200" dirty="0"/>
              <a:t> </a:t>
            </a:r>
            <a:r>
              <a:rPr lang="en-US" sz="2200" dirty="0" err="1"/>
              <a:t>gạch</a:t>
            </a:r>
            <a:r>
              <a:rPr lang="en-US" sz="2200" dirty="0"/>
              <a:t> </a:t>
            </a:r>
            <a:r>
              <a:rPr lang="en-US" sz="2200" dirty="0" err="1"/>
              <a:t>chân</a:t>
            </a:r>
            <a:r>
              <a:rPr lang="en-US" sz="2200" dirty="0"/>
              <a:t> </a:t>
            </a:r>
            <a:r>
              <a:rPr lang="en-US" sz="2200" dirty="0" err="1"/>
              <a:t>được</a:t>
            </a:r>
            <a:r>
              <a:rPr lang="en-US" sz="2200" dirty="0"/>
              <a:t> </a:t>
            </a:r>
            <a:r>
              <a:rPr lang="en-US" sz="2200" dirty="0" err="1"/>
              <a:t>phát</a:t>
            </a:r>
            <a:r>
              <a:rPr lang="en-US" sz="2200" dirty="0"/>
              <a:t> </a:t>
            </a:r>
            <a:r>
              <a:rPr lang="en-US" sz="2200" dirty="0" err="1"/>
              <a:t>âm</a:t>
            </a:r>
            <a:r>
              <a:rPr lang="en-US" sz="2200" dirty="0"/>
              <a:t> /i/ </a:t>
            </a:r>
            <a:r>
              <a:rPr lang="en-US" sz="2200" dirty="0" err="1"/>
              <a:t>các</a:t>
            </a:r>
            <a:r>
              <a:rPr lang="en-US" sz="2200" dirty="0"/>
              <a:t> </a:t>
            </a:r>
            <a:r>
              <a:rPr lang="en-US" sz="2200" dirty="0" err="1"/>
              <a:t>phương</a:t>
            </a:r>
            <a:r>
              <a:rPr lang="en-US" sz="2200" dirty="0"/>
              <a:t> </a:t>
            </a:r>
            <a:r>
              <a:rPr lang="en-US" sz="2200" dirty="0" err="1"/>
              <a:t>án</a:t>
            </a:r>
            <a:r>
              <a:rPr lang="en-US" sz="2200" dirty="0"/>
              <a:t> </a:t>
            </a:r>
            <a:r>
              <a:rPr lang="en-US" sz="2200" dirty="0" err="1"/>
              <a:t>còn</a:t>
            </a:r>
            <a:r>
              <a:rPr lang="en-US" sz="2200" dirty="0"/>
              <a:t> </a:t>
            </a:r>
            <a:r>
              <a:rPr lang="en-US" sz="2200" dirty="0" err="1"/>
              <a:t>lại</a:t>
            </a:r>
            <a:r>
              <a:rPr lang="en-US" sz="2200" dirty="0"/>
              <a:t> </a:t>
            </a:r>
            <a:r>
              <a:rPr lang="en-US" sz="2200" dirty="0" err="1"/>
              <a:t>là</a:t>
            </a:r>
            <a:r>
              <a:rPr lang="en-US" sz="2200" dirty="0"/>
              <a:t> /</a:t>
            </a:r>
            <a:r>
              <a:rPr lang="en-US" sz="2200" dirty="0" err="1"/>
              <a:t>ai</a:t>
            </a:r>
            <a:r>
              <a:rPr lang="en-US" sz="2200" dirty="0"/>
              <a:t>/</a:t>
            </a:r>
          </a:p>
          <a:p>
            <a:endParaRPr lang="en-US" sz="2200" dirty="0"/>
          </a:p>
        </p:txBody>
      </p:sp>
      <p:sp>
        <p:nvSpPr>
          <p:cNvPr id="3" name="Oval 2"/>
          <p:cNvSpPr/>
          <p:nvPr/>
        </p:nvSpPr>
        <p:spPr>
          <a:xfrm>
            <a:off x="1676400" y="304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 name="Oval 3"/>
          <p:cNvSpPr/>
          <p:nvPr/>
        </p:nvSpPr>
        <p:spPr>
          <a:xfrm>
            <a:off x="6477000" y="44196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094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1000"/>
                                        <p:tgtEl>
                                          <p:spTgt spid="2">
                                            <p:txEl>
                                              <p:pRg st="2" end="2"/>
                                            </p:txEl>
                                          </p:spTgt>
                                        </p:tgtEl>
                                      </p:cBhvr>
                                    </p:animEffect>
                                    <p:anim calcmode="lin" valueType="num">
                                      <p:cBhvr>
                                        <p:cTn id="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1000"/>
                                        <p:tgtEl>
                                          <p:spTgt spid="2">
                                            <p:txEl>
                                              <p:pRg st="3" end="3"/>
                                            </p:txEl>
                                          </p:spTgt>
                                        </p:tgtEl>
                                      </p:cBhvr>
                                    </p:animEffect>
                                    <p:anim calcmode="lin" valueType="num">
                                      <p:cBhvr>
                                        <p:cTn id="1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1000"/>
                                        <p:tgtEl>
                                          <p:spTgt spid="2">
                                            <p:txEl>
                                              <p:pRg st="4" end="4"/>
                                            </p:txEl>
                                          </p:spTgt>
                                        </p:tgtEl>
                                      </p:cBhvr>
                                    </p:animEffect>
                                    <p:anim calcmode="lin" valueType="num">
                                      <p:cBhvr>
                                        <p:cTn id="1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4" end="4"/>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fade">
                                      <p:cBhvr>
                                        <p:cTn id="22" dur="1000"/>
                                        <p:tgtEl>
                                          <p:spTgt spid="2">
                                            <p:txEl>
                                              <p:pRg st="5" end="5"/>
                                            </p:txEl>
                                          </p:spTgt>
                                        </p:tgtEl>
                                      </p:cBhvr>
                                    </p:animEffect>
                                    <p:anim calcmode="lin" valueType="num">
                                      <p:cBhvr>
                                        <p:cTn id="2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additive="base">
                                        <p:cTn id="29" dur="500" fill="hold"/>
                                        <p:tgtEl>
                                          <p:spTgt spid="3"/>
                                        </p:tgtEl>
                                        <p:attrNameLst>
                                          <p:attrName>ppt_x</p:attrName>
                                        </p:attrNameLst>
                                      </p:cBhvr>
                                      <p:tavLst>
                                        <p:tav tm="0">
                                          <p:val>
                                            <p:strVal val="#ppt_x"/>
                                          </p:val>
                                        </p:tav>
                                        <p:tav tm="100000">
                                          <p:val>
                                            <p:strVal val="#ppt_x"/>
                                          </p:val>
                                        </p:tav>
                                      </p:tavLst>
                                    </p:anim>
                                    <p:anim calcmode="lin" valueType="num">
                                      <p:cBhvr additive="base">
                                        <p:cTn id="3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2">
                                            <p:txEl>
                                              <p:pRg st="11" end="11"/>
                                            </p:txEl>
                                          </p:spTgt>
                                        </p:tgtEl>
                                        <p:attrNameLst>
                                          <p:attrName>style.visibility</p:attrName>
                                        </p:attrNameLst>
                                      </p:cBhvr>
                                      <p:to>
                                        <p:strVal val="visible"/>
                                      </p:to>
                                    </p:set>
                                    <p:animEffect transition="in" filter="barn(inVertical)">
                                      <p:cBhvr>
                                        <p:cTn id="35" dur="500"/>
                                        <p:tgtEl>
                                          <p:spTgt spid="2">
                                            <p:txEl>
                                              <p:pRg st="11" end="11"/>
                                            </p:txEl>
                                          </p:spTgt>
                                        </p:tgtEl>
                                      </p:cBhvr>
                                    </p:animEffect>
                                  </p:childTnLst>
                                </p:cTn>
                              </p:par>
                              <p:par>
                                <p:cTn id="36" presetID="16" presetClass="entr" presetSubtype="21" fill="hold" nodeType="withEffect">
                                  <p:stCondLst>
                                    <p:cond delay="0"/>
                                  </p:stCondLst>
                                  <p:childTnLst>
                                    <p:set>
                                      <p:cBhvr>
                                        <p:cTn id="37" dur="1" fill="hold">
                                          <p:stCondLst>
                                            <p:cond delay="0"/>
                                          </p:stCondLst>
                                        </p:cTn>
                                        <p:tgtEl>
                                          <p:spTgt spid="2">
                                            <p:txEl>
                                              <p:pRg st="12" end="12"/>
                                            </p:txEl>
                                          </p:spTgt>
                                        </p:tgtEl>
                                        <p:attrNameLst>
                                          <p:attrName>style.visibility</p:attrName>
                                        </p:attrNameLst>
                                      </p:cBhvr>
                                      <p:to>
                                        <p:strVal val="visible"/>
                                      </p:to>
                                    </p:set>
                                    <p:animEffect transition="in" filter="barn(inVertical)">
                                      <p:cBhvr>
                                        <p:cTn id="38" dur="500"/>
                                        <p:tgtEl>
                                          <p:spTgt spid="2">
                                            <p:txEl>
                                              <p:pRg st="12" end="12"/>
                                            </p:txEl>
                                          </p:spTgt>
                                        </p:tgtEl>
                                      </p:cBhvr>
                                    </p:animEffect>
                                  </p:childTnLst>
                                </p:cTn>
                              </p:par>
                              <p:par>
                                <p:cTn id="39" presetID="16" presetClass="entr" presetSubtype="21" fill="hold" nodeType="withEffect">
                                  <p:stCondLst>
                                    <p:cond delay="0"/>
                                  </p:stCondLst>
                                  <p:childTnLst>
                                    <p:set>
                                      <p:cBhvr>
                                        <p:cTn id="40" dur="1" fill="hold">
                                          <p:stCondLst>
                                            <p:cond delay="0"/>
                                          </p:stCondLst>
                                        </p:cTn>
                                        <p:tgtEl>
                                          <p:spTgt spid="2">
                                            <p:txEl>
                                              <p:pRg st="13" end="13"/>
                                            </p:txEl>
                                          </p:spTgt>
                                        </p:tgtEl>
                                        <p:attrNameLst>
                                          <p:attrName>style.visibility</p:attrName>
                                        </p:attrNameLst>
                                      </p:cBhvr>
                                      <p:to>
                                        <p:strVal val="visible"/>
                                      </p:to>
                                    </p:set>
                                    <p:animEffect transition="in" filter="barn(inVertical)">
                                      <p:cBhvr>
                                        <p:cTn id="41" dur="500"/>
                                        <p:tgtEl>
                                          <p:spTgt spid="2">
                                            <p:txEl>
                                              <p:pRg st="13" end="13"/>
                                            </p:txEl>
                                          </p:spTgt>
                                        </p:tgtEl>
                                      </p:cBhvr>
                                    </p:animEffect>
                                  </p:childTnLst>
                                </p:cTn>
                              </p:par>
                              <p:par>
                                <p:cTn id="42" presetID="16" presetClass="entr" presetSubtype="21" fill="hold" nodeType="withEffect">
                                  <p:stCondLst>
                                    <p:cond delay="0"/>
                                  </p:stCondLst>
                                  <p:childTnLst>
                                    <p:set>
                                      <p:cBhvr>
                                        <p:cTn id="43" dur="1" fill="hold">
                                          <p:stCondLst>
                                            <p:cond delay="0"/>
                                          </p:stCondLst>
                                        </p:cTn>
                                        <p:tgtEl>
                                          <p:spTgt spid="2">
                                            <p:txEl>
                                              <p:pRg st="14" end="14"/>
                                            </p:txEl>
                                          </p:spTgt>
                                        </p:tgtEl>
                                        <p:attrNameLst>
                                          <p:attrName>style.visibility</p:attrName>
                                        </p:attrNameLst>
                                      </p:cBhvr>
                                      <p:to>
                                        <p:strVal val="visible"/>
                                      </p:to>
                                    </p:set>
                                    <p:animEffect transition="in" filter="barn(inVertical)">
                                      <p:cBhvr>
                                        <p:cTn id="44" dur="500"/>
                                        <p:tgtEl>
                                          <p:spTgt spid="2">
                                            <p:txEl>
                                              <p:pRg st="14" end="14"/>
                                            </p:txEl>
                                          </p:spTgt>
                                        </p:tgtEl>
                                      </p:cBhvr>
                                    </p:animEffect>
                                  </p:childTnLst>
                                </p:cTn>
                              </p:par>
                              <p:par>
                                <p:cTn id="45" presetID="16" presetClass="entr" presetSubtype="21" fill="hold" nodeType="withEffect">
                                  <p:stCondLst>
                                    <p:cond delay="0"/>
                                  </p:stCondLst>
                                  <p:childTnLst>
                                    <p:set>
                                      <p:cBhvr>
                                        <p:cTn id="46" dur="1" fill="hold">
                                          <p:stCondLst>
                                            <p:cond delay="0"/>
                                          </p:stCondLst>
                                        </p:cTn>
                                        <p:tgtEl>
                                          <p:spTgt spid="2">
                                            <p:txEl>
                                              <p:pRg st="15" end="15"/>
                                            </p:txEl>
                                          </p:spTgt>
                                        </p:tgtEl>
                                        <p:attrNameLst>
                                          <p:attrName>style.visibility</p:attrName>
                                        </p:attrNameLst>
                                      </p:cBhvr>
                                      <p:to>
                                        <p:strVal val="visible"/>
                                      </p:to>
                                    </p:set>
                                    <p:animEffect transition="in" filter="barn(inVertical)">
                                      <p:cBhvr>
                                        <p:cTn id="47" dur="500"/>
                                        <p:tgtEl>
                                          <p:spTgt spid="2">
                                            <p:txEl>
                                              <p:pRg st="15" end="1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4"/>
                                        </p:tgtEl>
                                        <p:attrNameLst>
                                          <p:attrName>style.visibility</p:attrName>
                                        </p:attrNameLst>
                                      </p:cBhvr>
                                      <p:to>
                                        <p:strVal val="visible"/>
                                      </p:to>
                                    </p:set>
                                    <p:animEffect transition="in" filter="wipe(down)">
                                      <p:cBhvr>
                                        <p:cTn id="5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533400"/>
            <a:ext cx="8915400" cy="6001643"/>
          </a:xfrm>
          <a:prstGeom prst="rect">
            <a:avLst/>
          </a:prstGeom>
          <a:noFill/>
        </p:spPr>
        <p:txBody>
          <a:bodyPr wrap="square" rtlCol="0">
            <a:spAutoFit/>
          </a:bodyPr>
          <a:lstStyle/>
          <a:p>
            <a:r>
              <a:rPr lang="en-US" sz="2400" b="1" dirty="0"/>
              <a:t>Question 22</a:t>
            </a:r>
            <a:r>
              <a:rPr lang="en-US" sz="2400" dirty="0"/>
              <a:t>. These technological </a:t>
            </a:r>
            <a:r>
              <a:rPr lang="en-US" sz="2400" b="1" u="sng" dirty="0"/>
              <a:t>advancements</a:t>
            </a:r>
            <a:r>
              <a:rPr lang="en-US" sz="2400" dirty="0"/>
              <a:t> have had both positive and negative effects on Gen Z.</a:t>
            </a:r>
          </a:p>
          <a:p>
            <a:r>
              <a:rPr lang="en-US" sz="2400" dirty="0"/>
              <a:t>	</a:t>
            </a:r>
            <a:r>
              <a:rPr lang="en-US" sz="2400" b="1" dirty="0"/>
              <a:t>A</a:t>
            </a:r>
            <a:r>
              <a:rPr lang="en-US" sz="2400" dirty="0"/>
              <a:t>. developments              </a:t>
            </a:r>
            <a:r>
              <a:rPr lang="en-US" sz="2400" b="1" dirty="0"/>
              <a:t>B</a:t>
            </a:r>
            <a:r>
              <a:rPr lang="en-US" sz="2400" dirty="0"/>
              <a:t>. aspects                      </a:t>
            </a:r>
            <a:endParaRPr lang="en-US" sz="2400" dirty="0" smtClean="0"/>
          </a:p>
          <a:p>
            <a:r>
              <a:rPr lang="en-US" sz="2400" dirty="0"/>
              <a:t>	</a:t>
            </a:r>
            <a:r>
              <a:rPr lang="en-US" sz="2400" dirty="0" smtClean="0"/>
              <a:t> </a:t>
            </a:r>
            <a:r>
              <a:rPr lang="en-US" sz="2400" b="1" dirty="0"/>
              <a:t>C</a:t>
            </a:r>
            <a:r>
              <a:rPr lang="en-US" sz="2400" dirty="0"/>
              <a:t>. determinations	</a:t>
            </a:r>
            <a:r>
              <a:rPr lang="en-US" sz="2400" b="1" dirty="0"/>
              <a:t>D</a:t>
            </a:r>
            <a:r>
              <a:rPr lang="en-US" sz="2400" dirty="0"/>
              <a:t>. results</a:t>
            </a:r>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Đồng</a:t>
            </a:r>
            <a:r>
              <a:rPr lang="en-US" sz="2400" dirty="0"/>
              <a:t> </a:t>
            </a:r>
            <a:r>
              <a:rPr lang="en-US" sz="2400" dirty="0" err="1"/>
              <a:t>nghĩa</a:t>
            </a:r>
            <a:r>
              <a:rPr lang="en-US" sz="2400" dirty="0"/>
              <a:t> (</a:t>
            </a:r>
            <a:r>
              <a:rPr lang="en-US" sz="2400" dirty="0" err="1"/>
              <a:t>từ</a:t>
            </a:r>
            <a:r>
              <a:rPr lang="en-US" sz="2400" dirty="0"/>
              <a:t> </a:t>
            </a:r>
            <a:r>
              <a:rPr lang="en-US" sz="2400" dirty="0" err="1"/>
              <a:t>đơn</a:t>
            </a:r>
            <a:r>
              <a:rPr lang="en-US" sz="2400" dirty="0"/>
              <a:t>)</a:t>
            </a:r>
          </a:p>
          <a:p>
            <a:r>
              <a:rPr lang="en-US" sz="2400" dirty="0" err="1"/>
              <a:t>Giải</a:t>
            </a:r>
            <a:r>
              <a:rPr lang="en-US" sz="2400" dirty="0"/>
              <a:t> </a:t>
            </a:r>
            <a:r>
              <a:rPr lang="en-US" sz="2400" dirty="0" err="1"/>
              <a:t>thích</a:t>
            </a:r>
            <a:r>
              <a:rPr lang="en-US" sz="2400" dirty="0"/>
              <a:t>:</a:t>
            </a:r>
          </a:p>
          <a:p>
            <a:r>
              <a:rPr lang="en-US" sz="2400" dirty="0"/>
              <a:t>Ta </a:t>
            </a:r>
            <a:r>
              <a:rPr lang="en-US" sz="2400" dirty="0" err="1"/>
              <a:t>có</a:t>
            </a:r>
            <a:r>
              <a:rPr lang="en-US" sz="2400" dirty="0"/>
              <a:t>: advancements (n): </a:t>
            </a:r>
            <a:r>
              <a:rPr lang="en-US" sz="2400" dirty="0" err="1"/>
              <a:t>sự</a:t>
            </a:r>
            <a:r>
              <a:rPr lang="en-US" sz="2400" dirty="0"/>
              <a:t> </a:t>
            </a:r>
            <a:r>
              <a:rPr lang="en-US" sz="2400" dirty="0" err="1"/>
              <a:t>tiến</a:t>
            </a:r>
            <a:r>
              <a:rPr lang="en-US" sz="2400" dirty="0"/>
              <a:t> </a:t>
            </a:r>
            <a:r>
              <a:rPr lang="en-US" sz="2400" dirty="0" err="1"/>
              <a:t>bộ</a:t>
            </a:r>
            <a:endParaRPr lang="en-US" sz="2400" dirty="0"/>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	A. developments (n): </a:t>
            </a:r>
            <a:r>
              <a:rPr lang="en-US" sz="2400" dirty="0" err="1"/>
              <a:t>sự</a:t>
            </a:r>
            <a:r>
              <a:rPr lang="en-US" sz="2400" dirty="0"/>
              <a:t> </a:t>
            </a:r>
            <a:r>
              <a:rPr lang="en-US" sz="2400" dirty="0" err="1"/>
              <a:t>phát</a:t>
            </a:r>
            <a:r>
              <a:rPr lang="en-US" sz="2400" dirty="0"/>
              <a:t> </a:t>
            </a:r>
            <a:r>
              <a:rPr lang="en-US" sz="2400" dirty="0" err="1"/>
              <a:t>triển</a:t>
            </a:r>
            <a:r>
              <a:rPr lang="en-US" sz="2400" dirty="0"/>
              <a:t>             	B. aspects (n): </a:t>
            </a:r>
            <a:r>
              <a:rPr lang="en-US" sz="2400" dirty="0" err="1"/>
              <a:t>khía</a:t>
            </a:r>
            <a:r>
              <a:rPr lang="en-US" sz="2400" dirty="0"/>
              <a:t> </a:t>
            </a:r>
            <a:r>
              <a:rPr lang="en-US" sz="2400" dirty="0" err="1"/>
              <a:t>cạnh</a:t>
            </a:r>
            <a:r>
              <a:rPr lang="en-US" sz="2400" dirty="0"/>
              <a:t>/ </a:t>
            </a:r>
            <a:r>
              <a:rPr lang="en-US" sz="2400" dirty="0" err="1"/>
              <a:t>lĩnh</a:t>
            </a:r>
            <a:r>
              <a:rPr lang="en-US" sz="2400" dirty="0"/>
              <a:t> </a:t>
            </a:r>
            <a:r>
              <a:rPr lang="en-US" sz="2400" dirty="0" err="1"/>
              <a:t>vực</a:t>
            </a:r>
            <a:r>
              <a:rPr lang="en-US" sz="2400" dirty="0"/>
              <a:t>                      </a:t>
            </a:r>
          </a:p>
          <a:p>
            <a:r>
              <a:rPr lang="en-US" sz="2400" dirty="0"/>
              <a:t>	C. determinations (n): </a:t>
            </a:r>
            <a:r>
              <a:rPr lang="en-US" sz="2400" dirty="0" err="1"/>
              <a:t>sự</a:t>
            </a:r>
            <a:r>
              <a:rPr lang="en-US" sz="2400" dirty="0"/>
              <a:t> </a:t>
            </a:r>
            <a:r>
              <a:rPr lang="en-US" sz="2400" dirty="0" err="1"/>
              <a:t>quyết</a:t>
            </a:r>
            <a:r>
              <a:rPr lang="en-US" sz="2400" dirty="0"/>
              <a:t> </a:t>
            </a:r>
            <a:r>
              <a:rPr lang="en-US" sz="2400" dirty="0" err="1"/>
              <a:t>tâm</a:t>
            </a:r>
            <a:r>
              <a:rPr lang="en-US" sz="2400" dirty="0"/>
              <a:t>	D. results (n): </a:t>
            </a:r>
            <a:r>
              <a:rPr lang="en-US" sz="2400" dirty="0" err="1"/>
              <a:t>kết</a:t>
            </a:r>
            <a:r>
              <a:rPr lang="en-US" sz="2400" dirty="0"/>
              <a:t> </a:t>
            </a:r>
            <a:r>
              <a:rPr lang="en-US" sz="2400" dirty="0" err="1"/>
              <a:t>quả</a:t>
            </a:r>
            <a:endParaRPr lang="en-US" sz="2400" dirty="0"/>
          </a:p>
          <a:p>
            <a:r>
              <a:rPr lang="en-US" sz="2400" dirty="0"/>
              <a:t>Do </a:t>
            </a:r>
            <a:r>
              <a:rPr lang="en-US" sz="2400" dirty="0" err="1"/>
              <a:t>vậy</a:t>
            </a:r>
            <a:r>
              <a:rPr lang="en-US" sz="2400" dirty="0"/>
              <a:t>: advancements (n): </a:t>
            </a:r>
            <a:r>
              <a:rPr lang="en-US" sz="2400" dirty="0" err="1"/>
              <a:t>sự</a:t>
            </a:r>
            <a:r>
              <a:rPr lang="en-US" sz="2400" dirty="0"/>
              <a:t> </a:t>
            </a:r>
            <a:r>
              <a:rPr lang="en-US" sz="2400" dirty="0" err="1"/>
              <a:t>tiến</a:t>
            </a:r>
            <a:r>
              <a:rPr lang="en-US" sz="2400" dirty="0"/>
              <a:t> </a:t>
            </a:r>
            <a:r>
              <a:rPr lang="en-US" sz="2400" dirty="0" err="1"/>
              <a:t>bộ</a:t>
            </a:r>
            <a:r>
              <a:rPr lang="en-US" sz="2400" dirty="0"/>
              <a:t> ~ developments (n): </a:t>
            </a:r>
            <a:r>
              <a:rPr lang="en-US" sz="2400" dirty="0" err="1"/>
              <a:t>sự</a:t>
            </a:r>
            <a:r>
              <a:rPr lang="en-US" sz="2400" dirty="0"/>
              <a:t> </a:t>
            </a:r>
            <a:r>
              <a:rPr lang="en-US" sz="2400" dirty="0" err="1"/>
              <a:t>phát</a:t>
            </a:r>
            <a:r>
              <a:rPr lang="en-US" sz="2400" dirty="0"/>
              <a:t> </a:t>
            </a:r>
            <a:r>
              <a:rPr lang="en-US" sz="2400" dirty="0" err="1"/>
              <a:t>triển</a:t>
            </a:r>
            <a:endParaRPr lang="en-US" sz="2400" dirty="0"/>
          </a:p>
          <a:p>
            <a:r>
              <a:rPr lang="en-US" sz="2400" dirty="0" err="1"/>
              <a:t>Tạm</a:t>
            </a:r>
            <a:r>
              <a:rPr lang="en-US" sz="2400" dirty="0"/>
              <a:t> </a:t>
            </a:r>
            <a:r>
              <a:rPr lang="en-US" sz="2400" dirty="0" err="1"/>
              <a:t>dịch</a:t>
            </a:r>
            <a:r>
              <a:rPr lang="en-US" sz="2400" dirty="0"/>
              <a:t>: </a:t>
            </a:r>
            <a:r>
              <a:rPr lang="en-US" sz="2400" dirty="0" err="1"/>
              <a:t>Những</a:t>
            </a:r>
            <a:r>
              <a:rPr lang="en-US" sz="2400" dirty="0"/>
              <a:t> </a:t>
            </a:r>
            <a:r>
              <a:rPr lang="en-US" sz="2400" dirty="0" err="1"/>
              <a:t>tiến</a:t>
            </a:r>
            <a:r>
              <a:rPr lang="en-US" sz="2400" dirty="0"/>
              <a:t> </a:t>
            </a:r>
            <a:r>
              <a:rPr lang="en-US" sz="2400" dirty="0" err="1"/>
              <a:t>bộ</a:t>
            </a:r>
            <a:r>
              <a:rPr lang="en-US" sz="2400" dirty="0"/>
              <a:t> </a:t>
            </a:r>
            <a:r>
              <a:rPr lang="en-US" sz="2400" dirty="0" err="1"/>
              <a:t>công</a:t>
            </a:r>
            <a:r>
              <a:rPr lang="en-US" sz="2400" dirty="0"/>
              <a:t> </a:t>
            </a:r>
            <a:r>
              <a:rPr lang="en-US" sz="2400" dirty="0" err="1"/>
              <a:t>nghệ</a:t>
            </a:r>
            <a:r>
              <a:rPr lang="en-US" sz="2400" dirty="0"/>
              <a:t> </a:t>
            </a:r>
            <a:r>
              <a:rPr lang="en-US" sz="2400" dirty="0" err="1"/>
              <a:t>này</a:t>
            </a:r>
            <a:r>
              <a:rPr lang="en-US" sz="2400" dirty="0"/>
              <a:t> </a:t>
            </a:r>
            <a:r>
              <a:rPr lang="en-US" sz="2400" dirty="0" err="1"/>
              <a:t>đã</a:t>
            </a:r>
            <a:r>
              <a:rPr lang="en-US" sz="2400" dirty="0"/>
              <a:t> </a:t>
            </a:r>
            <a:r>
              <a:rPr lang="en-US" sz="2400" dirty="0" err="1"/>
              <a:t>có</a:t>
            </a:r>
            <a:r>
              <a:rPr lang="en-US" sz="2400" dirty="0"/>
              <a:t> </a:t>
            </a:r>
            <a:r>
              <a:rPr lang="en-US" sz="2400" dirty="0" err="1"/>
              <a:t>cả</a:t>
            </a:r>
            <a:r>
              <a:rPr lang="en-US" sz="2400" dirty="0"/>
              <a:t> </a:t>
            </a:r>
            <a:r>
              <a:rPr lang="en-US" sz="2400" dirty="0" err="1"/>
              <a:t>tác</a:t>
            </a:r>
            <a:r>
              <a:rPr lang="en-US" sz="2400" dirty="0"/>
              <a:t> </a:t>
            </a:r>
            <a:r>
              <a:rPr lang="en-US" sz="2400" dirty="0" err="1"/>
              <a:t>động</a:t>
            </a:r>
            <a:r>
              <a:rPr lang="en-US" sz="2400" dirty="0"/>
              <a:t> </a:t>
            </a:r>
            <a:r>
              <a:rPr lang="en-US" sz="2400" dirty="0" err="1"/>
              <a:t>tích</a:t>
            </a:r>
            <a:r>
              <a:rPr lang="en-US" sz="2400" dirty="0"/>
              <a:t> </a:t>
            </a:r>
            <a:r>
              <a:rPr lang="en-US" sz="2400" dirty="0" err="1"/>
              <a:t>cực</a:t>
            </a:r>
            <a:r>
              <a:rPr lang="en-US" sz="2400" dirty="0"/>
              <a:t> </a:t>
            </a:r>
            <a:r>
              <a:rPr lang="en-US" sz="2400" dirty="0" err="1"/>
              <a:t>và</a:t>
            </a:r>
            <a:r>
              <a:rPr lang="en-US" sz="2400" dirty="0"/>
              <a:t> </a:t>
            </a:r>
            <a:r>
              <a:rPr lang="en-US" sz="2400" dirty="0" err="1"/>
              <a:t>tiêu</a:t>
            </a:r>
            <a:r>
              <a:rPr lang="en-US" sz="2400" dirty="0"/>
              <a:t> </a:t>
            </a:r>
            <a:r>
              <a:rPr lang="en-US" sz="2400" dirty="0" err="1"/>
              <a:t>cực</a:t>
            </a:r>
            <a:r>
              <a:rPr lang="en-US" sz="2400" dirty="0"/>
              <a:t> </a:t>
            </a:r>
            <a:r>
              <a:rPr lang="en-US" sz="2400" dirty="0" err="1"/>
              <a:t>đối</a:t>
            </a:r>
            <a:r>
              <a:rPr lang="en-US" sz="2400" dirty="0"/>
              <a:t> </a:t>
            </a:r>
            <a:r>
              <a:rPr lang="en-US" sz="2400" dirty="0" err="1"/>
              <a:t>với</a:t>
            </a:r>
            <a:r>
              <a:rPr lang="en-US" sz="2400" dirty="0"/>
              <a:t> Gen </a:t>
            </a:r>
            <a:r>
              <a:rPr lang="en-US" sz="2400" dirty="0" err="1"/>
              <a:t>Z</a:t>
            </a:r>
            <a:r>
              <a:rPr lang="en-US" sz="2400" b="1" dirty="0" err="1"/>
              <a:t>Question</a:t>
            </a:r>
            <a:r>
              <a:rPr lang="en-US" sz="2400" b="1" dirty="0"/>
              <a:t> </a:t>
            </a:r>
            <a:endParaRPr lang="en-US" sz="2400" dirty="0"/>
          </a:p>
        </p:txBody>
      </p:sp>
      <p:sp>
        <p:nvSpPr>
          <p:cNvPr id="3" name="Oval 2"/>
          <p:cNvSpPr/>
          <p:nvPr/>
        </p:nvSpPr>
        <p:spPr>
          <a:xfrm>
            <a:off x="990600" y="1295400"/>
            <a:ext cx="5334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5517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anim calcmode="lin" valueType="num">
                                      <p:cBhvr additive="base">
                                        <p:cTn id="1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 calcmode="lin" valueType="num">
                                      <p:cBhvr additive="base">
                                        <p:cTn id="1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anim calcmode="lin" valueType="num">
                                      <p:cBhvr additive="base">
                                        <p:cTn id="2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anim calcmode="lin" valueType="num">
                                      <p:cBhvr additive="base">
                                        <p:cTn id="27"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0" end="10"/>
                                            </p:txEl>
                                          </p:spTgt>
                                        </p:tgtEl>
                                        <p:attrNameLst>
                                          <p:attrName>style.visibility</p:attrName>
                                        </p:attrNameLst>
                                      </p:cBhvr>
                                      <p:to>
                                        <p:strVal val="visible"/>
                                      </p:to>
                                    </p:set>
                                    <p:anim calcmode="lin" valueType="num">
                                      <p:cBhvr additive="base">
                                        <p:cTn id="31"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1" end="11"/>
                                            </p:txEl>
                                          </p:spTgt>
                                        </p:tgtEl>
                                        <p:attrNameLst>
                                          <p:attrName>style.visibility</p:attrName>
                                        </p:attrNameLst>
                                      </p:cBhvr>
                                      <p:to>
                                        <p:strVal val="visible"/>
                                      </p:to>
                                    </p:set>
                                    <p:anim calcmode="lin" valueType="num">
                                      <p:cBhvr additive="base">
                                        <p:cTn id="35"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 calcmode="lin" valueType="num">
                                      <p:cBhvr additive="base">
                                        <p:cTn id="41" dur="500" fill="hold"/>
                                        <p:tgtEl>
                                          <p:spTgt spid="3"/>
                                        </p:tgtEl>
                                        <p:attrNameLst>
                                          <p:attrName>ppt_x</p:attrName>
                                        </p:attrNameLst>
                                      </p:cBhvr>
                                      <p:tavLst>
                                        <p:tav tm="0">
                                          <p:val>
                                            <p:strVal val="#ppt_x"/>
                                          </p:val>
                                        </p:tav>
                                        <p:tav tm="100000">
                                          <p:val>
                                            <p:strVal val="#ppt_x"/>
                                          </p:val>
                                        </p:tav>
                                      </p:tavLst>
                                    </p:anim>
                                    <p:anim calcmode="lin" valueType="num">
                                      <p:cBhvr additive="base">
                                        <p:cTn id="4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457200"/>
            <a:ext cx="9067800" cy="6001643"/>
          </a:xfrm>
          <a:prstGeom prst="rect">
            <a:avLst/>
          </a:prstGeom>
          <a:noFill/>
        </p:spPr>
        <p:txBody>
          <a:bodyPr wrap="square" rtlCol="0">
            <a:spAutoFit/>
          </a:bodyPr>
          <a:lstStyle/>
          <a:p>
            <a:r>
              <a:rPr lang="en-US" sz="2400" b="1" dirty="0"/>
              <a:t>23</a:t>
            </a:r>
            <a:r>
              <a:rPr lang="vi-VN" sz="2400" dirty="0"/>
              <a:t>. All the condition seemed optimal: the </a:t>
            </a:r>
            <a:r>
              <a:rPr lang="vi-VN" sz="2400" b="1" u="sng" dirty="0"/>
              <a:t>congenial</a:t>
            </a:r>
            <a:r>
              <a:rPr lang="vi-VN" sz="2400" dirty="0"/>
              <a:t> company, the wonderful weather, the historic venue.</a:t>
            </a:r>
            <a:endParaRPr lang="en-US" sz="2400" dirty="0"/>
          </a:p>
          <a:p>
            <a:r>
              <a:rPr lang="vi-VN" sz="2400" dirty="0"/>
              <a:t>	</a:t>
            </a:r>
            <a:r>
              <a:rPr lang="vi-VN" sz="2400" b="1" dirty="0"/>
              <a:t>A</a:t>
            </a:r>
            <a:r>
              <a:rPr lang="vi-VN" sz="2400" dirty="0"/>
              <a:t>. hospitable	</a:t>
            </a:r>
            <a:r>
              <a:rPr lang="vi-VN" sz="2400" b="1" dirty="0"/>
              <a:t>B</a:t>
            </a:r>
            <a:r>
              <a:rPr lang="vi-VN" sz="2400" dirty="0"/>
              <a:t>. difficult	</a:t>
            </a:r>
            <a:r>
              <a:rPr lang="vi-VN" sz="2400" b="1" dirty="0"/>
              <a:t>C</a:t>
            </a:r>
            <a:r>
              <a:rPr lang="vi-VN" sz="2400" dirty="0"/>
              <a:t>. advanced	</a:t>
            </a:r>
            <a:r>
              <a:rPr lang="vi-VN" sz="2400" b="1" dirty="0"/>
              <a:t>D</a:t>
            </a:r>
            <a:r>
              <a:rPr lang="vi-VN" sz="2400" dirty="0"/>
              <a:t>. complex</a:t>
            </a:r>
            <a:endParaRPr lang="en-US" sz="2400" dirty="0"/>
          </a:p>
          <a:p>
            <a:endParaRPr lang="en-US" sz="2400" b="1" dirty="0" smtClean="0"/>
          </a:p>
          <a:p>
            <a:r>
              <a:rPr lang="vi-VN" sz="2400" dirty="0" smtClean="0"/>
              <a:t>Kiến </a:t>
            </a:r>
            <a:r>
              <a:rPr lang="vi-VN" sz="2400" dirty="0"/>
              <a:t>thức: </a:t>
            </a:r>
            <a:r>
              <a:rPr lang="en-US" sz="2400" dirty="0" err="1"/>
              <a:t>Đồng</a:t>
            </a:r>
            <a:r>
              <a:rPr lang="en-US" sz="2400" dirty="0"/>
              <a:t> </a:t>
            </a:r>
            <a:r>
              <a:rPr lang="en-US" sz="2400" dirty="0" err="1"/>
              <a:t>nghĩa</a:t>
            </a:r>
            <a:r>
              <a:rPr lang="en-US" sz="2400" dirty="0"/>
              <a:t> (</a:t>
            </a:r>
            <a:r>
              <a:rPr lang="en-US" sz="2400" dirty="0" err="1"/>
              <a:t>từ</a:t>
            </a:r>
            <a:r>
              <a:rPr lang="en-US" sz="2400" dirty="0"/>
              <a:t> </a:t>
            </a:r>
            <a:r>
              <a:rPr lang="en-US" sz="2400" dirty="0" err="1"/>
              <a:t>đơn</a:t>
            </a:r>
            <a:r>
              <a:rPr lang="en-US" sz="2400" dirty="0"/>
              <a:t>)</a:t>
            </a:r>
          </a:p>
          <a:p>
            <a:r>
              <a:rPr lang="vi-VN" sz="2400" dirty="0"/>
              <a:t>Giải thích:</a:t>
            </a:r>
            <a:endParaRPr lang="en-US" sz="2400" dirty="0"/>
          </a:p>
          <a:p>
            <a:r>
              <a:rPr lang="en-US" sz="2400" dirty="0"/>
              <a:t>Ta </a:t>
            </a:r>
            <a:r>
              <a:rPr lang="en-US" sz="2400" dirty="0" err="1"/>
              <a:t>có</a:t>
            </a:r>
            <a:r>
              <a:rPr lang="en-US" sz="2400" dirty="0"/>
              <a:t>: congenial /</a:t>
            </a:r>
            <a:r>
              <a:rPr lang="en-US" sz="2400" dirty="0" err="1"/>
              <a:t>kənˈdʒiːniəl</a:t>
            </a:r>
            <a:r>
              <a:rPr lang="en-US" sz="2400" dirty="0"/>
              <a:t>/ (a): </a:t>
            </a:r>
            <a:r>
              <a:rPr lang="en-US" sz="2400" dirty="0" err="1"/>
              <a:t>dễ</a:t>
            </a:r>
            <a:r>
              <a:rPr lang="en-US" sz="2400" dirty="0"/>
              <a:t> </a:t>
            </a:r>
            <a:r>
              <a:rPr lang="en-US" sz="2400" dirty="0" err="1"/>
              <a:t>chịu</a:t>
            </a:r>
            <a:r>
              <a:rPr lang="en-US" sz="2400" dirty="0"/>
              <a:t>, </a:t>
            </a:r>
            <a:r>
              <a:rPr lang="en-US" sz="2400" dirty="0" err="1"/>
              <a:t>dễ</a:t>
            </a:r>
            <a:r>
              <a:rPr lang="en-US" sz="2400" dirty="0"/>
              <a:t> </a:t>
            </a:r>
            <a:r>
              <a:rPr lang="en-US" sz="2400" dirty="0" err="1"/>
              <a:t>mến</a:t>
            </a:r>
            <a:endParaRPr lang="en-US" sz="2400" dirty="0"/>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 </a:t>
            </a:r>
          </a:p>
          <a:p>
            <a:r>
              <a:rPr lang="en-US" sz="2400" dirty="0"/>
              <a:t>	A. hospitable /</a:t>
            </a:r>
            <a:r>
              <a:rPr lang="en-US" sz="2400" dirty="0" err="1"/>
              <a:t>hɑ</a:t>
            </a:r>
            <a:r>
              <a:rPr lang="en-US" sz="2400" dirty="0"/>
              <a:t>ːˈ</a:t>
            </a:r>
            <a:r>
              <a:rPr lang="en-US" sz="2400" dirty="0" err="1"/>
              <a:t>spɪtəbl</a:t>
            </a:r>
            <a:r>
              <a:rPr lang="en-US" sz="2400" dirty="0"/>
              <a:t>/ (a): </a:t>
            </a:r>
            <a:r>
              <a:rPr lang="en-US" sz="2400" dirty="0" err="1"/>
              <a:t>mến</a:t>
            </a:r>
            <a:r>
              <a:rPr lang="en-US" sz="2400" dirty="0"/>
              <a:t> </a:t>
            </a:r>
            <a:r>
              <a:rPr lang="en-US" sz="2400" dirty="0" err="1"/>
              <a:t>khách</a:t>
            </a:r>
            <a:r>
              <a:rPr lang="en-US" sz="2400" dirty="0"/>
              <a:t>, </a:t>
            </a:r>
            <a:r>
              <a:rPr lang="en-US" sz="2400" dirty="0" err="1"/>
              <a:t>thân</a:t>
            </a:r>
            <a:r>
              <a:rPr lang="en-US" sz="2400" dirty="0"/>
              <a:t> </a:t>
            </a:r>
            <a:r>
              <a:rPr lang="en-US" sz="2400" dirty="0" err="1"/>
              <a:t>thiện</a:t>
            </a:r>
            <a:endParaRPr lang="en-US" sz="2400" dirty="0"/>
          </a:p>
          <a:p>
            <a:r>
              <a:rPr lang="en-US" sz="2400" dirty="0"/>
              <a:t>	B. difficult (a): </a:t>
            </a:r>
            <a:r>
              <a:rPr lang="en-US" sz="2400" dirty="0" err="1"/>
              <a:t>khó</a:t>
            </a:r>
            <a:r>
              <a:rPr lang="en-US" sz="2400" dirty="0"/>
              <a:t> </a:t>
            </a:r>
            <a:r>
              <a:rPr lang="en-US" sz="2400" dirty="0" err="1"/>
              <a:t>khăn</a:t>
            </a:r>
            <a:endParaRPr lang="en-US" sz="2400" dirty="0"/>
          </a:p>
          <a:p>
            <a:r>
              <a:rPr lang="en-US" sz="2400" dirty="0"/>
              <a:t>	C. advanced /</a:t>
            </a:r>
            <a:r>
              <a:rPr lang="en-US" sz="2400" dirty="0" err="1"/>
              <a:t>ədˈvænst</a:t>
            </a:r>
            <a:r>
              <a:rPr lang="en-US" sz="2400" dirty="0"/>
              <a:t>/ (a): </a:t>
            </a:r>
            <a:r>
              <a:rPr lang="en-US" sz="2400" dirty="0" err="1"/>
              <a:t>tiến</a:t>
            </a:r>
            <a:r>
              <a:rPr lang="en-US" sz="2400" dirty="0"/>
              <a:t> </a:t>
            </a:r>
            <a:r>
              <a:rPr lang="en-US" sz="2400" dirty="0" err="1"/>
              <a:t>bộ</a:t>
            </a:r>
            <a:r>
              <a:rPr lang="en-US" sz="2400" dirty="0"/>
              <a:t>, </a:t>
            </a:r>
            <a:r>
              <a:rPr lang="en-US" sz="2400" dirty="0" err="1"/>
              <a:t>hiện</a:t>
            </a:r>
            <a:r>
              <a:rPr lang="en-US" sz="2400" dirty="0"/>
              <a:t> </a:t>
            </a:r>
            <a:r>
              <a:rPr lang="en-US" sz="2400" dirty="0" err="1"/>
              <a:t>đại</a:t>
            </a:r>
            <a:endParaRPr lang="en-US" sz="2400" dirty="0"/>
          </a:p>
          <a:p>
            <a:r>
              <a:rPr lang="en-US" sz="2400" dirty="0"/>
              <a:t>	D. complex /ˈ</a:t>
            </a:r>
            <a:r>
              <a:rPr lang="en-US" sz="2400" dirty="0" err="1"/>
              <a:t>kɑːmpleks</a:t>
            </a:r>
            <a:r>
              <a:rPr lang="en-US" sz="2400" dirty="0"/>
              <a:t>/ (a): </a:t>
            </a:r>
            <a:r>
              <a:rPr lang="en-US" sz="2400" dirty="0" err="1"/>
              <a:t>phức</a:t>
            </a:r>
            <a:r>
              <a:rPr lang="en-US" sz="2400" dirty="0"/>
              <a:t> </a:t>
            </a:r>
            <a:r>
              <a:rPr lang="en-US" sz="2400" dirty="0" err="1"/>
              <a:t>tạp</a:t>
            </a:r>
            <a:endParaRPr lang="en-US" sz="2400" dirty="0"/>
          </a:p>
          <a:p>
            <a:r>
              <a:rPr lang="en-US" sz="2400" dirty="0"/>
              <a:t>Do </a:t>
            </a:r>
            <a:r>
              <a:rPr lang="en-US" sz="2400" dirty="0" err="1"/>
              <a:t>vậy</a:t>
            </a:r>
            <a:r>
              <a:rPr lang="en-US" sz="2400" dirty="0"/>
              <a:t>: congenial ~ hospitable</a:t>
            </a:r>
          </a:p>
          <a:p>
            <a:r>
              <a:rPr lang="en-US" sz="2400" dirty="0" err="1"/>
              <a:t>Tạm</a:t>
            </a:r>
            <a:r>
              <a:rPr lang="en-US" sz="2400" dirty="0"/>
              <a:t> </a:t>
            </a:r>
            <a:r>
              <a:rPr lang="en-US" sz="2400" dirty="0" err="1"/>
              <a:t>dịch</a:t>
            </a:r>
            <a:r>
              <a:rPr lang="en-US" sz="2400" dirty="0"/>
              <a:t>: </a:t>
            </a:r>
            <a:r>
              <a:rPr lang="en-US" sz="2400" dirty="0" err="1"/>
              <a:t>Tất</a:t>
            </a:r>
            <a:r>
              <a:rPr lang="en-US" sz="2400" dirty="0"/>
              <a:t> </a:t>
            </a:r>
            <a:r>
              <a:rPr lang="en-US" sz="2400" dirty="0" err="1"/>
              <a:t>cả</a:t>
            </a:r>
            <a:r>
              <a:rPr lang="en-US" sz="2400" dirty="0"/>
              <a:t> </a:t>
            </a:r>
            <a:r>
              <a:rPr lang="en-US" sz="2400" dirty="0" err="1"/>
              <a:t>các</a:t>
            </a:r>
            <a:r>
              <a:rPr lang="en-US" sz="2400" dirty="0"/>
              <a:t> </a:t>
            </a:r>
            <a:r>
              <a:rPr lang="en-US" sz="2400" dirty="0" err="1"/>
              <a:t>điều</a:t>
            </a:r>
            <a:r>
              <a:rPr lang="en-US" sz="2400" dirty="0"/>
              <a:t> </a:t>
            </a:r>
            <a:r>
              <a:rPr lang="en-US" sz="2400" dirty="0" err="1"/>
              <a:t>kiện</a:t>
            </a:r>
            <a:r>
              <a:rPr lang="en-US" sz="2400" dirty="0"/>
              <a:t> </a:t>
            </a:r>
            <a:r>
              <a:rPr lang="en-US" sz="2400" dirty="0" err="1"/>
              <a:t>dường</a:t>
            </a:r>
            <a:r>
              <a:rPr lang="en-US" sz="2400" dirty="0"/>
              <a:t> </a:t>
            </a:r>
            <a:r>
              <a:rPr lang="en-US" sz="2400" dirty="0" err="1"/>
              <a:t>như</a:t>
            </a:r>
            <a:r>
              <a:rPr lang="en-US" sz="2400" dirty="0"/>
              <a:t> </a:t>
            </a:r>
            <a:r>
              <a:rPr lang="en-US" sz="2400" dirty="0" err="1"/>
              <a:t>tối</a:t>
            </a:r>
            <a:r>
              <a:rPr lang="en-US" sz="2400" dirty="0"/>
              <a:t> </a:t>
            </a:r>
            <a:r>
              <a:rPr lang="en-US" sz="2400" dirty="0" err="1"/>
              <a:t>ưu</a:t>
            </a:r>
            <a:r>
              <a:rPr lang="en-US" sz="2400" dirty="0"/>
              <a:t>: </a:t>
            </a:r>
            <a:r>
              <a:rPr lang="en-US" sz="2400" dirty="0" err="1"/>
              <a:t>công</a:t>
            </a:r>
            <a:r>
              <a:rPr lang="en-US" sz="2400" dirty="0"/>
              <a:t> </a:t>
            </a:r>
            <a:r>
              <a:rPr lang="en-US" sz="2400" dirty="0" err="1"/>
              <a:t>ty</a:t>
            </a:r>
            <a:r>
              <a:rPr lang="en-US" sz="2400" dirty="0"/>
              <a:t> </a:t>
            </a:r>
            <a:r>
              <a:rPr lang="en-US" sz="2400" dirty="0" err="1"/>
              <a:t>mến</a:t>
            </a:r>
            <a:r>
              <a:rPr lang="en-US" sz="2400" dirty="0"/>
              <a:t> </a:t>
            </a:r>
            <a:r>
              <a:rPr lang="en-US" sz="2400" dirty="0" err="1"/>
              <a:t>khách</a:t>
            </a:r>
            <a:r>
              <a:rPr lang="en-US" sz="2400" dirty="0"/>
              <a:t>, </a:t>
            </a:r>
            <a:r>
              <a:rPr lang="en-US" sz="2400" dirty="0" err="1"/>
              <a:t>thời</a:t>
            </a:r>
            <a:r>
              <a:rPr lang="en-US" sz="2400" dirty="0"/>
              <a:t> </a:t>
            </a:r>
            <a:r>
              <a:rPr lang="en-US" sz="2400" dirty="0" err="1"/>
              <a:t>tiết</a:t>
            </a:r>
            <a:r>
              <a:rPr lang="en-US" sz="2400" dirty="0"/>
              <a:t> </a:t>
            </a:r>
            <a:r>
              <a:rPr lang="en-US" sz="2400" dirty="0" err="1"/>
              <a:t>tuyệt</a:t>
            </a:r>
            <a:r>
              <a:rPr lang="en-US" sz="2400" dirty="0"/>
              <a:t> </a:t>
            </a:r>
            <a:r>
              <a:rPr lang="en-US" sz="2400" dirty="0" err="1"/>
              <a:t>vời</a:t>
            </a:r>
            <a:r>
              <a:rPr lang="en-US" sz="2400" dirty="0"/>
              <a:t>, </a:t>
            </a:r>
            <a:r>
              <a:rPr lang="en-US" sz="2400" dirty="0" err="1"/>
              <a:t>địa</a:t>
            </a:r>
            <a:r>
              <a:rPr lang="en-US" sz="2400" dirty="0"/>
              <a:t> </a:t>
            </a:r>
            <a:r>
              <a:rPr lang="en-US" sz="2400" dirty="0" err="1"/>
              <a:t>điểm</a:t>
            </a:r>
            <a:r>
              <a:rPr lang="en-US" sz="2400" dirty="0"/>
              <a:t> </a:t>
            </a:r>
            <a:r>
              <a:rPr lang="en-US" sz="2400" dirty="0" err="1"/>
              <a:t>lịch</a:t>
            </a:r>
            <a:r>
              <a:rPr lang="en-US" sz="2400" dirty="0"/>
              <a:t> </a:t>
            </a:r>
            <a:r>
              <a:rPr lang="en-US" sz="2400" dirty="0" err="1"/>
              <a:t>sử</a:t>
            </a:r>
            <a:r>
              <a:rPr lang="en-US" sz="2400" dirty="0"/>
              <a:t>. </a:t>
            </a:r>
          </a:p>
          <a:p>
            <a:endParaRPr lang="en-US" sz="2400" dirty="0"/>
          </a:p>
        </p:txBody>
      </p:sp>
      <p:sp>
        <p:nvSpPr>
          <p:cNvPr id="3" name="Oval 2"/>
          <p:cNvSpPr/>
          <p:nvPr/>
        </p:nvSpPr>
        <p:spPr>
          <a:xfrm>
            <a:off x="990600" y="12954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51682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anim calcmode="lin" valueType="num">
                                      <p:cBhvr additive="base">
                                        <p:cTn id="35"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11" end="11"/>
                                            </p:txEl>
                                          </p:spTgt>
                                        </p:tgtEl>
                                        <p:attrNameLst>
                                          <p:attrName>style.visibility</p:attrName>
                                        </p:attrNameLst>
                                      </p:cBhvr>
                                      <p:to>
                                        <p:strVal val="visible"/>
                                      </p:to>
                                    </p:set>
                                    <p:anim calcmode="lin" valueType="num">
                                      <p:cBhvr additive="base">
                                        <p:cTn id="39"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2">
                                            <p:txEl>
                                              <p:pRg st="12" end="12"/>
                                            </p:txEl>
                                          </p:spTgt>
                                        </p:tgtEl>
                                        <p:attrNameLst>
                                          <p:attrName>style.visibility</p:attrName>
                                        </p:attrNameLst>
                                      </p:cBhvr>
                                      <p:to>
                                        <p:strVal val="visible"/>
                                      </p:to>
                                    </p:set>
                                    <p:anim calcmode="lin" valueType="num">
                                      <p:cBhvr additive="base">
                                        <p:cTn id="43"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grpId="0" nodeType="clickEffect">
                                  <p:stCondLst>
                                    <p:cond delay="0"/>
                                  </p:stCondLst>
                                  <p:childTnLst>
                                    <p:set>
                                      <p:cBhvr>
                                        <p:cTn id="48" dur="1" fill="hold">
                                          <p:stCondLst>
                                            <p:cond delay="0"/>
                                          </p:stCondLst>
                                        </p:cTn>
                                        <p:tgtEl>
                                          <p:spTgt spid="3"/>
                                        </p:tgtEl>
                                        <p:attrNameLst>
                                          <p:attrName>style.visibility</p:attrName>
                                        </p:attrNameLst>
                                      </p:cBhvr>
                                      <p:to>
                                        <p:strVal val="visible"/>
                                      </p:to>
                                    </p:set>
                                    <p:animEffect transition="in" filter="barn(inVertical)">
                                      <p:cBhvr>
                                        <p:cTn id="4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04800"/>
            <a:ext cx="8915400" cy="6524863"/>
          </a:xfrm>
          <a:prstGeom prst="rect">
            <a:avLst/>
          </a:prstGeom>
          <a:noFill/>
        </p:spPr>
        <p:txBody>
          <a:bodyPr wrap="square" rtlCol="0">
            <a:spAutoFit/>
          </a:bodyPr>
          <a:lstStyle/>
          <a:p>
            <a:r>
              <a:rPr lang="en-US" sz="2200" b="1" dirty="0"/>
              <a:t>Question 24</a:t>
            </a:r>
            <a:r>
              <a:rPr lang="en-US" sz="2200" dirty="0"/>
              <a:t>. </a:t>
            </a:r>
            <a:r>
              <a:rPr lang="vi-VN" sz="2200" dirty="0"/>
              <a:t>My colleague looks a little </a:t>
            </a:r>
            <a:r>
              <a:rPr lang="vi-VN" sz="2200" b="1" u="sng" dirty="0"/>
              <a:t>green around the gills</a:t>
            </a:r>
            <a:r>
              <a:rPr lang="vi-VN" sz="2200" dirty="0"/>
              <a:t> at work today. He must have stayed up late to finish the report last night.</a:t>
            </a:r>
            <a:endParaRPr lang="en-US" sz="2200" dirty="0"/>
          </a:p>
          <a:p>
            <a:r>
              <a:rPr lang="vi-VN" sz="2200" dirty="0"/>
              <a:t>	</a:t>
            </a:r>
            <a:r>
              <a:rPr lang="vi-VN" sz="2200" b="1" dirty="0"/>
              <a:t>A</a:t>
            </a:r>
            <a:r>
              <a:rPr lang="vi-VN" sz="2200" dirty="0"/>
              <a:t>. experienced and enthusiastic	</a:t>
            </a:r>
            <a:r>
              <a:rPr lang="vi-VN" sz="2200" b="1" dirty="0"/>
              <a:t>B</a:t>
            </a:r>
            <a:r>
              <a:rPr lang="vi-VN" sz="2200" dirty="0"/>
              <a:t>. ill and pale</a:t>
            </a:r>
            <a:endParaRPr lang="en-US" sz="2200" dirty="0"/>
          </a:p>
          <a:p>
            <a:r>
              <a:rPr lang="vi-VN" sz="2200" dirty="0"/>
              <a:t>	</a:t>
            </a:r>
            <a:r>
              <a:rPr lang="vi-VN" sz="2200" b="1" dirty="0"/>
              <a:t>C</a:t>
            </a:r>
            <a:r>
              <a:rPr lang="vi-VN" sz="2200" dirty="0"/>
              <a:t>. sick and tired		</a:t>
            </a:r>
            <a:r>
              <a:rPr lang="vi-VN" sz="2200" b="1" dirty="0"/>
              <a:t>D</a:t>
            </a:r>
            <a:r>
              <a:rPr lang="vi-VN" sz="2200" dirty="0"/>
              <a:t>. well and healthy</a:t>
            </a:r>
            <a:endParaRPr lang="en-US" sz="2200" dirty="0"/>
          </a:p>
          <a:p>
            <a:endParaRPr lang="en-US" sz="2200" b="1" dirty="0" smtClean="0"/>
          </a:p>
          <a:p>
            <a:r>
              <a:rPr lang="en-US" sz="2200" dirty="0" err="1" smtClean="0"/>
              <a:t>Kiến</a:t>
            </a:r>
            <a:r>
              <a:rPr lang="en-US" sz="2200" dirty="0" smtClean="0"/>
              <a:t> </a:t>
            </a:r>
            <a:r>
              <a:rPr lang="en-US" sz="2200" dirty="0" err="1"/>
              <a:t>thức</a:t>
            </a:r>
            <a:r>
              <a:rPr lang="en-US" sz="2200" dirty="0"/>
              <a:t>: </a:t>
            </a:r>
            <a:r>
              <a:rPr lang="en-US" sz="2200" dirty="0" err="1"/>
              <a:t>Trái</a:t>
            </a:r>
            <a:r>
              <a:rPr lang="en-US" sz="2200" dirty="0"/>
              <a:t> </a:t>
            </a:r>
            <a:r>
              <a:rPr lang="en-US" sz="2200" dirty="0" err="1"/>
              <a:t>nghĩa</a:t>
            </a:r>
            <a:r>
              <a:rPr lang="en-US" sz="2200" dirty="0"/>
              <a:t> (</a:t>
            </a:r>
            <a:r>
              <a:rPr lang="en-US" sz="2200" dirty="0" err="1"/>
              <a:t>cụm</a:t>
            </a:r>
            <a:r>
              <a:rPr lang="en-US" sz="2200" dirty="0"/>
              <a:t> </a:t>
            </a:r>
            <a:r>
              <a:rPr lang="en-US" sz="2200" dirty="0" err="1"/>
              <a:t>từ</a:t>
            </a:r>
            <a:r>
              <a:rPr lang="en-US" sz="2200" dirty="0"/>
              <a:t> </a:t>
            </a:r>
            <a:r>
              <a:rPr lang="en-US" sz="2200" dirty="0" err="1"/>
              <a:t>hoặc</a:t>
            </a:r>
            <a:r>
              <a:rPr lang="en-US" sz="2200" dirty="0"/>
              <a:t> </a:t>
            </a:r>
            <a:r>
              <a:rPr lang="en-US" sz="2200" dirty="0" err="1"/>
              <a:t>thành</a:t>
            </a:r>
            <a:r>
              <a:rPr lang="en-US" sz="2200" dirty="0"/>
              <a:t> </a:t>
            </a:r>
            <a:r>
              <a:rPr lang="en-US" sz="2200" dirty="0" err="1"/>
              <a:t>ngữ</a:t>
            </a:r>
            <a:r>
              <a:rPr lang="en-US" sz="2200" dirty="0"/>
              <a:t>)</a:t>
            </a:r>
          </a:p>
          <a:p>
            <a:r>
              <a:rPr lang="en-US" sz="2200" dirty="0" err="1"/>
              <a:t>Giải</a:t>
            </a:r>
            <a:r>
              <a:rPr lang="en-US" sz="2200" dirty="0"/>
              <a:t> </a:t>
            </a:r>
            <a:r>
              <a:rPr lang="en-US" sz="2200" dirty="0" err="1"/>
              <a:t>thích</a:t>
            </a:r>
            <a:r>
              <a:rPr lang="en-US" sz="2200" dirty="0"/>
              <a:t>:</a:t>
            </a:r>
          </a:p>
          <a:p>
            <a:r>
              <a:rPr lang="en-US" sz="2200" dirty="0"/>
              <a:t>Ta </a:t>
            </a:r>
            <a:r>
              <a:rPr lang="en-US" sz="2200" dirty="0" err="1"/>
              <a:t>có</a:t>
            </a:r>
            <a:r>
              <a:rPr lang="en-US" sz="2200" dirty="0"/>
              <a:t>: green around the gills (</a:t>
            </a:r>
            <a:r>
              <a:rPr lang="en-US" sz="2200" dirty="0" err="1"/>
              <a:t>thành</a:t>
            </a:r>
            <a:r>
              <a:rPr lang="en-US" sz="2200" dirty="0"/>
              <a:t> </a:t>
            </a:r>
            <a:r>
              <a:rPr lang="en-US" sz="2200" dirty="0" err="1"/>
              <a:t>ngữ</a:t>
            </a:r>
            <a:r>
              <a:rPr lang="en-US" sz="2200" dirty="0"/>
              <a:t>): </a:t>
            </a:r>
            <a:r>
              <a:rPr lang="en-US" sz="2200" dirty="0" err="1"/>
              <a:t>trông</a:t>
            </a:r>
            <a:r>
              <a:rPr lang="en-US" sz="2200" dirty="0"/>
              <a:t> </a:t>
            </a:r>
            <a:r>
              <a:rPr lang="en-US" sz="2200" dirty="0" err="1"/>
              <a:t>xanh</a:t>
            </a:r>
            <a:r>
              <a:rPr lang="en-US" sz="2200" dirty="0"/>
              <a:t> </a:t>
            </a:r>
            <a:r>
              <a:rPr lang="en-US" sz="2200" dirty="0" err="1"/>
              <a:t>xao</a:t>
            </a:r>
            <a:r>
              <a:rPr lang="en-US" sz="2200" dirty="0"/>
              <a:t>, </a:t>
            </a:r>
            <a:r>
              <a:rPr lang="en-US" sz="2200" dirty="0" err="1"/>
              <a:t>ốm</a:t>
            </a:r>
            <a:r>
              <a:rPr lang="en-US" sz="2200" dirty="0"/>
              <a:t> </a:t>
            </a:r>
            <a:r>
              <a:rPr lang="en-US" sz="2200" dirty="0" err="1"/>
              <a:t>yếu</a:t>
            </a:r>
            <a:endParaRPr lang="en-US" sz="2200" dirty="0"/>
          </a:p>
          <a:p>
            <a:r>
              <a:rPr lang="en-US" sz="2200" dirty="0" err="1"/>
              <a:t>Xét</a:t>
            </a:r>
            <a:r>
              <a:rPr lang="en-US" sz="2200" dirty="0"/>
              <a:t> </a:t>
            </a:r>
            <a:r>
              <a:rPr lang="en-US" sz="2200" dirty="0" err="1"/>
              <a:t>các</a:t>
            </a:r>
            <a:r>
              <a:rPr lang="en-US" sz="2200" dirty="0"/>
              <a:t> </a:t>
            </a:r>
            <a:r>
              <a:rPr lang="en-US" sz="2200" dirty="0" err="1"/>
              <a:t>đáp</a:t>
            </a:r>
            <a:r>
              <a:rPr lang="en-US" sz="2200" dirty="0"/>
              <a:t> </a:t>
            </a:r>
            <a:r>
              <a:rPr lang="en-US" sz="2200" dirty="0" err="1"/>
              <a:t>án</a:t>
            </a:r>
            <a:r>
              <a:rPr lang="en-US" sz="2200" dirty="0"/>
              <a:t>: </a:t>
            </a:r>
          </a:p>
          <a:p>
            <a:r>
              <a:rPr lang="en-US" sz="2200" dirty="0"/>
              <a:t>	A. experienced and enthusiastic: </a:t>
            </a:r>
            <a:r>
              <a:rPr lang="en-US" sz="2200" dirty="0" err="1"/>
              <a:t>kinh</a:t>
            </a:r>
            <a:r>
              <a:rPr lang="en-US" sz="2200" dirty="0"/>
              <a:t> </a:t>
            </a:r>
            <a:r>
              <a:rPr lang="en-US" sz="2200" dirty="0" err="1"/>
              <a:t>nghiệm</a:t>
            </a:r>
            <a:r>
              <a:rPr lang="en-US" sz="2200" dirty="0"/>
              <a:t> </a:t>
            </a:r>
            <a:r>
              <a:rPr lang="en-US" sz="2200" dirty="0" err="1"/>
              <a:t>và</a:t>
            </a:r>
            <a:r>
              <a:rPr lang="en-US" sz="2200" dirty="0"/>
              <a:t> </a:t>
            </a:r>
            <a:r>
              <a:rPr lang="en-US" sz="2200" dirty="0" err="1"/>
              <a:t>nhiệt</a:t>
            </a:r>
            <a:r>
              <a:rPr lang="en-US" sz="2200" dirty="0"/>
              <a:t> </a:t>
            </a:r>
            <a:r>
              <a:rPr lang="en-US" sz="2200" dirty="0" err="1"/>
              <a:t>tình</a:t>
            </a:r>
            <a:r>
              <a:rPr lang="en-US" sz="2200" dirty="0"/>
              <a:t>	</a:t>
            </a:r>
          </a:p>
          <a:p>
            <a:r>
              <a:rPr lang="en-US" sz="2200" dirty="0"/>
              <a:t>	B. ill and pale: </a:t>
            </a:r>
            <a:r>
              <a:rPr lang="en-US" sz="2200" dirty="0" err="1"/>
              <a:t>ốm</a:t>
            </a:r>
            <a:r>
              <a:rPr lang="en-US" sz="2200" dirty="0"/>
              <a:t> </a:t>
            </a:r>
            <a:r>
              <a:rPr lang="en-US" sz="2200" dirty="0" err="1"/>
              <a:t>yếu</a:t>
            </a:r>
            <a:r>
              <a:rPr lang="en-US" sz="2200" dirty="0"/>
              <a:t> </a:t>
            </a:r>
            <a:r>
              <a:rPr lang="en-US" sz="2200" dirty="0" err="1"/>
              <a:t>và</a:t>
            </a:r>
            <a:r>
              <a:rPr lang="en-US" sz="2200" dirty="0"/>
              <a:t> </a:t>
            </a:r>
            <a:r>
              <a:rPr lang="en-US" sz="2200" dirty="0" err="1"/>
              <a:t>xanh</a:t>
            </a:r>
            <a:r>
              <a:rPr lang="en-US" sz="2200" dirty="0"/>
              <a:t> </a:t>
            </a:r>
            <a:r>
              <a:rPr lang="en-US" sz="2200" dirty="0" err="1"/>
              <a:t>xao</a:t>
            </a:r>
            <a:endParaRPr lang="en-US" sz="2200" dirty="0"/>
          </a:p>
          <a:p>
            <a:r>
              <a:rPr lang="en-US" sz="2200" dirty="0"/>
              <a:t>	C. sick and tired: </a:t>
            </a:r>
            <a:r>
              <a:rPr lang="en-US" sz="2200" dirty="0" err="1"/>
              <a:t>ốm</a:t>
            </a:r>
            <a:r>
              <a:rPr lang="en-US" sz="2200" dirty="0"/>
              <a:t> </a:t>
            </a:r>
            <a:r>
              <a:rPr lang="en-US" sz="2200" dirty="0" err="1"/>
              <a:t>và</a:t>
            </a:r>
            <a:r>
              <a:rPr lang="en-US" sz="2200" dirty="0"/>
              <a:t> </a:t>
            </a:r>
            <a:r>
              <a:rPr lang="en-US" sz="2200" dirty="0" err="1"/>
              <a:t>mệt</a:t>
            </a:r>
            <a:r>
              <a:rPr lang="en-US" sz="2200" dirty="0"/>
              <a:t>	</a:t>
            </a:r>
          </a:p>
          <a:p>
            <a:r>
              <a:rPr lang="en-US" sz="2200" dirty="0"/>
              <a:t>	D. well and healthy: </a:t>
            </a:r>
            <a:r>
              <a:rPr lang="en-US" sz="2200" dirty="0" err="1"/>
              <a:t>khỏe</a:t>
            </a:r>
            <a:r>
              <a:rPr lang="en-US" sz="2200" dirty="0"/>
              <a:t> </a:t>
            </a:r>
            <a:r>
              <a:rPr lang="en-US" sz="2200" dirty="0" err="1"/>
              <a:t>mạnh</a:t>
            </a:r>
            <a:endParaRPr lang="en-US" sz="2200" dirty="0"/>
          </a:p>
          <a:p>
            <a:r>
              <a:rPr lang="en-US" sz="2200" dirty="0" err="1"/>
              <a:t>Vậy</a:t>
            </a:r>
            <a:r>
              <a:rPr lang="en-US" sz="2200" dirty="0"/>
              <a:t> </a:t>
            </a:r>
            <a:r>
              <a:rPr lang="en-US" sz="2200" dirty="0" err="1"/>
              <a:t>đáp</a:t>
            </a:r>
            <a:r>
              <a:rPr lang="en-US" sz="2200" dirty="0"/>
              <a:t> </a:t>
            </a:r>
            <a:r>
              <a:rPr lang="en-US" sz="2200" dirty="0" err="1"/>
              <a:t>án</a:t>
            </a:r>
            <a:r>
              <a:rPr lang="en-US" sz="2200" dirty="0"/>
              <a:t> </a:t>
            </a:r>
            <a:r>
              <a:rPr lang="en-US" sz="2200" dirty="0" err="1"/>
              <a:t>đúng</a:t>
            </a:r>
            <a:r>
              <a:rPr lang="en-US" sz="2200" dirty="0"/>
              <a:t> </a:t>
            </a:r>
            <a:r>
              <a:rPr lang="en-US" sz="2200" dirty="0" err="1"/>
              <a:t>là</a:t>
            </a:r>
            <a:r>
              <a:rPr lang="en-US" sz="2200" dirty="0"/>
              <a:t> D</a:t>
            </a:r>
          </a:p>
          <a:p>
            <a:r>
              <a:rPr lang="en-US" sz="2200" dirty="0"/>
              <a:t>	green around the gills: </a:t>
            </a:r>
            <a:r>
              <a:rPr lang="en-US" sz="2200" dirty="0" err="1"/>
              <a:t>trông</a:t>
            </a:r>
            <a:r>
              <a:rPr lang="en-US" sz="2200" dirty="0"/>
              <a:t> </a:t>
            </a:r>
            <a:r>
              <a:rPr lang="en-US" sz="2200" dirty="0" err="1"/>
              <a:t>xanh</a:t>
            </a:r>
            <a:r>
              <a:rPr lang="en-US" sz="2200" dirty="0"/>
              <a:t> </a:t>
            </a:r>
            <a:r>
              <a:rPr lang="en-US" sz="2200" dirty="0" err="1"/>
              <a:t>xao</a:t>
            </a:r>
            <a:r>
              <a:rPr lang="en-US" sz="2200" dirty="0"/>
              <a:t>, </a:t>
            </a:r>
            <a:r>
              <a:rPr lang="en-US" sz="2200" dirty="0" err="1"/>
              <a:t>ốm</a:t>
            </a:r>
            <a:r>
              <a:rPr lang="en-US" sz="2200" dirty="0"/>
              <a:t> </a:t>
            </a:r>
            <a:r>
              <a:rPr lang="en-US" sz="2200" dirty="0" err="1"/>
              <a:t>yếu</a:t>
            </a:r>
            <a:r>
              <a:rPr lang="en-US" sz="2200" dirty="0"/>
              <a:t> &gt;&lt; well and healthy: </a:t>
            </a:r>
            <a:r>
              <a:rPr lang="en-US" sz="2200" dirty="0" err="1"/>
              <a:t>khỏe</a:t>
            </a:r>
            <a:r>
              <a:rPr lang="en-US" sz="2200" dirty="0"/>
              <a:t> </a:t>
            </a:r>
            <a:r>
              <a:rPr lang="en-US" sz="2200" dirty="0" err="1"/>
              <a:t>mạnh</a:t>
            </a:r>
            <a:endParaRPr lang="en-US" sz="2200" dirty="0"/>
          </a:p>
          <a:p>
            <a:r>
              <a:rPr lang="en-US" sz="2200" dirty="0" err="1"/>
              <a:t>Tạm</a:t>
            </a:r>
            <a:r>
              <a:rPr lang="en-US" sz="2200" dirty="0"/>
              <a:t> </a:t>
            </a:r>
            <a:r>
              <a:rPr lang="en-US" sz="2200" dirty="0" err="1"/>
              <a:t>dịch</a:t>
            </a:r>
            <a:r>
              <a:rPr lang="en-US" sz="2200" dirty="0"/>
              <a:t>: </a:t>
            </a:r>
            <a:r>
              <a:rPr lang="en-US" sz="2200" dirty="0" err="1"/>
              <a:t>Đồng</a:t>
            </a:r>
            <a:r>
              <a:rPr lang="en-US" sz="2200" dirty="0"/>
              <a:t> </a:t>
            </a:r>
            <a:r>
              <a:rPr lang="en-US" sz="2200" dirty="0" err="1"/>
              <a:t>nghiệp</a:t>
            </a:r>
            <a:r>
              <a:rPr lang="en-US" sz="2200" dirty="0"/>
              <a:t> </a:t>
            </a:r>
            <a:r>
              <a:rPr lang="en-US" sz="2200" dirty="0" err="1"/>
              <a:t>của</a:t>
            </a:r>
            <a:r>
              <a:rPr lang="en-US" sz="2200" dirty="0"/>
              <a:t> </a:t>
            </a:r>
            <a:r>
              <a:rPr lang="en-US" sz="2200" dirty="0" err="1"/>
              <a:t>tôi</a:t>
            </a:r>
            <a:r>
              <a:rPr lang="en-US" sz="2200" dirty="0"/>
              <a:t> </a:t>
            </a:r>
            <a:r>
              <a:rPr lang="en-US" sz="2200" dirty="0" err="1"/>
              <a:t>hôm</a:t>
            </a:r>
            <a:r>
              <a:rPr lang="en-US" sz="2200" dirty="0"/>
              <a:t> nay </a:t>
            </a:r>
            <a:r>
              <a:rPr lang="en-US" sz="2200" dirty="0" err="1"/>
              <a:t>trông</a:t>
            </a:r>
            <a:r>
              <a:rPr lang="en-US" sz="2200" dirty="0"/>
              <a:t> </a:t>
            </a:r>
            <a:r>
              <a:rPr lang="en-US" sz="2200" dirty="0" err="1"/>
              <a:t>hơi</a:t>
            </a:r>
            <a:r>
              <a:rPr lang="en-US" sz="2200" dirty="0"/>
              <a:t> </a:t>
            </a:r>
            <a:r>
              <a:rPr lang="en-US" sz="2200" dirty="0" err="1"/>
              <a:t>xanh</a:t>
            </a:r>
            <a:r>
              <a:rPr lang="en-US" sz="2200" dirty="0"/>
              <a:t> </a:t>
            </a:r>
            <a:r>
              <a:rPr lang="en-US" sz="2200" dirty="0" err="1"/>
              <a:t>xao</a:t>
            </a:r>
            <a:r>
              <a:rPr lang="en-US" sz="2200" dirty="0"/>
              <a:t> </a:t>
            </a:r>
            <a:r>
              <a:rPr lang="en-US" sz="2200" dirty="0" err="1"/>
              <a:t>mệt</a:t>
            </a:r>
            <a:r>
              <a:rPr lang="en-US" sz="2200" dirty="0"/>
              <a:t> </a:t>
            </a:r>
            <a:r>
              <a:rPr lang="en-US" sz="2200" dirty="0" err="1"/>
              <a:t>mỏi</a:t>
            </a:r>
            <a:r>
              <a:rPr lang="en-US" sz="2200" dirty="0"/>
              <a:t> </a:t>
            </a:r>
            <a:r>
              <a:rPr lang="en-US" sz="2200" dirty="0" err="1"/>
              <a:t>tại</a:t>
            </a:r>
            <a:r>
              <a:rPr lang="en-US" sz="2200" dirty="0"/>
              <a:t> </a:t>
            </a:r>
            <a:r>
              <a:rPr lang="en-US" sz="2200" dirty="0" err="1"/>
              <a:t>nơi</a:t>
            </a:r>
            <a:r>
              <a:rPr lang="en-US" sz="2200" dirty="0"/>
              <a:t> </a:t>
            </a:r>
            <a:r>
              <a:rPr lang="en-US" sz="2200" dirty="0" err="1"/>
              <a:t>làm</a:t>
            </a:r>
            <a:r>
              <a:rPr lang="en-US" sz="2200" dirty="0"/>
              <a:t> </a:t>
            </a:r>
            <a:r>
              <a:rPr lang="en-US" sz="2200" dirty="0" err="1"/>
              <a:t>việc</a:t>
            </a:r>
            <a:r>
              <a:rPr lang="en-US" sz="2200" dirty="0"/>
              <a:t>. </a:t>
            </a:r>
            <a:r>
              <a:rPr lang="en-US" sz="2200" dirty="0" err="1"/>
              <a:t>Anh</a:t>
            </a:r>
            <a:r>
              <a:rPr lang="en-US" sz="2200" dirty="0"/>
              <a:t> </a:t>
            </a:r>
            <a:r>
              <a:rPr lang="en-US" sz="2200" dirty="0" err="1"/>
              <a:t>ấy</a:t>
            </a:r>
            <a:r>
              <a:rPr lang="en-US" sz="2200" dirty="0"/>
              <a:t> </a:t>
            </a:r>
            <a:r>
              <a:rPr lang="en-US" sz="2200" dirty="0" err="1"/>
              <a:t>chắc</a:t>
            </a:r>
            <a:r>
              <a:rPr lang="en-US" sz="2200" dirty="0"/>
              <a:t> </a:t>
            </a:r>
            <a:r>
              <a:rPr lang="en-US" sz="2200" dirty="0" err="1"/>
              <a:t>đã</a:t>
            </a:r>
            <a:r>
              <a:rPr lang="en-US" sz="2200" dirty="0"/>
              <a:t> </a:t>
            </a:r>
            <a:r>
              <a:rPr lang="en-US" sz="2200" dirty="0" err="1"/>
              <a:t>thức</a:t>
            </a:r>
            <a:r>
              <a:rPr lang="en-US" sz="2200" dirty="0"/>
              <a:t> </a:t>
            </a:r>
            <a:r>
              <a:rPr lang="en-US" sz="2200" dirty="0" err="1"/>
              <a:t>khuya</a:t>
            </a:r>
            <a:r>
              <a:rPr lang="en-US" sz="2200" dirty="0"/>
              <a:t> </a:t>
            </a:r>
            <a:r>
              <a:rPr lang="en-US" sz="2200" dirty="0" err="1"/>
              <a:t>để</a:t>
            </a:r>
            <a:r>
              <a:rPr lang="en-US" sz="2200" dirty="0"/>
              <a:t> </a:t>
            </a:r>
            <a:r>
              <a:rPr lang="en-US" sz="2200" dirty="0" err="1"/>
              <a:t>hoàn</a:t>
            </a:r>
            <a:r>
              <a:rPr lang="en-US" sz="2200" dirty="0"/>
              <a:t> </a:t>
            </a:r>
            <a:r>
              <a:rPr lang="en-US" sz="2200" dirty="0" err="1"/>
              <a:t>thành</a:t>
            </a:r>
            <a:r>
              <a:rPr lang="en-US" sz="2200" dirty="0"/>
              <a:t> </a:t>
            </a:r>
            <a:r>
              <a:rPr lang="en-US" sz="2200" dirty="0" err="1"/>
              <a:t>bản</a:t>
            </a:r>
            <a:r>
              <a:rPr lang="en-US" sz="2200" dirty="0"/>
              <a:t> </a:t>
            </a:r>
            <a:r>
              <a:rPr lang="en-US" sz="2200" dirty="0" err="1"/>
              <a:t>báo</a:t>
            </a:r>
            <a:r>
              <a:rPr lang="en-US" sz="2200" dirty="0"/>
              <a:t> </a:t>
            </a:r>
            <a:r>
              <a:rPr lang="en-US" sz="2200" dirty="0" err="1"/>
              <a:t>cáo</a:t>
            </a:r>
            <a:r>
              <a:rPr lang="en-US" sz="2200" dirty="0"/>
              <a:t> </a:t>
            </a:r>
            <a:r>
              <a:rPr lang="en-US" sz="2200" dirty="0" err="1"/>
              <a:t>đêm</a:t>
            </a:r>
            <a:r>
              <a:rPr lang="en-US" sz="2200" dirty="0"/>
              <a:t> qua.</a:t>
            </a:r>
          </a:p>
          <a:p>
            <a:endParaRPr lang="en-US" sz="2200" dirty="0"/>
          </a:p>
        </p:txBody>
      </p:sp>
      <p:sp>
        <p:nvSpPr>
          <p:cNvPr id="3" name="Oval 2"/>
          <p:cNvSpPr/>
          <p:nvPr/>
        </p:nvSpPr>
        <p:spPr>
          <a:xfrm>
            <a:off x="4724400" y="1447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04606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anim calcmode="lin" valueType="num">
                                      <p:cBhvr additive="base">
                                        <p:cTn id="1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 calcmode="lin" valueType="num">
                                      <p:cBhvr additive="base">
                                        <p:cTn id="1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anim calcmode="lin" valueType="num">
                                      <p:cBhvr additive="base">
                                        <p:cTn id="2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anim calcmode="lin" valueType="num">
                                      <p:cBhvr additive="base">
                                        <p:cTn id="27"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0" end="10"/>
                                            </p:txEl>
                                          </p:spTgt>
                                        </p:tgtEl>
                                        <p:attrNameLst>
                                          <p:attrName>style.visibility</p:attrName>
                                        </p:attrNameLst>
                                      </p:cBhvr>
                                      <p:to>
                                        <p:strVal val="visible"/>
                                      </p:to>
                                    </p:set>
                                    <p:anim calcmode="lin" valueType="num">
                                      <p:cBhvr additive="base">
                                        <p:cTn id="31"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1" end="11"/>
                                            </p:txEl>
                                          </p:spTgt>
                                        </p:tgtEl>
                                        <p:attrNameLst>
                                          <p:attrName>style.visibility</p:attrName>
                                        </p:attrNameLst>
                                      </p:cBhvr>
                                      <p:to>
                                        <p:strVal val="visible"/>
                                      </p:to>
                                    </p:set>
                                    <p:anim calcmode="lin" valueType="num">
                                      <p:cBhvr additive="base">
                                        <p:cTn id="35"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12" end="12"/>
                                            </p:txEl>
                                          </p:spTgt>
                                        </p:tgtEl>
                                        <p:attrNameLst>
                                          <p:attrName>style.visibility</p:attrName>
                                        </p:attrNameLst>
                                      </p:cBhvr>
                                      <p:to>
                                        <p:strVal val="visible"/>
                                      </p:to>
                                    </p:set>
                                    <p:anim calcmode="lin" valueType="num">
                                      <p:cBhvr additive="base">
                                        <p:cTn id="39"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2" end="12"/>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2">
                                            <p:txEl>
                                              <p:pRg st="13" end="13"/>
                                            </p:txEl>
                                          </p:spTgt>
                                        </p:tgtEl>
                                        <p:attrNameLst>
                                          <p:attrName>style.visibility</p:attrName>
                                        </p:attrNameLst>
                                      </p:cBhvr>
                                      <p:to>
                                        <p:strVal val="visible"/>
                                      </p:to>
                                    </p:set>
                                    <p:anim calcmode="lin" valueType="num">
                                      <p:cBhvr additive="base">
                                        <p:cTn id="43"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13" end="13"/>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2">
                                            <p:txEl>
                                              <p:pRg st="14" end="14"/>
                                            </p:txEl>
                                          </p:spTgt>
                                        </p:tgtEl>
                                        <p:attrNameLst>
                                          <p:attrName>style.visibility</p:attrName>
                                        </p:attrNameLst>
                                      </p:cBhvr>
                                      <p:to>
                                        <p:strVal val="visible"/>
                                      </p:to>
                                    </p:set>
                                    <p:anim calcmode="lin" valueType="num">
                                      <p:cBhvr additive="base">
                                        <p:cTn id="47"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
                                        </p:tgtEl>
                                        <p:attrNameLst>
                                          <p:attrName>style.visibility</p:attrName>
                                        </p:attrNameLst>
                                      </p:cBhvr>
                                      <p:to>
                                        <p:strVal val="visible"/>
                                      </p:to>
                                    </p:set>
                                    <p:anim calcmode="lin" valueType="num">
                                      <p:cBhvr additive="base">
                                        <p:cTn id="53" dur="500" fill="hold"/>
                                        <p:tgtEl>
                                          <p:spTgt spid="3"/>
                                        </p:tgtEl>
                                        <p:attrNameLst>
                                          <p:attrName>ppt_x</p:attrName>
                                        </p:attrNameLst>
                                      </p:cBhvr>
                                      <p:tavLst>
                                        <p:tav tm="0">
                                          <p:val>
                                            <p:strVal val="#ppt_x"/>
                                          </p:val>
                                        </p:tav>
                                        <p:tav tm="100000">
                                          <p:val>
                                            <p:strVal val="#ppt_x"/>
                                          </p:val>
                                        </p:tav>
                                      </p:tavLst>
                                    </p:anim>
                                    <p:anim calcmode="lin" valueType="num">
                                      <p:cBhvr additive="base">
                                        <p:cTn id="5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04800"/>
            <a:ext cx="8991600" cy="6370975"/>
          </a:xfrm>
          <a:prstGeom prst="rect">
            <a:avLst/>
          </a:prstGeom>
          <a:noFill/>
        </p:spPr>
        <p:txBody>
          <a:bodyPr wrap="square" rtlCol="0">
            <a:spAutoFit/>
          </a:bodyPr>
          <a:lstStyle/>
          <a:p>
            <a:r>
              <a:rPr lang="en-US" sz="2400" b="1" dirty="0"/>
              <a:t>Question 25</a:t>
            </a:r>
            <a:r>
              <a:rPr lang="vi-VN" sz="2400" dirty="0"/>
              <a:t>. </a:t>
            </a:r>
            <a:r>
              <a:rPr lang="en-US" sz="2400" dirty="0"/>
              <a:t>Vietnam will attend the 2023 Women's World Cup for the very first time after a 2-1 </a:t>
            </a:r>
            <a:r>
              <a:rPr lang="en-US" sz="2400" b="1" u="sng" dirty="0"/>
              <a:t>victory</a:t>
            </a:r>
            <a:r>
              <a:rPr lang="en-US" sz="2400" dirty="0"/>
              <a:t> in the play-off against Chinese Taipei on February 6, 2022.</a:t>
            </a:r>
          </a:p>
          <a:p>
            <a:r>
              <a:rPr lang="en-US" sz="2400" dirty="0"/>
              <a:t>	</a:t>
            </a:r>
            <a:r>
              <a:rPr lang="en-US" sz="2400" b="1" dirty="0"/>
              <a:t>A</a:t>
            </a:r>
            <a:r>
              <a:rPr lang="en-US" sz="2400" dirty="0"/>
              <a:t>. triumph	</a:t>
            </a:r>
            <a:r>
              <a:rPr lang="en-US" sz="2400" b="1" dirty="0"/>
              <a:t>B</a:t>
            </a:r>
            <a:r>
              <a:rPr lang="en-US" sz="2400" dirty="0"/>
              <a:t>. success	</a:t>
            </a:r>
            <a:r>
              <a:rPr lang="en-US" sz="2400" b="1" dirty="0"/>
              <a:t>C</a:t>
            </a:r>
            <a:r>
              <a:rPr lang="en-US" sz="2400" dirty="0"/>
              <a:t>. defeat	</a:t>
            </a:r>
            <a:r>
              <a:rPr lang="en-US" sz="2400" b="1" dirty="0"/>
              <a:t>D</a:t>
            </a:r>
            <a:r>
              <a:rPr lang="en-US" sz="2400" dirty="0"/>
              <a:t>. conquest</a:t>
            </a:r>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Trái</a:t>
            </a:r>
            <a:r>
              <a:rPr lang="en-US" sz="2400" dirty="0"/>
              <a:t> </a:t>
            </a:r>
            <a:r>
              <a:rPr lang="en-US" sz="2400" dirty="0" err="1"/>
              <a:t>nghĩa</a:t>
            </a:r>
            <a:r>
              <a:rPr lang="en-US" sz="2400" dirty="0"/>
              <a:t> (</a:t>
            </a:r>
            <a:r>
              <a:rPr lang="en-US" sz="2400" dirty="0" err="1"/>
              <a:t>từ</a:t>
            </a:r>
            <a:r>
              <a:rPr lang="en-US" sz="2400" dirty="0"/>
              <a:t> </a:t>
            </a:r>
            <a:r>
              <a:rPr lang="en-US" sz="2400" dirty="0" err="1"/>
              <a:t>đơn</a:t>
            </a:r>
            <a:r>
              <a:rPr lang="en-US" sz="2400" dirty="0"/>
              <a:t>)</a:t>
            </a:r>
          </a:p>
          <a:p>
            <a:r>
              <a:rPr lang="en-US" sz="2400" dirty="0" err="1"/>
              <a:t>Giải</a:t>
            </a:r>
            <a:r>
              <a:rPr lang="en-US" sz="2400" dirty="0"/>
              <a:t> </a:t>
            </a:r>
            <a:r>
              <a:rPr lang="en-US" sz="2400" dirty="0" err="1"/>
              <a:t>thích</a:t>
            </a:r>
            <a:r>
              <a:rPr lang="en-US" sz="2400" dirty="0"/>
              <a:t>: </a:t>
            </a:r>
          </a:p>
          <a:p>
            <a:r>
              <a:rPr lang="en-US" sz="2400" dirty="0"/>
              <a:t>Ta </a:t>
            </a:r>
            <a:r>
              <a:rPr lang="en-US" sz="2400" dirty="0" err="1"/>
              <a:t>có</a:t>
            </a:r>
            <a:r>
              <a:rPr lang="en-US" sz="2400" dirty="0"/>
              <a:t>: - victory (n): </a:t>
            </a:r>
            <a:r>
              <a:rPr lang="en-US" sz="2400" dirty="0" err="1"/>
              <a:t>chiến</a:t>
            </a:r>
            <a:r>
              <a:rPr lang="en-US" sz="2400" dirty="0"/>
              <a:t> </a:t>
            </a:r>
            <a:r>
              <a:rPr lang="en-US" sz="2400" dirty="0" err="1"/>
              <a:t>thắng</a:t>
            </a:r>
            <a:endParaRPr lang="en-US" sz="2400" dirty="0"/>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	A. triumph (n): </a:t>
            </a:r>
            <a:r>
              <a:rPr lang="en-US" sz="2400" dirty="0" err="1"/>
              <a:t>chiến</a:t>
            </a:r>
            <a:r>
              <a:rPr lang="en-US" sz="2400" dirty="0"/>
              <a:t> </a:t>
            </a:r>
            <a:r>
              <a:rPr lang="en-US" sz="2400" dirty="0" err="1"/>
              <a:t>thắng</a:t>
            </a:r>
            <a:r>
              <a:rPr lang="en-US" sz="2400" dirty="0"/>
              <a:t>	B. success (n) </a:t>
            </a:r>
            <a:r>
              <a:rPr lang="en-US" sz="2400" dirty="0" err="1"/>
              <a:t>thành</a:t>
            </a:r>
            <a:r>
              <a:rPr lang="en-US" sz="2400" dirty="0"/>
              <a:t> </a:t>
            </a:r>
            <a:r>
              <a:rPr lang="en-US" sz="2400" dirty="0" err="1"/>
              <a:t>công</a:t>
            </a:r>
            <a:r>
              <a:rPr lang="en-US" sz="2400" dirty="0"/>
              <a:t>	</a:t>
            </a:r>
          </a:p>
          <a:p>
            <a:r>
              <a:rPr lang="en-US" sz="2400" dirty="0"/>
              <a:t>	C. defeat (n): </a:t>
            </a:r>
            <a:r>
              <a:rPr lang="en-US" sz="2400" dirty="0" err="1"/>
              <a:t>đánh</a:t>
            </a:r>
            <a:r>
              <a:rPr lang="en-US" sz="2400" dirty="0"/>
              <a:t> </a:t>
            </a:r>
            <a:r>
              <a:rPr lang="en-US" sz="2400" dirty="0" err="1"/>
              <a:t>bại</a:t>
            </a:r>
            <a:r>
              <a:rPr lang="en-US" sz="2400" dirty="0"/>
              <a:t>	D. conquest (v): </a:t>
            </a:r>
            <a:r>
              <a:rPr lang="en-US" sz="2400" dirty="0" err="1"/>
              <a:t>chinh</a:t>
            </a:r>
            <a:r>
              <a:rPr lang="en-US" sz="2400" dirty="0"/>
              <a:t> </a:t>
            </a:r>
            <a:r>
              <a:rPr lang="en-US" sz="2400" dirty="0" err="1"/>
              <a:t>phục</a:t>
            </a:r>
            <a:endParaRPr lang="en-US" sz="2400" dirty="0"/>
          </a:p>
          <a:p>
            <a:r>
              <a:rPr lang="en-US" sz="2400" dirty="0" err="1"/>
              <a:t>Vậy</a:t>
            </a:r>
            <a:r>
              <a:rPr lang="en-US" sz="2400" dirty="0"/>
              <a:t> </a:t>
            </a:r>
            <a:r>
              <a:rPr lang="en-US" sz="2400" dirty="0" err="1"/>
              <a:t>đáp</a:t>
            </a:r>
            <a:r>
              <a:rPr lang="en-US" sz="2400" dirty="0"/>
              <a:t> </a:t>
            </a:r>
            <a:r>
              <a:rPr lang="en-US" sz="2400" dirty="0" err="1"/>
              <a:t>án</a:t>
            </a:r>
            <a:r>
              <a:rPr lang="en-US" sz="2400" dirty="0"/>
              <a:t> C </a:t>
            </a:r>
            <a:r>
              <a:rPr lang="en-US" sz="2400" dirty="0" err="1"/>
              <a:t>là</a:t>
            </a:r>
            <a:r>
              <a:rPr lang="en-US" sz="2400" dirty="0"/>
              <a:t> </a:t>
            </a:r>
            <a:r>
              <a:rPr lang="en-US" sz="2400" dirty="0" err="1"/>
              <a:t>phù</a:t>
            </a:r>
            <a:r>
              <a:rPr lang="en-US" sz="2400" dirty="0"/>
              <a:t> </a:t>
            </a:r>
            <a:r>
              <a:rPr lang="en-US" sz="2400" dirty="0" err="1"/>
              <a:t>hợp</a:t>
            </a:r>
            <a:endParaRPr lang="en-US" sz="2400" dirty="0"/>
          </a:p>
          <a:p>
            <a:r>
              <a:rPr lang="en-US" sz="2400" dirty="0"/>
              <a:t>	victory (n): </a:t>
            </a:r>
            <a:r>
              <a:rPr lang="en-US" sz="2400" dirty="0" err="1"/>
              <a:t>chiến</a:t>
            </a:r>
            <a:r>
              <a:rPr lang="en-US" sz="2400" dirty="0"/>
              <a:t> </a:t>
            </a:r>
            <a:r>
              <a:rPr lang="en-US" sz="2400" dirty="0" err="1"/>
              <a:t>thắng</a:t>
            </a:r>
            <a:r>
              <a:rPr lang="en-US" sz="2400" dirty="0"/>
              <a:t> &gt;&lt; defeat (n): </a:t>
            </a:r>
            <a:r>
              <a:rPr lang="en-US" sz="2400" dirty="0" err="1"/>
              <a:t>đánh</a:t>
            </a:r>
            <a:r>
              <a:rPr lang="en-US" sz="2400" dirty="0"/>
              <a:t> </a:t>
            </a:r>
            <a:r>
              <a:rPr lang="en-US" sz="2400" dirty="0" err="1"/>
              <a:t>bại</a:t>
            </a:r>
            <a:endParaRPr lang="en-US" sz="2400" dirty="0"/>
          </a:p>
          <a:p>
            <a:r>
              <a:rPr lang="en-US" sz="2400" dirty="0" err="1"/>
              <a:t>Tạm</a:t>
            </a:r>
            <a:r>
              <a:rPr lang="en-US" sz="2400" dirty="0"/>
              <a:t> </a:t>
            </a:r>
            <a:r>
              <a:rPr lang="en-US" sz="2400" dirty="0" err="1"/>
              <a:t>dịch</a:t>
            </a:r>
            <a:r>
              <a:rPr lang="en-US" sz="2400" dirty="0"/>
              <a:t>: </a:t>
            </a:r>
            <a:r>
              <a:rPr lang="vi-VN" sz="2400" dirty="0"/>
              <a:t>Việt Nam sẽ lần đầu tiên tham dự World Cup 2023 nữ sau chiến thắng 2-1 trong trận play-off với Đài Bắc Trung Hoa vào ngày 6 tháng 2 năm 2022.</a:t>
            </a:r>
            <a:endParaRPr lang="en-US" sz="2400" dirty="0"/>
          </a:p>
          <a:p>
            <a:endParaRPr lang="en-US" sz="2400" dirty="0"/>
          </a:p>
        </p:txBody>
      </p:sp>
      <p:sp>
        <p:nvSpPr>
          <p:cNvPr id="3" name="Oval 2"/>
          <p:cNvSpPr/>
          <p:nvPr/>
        </p:nvSpPr>
        <p:spPr>
          <a:xfrm>
            <a:off x="4572000" y="1524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43980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fade">
                                      <p:cBhvr>
                                        <p:cTn id="7" dur="1000"/>
                                        <p:tgtEl>
                                          <p:spTgt spid="2">
                                            <p:txEl>
                                              <p:pRg st="3" end="3"/>
                                            </p:txEl>
                                          </p:spTgt>
                                        </p:tgtEl>
                                      </p:cBhvr>
                                    </p:animEffect>
                                    <p:anim calcmode="lin" valueType="num">
                                      <p:cBhvr>
                                        <p:cTn id="8"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1000"/>
                                        <p:tgtEl>
                                          <p:spTgt spid="2">
                                            <p:txEl>
                                              <p:pRg st="4" end="4"/>
                                            </p:txEl>
                                          </p:spTgt>
                                        </p:tgtEl>
                                      </p:cBhvr>
                                    </p:animEffect>
                                    <p:anim calcmode="lin" valueType="num">
                                      <p:cBhvr>
                                        <p:cTn id="13"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fade">
                                      <p:cBhvr>
                                        <p:cTn id="17" dur="1000"/>
                                        <p:tgtEl>
                                          <p:spTgt spid="2">
                                            <p:txEl>
                                              <p:pRg st="5" end="5"/>
                                            </p:txEl>
                                          </p:spTgt>
                                        </p:tgtEl>
                                      </p:cBhvr>
                                    </p:animEffect>
                                    <p:anim calcmode="lin" valueType="num">
                                      <p:cBhvr>
                                        <p:cTn id="18"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5" end="5"/>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fade">
                                      <p:cBhvr>
                                        <p:cTn id="22" dur="1000"/>
                                        <p:tgtEl>
                                          <p:spTgt spid="2">
                                            <p:txEl>
                                              <p:pRg st="6" end="6"/>
                                            </p:txEl>
                                          </p:spTgt>
                                        </p:tgtEl>
                                      </p:cBhvr>
                                    </p:animEffect>
                                    <p:anim calcmode="lin" valueType="num">
                                      <p:cBhvr>
                                        <p:cTn id="2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6" end="6"/>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Effect transition="in" filter="fade">
                                      <p:cBhvr>
                                        <p:cTn id="27" dur="1000"/>
                                        <p:tgtEl>
                                          <p:spTgt spid="2">
                                            <p:txEl>
                                              <p:pRg st="7" end="7"/>
                                            </p:txEl>
                                          </p:spTgt>
                                        </p:tgtEl>
                                      </p:cBhvr>
                                    </p:animEffect>
                                    <p:anim calcmode="lin" valueType="num">
                                      <p:cBhvr>
                                        <p:cTn id="28"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7" end="7"/>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8" end="8"/>
                                            </p:txEl>
                                          </p:spTgt>
                                        </p:tgtEl>
                                        <p:attrNameLst>
                                          <p:attrName>style.visibility</p:attrName>
                                        </p:attrNameLst>
                                      </p:cBhvr>
                                      <p:to>
                                        <p:strVal val="visible"/>
                                      </p:to>
                                    </p:set>
                                    <p:animEffect transition="in" filter="fade">
                                      <p:cBhvr>
                                        <p:cTn id="32" dur="1000"/>
                                        <p:tgtEl>
                                          <p:spTgt spid="2">
                                            <p:txEl>
                                              <p:pRg st="8" end="8"/>
                                            </p:txEl>
                                          </p:spTgt>
                                        </p:tgtEl>
                                      </p:cBhvr>
                                    </p:animEffect>
                                    <p:anim calcmode="lin" valueType="num">
                                      <p:cBhvr>
                                        <p:cTn id="33"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8" end="8"/>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2">
                                            <p:txEl>
                                              <p:pRg st="9" end="9"/>
                                            </p:txEl>
                                          </p:spTgt>
                                        </p:tgtEl>
                                        <p:attrNameLst>
                                          <p:attrName>style.visibility</p:attrName>
                                        </p:attrNameLst>
                                      </p:cBhvr>
                                      <p:to>
                                        <p:strVal val="visible"/>
                                      </p:to>
                                    </p:set>
                                    <p:animEffect transition="in" filter="fade">
                                      <p:cBhvr>
                                        <p:cTn id="37" dur="1000"/>
                                        <p:tgtEl>
                                          <p:spTgt spid="2">
                                            <p:txEl>
                                              <p:pRg st="9" end="9"/>
                                            </p:txEl>
                                          </p:spTgt>
                                        </p:tgtEl>
                                      </p:cBhvr>
                                    </p:animEffect>
                                    <p:anim calcmode="lin" valueType="num">
                                      <p:cBhvr>
                                        <p:cTn id="38"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9" end="9"/>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2">
                                            <p:txEl>
                                              <p:pRg st="10" end="10"/>
                                            </p:txEl>
                                          </p:spTgt>
                                        </p:tgtEl>
                                        <p:attrNameLst>
                                          <p:attrName>style.visibility</p:attrName>
                                        </p:attrNameLst>
                                      </p:cBhvr>
                                      <p:to>
                                        <p:strVal val="visible"/>
                                      </p:to>
                                    </p:set>
                                    <p:animEffect transition="in" filter="fade">
                                      <p:cBhvr>
                                        <p:cTn id="42" dur="1000"/>
                                        <p:tgtEl>
                                          <p:spTgt spid="2">
                                            <p:txEl>
                                              <p:pRg st="10" end="10"/>
                                            </p:txEl>
                                          </p:spTgt>
                                        </p:tgtEl>
                                      </p:cBhvr>
                                    </p:animEffect>
                                    <p:anim calcmode="lin" valueType="num">
                                      <p:cBhvr>
                                        <p:cTn id="43"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10" end="10"/>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2">
                                            <p:txEl>
                                              <p:pRg st="11" end="11"/>
                                            </p:txEl>
                                          </p:spTgt>
                                        </p:tgtEl>
                                        <p:attrNameLst>
                                          <p:attrName>style.visibility</p:attrName>
                                        </p:attrNameLst>
                                      </p:cBhvr>
                                      <p:to>
                                        <p:strVal val="visible"/>
                                      </p:to>
                                    </p:set>
                                    <p:animEffect transition="in" filter="fade">
                                      <p:cBhvr>
                                        <p:cTn id="47" dur="1000"/>
                                        <p:tgtEl>
                                          <p:spTgt spid="2">
                                            <p:txEl>
                                              <p:pRg st="11" end="11"/>
                                            </p:txEl>
                                          </p:spTgt>
                                        </p:tgtEl>
                                      </p:cBhvr>
                                    </p:animEffect>
                                    <p:anim calcmode="lin" valueType="num">
                                      <p:cBhvr>
                                        <p:cTn id="48" dur="1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49" dur="1000" fill="hold"/>
                                        <p:tgtEl>
                                          <p:spTgt spid="2">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3"/>
                                        </p:tgtEl>
                                        <p:attrNameLst>
                                          <p:attrName>style.visibility</p:attrName>
                                        </p:attrNameLst>
                                      </p:cBhvr>
                                      <p:to>
                                        <p:strVal val="visible"/>
                                      </p:to>
                                    </p:set>
                                    <p:anim calcmode="lin" valueType="num">
                                      <p:cBhvr additive="base">
                                        <p:cTn id="54" dur="500" fill="hold"/>
                                        <p:tgtEl>
                                          <p:spTgt spid="3"/>
                                        </p:tgtEl>
                                        <p:attrNameLst>
                                          <p:attrName>ppt_x</p:attrName>
                                        </p:attrNameLst>
                                      </p:cBhvr>
                                      <p:tavLst>
                                        <p:tav tm="0">
                                          <p:val>
                                            <p:strVal val="#ppt_x"/>
                                          </p:val>
                                        </p:tav>
                                        <p:tav tm="100000">
                                          <p:val>
                                            <p:strVal val="#ppt_x"/>
                                          </p:val>
                                        </p:tav>
                                      </p:tavLst>
                                    </p:anim>
                                    <p:anim calcmode="lin" valueType="num">
                                      <p:cBhvr additive="base">
                                        <p:cTn id="55"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457200"/>
            <a:ext cx="8839200" cy="4524315"/>
          </a:xfrm>
          <a:prstGeom prst="rect">
            <a:avLst/>
          </a:prstGeom>
          <a:noFill/>
        </p:spPr>
        <p:txBody>
          <a:bodyPr wrap="square" rtlCol="0">
            <a:spAutoFit/>
          </a:bodyPr>
          <a:lstStyle/>
          <a:p>
            <a:r>
              <a:rPr lang="vi-VN" sz="2400" b="1" dirty="0"/>
              <a:t>Question </a:t>
            </a:r>
            <a:r>
              <a:rPr lang="en-US" sz="2400" b="1" dirty="0"/>
              <a:t>26</a:t>
            </a:r>
            <a:r>
              <a:rPr lang="vi-VN" sz="2400" dirty="0"/>
              <a:t>. Olga was about to say something about the end of the movie. She was stopped by her friends right then.</a:t>
            </a:r>
            <a:endParaRPr lang="en-US" sz="2400" dirty="0"/>
          </a:p>
          <a:p>
            <a:r>
              <a:rPr lang="vi-VN" sz="2400" dirty="0"/>
              <a:t>	</a:t>
            </a:r>
            <a:r>
              <a:rPr lang="vi-VN" sz="2400" b="1" dirty="0"/>
              <a:t>A</a:t>
            </a:r>
            <a:r>
              <a:rPr lang="vi-VN" sz="2400" dirty="0"/>
              <a:t>. Only after Olga had said something about the end of the movie was she stopped by her friends.</a:t>
            </a:r>
            <a:endParaRPr lang="en-US" sz="2400" dirty="0"/>
          </a:p>
          <a:p>
            <a:r>
              <a:rPr lang="vi-VN" sz="2400" dirty="0"/>
              <a:t>	</a:t>
            </a:r>
            <a:r>
              <a:rPr lang="vi-VN" sz="2400" b="1" dirty="0"/>
              <a:t>B</a:t>
            </a:r>
            <a:r>
              <a:rPr lang="vi-VN" sz="2400" dirty="0"/>
              <a:t>. Were it not for Olga’s intension of saying something about the end of the movie, she would not be stopped by her friends.</a:t>
            </a:r>
            <a:endParaRPr lang="en-US" sz="2400" dirty="0"/>
          </a:p>
          <a:p>
            <a:r>
              <a:rPr lang="vi-VN" sz="2400" dirty="0"/>
              <a:t>	</a:t>
            </a:r>
            <a:r>
              <a:rPr lang="vi-VN" sz="2400" b="1" dirty="0"/>
              <a:t>C</a:t>
            </a:r>
            <a:r>
              <a:rPr lang="vi-VN" sz="2400" dirty="0"/>
              <a:t>. Hardly had Olga intended to say something about the end of the movie when she was stopped by her friends.</a:t>
            </a:r>
            <a:endParaRPr lang="en-US" sz="2400" dirty="0"/>
          </a:p>
          <a:p>
            <a:r>
              <a:rPr lang="vi-VN" sz="2400" dirty="0"/>
              <a:t>	</a:t>
            </a:r>
            <a:r>
              <a:rPr lang="vi-VN" sz="2400" b="1" dirty="0"/>
              <a:t>D</a:t>
            </a:r>
            <a:r>
              <a:rPr lang="vi-VN" sz="2400" dirty="0"/>
              <a:t>. Not until was Olga stopped by her friends that she started to say something about the end of the movie.</a:t>
            </a:r>
            <a:endParaRPr lang="en-US" sz="2400" dirty="0"/>
          </a:p>
          <a:p>
            <a:endParaRPr lang="en-US" sz="2400" dirty="0"/>
          </a:p>
        </p:txBody>
      </p:sp>
    </p:spTree>
    <p:extLst>
      <p:ext uri="{BB962C8B-B14F-4D97-AF65-F5344CB8AC3E}">
        <p14:creationId xmlns:p14="http://schemas.microsoft.com/office/powerpoint/2010/main" val="25247895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45493"/>
            <a:ext cx="8763000" cy="6863417"/>
          </a:xfrm>
          <a:prstGeom prst="rect">
            <a:avLst/>
          </a:prstGeom>
          <a:noFill/>
        </p:spPr>
        <p:txBody>
          <a:bodyPr wrap="square" rtlCol="0">
            <a:spAutoFit/>
          </a:bodyPr>
          <a:lstStyle/>
          <a:p>
            <a:r>
              <a:rPr lang="vi-VN" sz="2000" dirty="0" smtClean="0"/>
              <a:t>Kiến </a:t>
            </a:r>
            <a:r>
              <a:rPr lang="vi-VN" sz="2000" dirty="0"/>
              <a:t>thức: </a:t>
            </a:r>
            <a:r>
              <a:rPr lang="en-US" sz="2000" dirty="0" err="1"/>
              <a:t>Kết</a:t>
            </a:r>
            <a:r>
              <a:rPr lang="en-US" sz="2000" dirty="0"/>
              <a:t> </a:t>
            </a:r>
            <a:r>
              <a:rPr lang="en-US" sz="2000" dirty="0" err="1"/>
              <a:t>hợp</a:t>
            </a:r>
            <a:r>
              <a:rPr lang="en-US" sz="2000" dirty="0"/>
              <a:t> </a:t>
            </a:r>
            <a:r>
              <a:rPr lang="en-US" sz="2000" dirty="0" err="1"/>
              <a:t>câu</a:t>
            </a:r>
            <a:r>
              <a:rPr lang="en-US" sz="2000" dirty="0"/>
              <a:t> – </a:t>
            </a:r>
            <a:r>
              <a:rPr lang="en-US" sz="2000" dirty="0" err="1"/>
              <a:t>đảo</a:t>
            </a:r>
            <a:r>
              <a:rPr lang="en-US" sz="2000" dirty="0"/>
              <a:t> </a:t>
            </a:r>
            <a:r>
              <a:rPr lang="en-US" sz="2000" dirty="0" err="1"/>
              <a:t>ngữ</a:t>
            </a:r>
            <a:endParaRPr lang="en-US" sz="2000" dirty="0"/>
          </a:p>
          <a:p>
            <a:r>
              <a:rPr lang="vi-VN" sz="2000" dirty="0"/>
              <a:t>Giải thích: </a:t>
            </a:r>
            <a:endParaRPr lang="en-US" sz="2000" dirty="0"/>
          </a:p>
          <a:p>
            <a:r>
              <a:rPr lang="en-US" sz="2000" dirty="0"/>
              <a:t>Ta </a:t>
            </a:r>
            <a:r>
              <a:rPr lang="en-US" sz="2000" dirty="0" err="1"/>
              <a:t>có</a:t>
            </a:r>
            <a:r>
              <a:rPr lang="en-US" sz="2000" dirty="0"/>
              <a:t> </a:t>
            </a:r>
            <a:r>
              <a:rPr lang="en-US" sz="2000" dirty="0" err="1"/>
              <a:t>các</a:t>
            </a:r>
            <a:r>
              <a:rPr lang="en-US" sz="2000" dirty="0"/>
              <a:t> </a:t>
            </a:r>
            <a:r>
              <a:rPr lang="en-US" sz="2000" dirty="0" err="1"/>
              <a:t>công</a:t>
            </a:r>
            <a:r>
              <a:rPr lang="en-US" sz="2000" dirty="0"/>
              <a:t> </a:t>
            </a:r>
            <a:r>
              <a:rPr lang="en-US" sz="2000" dirty="0" err="1"/>
              <a:t>thức</a:t>
            </a:r>
            <a:r>
              <a:rPr lang="en-US" sz="2000" dirty="0"/>
              <a:t> </a:t>
            </a:r>
            <a:r>
              <a:rPr lang="en-US" sz="2000" dirty="0" err="1"/>
              <a:t>đảo</a:t>
            </a:r>
            <a:r>
              <a:rPr lang="en-US" sz="2000" dirty="0"/>
              <a:t> </a:t>
            </a:r>
            <a:r>
              <a:rPr lang="en-US" sz="2000" dirty="0" err="1"/>
              <a:t>ngữ</a:t>
            </a:r>
            <a:r>
              <a:rPr lang="en-US" sz="2000" dirty="0"/>
              <a:t>:</a:t>
            </a:r>
          </a:p>
          <a:p>
            <a:r>
              <a:rPr lang="en-US" sz="2000" dirty="0"/>
              <a:t>1. Only after + S1 + had + V1-past participle + did + S2 + V</a:t>
            </a:r>
          </a:p>
          <a:p>
            <a:r>
              <a:rPr lang="en-US" sz="2000" dirty="0"/>
              <a:t>2. Were + S1 + </a:t>
            </a:r>
            <a:r>
              <a:rPr lang="en-US" sz="2000" dirty="0" err="1"/>
              <a:t>Adj</a:t>
            </a:r>
            <a:r>
              <a:rPr lang="en-US" sz="2000" dirty="0"/>
              <a:t>/ to V1, S2 + would + V2</a:t>
            </a:r>
          </a:p>
          <a:p>
            <a:r>
              <a:rPr lang="en-US" sz="2000" dirty="0"/>
              <a:t>3. Were + it + for + V1-ing/ Noun phrase, S2 + would + V2</a:t>
            </a:r>
          </a:p>
          <a:p>
            <a:r>
              <a:rPr lang="en-US" sz="2000" dirty="0"/>
              <a:t>4. Hardly/ </a:t>
            </a:r>
            <a:r>
              <a:rPr lang="en-US" sz="2000" dirty="0" err="1"/>
              <a:t>Scarely</a:t>
            </a:r>
            <a:r>
              <a:rPr lang="en-US" sz="2000" dirty="0"/>
              <a:t>/ Barely + had + S1 + V1-past participle + when + S2 + V2-simple past</a:t>
            </a:r>
          </a:p>
          <a:p>
            <a:r>
              <a:rPr lang="en-US" sz="2000" dirty="0"/>
              <a:t>5. Not until + time + did + S2 + V</a:t>
            </a:r>
          </a:p>
          <a:p>
            <a:r>
              <a:rPr lang="en-US" sz="2000" dirty="0" err="1"/>
              <a:t>Câu</a:t>
            </a:r>
            <a:r>
              <a:rPr lang="en-US" sz="2000" dirty="0"/>
              <a:t> </a:t>
            </a:r>
            <a:r>
              <a:rPr lang="en-US" sz="2000" dirty="0" err="1"/>
              <a:t>đề</a:t>
            </a:r>
            <a:r>
              <a:rPr lang="en-US" sz="2000" dirty="0"/>
              <a:t> </a:t>
            </a:r>
            <a:r>
              <a:rPr lang="en-US" sz="2000" dirty="0" err="1"/>
              <a:t>bài</a:t>
            </a:r>
            <a:r>
              <a:rPr lang="en-US" sz="2000" dirty="0"/>
              <a:t>: Olga </a:t>
            </a:r>
            <a:r>
              <a:rPr lang="en-US" sz="2000" dirty="0" err="1"/>
              <a:t>định</a:t>
            </a:r>
            <a:r>
              <a:rPr lang="en-US" sz="2000" dirty="0"/>
              <a:t> </a:t>
            </a:r>
            <a:r>
              <a:rPr lang="en-US" sz="2000" dirty="0" err="1"/>
              <a:t>nói</a:t>
            </a:r>
            <a:r>
              <a:rPr lang="en-US" sz="2000" dirty="0"/>
              <a:t> </a:t>
            </a:r>
            <a:r>
              <a:rPr lang="en-US" sz="2000" dirty="0" err="1"/>
              <a:t>gì</a:t>
            </a:r>
            <a:r>
              <a:rPr lang="en-US" sz="2000" dirty="0"/>
              <a:t> </a:t>
            </a:r>
            <a:r>
              <a:rPr lang="en-US" sz="2000" dirty="0" err="1"/>
              <a:t>đó</a:t>
            </a:r>
            <a:r>
              <a:rPr lang="en-US" sz="2000" dirty="0"/>
              <a:t> </a:t>
            </a:r>
            <a:r>
              <a:rPr lang="en-US" sz="2000" dirty="0" err="1"/>
              <a:t>về</a:t>
            </a:r>
            <a:r>
              <a:rPr lang="en-US" sz="2000" dirty="0"/>
              <a:t> </a:t>
            </a:r>
            <a:r>
              <a:rPr lang="en-US" sz="2000" dirty="0" err="1"/>
              <a:t>phần</a:t>
            </a:r>
            <a:r>
              <a:rPr lang="en-US" sz="2000" dirty="0"/>
              <a:t> </a:t>
            </a:r>
            <a:r>
              <a:rPr lang="en-US" sz="2000" dirty="0" err="1"/>
              <a:t>cuối</a:t>
            </a:r>
            <a:r>
              <a:rPr lang="en-US" sz="2000" dirty="0"/>
              <a:t> </a:t>
            </a:r>
            <a:r>
              <a:rPr lang="en-US" sz="2000" dirty="0" err="1"/>
              <a:t>của</a:t>
            </a:r>
            <a:r>
              <a:rPr lang="en-US" sz="2000" dirty="0"/>
              <a:t> </a:t>
            </a:r>
            <a:r>
              <a:rPr lang="en-US" sz="2000" dirty="0" err="1"/>
              <a:t>bộ</a:t>
            </a:r>
            <a:r>
              <a:rPr lang="en-US" sz="2000" dirty="0"/>
              <a:t> </a:t>
            </a:r>
            <a:r>
              <a:rPr lang="en-US" sz="2000" dirty="0" err="1"/>
              <a:t>phim</a:t>
            </a:r>
            <a:r>
              <a:rPr lang="en-US" sz="2000" dirty="0"/>
              <a:t>. </a:t>
            </a:r>
            <a:r>
              <a:rPr lang="en-US" sz="2000" dirty="0" err="1"/>
              <a:t>Cô</a:t>
            </a:r>
            <a:r>
              <a:rPr lang="en-US" sz="2000" dirty="0"/>
              <a:t> </a:t>
            </a:r>
            <a:r>
              <a:rPr lang="en-US" sz="2000" dirty="0" err="1"/>
              <a:t>ấy</a:t>
            </a:r>
            <a:r>
              <a:rPr lang="en-US" sz="2000" dirty="0"/>
              <a:t> </a:t>
            </a:r>
            <a:r>
              <a:rPr lang="en-US" sz="2000" dirty="0" err="1"/>
              <a:t>đã</a:t>
            </a:r>
            <a:r>
              <a:rPr lang="en-US" sz="2000" dirty="0"/>
              <a:t> </a:t>
            </a:r>
            <a:r>
              <a:rPr lang="en-US" sz="2000" dirty="0" err="1"/>
              <a:t>bị</a:t>
            </a:r>
            <a:r>
              <a:rPr lang="en-US" sz="2000" dirty="0"/>
              <a:t> </a:t>
            </a:r>
            <a:r>
              <a:rPr lang="en-US" sz="2000" dirty="0" err="1"/>
              <a:t>bạn</a:t>
            </a:r>
            <a:r>
              <a:rPr lang="en-US" sz="2000" dirty="0"/>
              <a:t> </a:t>
            </a:r>
            <a:r>
              <a:rPr lang="en-US" sz="2000" dirty="0" err="1"/>
              <a:t>bè</a:t>
            </a:r>
            <a:r>
              <a:rPr lang="en-US" sz="2000" dirty="0"/>
              <a:t> </a:t>
            </a:r>
            <a:r>
              <a:rPr lang="en-US" sz="2000" dirty="0" err="1"/>
              <a:t>ngăn</a:t>
            </a:r>
            <a:r>
              <a:rPr lang="en-US" sz="2000" dirty="0"/>
              <a:t> </a:t>
            </a:r>
            <a:r>
              <a:rPr lang="en-US" sz="2000" dirty="0" err="1"/>
              <a:t>cản</a:t>
            </a:r>
            <a:r>
              <a:rPr lang="en-US" sz="2000" dirty="0"/>
              <a:t> </a:t>
            </a:r>
            <a:r>
              <a:rPr lang="en-US" sz="2000" dirty="0" err="1"/>
              <a:t>ngay</a:t>
            </a:r>
            <a:r>
              <a:rPr lang="en-US" sz="2000" dirty="0"/>
              <a:t> </a:t>
            </a:r>
            <a:r>
              <a:rPr lang="en-US" sz="2000" dirty="0" err="1"/>
              <a:t>lúc</a:t>
            </a:r>
            <a:r>
              <a:rPr lang="en-US" sz="2000" dirty="0"/>
              <a:t> </a:t>
            </a:r>
            <a:r>
              <a:rPr lang="en-US" sz="2000" dirty="0" err="1"/>
              <a:t>đó</a:t>
            </a:r>
            <a:r>
              <a:rPr lang="en-US" sz="2000" dirty="0"/>
              <a:t>.</a:t>
            </a:r>
          </a:p>
          <a:p>
            <a:r>
              <a:rPr lang="en-US" sz="2000" dirty="0" err="1"/>
              <a:t>Xét</a:t>
            </a:r>
            <a:r>
              <a:rPr lang="en-US" sz="2000" dirty="0"/>
              <a:t> </a:t>
            </a:r>
            <a:r>
              <a:rPr lang="en-US" sz="2000" dirty="0" err="1"/>
              <a:t>các</a:t>
            </a:r>
            <a:r>
              <a:rPr lang="en-US" sz="2000" dirty="0"/>
              <a:t> </a:t>
            </a:r>
            <a:r>
              <a:rPr lang="en-US" sz="2000" dirty="0" err="1"/>
              <a:t>đáp</a:t>
            </a:r>
            <a:r>
              <a:rPr lang="en-US" sz="2000" dirty="0"/>
              <a:t> </a:t>
            </a:r>
            <a:r>
              <a:rPr lang="en-US" sz="2000" dirty="0" err="1"/>
              <a:t>án</a:t>
            </a:r>
            <a:r>
              <a:rPr lang="en-US" sz="2000" dirty="0"/>
              <a:t>: </a:t>
            </a:r>
          </a:p>
          <a:p>
            <a:r>
              <a:rPr lang="en-US" sz="2000" dirty="0"/>
              <a:t>A. </a:t>
            </a:r>
            <a:r>
              <a:rPr lang="en-US" sz="2000" dirty="0" err="1"/>
              <a:t>Chỉ</a:t>
            </a:r>
            <a:r>
              <a:rPr lang="en-US" sz="2000" dirty="0"/>
              <a:t> </a:t>
            </a:r>
            <a:r>
              <a:rPr lang="en-US" sz="2000" dirty="0" err="1"/>
              <a:t>sau</a:t>
            </a:r>
            <a:r>
              <a:rPr lang="en-US" sz="2000" dirty="0"/>
              <a:t> </a:t>
            </a:r>
            <a:r>
              <a:rPr lang="en-US" sz="2000" dirty="0" err="1"/>
              <a:t>khi</a:t>
            </a:r>
            <a:r>
              <a:rPr lang="en-US" sz="2000" dirty="0"/>
              <a:t> Olga </a:t>
            </a:r>
            <a:r>
              <a:rPr lang="en-US" sz="2000" dirty="0" err="1"/>
              <a:t>nói</a:t>
            </a:r>
            <a:r>
              <a:rPr lang="en-US" sz="2000" dirty="0"/>
              <a:t> </a:t>
            </a:r>
            <a:r>
              <a:rPr lang="en-US" sz="2000" dirty="0" err="1"/>
              <a:t>điều</a:t>
            </a:r>
            <a:r>
              <a:rPr lang="en-US" sz="2000" dirty="0"/>
              <a:t> </a:t>
            </a:r>
            <a:r>
              <a:rPr lang="en-US" sz="2000" dirty="0" err="1"/>
              <a:t>gì</a:t>
            </a:r>
            <a:r>
              <a:rPr lang="en-US" sz="2000" dirty="0"/>
              <a:t> </a:t>
            </a:r>
            <a:r>
              <a:rPr lang="en-US" sz="2000" dirty="0" err="1"/>
              <a:t>đó</a:t>
            </a:r>
            <a:r>
              <a:rPr lang="en-US" sz="2000" dirty="0"/>
              <a:t> </a:t>
            </a:r>
            <a:r>
              <a:rPr lang="en-US" sz="2000" dirty="0" err="1"/>
              <a:t>về</a:t>
            </a:r>
            <a:r>
              <a:rPr lang="en-US" sz="2000" dirty="0"/>
              <a:t> </a:t>
            </a:r>
            <a:r>
              <a:rPr lang="en-US" sz="2000" dirty="0" err="1"/>
              <a:t>cuối</a:t>
            </a:r>
            <a:r>
              <a:rPr lang="en-US" sz="2000" dirty="0"/>
              <a:t> </a:t>
            </a:r>
            <a:r>
              <a:rPr lang="en-US" sz="2000" dirty="0" err="1"/>
              <a:t>phim</a:t>
            </a:r>
            <a:r>
              <a:rPr lang="en-US" sz="2000" dirty="0"/>
              <a:t> </a:t>
            </a:r>
            <a:r>
              <a:rPr lang="en-US" sz="2000" dirty="0" err="1"/>
              <a:t>thì</a:t>
            </a:r>
            <a:r>
              <a:rPr lang="en-US" sz="2000" dirty="0"/>
              <a:t> </a:t>
            </a:r>
            <a:r>
              <a:rPr lang="en-US" sz="2000" dirty="0" err="1"/>
              <a:t>cô</a:t>
            </a:r>
            <a:r>
              <a:rPr lang="en-US" sz="2000" dirty="0"/>
              <a:t> </a:t>
            </a:r>
            <a:r>
              <a:rPr lang="en-US" sz="2000" dirty="0" err="1"/>
              <a:t>ấy</a:t>
            </a:r>
            <a:r>
              <a:rPr lang="en-US" sz="2000" dirty="0"/>
              <a:t> </a:t>
            </a:r>
            <a:r>
              <a:rPr lang="en-US" sz="2000" dirty="0" err="1"/>
              <a:t>mới</a:t>
            </a:r>
            <a:r>
              <a:rPr lang="en-US" sz="2000" dirty="0"/>
              <a:t> </a:t>
            </a:r>
            <a:r>
              <a:rPr lang="en-US" sz="2000" dirty="0" err="1"/>
              <a:t>bị</a:t>
            </a:r>
            <a:r>
              <a:rPr lang="en-US" sz="2000" dirty="0"/>
              <a:t> </a:t>
            </a:r>
            <a:r>
              <a:rPr lang="en-US" sz="2000" dirty="0" err="1"/>
              <a:t>bạn</a:t>
            </a:r>
            <a:r>
              <a:rPr lang="en-US" sz="2000" dirty="0"/>
              <a:t> </a:t>
            </a:r>
            <a:r>
              <a:rPr lang="en-US" sz="2000" dirty="0" err="1"/>
              <a:t>bè</a:t>
            </a:r>
            <a:r>
              <a:rPr lang="en-US" sz="2000" dirty="0"/>
              <a:t> </a:t>
            </a:r>
            <a:r>
              <a:rPr lang="en-US" sz="2000" dirty="0" err="1"/>
              <a:t>chặn</a:t>
            </a:r>
            <a:r>
              <a:rPr lang="en-US" sz="2000" dirty="0"/>
              <a:t> </a:t>
            </a:r>
            <a:r>
              <a:rPr lang="en-US" sz="2000" dirty="0" err="1"/>
              <a:t>lại</a:t>
            </a:r>
            <a:r>
              <a:rPr lang="en-US" sz="2000" dirty="0"/>
              <a:t>. (</a:t>
            </a:r>
            <a:r>
              <a:rPr lang="en-US" sz="2000" dirty="0" err="1"/>
              <a:t>đúng</a:t>
            </a:r>
            <a:r>
              <a:rPr lang="en-US" sz="2000" dirty="0"/>
              <a:t> </a:t>
            </a:r>
            <a:r>
              <a:rPr lang="en-US" sz="2000" dirty="0" err="1"/>
              <a:t>cấu</a:t>
            </a:r>
            <a:r>
              <a:rPr lang="en-US" sz="2000" dirty="0"/>
              <a:t> </a:t>
            </a:r>
            <a:r>
              <a:rPr lang="en-US" sz="2000" dirty="0" err="1"/>
              <a:t>trúc</a:t>
            </a:r>
            <a:r>
              <a:rPr lang="en-US" sz="2000" dirty="0"/>
              <a:t> – </a:t>
            </a:r>
            <a:r>
              <a:rPr lang="en-US" sz="2000" dirty="0" err="1"/>
              <a:t>sai</a:t>
            </a:r>
            <a:r>
              <a:rPr lang="en-US" sz="2000" dirty="0"/>
              <a:t> </a:t>
            </a:r>
            <a:r>
              <a:rPr lang="en-US" sz="2000" dirty="0" err="1"/>
              <a:t>về</a:t>
            </a:r>
            <a:r>
              <a:rPr lang="en-US" sz="2000" dirty="0"/>
              <a:t> </a:t>
            </a:r>
            <a:r>
              <a:rPr lang="en-US" sz="2000" dirty="0" err="1"/>
              <a:t>nghĩa</a:t>
            </a:r>
            <a:r>
              <a:rPr lang="en-US" sz="2000" dirty="0"/>
              <a:t>)</a:t>
            </a:r>
          </a:p>
          <a:p>
            <a:r>
              <a:rPr lang="en-US" sz="2000" dirty="0"/>
              <a:t>B. </a:t>
            </a:r>
            <a:r>
              <a:rPr lang="en-US" sz="2000" dirty="0" err="1"/>
              <a:t>Không</a:t>
            </a:r>
            <a:r>
              <a:rPr lang="en-US" sz="2000" dirty="0"/>
              <a:t> </a:t>
            </a:r>
            <a:r>
              <a:rPr lang="en-US" sz="2000" dirty="0" err="1"/>
              <a:t>phải</a:t>
            </a:r>
            <a:r>
              <a:rPr lang="en-US" sz="2000" dirty="0"/>
              <a:t> </a:t>
            </a:r>
            <a:r>
              <a:rPr lang="en-US" sz="2000" dirty="0" err="1"/>
              <a:t>vì</a:t>
            </a:r>
            <a:r>
              <a:rPr lang="en-US" sz="2000" dirty="0"/>
              <a:t> Olga </a:t>
            </a:r>
            <a:r>
              <a:rPr lang="en-US" sz="2000" dirty="0" err="1"/>
              <a:t>căng</a:t>
            </a:r>
            <a:r>
              <a:rPr lang="en-US" sz="2000" dirty="0"/>
              <a:t> </a:t>
            </a:r>
            <a:r>
              <a:rPr lang="en-US" sz="2000" dirty="0" err="1"/>
              <a:t>thẳng</a:t>
            </a:r>
            <a:r>
              <a:rPr lang="en-US" sz="2000" dirty="0"/>
              <a:t> </a:t>
            </a:r>
            <a:r>
              <a:rPr lang="en-US" sz="2000" dirty="0" err="1"/>
              <a:t>muốn</a:t>
            </a:r>
            <a:r>
              <a:rPr lang="en-US" sz="2000" dirty="0"/>
              <a:t> </a:t>
            </a:r>
            <a:r>
              <a:rPr lang="en-US" sz="2000" dirty="0" err="1"/>
              <a:t>nói</a:t>
            </a:r>
            <a:r>
              <a:rPr lang="en-US" sz="2000" dirty="0"/>
              <a:t> </a:t>
            </a:r>
            <a:r>
              <a:rPr lang="en-US" sz="2000" dirty="0" err="1"/>
              <a:t>điều</a:t>
            </a:r>
            <a:r>
              <a:rPr lang="en-US" sz="2000" dirty="0"/>
              <a:t> </a:t>
            </a:r>
            <a:r>
              <a:rPr lang="en-US" sz="2000" dirty="0" err="1"/>
              <a:t>gì</a:t>
            </a:r>
            <a:r>
              <a:rPr lang="en-US" sz="2000" dirty="0"/>
              <a:t> </a:t>
            </a:r>
            <a:r>
              <a:rPr lang="en-US" sz="2000" dirty="0" err="1"/>
              <a:t>đó</a:t>
            </a:r>
            <a:r>
              <a:rPr lang="en-US" sz="2000" dirty="0"/>
              <a:t> </a:t>
            </a:r>
            <a:r>
              <a:rPr lang="en-US" sz="2000" dirty="0" err="1"/>
              <a:t>về</a:t>
            </a:r>
            <a:r>
              <a:rPr lang="en-US" sz="2000" dirty="0"/>
              <a:t> </a:t>
            </a:r>
            <a:r>
              <a:rPr lang="en-US" sz="2000" dirty="0" err="1"/>
              <a:t>cuối</a:t>
            </a:r>
            <a:r>
              <a:rPr lang="en-US" sz="2000" dirty="0"/>
              <a:t> </a:t>
            </a:r>
            <a:r>
              <a:rPr lang="en-US" sz="2000" dirty="0" err="1"/>
              <a:t>phim</a:t>
            </a:r>
            <a:r>
              <a:rPr lang="en-US" sz="2000" dirty="0"/>
              <a:t>, </a:t>
            </a:r>
            <a:r>
              <a:rPr lang="en-US" sz="2000" dirty="0" err="1"/>
              <a:t>cô</a:t>
            </a:r>
            <a:r>
              <a:rPr lang="en-US" sz="2000" dirty="0"/>
              <a:t> </a:t>
            </a:r>
            <a:r>
              <a:rPr lang="en-US" sz="2000" dirty="0" err="1"/>
              <a:t>ấy</a:t>
            </a:r>
            <a:r>
              <a:rPr lang="en-US" sz="2000" dirty="0"/>
              <a:t> </a:t>
            </a:r>
            <a:r>
              <a:rPr lang="en-US" sz="2000" dirty="0" err="1"/>
              <a:t>sẽ</a:t>
            </a:r>
            <a:r>
              <a:rPr lang="en-US" sz="2000" dirty="0"/>
              <a:t> </a:t>
            </a:r>
            <a:r>
              <a:rPr lang="en-US" sz="2000" dirty="0" err="1"/>
              <a:t>không</a:t>
            </a:r>
            <a:r>
              <a:rPr lang="en-US" sz="2000" dirty="0"/>
              <a:t> </a:t>
            </a:r>
            <a:r>
              <a:rPr lang="en-US" sz="2000" dirty="0" err="1"/>
              <a:t>bị</a:t>
            </a:r>
            <a:r>
              <a:rPr lang="en-US" sz="2000" dirty="0"/>
              <a:t> </a:t>
            </a:r>
            <a:r>
              <a:rPr lang="en-US" sz="2000" dirty="0" err="1"/>
              <a:t>bạn</a:t>
            </a:r>
            <a:r>
              <a:rPr lang="en-US" sz="2000" dirty="0"/>
              <a:t> </a:t>
            </a:r>
            <a:r>
              <a:rPr lang="en-US" sz="2000" dirty="0" err="1"/>
              <a:t>bè</a:t>
            </a:r>
            <a:r>
              <a:rPr lang="en-US" sz="2000" dirty="0"/>
              <a:t> </a:t>
            </a:r>
            <a:r>
              <a:rPr lang="en-US" sz="2000" dirty="0" err="1"/>
              <a:t>ngăn</a:t>
            </a:r>
            <a:r>
              <a:rPr lang="en-US" sz="2000" dirty="0"/>
              <a:t> </a:t>
            </a:r>
            <a:r>
              <a:rPr lang="en-US" sz="2000" dirty="0" err="1"/>
              <a:t>cản</a:t>
            </a:r>
            <a:r>
              <a:rPr lang="en-US" sz="2000" dirty="0"/>
              <a:t>. (</a:t>
            </a:r>
            <a:r>
              <a:rPr lang="en-US" sz="2000" dirty="0" err="1"/>
              <a:t>Đúng</a:t>
            </a:r>
            <a:r>
              <a:rPr lang="en-US" sz="2000" dirty="0"/>
              <a:t> </a:t>
            </a:r>
            <a:r>
              <a:rPr lang="en-US" sz="2000" dirty="0" err="1"/>
              <a:t>cấu</a:t>
            </a:r>
            <a:r>
              <a:rPr lang="en-US" sz="2000" dirty="0"/>
              <a:t> </a:t>
            </a:r>
            <a:r>
              <a:rPr lang="en-US" sz="2000" dirty="0" err="1"/>
              <a:t>trúc</a:t>
            </a:r>
            <a:r>
              <a:rPr lang="en-US" sz="2000" dirty="0"/>
              <a:t> – </a:t>
            </a:r>
            <a:r>
              <a:rPr lang="en-US" sz="2000" dirty="0" err="1"/>
              <a:t>sai</a:t>
            </a:r>
            <a:r>
              <a:rPr lang="en-US" sz="2000" dirty="0"/>
              <a:t> </a:t>
            </a:r>
            <a:r>
              <a:rPr lang="en-US" sz="2000" dirty="0" err="1"/>
              <a:t>về</a:t>
            </a:r>
            <a:r>
              <a:rPr lang="en-US" sz="2000" dirty="0"/>
              <a:t> </a:t>
            </a:r>
            <a:r>
              <a:rPr lang="en-US" sz="2000" dirty="0" err="1"/>
              <a:t>nghĩa</a:t>
            </a:r>
            <a:r>
              <a:rPr lang="en-US" sz="2000" dirty="0"/>
              <a:t>)</a:t>
            </a:r>
          </a:p>
          <a:p>
            <a:r>
              <a:rPr lang="en-US" sz="2000" dirty="0"/>
              <a:t>C. </a:t>
            </a:r>
            <a:r>
              <a:rPr lang="en-US" sz="2000" dirty="0" err="1"/>
              <a:t>Ngay</a:t>
            </a:r>
            <a:r>
              <a:rPr lang="en-US" sz="2000" dirty="0"/>
              <a:t> </a:t>
            </a:r>
            <a:r>
              <a:rPr lang="en-US" sz="2000" dirty="0" err="1"/>
              <a:t>sau</a:t>
            </a:r>
            <a:r>
              <a:rPr lang="en-US" sz="2000" dirty="0"/>
              <a:t> </a:t>
            </a:r>
            <a:r>
              <a:rPr lang="en-US" sz="2000" dirty="0" err="1"/>
              <a:t>khi</a:t>
            </a:r>
            <a:r>
              <a:rPr lang="en-US" sz="2000" dirty="0"/>
              <a:t> Olga </a:t>
            </a:r>
            <a:r>
              <a:rPr lang="en-US" sz="2000" dirty="0" err="1"/>
              <a:t>định</a:t>
            </a:r>
            <a:r>
              <a:rPr lang="en-US" sz="2000" dirty="0"/>
              <a:t> </a:t>
            </a:r>
            <a:r>
              <a:rPr lang="en-US" sz="2000" dirty="0" err="1"/>
              <a:t>nói</a:t>
            </a:r>
            <a:r>
              <a:rPr lang="en-US" sz="2000" dirty="0"/>
              <a:t> </a:t>
            </a:r>
            <a:r>
              <a:rPr lang="en-US" sz="2000" dirty="0" err="1"/>
              <a:t>gì</a:t>
            </a:r>
            <a:r>
              <a:rPr lang="en-US" sz="2000" dirty="0"/>
              <a:t> </a:t>
            </a:r>
            <a:r>
              <a:rPr lang="en-US" sz="2000" dirty="0" err="1"/>
              <a:t>đó</a:t>
            </a:r>
            <a:r>
              <a:rPr lang="en-US" sz="2000" dirty="0"/>
              <a:t> </a:t>
            </a:r>
            <a:r>
              <a:rPr lang="en-US" sz="2000" dirty="0" err="1"/>
              <a:t>về</a:t>
            </a:r>
            <a:r>
              <a:rPr lang="en-US" sz="2000" dirty="0"/>
              <a:t> </a:t>
            </a:r>
            <a:r>
              <a:rPr lang="en-US" sz="2000" dirty="0" err="1"/>
              <a:t>cuối</a:t>
            </a:r>
            <a:r>
              <a:rPr lang="en-US" sz="2000" dirty="0"/>
              <a:t> </a:t>
            </a:r>
            <a:r>
              <a:rPr lang="en-US" sz="2000" dirty="0" err="1"/>
              <a:t>phim</a:t>
            </a:r>
            <a:r>
              <a:rPr lang="en-US" sz="2000" dirty="0"/>
              <a:t> </a:t>
            </a:r>
            <a:r>
              <a:rPr lang="en-US" sz="2000" dirty="0" err="1"/>
              <a:t>khi</a:t>
            </a:r>
            <a:r>
              <a:rPr lang="en-US" sz="2000" dirty="0"/>
              <a:t> </a:t>
            </a:r>
            <a:r>
              <a:rPr lang="en-US" sz="2000" dirty="0" err="1"/>
              <a:t>cô</a:t>
            </a:r>
            <a:r>
              <a:rPr lang="en-US" sz="2000" dirty="0"/>
              <a:t> </a:t>
            </a:r>
            <a:r>
              <a:rPr lang="en-US" sz="2000" dirty="0" err="1"/>
              <a:t>ấy</a:t>
            </a:r>
            <a:r>
              <a:rPr lang="en-US" sz="2000" dirty="0"/>
              <a:t> </a:t>
            </a:r>
            <a:r>
              <a:rPr lang="en-US" sz="2000" dirty="0" err="1"/>
              <a:t>bị</a:t>
            </a:r>
            <a:r>
              <a:rPr lang="en-US" sz="2000" dirty="0"/>
              <a:t> </a:t>
            </a:r>
            <a:r>
              <a:rPr lang="en-US" sz="2000" dirty="0" err="1"/>
              <a:t>bạn</a:t>
            </a:r>
            <a:r>
              <a:rPr lang="en-US" sz="2000" dirty="0"/>
              <a:t> </a:t>
            </a:r>
            <a:r>
              <a:rPr lang="en-US" sz="2000" dirty="0" err="1"/>
              <a:t>bè</a:t>
            </a:r>
            <a:r>
              <a:rPr lang="en-US" sz="2000" dirty="0"/>
              <a:t> </a:t>
            </a:r>
            <a:r>
              <a:rPr lang="en-US" sz="2000" dirty="0" err="1"/>
              <a:t>ngăn</a:t>
            </a:r>
            <a:r>
              <a:rPr lang="en-US" sz="2000" dirty="0"/>
              <a:t> </a:t>
            </a:r>
            <a:r>
              <a:rPr lang="en-US" sz="2000" dirty="0" err="1"/>
              <a:t>cản</a:t>
            </a:r>
            <a:r>
              <a:rPr lang="en-US" sz="2000" dirty="0"/>
              <a:t>. (</a:t>
            </a:r>
            <a:r>
              <a:rPr lang="en-US" sz="2000" dirty="0" err="1"/>
              <a:t>đúng</a:t>
            </a:r>
            <a:r>
              <a:rPr lang="en-US" sz="2000" dirty="0"/>
              <a:t>)</a:t>
            </a:r>
          </a:p>
          <a:p>
            <a:r>
              <a:rPr lang="en-US" sz="2000" dirty="0"/>
              <a:t>D. </a:t>
            </a:r>
            <a:r>
              <a:rPr lang="en-US" sz="2000" dirty="0" err="1"/>
              <a:t>Mãi</a:t>
            </a:r>
            <a:r>
              <a:rPr lang="en-US" sz="2000" dirty="0"/>
              <a:t> </a:t>
            </a:r>
            <a:r>
              <a:rPr lang="en-US" sz="2000" dirty="0" err="1"/>
              <a:t>cho</a:t>
            </a:r>
            <a:r>
              <a:rPr lang="en-US" sz="2000" dirty="0"/>
              <a:t> </a:t>
            </a:r>
            <a:r>
              <a:rPr lang="en-US" sz="2000" dirty="0" err="1"/>
              <a:t>đến</a:t>
            </a:r>
            <a:r>
              <a:rPr lang="en-US" sz="2000" dirty="0"/>
              <a:t> </a:t>
            </a:r>
            <a:r>
              <a:rPr lang="en-US" sz="2000" dirty="0" err="1"/>
              <a:t>khi</a:t>
            </a:r>
            <a:r>
              <a:rPr lang="en-US" sz="2000" dirty="0"/>
              <a:t> Olga </a:t>
            </a:r>
            <a:r>
              <a:rPr lang="en-US" sz="2000" dirty="0" err="1"/>
              <a:t>bị</a:t>
            </a:r>
            <a:r>
              <a:rPr lang="en-US" sz="2000" dirty="0"/>
              <a:t> </a:t>
            </a:r>
            <a:r>
              <a:rPr lang="en-US" sz="2000" dirty="0" err="1"/>
              <a:t>bạn</a:t>
            </a:r>
            <a:r>
              <a:rPr lang="en-US" sz="2000" dirty="0"/>
              <a:t> </a:t>
            </a:r>
            <a:r>
              <a:rPr lang="en-US" sz="2000" dirty="0" err="1"/>
              <a:t>bè</a:t>
            </a:r>
            <a:r>
              <a:rPr lang="en-US" sz="2000" dirty="0"/>
              <a:t> </a:t>
            </a:r>
            <a:r>
              <a:rPr lang="en-US" sz="2000" dirty="0" err="1"/>
              <a:t>ngăn</a:t>
            </a:r>
            <a:r>
              <a:rPr lang="en-US" sz="2000" dirty="0"/>
              <a:t> </a:t>
            </a:r>
            <a:r>
              <a:rPr lang="en-US" sz="2000" dirty="0" err="1"/>
              <a:t>cản</a:t>
            </a:r>
            <a:r>
              <a:rPr lang="en-US" sz="2000" dirty="0"/>
              <a:t>, </a:t>
            </a:r>
            <a:r>
              <a:rPr lang="en-US" sz="2000" dirty="0" err="1"/>
              <a:t>cô</a:t>
            </a:r>
            <a:r>
              <a:rPr lang="en-US" sz="2000" dirty="0"/>
              <a:t> </a:t>
            </a:r>
            <a:r>
              <a:rPr lang="en-US" sz="2000" dirty="0" err="1"/>
              <a:t>ấy</a:t>
            </a:r>
            <a:r>
              <a:rPr lang="en-US" sz="2000" dirty="0"/>
              <a:t> </a:t>
            </a:r>
            <a:r>
              <a:rPr lang="en-US" sz="2000" dirty="0" err="1"/>
              <a:t>mới</a:t>
            </a:r>
            <a:r>
              <a:rPr lang="en-US" sz="2000" dirty="0"/>
              <a:t> </a:t>
            </a:r>
            <a:r>
              <a:rPr lang="en-US" sz="2000" dirty="0" err="1"/>
              <a:t>bắt</a:t>
            </a:r>
            <a:r>
              <a:rPr lang="en-US" sz="2000" dirty="0"/>
              <a:t> </a:t>
            </a:r>
            <a:r>
              <a:rPr lang="en-US" sz="2000" dirty="0" err="1"/>
              <a:t>đầu</a:t>
            </a:r>
            <a:r>
              <a:rPr lang="en-US" sz="2000" dirty="0"/>
              <a:t> </a:t>
            </a:r>
            <a:r>
              <a:rPr lang="en-US" sz="2000" dirty="0" err="1"/>
              <a:t>nói</a:t>
            </a:r>
            <a:r>
              <a:rPr lang="en-US" sz="2000" dirty="0"/>
              <a:t> </a:t>
            </a:r>
            <a:r>
              <a:rPr lang="en-US" sz="2000" dirty="0" err="1"/>
              <a:t>điều</a:t>
            </a:r>
            <a:r>
              <a:rPr lang="en-US" sz="2000" dirty="0"/>
              <a:t> </a:t>
            </a:r>
            <a:r>
              <a:rPr lang="en-US" sz="2000" dirty="0" err="1"/>
              <a:t>gì</a:t>
            </a:r>
            <a:r>
              <a:rPr lang="en-US" sz="2000" dirty="0"/>
              <a:t> </a:t>
            </a:r>
            <a:r>
              <a:rPr lang="en-US" sz="2000" dirty="0" err="1"/>
              <a:t>đó</a:t>
            </a:r>
            <a:r>
              <a:rPr lang="en-US" sz="2000" dirty="0"/>
              <a:t> </a:t>
            </a:r>
            <a:r>
              <a:rPr lang="en-US" sz="2000" dirty="0" err="1"/>
              <a:t>về</a:t>
            </a:r>
            <a:r>
              <a:rPr lang="en-US" sz="2000" dirty="0"/>
              <a:t> </a:t>
            </a:r>
            <a:r>
              <a:rPr lang="en-US" sz="2000" dirty="0" err="1"/>
              <a:t>phần</a:t>
            </a:r>
            <a:r>
              <a:rPr lang="en-US" sz="2000" dirty="0"/>
              <a:t> </a:t>
            </a:r>
            <a:r>
              <a:rPr lang="en-US" sz="2000" dirty="0" err="1"/>
              <a:t>cuối</a:t>
            </a:r>
            <a:r>
              <a:rPr lang="en-US" sz="2000" dirty="0"/>
              <a:t> </a:t>
            </a:r>
            <a:r>
              <a:rPr lang="en-US" sz="2000" dirty="0" err="1"/>
              <a:t>của</a:t>
            </a:r>
            <a:r>
              <a:rPr lang="en-US" sz="2000" dirty="0"/>
              <a:t> </a:t>
            </a:r>
            <a:r>
              <a:rPr lang="en-US" sz="2000" dirty="0" err="1"/>
              <a:t>bộ</a:t>
            </a:r>
            <a:r>
              <a:rPr lang="en-US" sz="2000" dirty="0"/>
              <a:t> </a:t>
            </a:r>
            <a:r>
              <a:rPr lang="en-US" sz="2000" dirty="0" err="1"/>
              <a:t>phim</a:t>
            </a:r>
            <a:r>
              <a:rPr lang="en-US" sz="2000" dirty="0"/>
              <a:t>. (</a:t>
            </a:r>
            <a:r>
              <a:rPr lang="en-US" sz="2000" dirty="0" err="1"/>
              <a:t>sai</a:t>
            </a:r>
            <a:r>
              <a:rPr lang="en-US" sz="2000" dirty="0"/>
              <a:t> </a:t>
            </a:r>
            <a:r>
              <a:rPr lang="en-US" sz="2000" dirty="0" err="1"/>
              <a:t>cấu</a:t>
            </a:r>
            <a:r>
              <a:rPr lang="en-US" sz="2000" dirty="0"/>
              <a:t> </a:t>
            </a:r>
            <a:r>
              <a:rPr lang="en-US" sz="2000" dirty="0" err="1"/>
              <a:t>trúc</a:t>
            </a:r>
            <a:r>
              <a:rPr lang="en-US" sz="2000" dirty="0"/>
              <a:t> </a:t>
            </a:r>
            <a:r>
              <a:rPr lang="en-US" sz="2000" dirty="0" err="1"/>
              <a:t>và</a:t>
            </a:r>
            <a:r>
              <a:rPr lang="en-US" sz="2000" dirty="0"/>
              <a:t> </a:t>
            </a:r>
            <a:r>
              <a:rPr lang="en-US" sz="2000" dirty="0" err="1"/>
              <a:t>sai</a:t>
            </a:r>
            <a:r>
              <a:rPr lang="en-US" sz="2000" dirty="0"/>
              <a:t> </a:t>
            </a:r>
            <a:r>
              <a:rPr lang="en-US" sz="2000" dirty="0" err="1"/>
              <a:t>nghĩa</a:t>
            </a:r>
            <a:r>
              <a:rPr lang="en-US" sz="2000" dirty="0"/>
              <a:t>)</a:t>
            </a:r>
          </a:p>
          <a:p>
            <a:r>
              <a:rPr lang="en-US" sz="2000" dirty="0" err="1"/>
              <a:t>Vậy</a:t>
            </a:r>
            <a:r>
              <a:rPr lang="en-US" sz="2000" dirty="0"/>
              <a:t> </a:t>
            </a:r>
            <a:r>
              <a:rPr lang="en-US" sz="2000" dirty="0" err="1"/>
              <a:t>đáp</a:t>
            </a:r>
            <a:r>
              <a:rPr lang="en-US" sz="2000" dirty="0"/>
              <a:t> </a:t>
            </a:r>
            <a:r>
              <a:rPr lang="en-US" sz="2000" dirty="0" err="1"/>
              <a:t>án</a:t>
            </a:r>
            <a:r>
              <a:rPr lang="en-US" sz="2000" dirty="0"/>
              <a:t> </a:t>
            </a:r>
            <a:r>
              <a:rPr lang="en-US" sz="2000" dirty="0" err="1"/>
              <a:t>đúng</a:t>
            </a:r>
            <a:r>
              <a:rPr lang="en-US" sz="2000" dirty="0"/>
              <a:t> </a:t>
            </a:r>
            <a:r>
              <a:rPr lang="en-US" sz="2000" dirty="0" err="1"/>
              <a:t>là</a:t>
            </a:r>
            <a:r>
              <a:rPr lang="en-US" sz="2000" dirty="0"/>
              <a:t> C</a:t>
            </a:r>
          </a:p>
          <a:p>
            <a:endParaRPr lang="en-US" sz="2000" dirty="0"/>
          </a:p>
        </p:txBody>
      </p:sp>
    </p:spTree>
    <p:extLst>
      <p:ext uri="{BB962C8B-B14F-4D97-AF65-F5344CB8AC3E}">
        <p14:creationId xmlns:p14="http://schemas.microsoft.com/office/powerpoint/2010/main" val="178867803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04800"/>
            <a:ext cx="8991600" cy="3785652"/>
          </a:xfrm>
          <a:prstGeom prst="rect">
            <a:avLst/>
          </a:prstGeom>
          <a:noFill/>
        </p:spPr>
        <p:txBody>
          <a:bodyPr wrap="square" rtlCol="0">
            <a:spAutoFit/>
          </a:bodyPr>
          <a:lstStyle/>
          <a:p>
            <a:r>
              <a:rPr lang="vi-VN" sz="2400" b="1" dirty="0"/>
              <a:t>Question </a:t>
            </a:r>
            <a:r>
              <a:rPr lang="en-US" sz="2400" b="1" dirty="0"/>
              <a:t>27</a:t>
            </a:r>
            <a:r>
              <a:rPr lang="vi-VN" sz="2400" dirty="0"/>
              <a:t>. Her Internet connection is not stable. She cannot email her assignment.</a:t>
            </a:r>
            <a:endParaRPr lang="en-US" sz="2400" dirty="0"/>
          </a:p>
          <a:p>
            <a:r>
              <a:rPr lang="vi-VN" sz="2400" dirty="0"/>
              <a:t>	</a:t>
            </a:r>
            <a:r>
              <a:rPr lang="vi-VN" sz="2400" b="1" dirty="0"/>
              <a:t>A</a:t>
            </a:r>
            <a:r>
              <a:rPr lang="vi-VN" sz="2400" dirty="0"/>
              <a:t>. If her Internet connection had been stable, she could have emailed her assignment.</a:t>
            </a:r>
            <a:endParaRPr lang="en-US" sz="2400" dirty="0"/>
          </a:p>
          <a:p>
            <a:r>
              <a:rPr lang="vi-VN" sz="2400" dirty="0"/>
              <a:t>	</a:t>
            </a:r>
            <a:r>
              <a:rPr lang="vi-VN" sz="2400" b="1" dirty="0"/>
              <a:t>B</a:t>
            </a:r>
            <a:r>
              <a:rPr lang="vi-VN" sz="2400" dirty="0"/>
              <a:t>. If only her Internet connection is stable, so that she could email her assignment.</a:t>
            </a:r>
            <a:endParaRPr lang="en-US" sz="2400" dirty="0"/>
          </a:p>
          <a:p>
            <a:r>
              <a:rPr lang="vi-VN" sz="2400" dirty="0"/>
              <a:t>	</a:t>
            </a:r>
            <a:r>
              <a:rPr lang="vi-VN" sz="2400" b="1" dirty="0"/>
              <a:t>C</a:t>
            </a:r>
            <a:r>
              <a:rPr lang="vi-VN" sz="2400" dirty="0"/>
              <a:t>. She wishes her Internet connection were stable and she could email her assignment.</a:t>
            </a:r>
            <a:endParaRPr lang="en-US" sz="2400" dirty="0"/>
          </a:p>
          <a:p>
            <a:r>
              <a:rPr lang="vi-VN" sz="2400" dirty="0"/>
              <a:t>	</a:t>
            </a:r>
            <a:r>
              <a:rPr lang="vi-VN" sz="2400" b="1" dirty="0"/>
              <a:t>D</a:t>
            </a:r>
            <a:r>
              <a:rPr lang="vi-VN" sz="2400" dirty="0"/>
              <a:t>. If her Internet connection were not stable, she couldn’t email her assignment</a:t>
            </a:r>
            <a:r>
              <a:rPr lang="vi-VN" sz="2400" dirty="0" smtClean="0"/>
              <a:t>.</a:t>
            </a:r>
            <a:endParaRPr lang="en-US" sz="2400" dirty="0"/>
          </a:p>
        </p:txBody>
      </p:sp>
    </p:spTree>
    <p:extLst>
      <p:ext uri="{BB962C8B-B14F-4D97-AF65-F5344CB8AC3E}">
        <p14:creationId xmlns:p14="http://schemas.microsoft.com/office/powerpoint/2010/main" val="35692673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2871" y="15922"/>
            <a:ext cx="8686800" cy="9325630"/>
          </a:xfrm>
          <a:prstGeom prst="rect">
            <a:avLst/>
          </a:prstGeom>
          <a:noFill/>
        </p:spPr>
        <p:txBody>
          <a:bodyPr wrap="square" rtlCol="0">
            <a:spAutoFit/>
          </a:bodyPr>
          <a:lstStyle/>
          <a:p>
            <a:r>
              <a:rPr lang="vi-VN" sz="2000" b="1" dirty="0"/>
              <a:t>Question 27: Đáp án </a:t>
            </a:r>
            <a:r>
              <a:rPr lang="en-US" sz="2000" b="1" dirty="0"/>
              <a:t>C</a:t>
            </a:r>
            <a:endParaRPr lang="en-US" sz="2000" dirty="0"/>
          </a:p>
          <a:p>
            <a:r>
              <a:rPr lang="vi-VN" sz="2000" dirty="0"/>
              <a:t>Kiến thức: </a:t>
            </a:r>
            <a:r>
              <a:rPr lang="en-US" sz="2000" dirty="0" err="1"/>
              <a:t>Kết</a:t>
            </a:r>
            <a:r>
              <a:rPr lang="en-US" sz="2000" dirty="0"/>
              <a:t> </a:t>
            </a:r>
            <a:r>
              <a:rPr lang="en-US" sz="2000" dirty="0" err="1"/>
              <a:t>hợp</a:t>
            </a:r>
            <a:r>
              <a:rPr lang="en-US" sz="2000" dirty="0"/>
              <a:t> </a:t>
            </a:r>
            <a:r>
              <a:rPr lang="en-US" sz="2000" dirty="0" err="1"/>
              <a:t>câu</a:t>
            </a:r>
            <a:r>
              <a:rPr lang="en-US" sz="2000" dirty="0"/>
              <a:t> – </a:t>
            </a:r>
            <a:r>
              <a:rPr lang="en-US" sz="2000" dirty="0" err="1"/>
              <a:t>câu</a:t>
            </a:r>
            <a:r>
              <a:rPr lang="en-US" sz="2000" dirty="0"/>
              <a:t> </a:t>
            </a:r>
            <a:r>
              <a:rPr lang="en-US" sz="2000" dirty="0" err="1"/>
              <a:t>ước</a:t>
            </a:r>
            <a:endParaRPr lang="en-US" sz="2000" dirty="0"/>
          </a:p>
          <a:p>
            <a:r>
              <a:rPr lang="vi-VN" sz="2000" dirty="0"/>
              <a:t>Giải thích: </a:t>
            </a:r>
            <a:endParaRPr lang="en-US" sz="2000" dirty="0"/>
          </a:p>
          <a:p>
            <a:r>
              <a:rPr lang="en-US" sz="2000" dirty="0" err="1"/>
              <a:t>Câu</a:t>
            </a:r>
            <a:r>
              <a:rPr lang="en-US" sz="2000" dirty="0"/>
              <a:t> </a:t>
            </a:r>
            <a:r>
              <a:rPr lang="en-US" sz="2000" dirty="0" err="1"/>
              <a:t>đề</a:t>
            </a:r>
            <a:r>
              <a:rPr lang="en-US" sz="2000" dirty="0"/>
              <a:t> </a:t>
            </a:r>
            <a:r>
              <a:rPr lang="en-US" sz="2000" dirty="0" err="1"/>
              <a:t>bài</a:t>
            </a:r>
            <a:r>
              <a:rPr lang="en-US" sz="2000" dirty="0"/>
              <a:t>: Her Internet connection is not stable. She cannot email her assignment.</a:t>
            </a:r>
          </a:p>
          <a:p>
            <a:r>
              <a:rPr lang="en-US" sz="2000" dirty="0"/>
              <a:t>                   </a:t>
            </a:r>
            <a:r>
              <a:rPr lang="en-US" sz="2000" dirty="0" err="1"/>
              <a:t>Kết</a:t>
            </a:r>
            <a:r>
              <a:rPr lang="en-US" sz="2000" dirty="0"/>
              <a:t> </a:t>
            </a:r>
            <a:r>
              <a:rPr lang="en-US" sz="2000" dirty="0" err="1"/>
              <a:t>nối</a:t>
            </a:r>
            <a:r>
              <a:rPr lang="en-US" sz="2000" dirty="0"/>
              <a:t> Internet </a:t>
            </a:r>
            <a:r>
              <a:rPr lang="en-US" sz="2000" dirty="0" err="1"/>
              <a:t>của</a:t>
            </a:r>
            <a:r>
              <a:rPr lang="en-US" sz="2000" dirty="0"/>
              <a:t> </a:t>
            </a:r>
            <a:r>
              <a:rPr lang="en-US" sz="2000" dirty="0" err="1"/>
              <a:t>cô</a:t>
            </a:r>
            <a:r>
              <a:rPr lang="en-US" sz="2000" dirty="0"/>
              <a:t> </a:t>
            </a:r>
            <a:r>
              <a:rPr lang="en-US" sz="2000" dirty="0" err="1"/>
              <a:t>ấy</a:t>
            </a:r>
            <a:r>
              <a:rPr lang="en-US" sz="2000" dirty="0"/>
              <a:t> </a:t>
            </a:r>
            <a:r>
              <a:rPr lang="en-US" sz="2000" dirty="0" err="1"/>
              <a:t>không</a:t>
            </a:r>
            <a:r>
              <a:rPr lang="en-US" sz="2000" dirty="0"/>
              <a:t> </a:t>
            </a:r>
            <a:r>
              <a:rPr lang="en-US" sz="2000" dirty="0" err="1"/>
              <a:t>ổn</a:t>
            </a:r>
            <a:r>
              <a:rPr lang="en-US" sz="2000" dirty="0"/>
              <a:t> </a:t>
            </a:r>
            <a:r>
              <a:rPr lang="en-US" sz="2000" dirty="0" err="1"/>
              <a:t>định</a:t>
            </a:r>
            <a:r>
              <a:rPr lang="en-US" sz="2000" dirty="0"/>
              <a:t>. </a:t>
            </a:r>
            <a:r>
              <a:rPr lang="en-US" sz="2000" dirty="0" err="1"/>
              <a:t>Cô</a:t>
            </a:r>
            <a:r>
              <a:rPr lang="en-US" sz="2000" dirty="0"/>
              <a:t> </a:t>
            </a:r>
            <a:r>
              <a:rPr lang="en-US" sz="2000" dirty="0" err="1"/>
              <a:t>ấy</a:t>
            </a:r>
            <a:r>
              <a:rPr lang="en-US" sz="2000" dirty="0"/>
              <a:t> </a:t>
            </a:r>
            <a:r>
              <a:rPr lang="en-US" sz="2000" dirty="0" err="1"/>
              <a:t>không</a:t>
            </a:r>
            <a:r>
              <a:rPr lang="en-US" sz="2000" dirty="0"/>
              <a:t> </a:t>
            </a:r>
            <a:r>
              <a:rPr lang="en-US" sz="2000" dirty="0" err="1"/>
              <a:t>thể</a:t>
            </a:r>
            <a:r>
              <a:rPr lang="en-US" sz="2000" dirty="0"/>
              <a:t> </a:t>
            </a:r>
            <a:r>
              <a:rPr lang="en-US" sz="2000" dirty="0" err="1"/>
              <a:t>gửi</a:t>
            </a:r>
            <a:r>
              <a:rPr lang="en-US" sz="2000" dirty="0"/>
              <a:t> email </a:t>
            </a:r>
            <a:r>
              <a:rPr lang="en-US" sz="2000" dirty="0" err="1"/>
              <a:t>bài</a:t>
            </a:r>
            <a:r>
              <a:rPr lang="en-US" sz="2000" dirty="0"/>
              <a:t> </a:t>
            </a:r>
            <a:r>
              <a:rPr lang="en-US" sz="2000" dirty="0" err="1"/>
              <a:t>tập</a:t>
            </a:r>
            <a:r>
              <a:rPr lang="en-US" sz="2000" dirty="0"/>
              <a:t> </a:t>
            </a:r>
            <a:r>
              <a:rPr lang="en-US" sz="2000" dirty="0" err="1"/>
              <a:t>của</a:t>
            </a:r>
            <a:r>
              <a:rPr lang="en-US" sz="2000" dirty="0"/>
              <a:t> </a:t>
            </a:r>
            <a:r>
              <a:rPr lang="en-US" sz="2000" dirty="0" err="1"/>
              <a:t>mình</a:t>
            </a:r>
            <a:r>
              <a:rPr lang="en-US" sz="2000" dirty="0"/>
              <a:t>.</a:t>
            </a:r>
          </a:p>
          <a:p>
            <a:r>
              <a:rPr lang="en-US" sz="2000" dirty="0"/>
              <a:t>Ta </a:t>
            </a:r>
            <a:r>
              <a:rPr lang="en-US" sz="2000" dirty="0" err="1"/>
              <a:t>thấy</a:t>
            </a:r>
            <a:r>
              <a:rPr lang="en-US" sz="2000" dirty="0"/>
              <a:t>: - </a:t>
            </a:r>
            <a:r>
              <a:rPr lang="en-US" sz="2000" dirty="0" err="1"/>
              <a:t>Động</a:t>
            </a:r>
            <a:r>
              <a:rPr lang="en-US" sz="2000" dirty="0"/>
              <a:t> </a:t>
            </a:r>
            <a:r>
              <a:rPr lang="en-US" sz="2000" dirty="0" err="1"/>
              <a:t>từ</a:t>
            </a:r>
            <a:r>
              <a:rPr lang="en-US" sz="2000" dirty="0"/>
              <a:t> </a:t>
            </a:r>
            <a:r>
              <a:rPr lang="en-US" sz="2000" dirty="0" err="1"/>
              <a:t>trên</a:t>
            </a:r>
            <a:r>
              <a:rPr lang="en-US" sz="2000" dirty="0"/>
              <a:t> </a:t>
            </a:r>
            <a:r>
              <a:rPr lang="en-US" sz="2000" dirty="0" err="1"/>
              <a:t>câu</a:t>
            </a:r>
            <a:r>
              <a:rPr lang="en-US" sz="2000" dirty="0"/>
              <a:t> </a:t>
            </a:r>
            <a:r>
              <a:rPr lang="en-US" sz="2000" dirty="0" err="1"/>
              <a:t>đề</a:t>
            </a:r>
            <a:r>
              <a:rPr lang="en-US" sz="2000" dirty="0"/>
              <a:t> </a:t>
            </a:r>
            <a:r>
              <a:rPr lang="en-US" sz="2000" dirty="0" err="1"/>
              <a:t>bài</a:t>
            </a:r>
            <a:r>
              <a:rPr lang="en-US" sz="2000" dirty="0"/>
              <a:t> chia ở </a:t>
            </a:r>
            <a:r>
              <a:rPr lang="en-US" sz="2000" dirty="0" err="1"/>
              <a:t>thì</a:t>
            </a:r>
            <a:r>
              <a:rPr lang="en-US" sz="2000" dirty="0"/>
              <a:t> </a:t>
            </a:r>
            <a:r>
              <a:rPr lang="en-US" sz="2000" dirty="0" err="1"/>
              <a:t>hiện</a:t>
            </a:r>
            <a:r>
              <a:rPr lang="en-US" sz="2000" dirty="0"/>
              <a:t> </a:t>
            </a:r>
            <a:r>
              <a:rPr lang="en-US" sz="2000" dirty="0" err="1"/>
              <a:t>tại</a:t>
            </a:r>
            <a:r>
              <a:rPr lang="en-US" sz="2000" dirty="0"/>
              <a:t> </a:t>
            </a:r>
            <a:r>
              <a:rPr lang="en-US" sz="2000" dirty="0" err="1"/>
              <a:t>đơn</a:t>
            </a:r>
            <a:r>
              <a:rPr lang="en-US" sz="2000" dirty="0"/>
              <a:t> </a:t>
            </a:r>
            <a:r>
              <a:rPr lang="en-US" sz="2000" dirty="0" err="1"/>
              <a:t>và</a:t>
            </a:r>
            <a:r>
              <a:rPr lang="en-US" sz="2000" dirty="0"/>
              <a:t> ở </a:t>
            </a:r>
            <a:r>
              <a:rPr lang="en-US" sz="2000" dirty="0" err="1"/>
              <a:t>phủ</a:t>
            </a:r>
            <a:r>
              <a:rPr lang="en-US" sz="2000" dirty="0"/>
              <a:t> </a:t>
            </a:r>
            <a:r>
              <a:rPr lang="en-US" sz="2000" dirty="0" err="1"/>
              <a:t>định</a:t>
            </a:r>
            <a:r>
              <a:rPr lang="en-US" sz="2000" dirty="0"/>
              <a:t> </a:t>
            </a:r>
            <a:r>
              <a:rPr lang="en-US" sz="2000" dirty="0" err="1"/>
              <a:t>nên</a:t>
            </a:r>
            <a:r>
              <a:rPr lang="en-US" sz="2000" dirty="0"/>
              <a:t> </a:t>
            </a:r>
            <a:r>
              <a:rPr lang="en-US" sz="2000" dirty="0" err="1"/>
              <a:t>trong</a:t>
            </a:r>
            <a:r>
              <a:rPr lang="en-US" sz="2000" dirty="0"/>
              <a:t> </a:t>
            </a:r>
            <a:r>
              <a:rPr lang="en-US" sz="2000" dirty="0" err="1"/>
              <a:t>câu</a:t>
            </a:r>
            <a:r>
              <a:rPr lang="en-US" sz="2000" dirty="0"/>
              <a:t> </a:t>
            </a:r>
            <a:r>
              <a:rPr lang="en-US" sz="2000" dirty="0" err="1"/>
              <a:t>dùng</a:t>
            </a:r>
            <a:r>
              <a:rPr lang="en-US" sz="2000" dirty="0"/>
              <a:t> WISH </a:t>
            </a:r>
            <a:r>
              <a:rPr lang="en-US" sz="2000" dirty="0" err="1"/>
              <a:t>sẽ</a:t>
            </a:r>
            <a:r>
              <a:rPr lang="en-US" sz="2000" dirty="0"/>
              <a:t> chia ở </a:t>
            </a:r>
            <a:r>
              <a:rPr lang="en-US" sz="2000" dirty="0" err="1"/>
              <a:t>quá</a:t>
            </a:r>
            <a:r>
              <a:rPr lang="en-US" sz="2000" dirty="0"/>
              <a:t> </a:t>
            </a:r>
            <a:r>
              <a:rPr lang="en-US" sz="2000" dirty="0" err="1"/>
              <a:t>khứ</a:t>
            </a:r>
            <a:r>
              <a:rPr lang="en-US" sz="2000" dirty="0"/>
              <a:t> </a:t>
            </a:r>
            <a:r>
              <a:rPr lang="en-US" sz="2000" dirty="0" err="1"/>
              <a:t>và</a:t>
            </a:r>
            <a:r>
              <a:rPr lang="en-US" sz="2000" dirty="0"/>
              <a:t> </a:t>
            </a:r>
            <a:r>
              <a:rPr lang="en-US" sz="2000" dirty="0" err="1"/>
              <a:t>khẳng</a:t>
            </a:r>
            <a:r>
              <a:rPr lang="en-US" sz="2000" dirty="0"/>
              <a:t> </a:t>
            </a:r>
            <a:r>
              <a:rPr lang="en-US" sz="2000" dirty="0" err="1"/>
              <a:t>định</a:t>
            </a:r>
            <a:r>
              <a:rPr lang="en-US" sz="2000" dirty="0"/>
              <a:t>.</a:t>
            </a:r>
          </a:p>
          <a:p>
            <a:r>
              <a:rPr lang="en-US" sz="2000" dirty="0" err="1"/>
              <a:t>Xét</a:t>
            </a:r>
            <a:r>
              <a:rPr lang="en-US" sz="2000" dirty="0"/>
              <a:t> </a:t>
            </a:r>
            <a:r>
              <a:rPr lang="en-US" sz="2000" dirty="0" err="1"/>
              <a:t>các</a:t>
            </a:r>
            <a:r>
              <a:rPr lang="en-US" sz="2000" dirty="0"/>
              <a:t> </a:t>
            </a:r>
            <a:r>
              <a:rPr lang="en-US" sz="2000" dirty="0" err="1"/>
              <a:t>đáp</a:t>
            </a:r>
            <a:r>
              <a:rPr lang="en-US" sz="2000" dirty="0"/>
              <a:t> </a:t>
            </a:r>
            <a:r>
              <a:rPr lang="en-US" sz="2000" dirty="0" err="1"/>
              <a:t>án</a:t>
            </a:r>
            <a:r>
              <a:rPr lang="en-US" sz="2000" dirty="0"/>
              <a:t>: </a:t>
            </a:r>
          </a:p>
          <a:p>
            <a:r>
              <a:rPr lang="en-US" sz="2000" dirty="0"/>
              <a:t>A. If her Internet connection had been stable, she could have emailed her assignment. (</a:t>
            </a:r>
            <a:r>
              <a:rPr lang="en-US" sz="2000" dirty="0" err="1"/>
              <a:t>sai</a:t>
            </a:r>
            <a:r>
              <a:rPr lang="en-US" sz="2000" dirty="0"/>
              <a:t> </a:t>
            </a:r>
            <a:r>
              <a:rPr lang="en-US" sz="2000" dirty="0" err="1"/>
              <a:t>vì</a:t>
            </a:r>
            <a:r>
              <a:rPr lang="en-US" sz="2000" dirty="0"/>
              <a:t> </a:t>
            </a:r>
            <a:r>
              <a:rPr lang="en-US" sz="2000" dirty="0" err="1"/>
              <a:t>câu</a:t>
            </a:r>
            <a:r>
              <a:rPr lang="en-US" sz="2000" dirty="0"/>
              <a:t> </a:t>
            </a:r>
            <a:r>
              <a:rPr lang="en-US" sz="2000" dirty="0" err="1"/>
              <a:t>đề</a:t>
            </a:r>
            <a:r>
              <a:rPr lang="en-US" sz="2000" dirty="0"/>
              <a:t> </a:t>
            </a:r>
            <a:r>
              <a:rPr lang="en-US" sz="2000" dirty="0" err="1"/>
              <a:t>bài</a:t>
            </a:r>
            <a:r>
              <a:rPr lang="en-US" sz="2000" dirty="0"/>
              <a:t> ở </a:t>
            </a:r>
            <a:r>
              <a:rPr lang="en-US" sz="2000" dirty="0" err="1"/>
              <a:t>hiện</a:t>
            </a:r>
            <a:r>
              <a:rPr lang="en-US" sz="2000" dirty="0"/>
              <a:t> </a:t>
            </a:r>
            <a:r>
              <a:rPr lang="en-US" sz="2000" dirty="0" err="1"/>
              <a:t>tại</a:t>
            </a:r>
            <a:r>
              <a:rPr lang="en-US" sz="2000" dirty="0"/>
              <a:t> </a:t>
            </a:r>
            <a:r>
              <a:rPr lang="en-US" sz="2000" dirty="0" err="1"/>
              <a:t>nên</a:t>
            </a:r>
            <a:r>
              <a:rPr lang="en-US" sz="2000" dirty="0"/>
              <a:t> </a:t>
            </a:r>
            <a:r>
              <a:rPr lang="en-US" sz="2000" dirty="0" err="1"/>
              <a:t>đổi</a:t>
            </a:r>
            <a:r>
              <a:rPr lang="en-US" sz="2000" dirty="0"/>
              <a:t> sang </a:t>
            </a:r>
            <a:r>
              <a:rPr lang="en-US" sz="2000" dirty="0" err="1"/>
              <a:t>câu</a:t>
            </a:r>
            <a:r>
              <a:rPr lang="en-US" sz="2000" dirty="0"/>
              <a:t> </a:t>
            </a:r>
            <a:r>
              <a:rPr lang="en-US" sz="2000" dirty="0" err="1"/>
              <a:t>điều</a:t>
            </a:r>
            <a:r>
              <a:rPr lang="en-US" sz="2000" dirty="0"/>
              <a:t> </a:t>
            </a:r>
            <a:r>
              <a:rPr lang="en-US" sz="2000" dirty="0" err="1"/>
              <a:t>kiện</a:t>
            </a:r>
            <a:r>
              <a:rPr lang="en-US" sz="2000" dirty="0"/>
              <a:t> 2 </a:t>
            </a:r>
            <a:r>
              <a:rPr lang="en-US" sz="2000" dirty="0" err="1"/>
              <a:t>và</a:t>
            </a:r>
            <a:r>
              <a:rPr lang="en-US" sz="2000" dirty="0"/>
              <a:t> ở </a:t>
            </a:r>
            <a:r>
              <a:rPr lang="en-US" sz="2000" dirty="0" err="1"/>
              <a:t>thể</a:t>
            </a:r>
            <a:r>
              <a:rPr lang="en-US" sz="2000" dirty="0"/>
              <a:t> </a:t>
            </a:r>
            <a:r>
              <a:rPr lang="en-US" sz="2000" dirty="0" err="1"/>
              <a:t>khẳng</a:t>
            </a:r>
            <a:r>
              <a:rPr lang="en-US" sz="2000" dirty="0"/>
              <a:t> </a:t>
            </a:r>
            <a:r>
              <a:rPr lang="en-US" sz="2000" dirty="0" err="1"/>
              <a:t>định</a:t>
            </a:r>
            <a:r>
              <a:rPr lang="en-US" sz="2000" dirty="0"/>
              <a:t>)</a:t>
            </a:r>
          </a:p>
          <a:p>
            <a:r>
              <a:rPr lang="en-US" sz="2000" dirty="0"/>
              <a:t>(</a:t>
            </a:r>
            <a:r>
              <a:rPr lang="en-US" sz="2000" dirty="0" err="1"/>
              <a:t>Nếu</a:t>
            </a:r>
            <a:r>
              <a:rPr lang="en-US" sz="2000" dirty="0"/>
              <a:t> </a:t>
            </a:r>
            <a:r>
              <a:rPr lang="en-US" sz="2000" dirty="0" err="1"/>
              <a:t>kết</a:t>
            </a:r>
            <a:r>
              <a:rPr lang="en-US" sz="2000" dirty="0"/>
              <a:t> </a:t>
            </a:r>
            <a:r>
              <a:rPr lang="en-US" sz="2000" dirty="0" err="1"/>
              <a:t>nối</a:t>
            </a:r>
            <a:r>
              <a:rPr lang="en-US" sz="2000" dirty="0"/>
              <a:t> Internet </a:t>
            </a:r>
            <a:r>
              <a:rPr lang="en-US" sz="2000" dirty="0" err="1"/>
              <a:t>của</a:t>
            </a:r>
            <a:r>
              <a:rPr lang="en-US" sz="2000" dirty="0"/>
              <a:t> </a:t>
            </a:r>
            <a:r>
              <a:rPr lang="en-US" sz="2000" dirty="0" err="1"/>
              <a:t>cô</a:t>
            </a:r>
            <a:r>
              <a:rPr lang="en-US" sz="2000" dirty="0"/>
              <a:t> </a:t>
            </a:r>
            <a:r>
              <a:rPr lang="en-US" sz="2000" dirty="0" err="1"/>
              <a:t>ấy</a:t>
            </a:r>
            <a:r>
              <a:rPr lang="en-US" sz="2000" dirty="0"/>
              <a:t> </a:t>
            </a:r>
            <a:r>
              <a:rPr lang="en-US" sz="2000" dirty="0" err="1"/>
              <a:t>ổn</a:t>
            </a:r>
            <a:r>
              <a:rPr lang="en-US" sz="2000" dirty="0"/>
              <a:t> </a:t>
            </a:r>
            <a:r>
              <a:rPr lang="en-US" sz="2000" dirty="0" err="1"/>
              <a:t>định</a:t>
            </a:r>
            <a:r>
              <a:rPr lang="en-US" sz="2000" dirty="0"/>
              <a:t>, </a:t>
            </a:r>
            <a:r>
              <a:rPr lang="en-US" sz="2000" dirty="0" err="1"/>
              <a:t>cô</a:t>
            </a:r>
            <a:r>
              <a:rPr lang="en-US" sz="2000" dirty="0"/>
              <a:t> </a:t>
            </a:r>
            <a:r>
              <a:rPr lang="en-US" sz="2000" dirty="0" err="1"/>
              <a:t>ấy</a:t>
            </a:r>
            <a:r>
              <a:rPr lang="en-US" sz="2000" dirty="0"/>
              <a:t> </a:t>
            </a:r>
            <a:r>
              <a:rPr lang="en-US" sz="2000" dirty="0" err="1"/>
              <a:t>có</a:t>
            </a:r>
            <a:r>
              <a:rPr lang="en-US" sz="2000" dirty="0"/>
              <a:t> </a:t>
            </a:r>
            <a:r>
              <a:rPr lang="en-US" sz="2000" dirty="0" err="1"/>
              <a:t>thể</a:t>
            </a:r>
            <a:r>
              <a:rPr lang="en-US" sz="2000" dirty="0"/>
              <a:t> </a:t>
            </a:r>
            <a:r>
              <a:rPr lang="en-US" sz="2000" dirty="0" err="1"/>
              <a:t>đã</a:t>
            </a:r>
            <a:r>
              <a:rPr lang="en-US" sz="2000" dirty="0"/>
              <a:t> </a:t>
            </a:r>
            <a:r>
              <a:rPr lang="en-US" sz="2000" dirty="0" err="1"/>
              <a:t>gửi</a:t>
            </a:r>
            <a:r>
              <a:rPr lang="en-US" sz="2000" dirty="0"/>
              <a:t> </a:t>
            </a:r>
            <a:r>
              <a:rPr lang="en-US" sz="2000" dirty="0" err="1"/>
              <a:t>bài</a:t>
            </a:r>
            <a:r>
              <a:rPr lang="en-US" sz="2000" dirty="0"/>
              <a:t> </a:t>
            </a:r>
            <a:r>
              <a:rPr lang="en-US" sz="2000" dirty="0" err="1"/>
              <a:t>tập</a:t>
            </a:r>
            <a:r>
              <a:rPr lang="en-US" sz="2000" dirty="0"/>
              <a:t> </a:t>
            </a:r>
            <a:r>
              <a:rPr lang="en-US" sz="2000" dirty="0" err="1"/>
              <a:t>của</a:t>
            </a:r>
            <a:r>
              <a:rPr lang="en-US" sz="2000" dirty="0"/>
              <a:t> </a:t>
            </a:r>
            <a:r>
              <a:rPr lang="en-US" sz="2000" dirty="0" err="1"/>
              <a:t>mình</a:t>
            </a:r>
            <a:r>
              <a:rPr lang="en-US" sz="2000" dirty="0"/>
              <a:t> qua email.)</a:t>
            </a:r>
          </a:p>
          <a:p>
            <a:r>
              <a:rPr lang="en-US" sz="2000" dirty="0"/>
              <a:t>B. If only her Internet connection is stable, so that she could email her assignment. (</a:t>
            </a:r>
            <a:r>
              <a:rPr lang="en-US" sz="2000" dirty="0" err="1"/>
              <a:t>Sai</a:t>
            </a:r>
            <a:r>
              <a:rPr lang="en-US" sz="2000" dirty="0"/>
              <a:t> </a:t>
            </a:r>
            <a:r>
              <a:rPr lang="en-US" sz="2000" dirty="0" err="1"/>
              <a:t>về</a:t>
            </a:r>
            <a:r>
              <a:rPr lang="en-US" sz="2000" dirty="0"/>
              <a:t> </a:t>
            </a:r>
            <a:r>
              <a:rPr lang="en-US" sz="2000" dirty="0" err="1"/>
              <a:t>thì</a:t>
            </a:r>
            <a:r>
              <a:rPr lang="en-US" sz="2000" dirty="0"/>
              <a:t>)</a:t>
            </a:r>
          </a:p>
          <a:p>
            <a:r>
              <a:rPr lang="en-US" sz="2000" dirty="0"/>
              <a:t>(</a:t>
            </a:r>
            <a:r>
              <a:rPr lang="en-US" sz="2000" dirty="0" err="1"/>
              <a:t>Chỉ</a:t>
            </a:r>
            <a:r>
              <a:rPr lang="en-US" sz="2000" dirty="0"/>
              <a:t> </a:t>
            </a:r>
            <a:r>
              <a:rPr lang="en-US" sz="2000" dirty="0" err="1"/>
              <a:t>cần</a:t>
            </a:r>
            <a:r>
              <a:rPr lang="en-US" sz="2000" dirty="0"/>
              <a:t> </a:t>
            </a:r>
            <a:r>
              <a:rPr lang="en-US" sz="2000" dirty="0" err="1"/>
              <a:t>kết</a:t>
            </a:r>
            <a:r>
              <a:rPr lang="en-US" sz="2000" dirty="0"/>
              <a:t> </a:t>
            </a:r>
            <a:r>
              <a:rPr lang="en-US" sz="2000" dirty="0" err="1"/>
              <a:t>nối</a:t>
            </a:r>
            <a:r>
              <a:rPr lang="en-US" sz="2000" dirty="0"/>
              <a:t> Internet </a:t>
            </a:r>
            <a:r>
              <a:rPr lang="en-US" sz="2000" dirty="0" err="1"/>
              <a:t>của</a:t>
            </a:r>
            <a:r>
              <a:rPr lang="en-US" sz="2000" dirty="0"/>
              <a:t> </a:t>
            </a:r>
            <a:r>
              <a:rPr lang="en-US" sz="2000" dirty="0" err="1"/>
              <a:t>cô</a:t>
            </a:r>
            <a:r>
              <a:rPr lang="en-US" sz="2000" dirty="0"/>
              <a:t> </a:t>
            </a:r>
            <a:r>
              <a:rPr lang="en-US" sz="2000" dirty="0" err="1"/>
              <a:t>ấy</a:t>
            </a:r>
            <a:r>
              <a:rPr lang="en-US" sz="2000" dirty="0"/>
              <a:t> </a:t>
            </a:r>
            <a:r>
              <a:rPr lang="en-US" sz="2000" dirty="0" err="1"/>
              <a:t>ổn</a:t>
            </a:r>
            <a:r>
              <a:rPr lang="en-US" sz="2000" dirty="0"/>
              <a:t> </a:t>
            </a:r>
            <a:r>
              <a:rPr lang="en-US" sz="2000" dirty="0" err="1"/>
              <a:t>định</a:t>
            </a:r>
            <a:r>
              <a:rPr lang="en-US" sz="2000" dirty="0"/>
              <a:t> </a:t>
            </a:r>
            <a:r>
              <a:rPr lang="en-US" sz="2000" dirty="0" err="1"/>
              <a:t>để</a:t>
            </a:r>
            <a:r>
              <a:rPr lang="en-US" sz="2000" dirty="0"/>
              <a:t> </a:t>
            </a:r>
            <a:r>
              <a:rPr lang="en-US" sz="2000" dirty="0" err="1"/>
              <a:t>cô</a:t>
            </a:r>
            <a:r>
              <a:rPr lang="en-US" sz="2000" dirty="0"/>
              <a:t> </a:t>
            </a:r>
            <a:r>
              <a:rPr lang="en-US" sz="2000" dirty="0" err="1"/>
              <a:t>ấy</a:t>
            </a:r>
            <a:r>
              <a:rPr lang="en-US" sz="2000" dirty="0"/>
              <a:t> </a:t>
            </a:r>
            <a:r>
              <a:rPr lang="en-US" sz="2000" dirty="0" err="1"/>
              <a:t>có</a:t>
            </a:r>
            <a:r>
              <a:rPr lang="en-US" sz="2000" dirty="0"/>
              <a:t> </a:t>
            </a:r>
            <a:r>
              <a:rPr lang="en-US" sz="2000" dirty="0" err="1"/>
              <a:t>thể</a:t>
            </a:r>
            <a:r>
              <a:rPr lang="en-US" sz="2000" dirty="0"/>
              <a:t> </a:t>
            </a:r>
            <a:r>
              <a:rPr lang="en-US" sz="2000" dirty="0" err="1"/>
              <a:t>gửi</a:t>
            </a:r>
            <a:r>
              <a:rPr lang="en-US" sz="2000" dirty="0"/>
              <a:t> email </a:t>
            </a:r>
            <a:r>
              <a:rPr lang="en-US" sz="2000" dirty="0" err="1"/>
              <a:t>bài</a:t>
            </a:r>
            <a:r>
              <a:rPr lang="en-US" sz="2000" dirty="0"/>
              <a:t> </a:t>
            </a:r>
            <a:r>
              <a:rPr lang="en-US" sz="2000" dirty="0" err="1"/>
              <a:t>tập</a:t>
            </a:r>
            <a:r>
              <a:rPr lang="en-US" sz="2000" dirty="0"/>
              <a:t> </a:t>
            </a:r>
            <a:r>
              <a:rPr lang="en-US" sz="2000" dirty="0" err="1"/>
              <a:t>của</a:t>
            </a:r>
            <a:r>
              <a:rPr lang="en-US" sz="2000" dirty="0"/>
              <a:t> </a:t>
            </a:r>
            <a:r>
              <a:rPr lang="en-US" sz="2000" dirty="0" err="1"/>
              <a:t>mình</a:t>
            </a:r>
            <a:r>
              <a:rPr lang="en-US" sz="2000" dirty="0"/>
              <a:t>.)</a:t>
            </a:r>
          </a:p>
          <a:p>
            <a:r>
              <a:rPr lang="en-US" sz="2000" dirty="0"/>
              <a:t>C. She wishes her Internet connection were stable and she could email her assignment. (</a:t>
            </a:r>
            <a:r>
              <a:rPr lang="en-US" sz="2000" dirty="0" err="1"/>
              <a:t>đúng</a:t>
            </a:r>
            <a:r>
              <a:rPr lang="en-US" sz="2000" dirty="0"/>
              <a:t>)</a:t>
            </a:r>
          </a:p>
          <a:p>
            <a:r>
              <a:rPr lang="en-US" sz="2000" dirty="0"/>
              <a:t>(</a:t>
            </a:r>
            <a:r>
              <a:rPr lang="en-US" sz="2000" dirty="0" err="1"/>
              <a:t>Cô</a:t>
            </a:r>
            <a:r>
              <a:rPr lang="en-US" sz="2000" dirty="0"/>
              <a:t> </a:t>
            </a:r>
            <a:r>
              <a:rPr lang="en-US" sz="2000" dirty="0" err="1"/>
              <a:t>ấy</a:t>
            </a:r>
            <a:r>
              <a:rPr lang="en-US" sz="2000" dirty="0"/>
              <a:t> </a:t>
            </a:r>
            <a:r>
              <a:rPr lang="en-US" sz="2000" dirty="0" err="1"/>
              <a:t>ước</a:t>
            </a:r>
            <a:r>
              <a:rPr lang="en-US" sz="2000" dirty="0"/>
              <a:t> </a:t>
            </a:r>
            <a:r>
              <a:rPr lang="en-US" sz="2000" dirty="0" err="1"/>
              <a:t>kết</a:t>
            </a:r>
            <a:r>
              <a:rPr lang="en-US" sz="2000" dirty="0"/>
              <a:t> </a:t>
            </a:r>
            <a:r>
              <a:rPr lang="en-US" sz="2000" dirty="0" err="1"/>
              <a:t>nối</a:t>
            </a:r>
            <a:r>
              <a:rPr lang="en-US" sz="2000" dirty="0"/>
              <a:t> Internet </a:t>
            </a:r>
            <a:r>
              <a:rPr lang="en-US" sz="2000" dirty="0" err="1"/>
              <a:t>của</a:t>
            </a:r>
            <a:r>
              <a:rPr lang="en-US" sz="2000" dirty="0"/>
              <a:t> </a:t>
            </a:r>
            <a:r>
              <a:rPr lang="en-US" sz="2000" dirty="0" err="1"/>
              <a:t>cô</a:t>
            </a:r>
            <a:r>
              <a:rPr lang="en-US" sz="2000" dirty="0"/>
              <a:t> </a:t>
            </a:r>
            <a:r>
              <a:rPr lang="en-US" sz="2000" dirty="0" err="1"/>
              <a:t>ấy</a:t>
            </a:r>
            <a:r>
              <a:rPr lang="en-US" sz="2000" dirty="0"/>
              <a:t> </a:t>
            </a:r>
            <a:r>
              <a:rPr lang="en-US" sz="2000" dirty="0" err="1"/>
              <a:t>ổn</a:t>
            </a:r>
            <a:r>
              <a:rPr lang="en-US" sz="2000" dirty="0"/>
              <a:t> </a:t>
            </a:r>
            <a:r>
              <a:rPr lang="en-US" sz="2000" dirty="0" err="1"/>
              <a:t>định</a:t>
            </a:r>
            <a:r>
              <a:rPr lang="en-US" sz="2000" dirty="0"/>
              <a:t> </a:t>
            </a:r>
            <a:r>
              <a:rPr lang="en-US" sz="2000" dirty="0" err="1"/>
              <a:t>và</a:t>
            </a:r>
            <a:r>
              <a:rPr lang="en-US" sz="2000" dirty="0"/>
              <a:t> </a:t>
            </a:r>
            <a:r>
              <a:rPr lang="en-US" sz="2000" dirty="0" err="1"/>
              <a:t>cô</a:t>
            </a:r>
            <a:r>
              <a:rPr lang="en-US" sz="2000" dirty="0"/>
              <a:t> </a:t>
            </a:r>
            <a:r>
              <a:rPr lang="en-US" sz="2000" dirty="0" err="1"/>
              <a:t>ấy</a:t>
            </a:r>
            <a:r>
              <a:rPr lang="en-US" sz="2000" dirty="0"/>
              <a:t> </a:t>
            </a:r>
            <a:r>
              <a:rPr lang="en-US" sz="2000" dirty="0" err="1"/>
              <a:t>có</a:t>
            </a:r>
            <a:r>
              <a:rPr lang="en-US" sz="2000" dirty="0"/>
              <a:t> </a:t>
            </a:r>
            <a:r>
              <a:rPr lang="en-US" sz="2000" dirty="0" err="1"/>
              <a:t>thể</a:t>
            </a:r>
            <a:r>
              <a:rPr lang="en-US" sz="2000" dirty="0"/>
              <a:t> </a:t>
            </a:r>
            <a:r>
              <a:rPr lang="en-US" sz="2000" dirty="0" err="1"/>
              <a:t>gửi</a:t>
            </a:r>
            <a:r>
              <a:rPr lang="en-US" sz="2000" dirty="0"/>
              <a:t> email </a:t>
            </a:r>
            <a:r>
              <a:rPr lang="en-US" sz="2000" dirty="0" err="1"/>
              <a:t>bài</a:t>
            </a:r>
            <a:r>
              <a:rPr lang="en-US" sz="2000" dirty="0"/>
              <a:t> </a:t>
            </a:r>
            <a:r>
              <a:rPr lang="en-US" sz="2000" dirty="0" err="1"/>
              <a:t>tập</a:t>
            </a:r>
            <a:r>
              <a:rPr lang="en-US" sz="2000" dirty="0"/>
              <a:t> </a:t>
            </a:r>
            <a:r>
              <a:rPr lang="en-US" sz="2000" dirty="0" err="1"/>
              <a:t>của</a:t>
            </a:r>
            <a:r>
              <a:rPr lang="en-US" sz="2000" dirty="0"/>
              <a:t> </a:t>
            </a:r>
            <a:r>
              <a:rPr lang="en-US" sz="2000" dirty="0" err="1"/>
              <a:t>mình</a:t>
            </a:r>
            <a:r>
              <a:rPr lang="en-US" sz="2000" dirty="0"/>
              <a:t>.)</a:t>
            </a:r>
          </a:p>
          <a:p>
            <a:r>
              <a:rPr lang="en-US" sz="2000" dirty="0"/>
              <a:t>D. If her Internet connection were not stable, she couldn’t email her assignment. (</a:t>
            </a:r>
            <a:r>
              <a:rPr lang="en-US" sz="2000" dirty="0" err="1"/>
              <a:t>sai</a:t>
            </a:r>
            <a:r>
              <a:rPr lang="en-US" sz="2000" dirty="0"/>
              <a:t> </a:t>
            </a:r>
            <a:r>
              <a:rPr lang="en-US" sz="2000" dirty="0" err="1"/>
              <a:t>vì</a:t>
            </a:r>
            <a:r>
              <a:rPr lang="en-US" sz="2000" dirty="0"/>
              <a:t> </a:t>
            </a:r>
            <a:r>
              <a:rPr lang="en-US" sz="2000" dirty="0" err="1"/>
              <a:t>câu</a:t>
            </a:r>
            <a:r>
              <a:rPr lang="en-US" sz="2000" dirty="0"/>
              <a:t> </a:t>
            </a:r>
            <a:r>
              <a:rPr lang="en-US" sz="2000" dirty="0" err="1"/>
              <a:t>đề</a:t>
            </a:r>
            <a:r>
              <a:rPr lang="en-US" sz="2000" dirty="0"/>
              <a:t> </a:t>
            </a:r>
            <a:r>
              <a:rPr lang="en-US" sz="2000" dirty="0" err="1"/>
              <a:t>bài</a:t>
            </a:r>
            <a:r>
              <a:rPr lang="en-US" sz="2000" dirty="0"/>
              <a:t> ở </a:t>
            </a:r>
            <a:r>
              <a:rPr lang="en-US" sz="2000" dirty="0" err="1"/>
              <a:t>hiện</a:t>
            </a:r>
            <a:r>
              <a:rPr lang="en-US" sz="2000" dirty="0"/>
              <a:t> </a:t>
            </a:r>
            <a:r>
              <a:rPr lang="en-US" sz="2000" dirty="0" err="1"/>
              <a:t>tại</a:t>
            </a:r>
            <a:r>
              <a:rPr lang="en-US" sz="2000" dirty="0"/>
              <a:t> </a:t>
            </a:r>
            <a:r>
              <a:rPr lang="en-US" sz="2000" dirty="0" err="1"/>
              <a:t>nên</a:t>
            </a:r>
            <a:r>
              <a:rPr lang="en-US" sz="2000" dirty="0"/>
              <a:t> </a:t>
            </a:r>
            <a:r>
              <a:rPr lang="en-US" sz="2000" dirty="0" err="1"/>
              <a:t>đổi</a:t>
            </a:r>
            <a:r>
              <a:rPr lang="en-US" sz="2000" dirty="0"/>
              <a:t> sang </a:t>
            </a:r>
            <a:r>
              <a:rPr lang="en-US" sz="2000" dirty="0" err="1"/>
              <a:t>câu</a:t>
            </a:r>
            <a:r>
              <a:rPr lang="en-US" sz="2000" dirty="0"/>
              <a:t> </a:t>
            </a:r>
            <a:r>
              <a:rPr lang="en-US" sz="2000" dirty="0" err="1"/>
              <a:t>điều</a:t>
            </a:r>
            <a:r>
              <a:rPr lang="en-US" sz="2000" dirty="0"/>
              <a:t> </a:t>
            </a:r>
            <a:r>
              <a:rPr lang="en-US" sz="2000" dirty="0" err="1"/>
              <a:t>kiện</a:t>
            </a:r>
            <a:r>
              <a:rPr lang="en-US" sz="2000" dirty="0"/>
              <a:t> 2 </a:t>
            </a:r>
            <a:r>
              <a:rPr lang="en-US" sz="2000" dirty="0" err="1"/>
              <a:t>và</a:t>
            </a:r>
            <a:r>
              <a:rPr lang="en-US" sz="2000" dirty="0"/>
              <a:t> ở </a:t>
            </a:r>
            <a:r>
              <a:rPr lang="en-US" sz="2000" dirty="0" err="1"/>
              <a:t>thể</a:t>
            </a:r>
            <a:r>
              <a:rPr lang="en-US" sz="2000" dirty="0"/>
              <a:t> </a:t>
            </a:r>
            <a:r>
              <a:rPr lang="en-US" sz="2000" dirty="0" err="1"/>
              <a:t>khẳng</a:t>
            </a:r>
            <a:r>
              <a:rPr lang="en-US" sz="2000" dirty="0"/>
              <a:t> </a:t>
            </a:r>
            <a:r>
              <a:rPr lang="en-US" sz="2000" dirty="0" err="1"/>
              <a:t>định</a:t>
            </a:r>
            <a:r>
              <a:rPr lang="en-US" sz="2000" dirty="0"/>
              <a:t>)</a:t>
            </a:r>
          </a:p>
          <a:p>
            <a:r>
              <a:rPr lang="en-US" sz="2000" dirty="0"/>
              <a:t>(</a:t>
            </a:r>
            <a:r>
              <a:rPr lang="en-US" sz="2000" dirty="0" err="1"/>
              <a:t>Nếu</a:t>
            </a:r>
            <a:r>
              <a:rPr lang="en-US" sz="2000" dirty="0"/>
              <a:t> </a:t>
            </a:r>
            <a:r>
              <a:rPr lang="en-US" sz="2000" dirty="0" err="1"/>
              <a:t>kết</a:t>
            </a:r>
            <a:r>
              <a:rPr lang="en-US" sz="2000" dirty="0"/>
              <a:t> </a:t>
            </a:r>
            <a:r>
              <a:rPr lang="en-US" sz="2000" dirty="0" err="1"/>
              <a:t>nối</a:t>
            </a:r>
            <a:r>
              <a:rPr lang="en-US" sz="2000" dirty="0"/>
              <a:t> Internet </a:t>
            </a:r>
            <a:r>
              <a:rPr lang="en-US" sz="2000" dirty="0" err="1"/>
              <a:t>của</a:t>
            </a:r>
            <a:r>
              <a:rPr lang="en-US" sz="2000" dirty="0"/>
              <a:t> </a:t>
            </a:r>
            <a:r>
              <a:rPr lang="en-US" sz="2000" dirty="0" err="1"/>
              <a:t>cô</a:t>
            </a:r>
            <a:r>
              <a:rPr lang="en-US" sz="2000" dirty="0"/>
              <a:t> </a:t>
            </a:r>
            <a:r>
              <a:rPr lang="en-US" sz="2000" dirty="0" err="1"/>
              <a:t>ấy</a:t>
            </a:r>
            <a:r>
              <a:rPr lang="en-US" sz="2000" dirty="0"/>
              <a:t> </a:t>
            </a:r>
            <a:r>
              <a:rPr lang="en-US" sz="2000" dirty="0" err="1"/>
              <a:t>không</a:t>
            </a:r>
            <a:r>
              <a:rPr lang="en-US" sz="2000" dirty="0"/>
              <a:t> </a:t>
            </a:r>
            <a:r>
              <a:rPr lang="en-US" sz="2000" dirty="0" err="1"/>
              <a:t>ổn</a:t>
            </a:r>
            <a:r>
              <a:rPr lang="en-US" sz="2000" dirty="0"/>
              <a:t> </a:t>
            </a:r>
            <a:r>
              <a:rPr lang="en-US" sz="2000" dirty="0" err="1"/>
              <a:t>định</a:t>
            </a:r>
            <a:r>
              <a:rPr lang="en-US" sz="2000" dirty="0"/>
              <a:t>, </a:t>
            </a:r>
            <a:r>
              <a:rPr lang="en-US" sz="2000" dirty="0" err="1"/>
              <a:t>cô</a:t>
            </a:r>
            <a:r>
              <a:rPr lang="en-US" sz="2000" dirty="0"/>
              <a:t> </a:t>
            </a:r>
            <a:r>
              <a:rPr lang="en-US" sz="2000" dirty="0" err="1"/>
              <a:t>ấy</a:t>
            </a:r>
            <a:r>
              <a:rPr lang="en-US" sz="2000" dirty="0"/>
              <a:t> </a:t>
            </a:r>
            <a:r>
              <a:rPr lang="en-US" sz="2000" dirty="0" err="1"/>
              <a:t>không</a:t>
            </a:r>
            <a:r>
              <a:rPr lang="en-US" sz="2000" dirty="0"/>
              <a:t> </a:t>
            </a:r>
            <a:r>
              <a:rPr lang="en-US" sz="2000" dirty="0" err="1"/>
              <a:t>thể</a:t>
            </a:r>
            <a:r>
              <a:rPr lang="en-US" sz="2000" dirty="0"/>
              <a:t> </a:t>
            </a:r>
            <a:r>
              <a:rPr lang="en-US" sz="2000" dirty="0" err="1"/>
              <a:t>gửi</a:t>
            </a:r>
            <a:r>
              <a:rPr lang="en-US" sz="2000" dirty="0"/>
              <a:t> email </a:t>
            </a:r>
            <a:r>
              <a:rPr lang="en-US" sz="2000" dirty="0" err="1"/>
              <a:t>bài</a:t>
            </a:r>
            <a:r>
              <a:rPr lang="en-US" sz="2000" dirty="0"/>
              <a:t> </a:t>
            </a:r>
            <a:r>
              <a:rPr lang="en-US" sz="2000" dirty="0" err="1"/>
              <a:t>tập</a:t>
            </a:r>
            <a:r>
              <a:rPr lang="en-US" sz="2000" dirty="0"/>
              <a:t> </a:t>
            </a:r>
            <a:r>
              <a:rPr lang="en-US" sz="2000" dirty="0" err="1"/>
              <a:t>của</a:t>
            </a:r>
            <a:r>
              <a:rPr lang="en-US" sz="2000" dirty="0"/>
              <a:t> </a:t>
            </a:r>
            <a:r>
              <a:rPr lang="en-US" sz="2000" dirty="0" err="1"/>
              <a:t>mình</a:t>
            </a:r>
            <a:r>
              <a:rPr lang="en-US" sz="2000" dirty="0"/>
              <a:t>.)</a:t>
            </a:r>
          </a:p>
          <a:p>
            <a:r>
              <a:rPr lang="en-US" sz="2000" dirty="0" err="1"/>
              <a:t>Đáp</a:t>
            </a:r>
            <a:r>
              <a:rPr lang="en-US" sz="2000" dirty="0"/>
              <a:t> </a:t>
            </a:r>
            <a:r>
              <a:rPr lang="en-US" sz="2000" dirty="0" err="1"/>
              <a:t>án</a:t>
            </a:r>
            <a:r>
              <a:rPr lang="en-US" sz="2000" dirty="0"/>
              <a:t> </a:t>
            </a:r>
            <a:r>
              <a:rPr lang="en-US" sz="2000" dirty="0" err="1"/>
              <a:t>đúng</a:t>
            </a:r>
            <a:r>
              <a:rPr lang="en-US" sz="2000" dirty="0"/>
              <a:t> </a:t>
            </a:r>
            <a:r>
              <a:rPr lang="en-US" sz="2000" dirty="0" err="1"/>
              <a:t>là</a:t>
            </a:r>
            <a:r>
              <a:rPr lang="en-US" sz="2000" dirty="0"/>
              <a:t> C</a:t>
            </a:r>
          </a:p>
          <a:p>
            <a:endParaRPr lang="en-US" sz="2000" dirty="0"/>
          </a:p>
          <a:p>
            <a:endParaRPr lang="en-US" sz="2000" dirty="0"/>
          </a:p>
        </p:txBody>
      </p:sp>
    </p:spTree>
    <p:extLst>
      <p:ext uri="{BB962C8B-B14F-4D97-AF65-F5344CB8AC3E}">
        <p14:creationId xmlns:p14="http://schemas.microsoft.com/office/powerpoint/2010/main" val="421727188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5340" y="152400"/>
            <a:ext cx="8686800" cy="7201972"/>
          </a:xfrm>
          <a:prstGeom prst="rect">
            <a:avLst/>
          </a:prstGeom>
          <a:noFill/>
        </p:spPr>
        <p:txBody>
          <a:bodyPr wrap="square" rtlCol="0">
            <a:spAutoFit/>
          </a:bodyPr>
          <a:lstStyle/>
          <a:p>
            <a:r>
              <a:rPr lang="vi-VN" sz="2200" b="1" dirty="0"/>
              <a:t>Question </a:t>
            </a:r>
            <a:r>
              <a:rPr lang="en-US" sz="2200" b="1" dirty="0"/>
              <a:t>28</a:t>
            </a:r>
            <a:r>
              <a:rPr lang="vi-VN" sz="2200" dirty="0"/>
              <a:t>. </a:t>
            </a:r>
            <a:r>
              <a:rPr lang="en-US" sz="2200" dirty="0"/>
              <a:t>Yesterday </a:t>
            </a:r>
            <a:r>
              <a:rPr lang="en-US" sz="2200" u="sng" dirty="0"/>
              <a:t>the</a:t>
            </a:r>
            <a:r>
              <a:rPr lang="en-US" sz="2200" dirty="0"/>
              <a:t> world </a:t>
            </a:r>
            <a:r>
              <a:rPr lang="en-US" sz="2200" u="sng" dirty="0"/>
              <a:t>witness</a:t>
            </a:r>
            <a:r>
              <a:rPr lang="en-US" sz="2200" dirty="0"/>
              <a:t> perhaps the most significant Grand Slam </a:t>
            </a:r>
            <a:r>
              <a:rPr lang="en-US" sz="2200" u="sng" dirty="0"/>
              <a:t>final</a:t>
            </a:r>
            <a:r>
              <a:rPr lang="en-US" sz="2200" dirty="0"/>
              <a:t> </a:t>
            </a:r>
            <a:r>
              <a:rPr lang="en-US" sz="2200" u="sng" dirty="0"/>
              <a:t>in</a:t>
            </a:r>
            <a:r>
              <a:rPr lang="en-US" sz="2200" dirty="0"/>
              <a:t> history.</a:t>
            </a:r>
          </a:p>
          <a:p>
            <a:r>
              <a:rPr lang="en-US" sz="2200" dirty="0"/>
              <a:t>	</a:t>
            </a:r>
            <a:r>
              <a:rPr lang="en-US" sz="2200" b="1" dirty="0"/>
              <a:t>A</a:t>
            </a:r>
            <a:r>
              <a:rPr lang="en-US" sz="2200" dirty="0"/>
              <a:t>. the	</a:t>
            </a:r>
            <a:r>
              <a:rPr lang="en-US" sz="2200" b="1" dirty="0"/>
              <a:t>B</a:t>
            </a:r>
            <a:r>
              <a:rPr lang="en-US" sz="2200" dirty="0"/>
              <a:t>. witness	</a:t>
            </a:r>
            <a:r>
              <a:rPr lang="en-US" sz="2200" b="1" dirty="0"/>
              <a:t>C</a:t>
            </a:r>
            <a:r>
              <a:rPr lang="en-US" sz="2200" dirty="0"/>
              <a:t>. in	</a:t>
            </a:r>
            <a:r>
              <a:rPr lang="en-US" sz="2200" b="1" dirty="0"/>
              <a:t>D</a:t>
            </a:r>
            <a:r>
              <a:rPr lang="en-US" sz="2200" dirty="0"/>
              <a:t>. final</a:t>
            </a:r>
          </a:p>
          <a:p>
            <a:endParaRPr lang="en-US" sz="2200" b="1" dirty="0" smtClean="0"/>
          </a:p>
          <a:p>
            <a:r>
              <a:rPr lang="vi-VN" sz="2200" dirty="0" smtClean="0"/>
              <a:t>Kiến </a:t>
            </a:r>
            <a:r>
              <a:rPr lang="vi-VN" sz="2200" dirty="0"/>
              <a:t>thức: </a:t>
            </a:r>
            <a:r>
              <a:rPr lang="en-US" sz="2200" dirty="0" err="1"/>
              <a:t>Lỗi</a:t>
            </a:r>
            <a:r>
              <a:rPr lang="en-US" sz="2200" dirty="0"/>
              <a:t> </a:t>
            </a:r>
            <a:r>
              <a:rPr lang="en-US" sz="2200" dirty="0" err="1"/>
              <a:t>sai</a:t>
            </a:r>
            <a:r>
              <a:rPr lang="en-US" sz="2200" dirty="0"/>
              <a:t> – </a:t>
            </a:r>
            <a:r>
              <a:rPr lang="en-US" sz="2200" dirty="0" err="1"/>
              <a:t>Thì</a:t>
            </a:r>
            <a:r>
              <a:rPr lang="en-US" sz="2200" dirty="0"/>
              <a:t> </a:t>
            </a:r>
            <a:r>
              <a:rPr lang="en-US" sz="2200" dirty="0" err="1"/>
              <a:t>của</a:t>
            </a:r>
            <a:r>
              <a:rPr lang="en-US" sz="2200" dirty="0"/>
              <a:t> </a:t>
            </a:r>
            <a:r>
              <a:rPr lang="en-US" sz="2200" dirty="0" err="1"/>
              <a:t>động</a:t>
            </a:r>
            <a:r>
              <a:rPr lang="en-US" sz="2200" dirty="0"/>
              <a:t> </a:t>
            </a:r>
            <a:r>
              <a:rPr lang="en-US" sz="2200" dirty="0" err="1"/>
              <a:t>từ</a:t>
            </a:r>
            <a:r>
              <a:rPr lang="en-US" sz="2200" dirty="0"/>
              <a:t> </a:t>
            </a:r>
          </a:p>
          <a:p>
            <a:r>
              <a:rPr lang="vi-VN" sz="2200" dirty="0"/>
              <a:t>Giải thích: </a:t>
            </a:r>
            <a:endParaRPr lang="en-US" sz="2200" dirty="0"/>
          </a:p>
          <a:p>
            <a:r>
              <a:rPr lang="en-US" sz="2200" dirty="0"/>
              <a:t>Ta </a:t>
            </a:r>
            <a:r>
              <a:rPr lang="en-US" sz="2200" dirty="0" err="1"/>
              <a:t>thấy</a:t>
            </a:r>
            <a:r>
              <a:rPr lang="en-US" sz="2200" dirty="0"/>
              <a:t> </a:t>
            </a:r>
            <a:r>
              <a:rPr lang="en-US" sz="2200" dirty="0" err="1"/>
              <a:t>trạng</a:t>
            </a:r>
            <a:r>
              <a:rPr lang="en-US" sz="2200" dirty="0"/>
              <a:t> </a:t>
            </a:r>
            <a:r>
              <a:rPr lang="en-US" sz="2200" dirty="0" err="1"/>
              <a:t>từ</a:t>
            </a:r>
            <a:r>
              <a:rPr lang="en-US" sz="2200" dirty="0"/>
              <a:t> </a:t>
            </a:r>
            <a:r>
              <a:rPr lang="en-US" sz="2200" dirty="0" err="1"/>
              <a:t>chỉ</a:t>
            </a:r>
            <a:r>
              <a:rPr lang="en-US" sz="2200" dirty="0"/>
              <a:t> </a:t>
            </a:r>
            <a:r>
              <a:rPr lang="en-US" sz="2200" dirty="0" err="1"/>
              <a:t>thời</a:t>
            </a:r>
            <a:r>
              <a:rPr lang="en-US" sz="2200" dirty="0"/>
              <a:t> </a:t>
            </a:r>
            <a:r>
              <a:rPr lang="en-US" sz="2200" dirty="0" err="1"/>
              <a:t>gian</a:t>
            </a:r>
            <a:r>
              <a:rPr lang="en-US" sz="2200" dirty="0"/>
              <a:t> </a:t>
            </a:r>
            <a:r>
              <a:rPr lang="en-US" sz="2200" dirty="0" err="1"/>
              <a:t>là</a:t>
            </a:r>
            <a:r>
              <a:rPr lang="en-US" sz="2200" dirty="0"/>
              <a:t> YESTERDAY </a:t>
            </a:r>
            <a:r>
              <a:rPr lang="en-US" sz="2200" dirty="0" err="1"/>
              <a:t>nên</a:t>
            </a:r>
            <a:r>
              <a:rPr lang="en-US" sz="2200" dirty="0"/>
              <a:t> </a:t>
            </a:r>
            <a:r>
              <a:rPr lang="en-US" sz="2200" dirty="0" err="1"/>
              <a:t>động</a:t>
            </a:r>
            <a:r>
              <a:rPr lang="en-US" sz="2200" dirty="0"/>
              <a:t> </a:t>
            </a:r>
            <a:r>
              <a:rPr lang="en-US" sz="2200" dirty="0" err="1"/>
              <a:t>từ</a:t>
            </a:r>
            <a:r>
              <a:rPr lang="en-US" sz="2200" dirty="0"/>
              <a:t> </a:t>
            </a:r>
            <a:r>
              <a:rPr lang="en-US" sz="2200" dirty="0" err="1"/>
              <a:t>phải</a:t>
            </a:r>
            <a:r>
              <a:rPr lang="en-US" sz="2200" dirty="0"/>
              <a:t> chia ở </a:t>
            </a:r>
            <a:r>
              <a:rPr lang="en-US" sz="2200" dirty="0" err="1"/>
              <a:t>quá</a:t>
            </a:r>
            <a:r>
              <a:rPr lang="en-US" sz="2200" dirty="0"/>
              <a:t> </a:t>
            </a:r>
            <a:r>
              <a:rPr lang="en-US" sz="2200" dirty="0" err="1"/>
              <a:t>khứ</a:t>
            </a:r>
            <a:r>
              <a:rPr lang="en-US" sz="2200" dirty="0"/>
              <a:t> </a:t>
            </a:r>
            <a:r>
              <a:rPr lang="en-US" sz="2200" dirty="0" err="1"/>
              <a:t>đơn</a:t>
            </a:r>
            <a:r>
              <a:rPr lang="en-US" sz="2200" dirty="0"/>
              <a:t> </a:t>
            </a:r>
            <a:r>
              <a:rPr lang="en-US" sz="2200" dirty="0" err="1"/>
              <a:t>nên</a:t>
            </a:r>
            <a:r>
              <a:rPr lang="en-US" sz="2200" dirty="0"/>
              <a:t> </a:t>
            </a:r>
            <a:r>
              <a:rPr lang="en-US" sz="2200" dirty="0" err="1"/>
              <a:t>lỗi</a:t>
            </a:r>
            <a:r>
              <a:rPr lang="en-US" sz="2200" dirty="0"/>
              <a:t> </a:t>
            </a:r>
            <a:r>
              <a:rPr lang="en-US" sz="2200" dirty="0" err="1"/>
              <a:t>sai</a:t>
            </a:r>
            <a:r>
              <a:rPr lang="en-US" sz="2200" dirty="0"/>
              <a:t> </a:t>
            </a:r>
            <a:r>
              <a:rPr lang="en-US" sz="2200" dirty="0" err="1"/>
              <a:t>là</a:t>
            </a:r>
            <a:r>
              <a:rPr lang="en-US" sz="2200" dirty="0"/>
              <a:t> B.</a:t>
            </a:r>
          </a:p>
          <a:p>
            <a:r>
              <a:rPr lang="en-US" sz="2200" dirty="0" err="1"/>
              <a:t>Sửa</a:t>
            </a:r>
            <a:r>
              <a:rPr lang="en-US" sz="2200" dirty="0"/>
              <a:t> </a:t>
            </a:r>
            <a:r>
              <a:rPr lang="en-US" sz="2200" dirty="0" err="1"/>
              <a:t>lỗi</a:t>
            </a:r>
            <a:r>
              <a:rPr lang="en-US" sz="2200" dirty="0"/>
              <a:t>: witness → witnessed</a:t>
            </a:r>
          </a:p>
          <a:p>
            <a:r>
              <a:rPr lang="vi-VN" sz="2200" b="1" dirty="0" smtClean="0"/>
              <a:t>Question </a:t>
            </a:r>
            <a:r>
              <a:rPr lang="en-US" sz="2200" b="1" dirty="0"/>
              <a:t>29</a:t>
            </a:r>
            <a:r>
              <a:rPr lang="vi-VN" sz="2200" dirty="0"/>
              <a:t>. Those of us </a:t>
            </a:r>
            <a:r>
              <a:rPr lang="vi-VN" sz="2200" u="sng" dirty="0"/>
              <a:t>who</a:t>
            </a:r>
            <a:r>
              <a:rPr lang="vi-VN" sz="2200" dirty="0"/>
              <a:t> have a family history of heart disease </a:t>
            </a:r>
            <a:r>
              <a:rPr lang="vi-VN" sz="2200" u="sng" dirty="0"/>
              <a:t>should make</a:t>
            </a:r>
            <a:r>
              <a:rPr lang="vi-VN" sz="2200" dirty="0"/>
              <a:t> </a:t>
            </a:r>
            <a:r>
              <a:rPr lang="vi-VN" sz="2200" u="sng" dirty="0"/>
              <a:t>yearly</a:t>
            </a:r>
            <a:r>
              <a:rPr lang="vi-VN" sz="2200" dirty="0"/>
              <a:t> appointments with </a:t>
            </a:r>
            <a:r>
              <a:rPr lang="vi-VN" sz="2200" u="sng" dirty="0"/>
              <a:t>their</a:t>
            </a:r>
            <a:r>
              <a:rPr lang="vi-VN" sz="2200" dirty="0"/>
              <a:t> doctors.</a:t>
            </a:r>
            <a:endParaRPr lang="en-US" sz="2200" dirty="0"/>
          </a:p>
          <a:p>
            <a:r>
              <a:rPr lang="en-US" sz="2200" dirty="0"/>
              <a:t>	 </a:t>
            </a:r>
            <a:r>
              <a:rPr lang="vi-VN" sz="2200" b="1" dirty="0"/>
              <a:t>A</a:t>
            </a:r>
            <a:r>
              <a:rPr lang="vi-VN" sz="2200" dirty="0"/>
              <a:t>. who </a:t>
            </a:r>
            <a:r>
              <a:rPr lang="en-US" sz="2200" dirty="0"/>
              <a:t>	</a:t>
            </a:r>
            <a:r>
              <a:rPr lang="vi-VN" sz="2200" b="1" dirty="0"/>
              <a:t>B</a:t>
            </a:r>
            <a:r>
              <a:rPr lang="vi-VN" sz="2200" dirty="0"/>
              <a:t>. should make </a:t>
            </a:r>
            <a:r>
              <a:rPr lang="en-US" sz="2200" dirty="0"/>
              <a:t>	</a:t>
            </a:r>
            <a:r>
              <a:rPr lang="vi-VN" sz="2200" b="1" dirty="0"/>
              <a:t>C</a:t>
            </a:r>
            <a:r>
              <a:rPr lang="vi-VN" sz="2200" dirty="0"/>
              <a:t>. yearly </a:t>
            </a:r>
            <a:r>
              <a:rPr lang="en-US" sz="2200" dirty="0"/>
              <a:t>	</a:t>
            </a:r>
            <a:r>
              <a:rPr lang="vi-VN" sz="2200" b="1" dirty="0"/>
              <a:t>D</a:t>
            </a:r>
            <a:r>
              <a:rPr lang="vi-VN" sz="2200" dirty="0"/>
              <a:t>. their </a:t>
            </a:r>
            <a:endParaRPr lang="en-US" sz="2200" b="1" dirty="0" smtClean="0"/>
          </a:p>
          <a:p>
            <a:endParaRPr lang="en-US" sz="2200" b="1" dirty="0"/>
          </a:p>
          <a:p>
            <a:r>
              <a:rPr lang="vi-VN" sz="2200" dirty="0" smtClean="0"/>
              <a:t>Kiến </a:t>
            </a:r>
            <a:r>
              <a:rPr lang="vi-VN" sz="2200" dirty="0"/>
              <a:t>thức: </a:t>
            </a:r>
            <a:r>
              <a:rPr lang="en-US" sz="2200" dirty="0" err="1"/>
              <a:t>Lỗi</a:t>
            </a:r>
            <a:r>
              <a:rPr lang="en-US" sz="2200" dirty="0"/>
              <a:t> </a:t>
            </a:r>
            <a:r>
              <a:rPr lang="en-US" sz="2200" dirty="0" err="1"/>
              <a:t>sai</a:t>
            </a:r>
            <a:r>
              <a:rPr lang="en-US" sz="2200" dirty="0"/>
              <a:t> – </a:t>
            </a:r>
            <a:r>
              <a:rPr lang="en-US" sz="2200" dirty="0" err="1"/>
              <a:t>Đại</a:t>
            </a:r>
            <a:r>
              <a:rPr lang="en-US" sz="2200" dirty="0"/>
              <a:t> </a:t>
            </a:r>
            <a:r>
              <a:rPr lang="en-US" sz="2200" dirty="0" err="1"/>
              <a:t>từ</a:t>
            </a:r>
            <a:r>
              <a:rPr lang="en-US" sz="2200" dirty="0"/>
              <a:t> </a:t>
            </a:r>
            <a:r>
              <a:rPr lang="en-US" sz="2200" dirty="0" err="1"/>
              <a:t>nhân</a:t>
            </a:r>
            <a:r>
              <a:rPr lang="en-US" sz="2200" dirty="0"/>
              <a:t> </a:t>
            </a:r>
            <a:r>
              <a:rPr lang="en-US" sz="2200" dirty="0" err="1"/>
              <a:t>xưng</a:t>
            </a:r>
            <a:r>
              <a:rPr lang="en-US" sz="2200" dirty="0"/>
              <a:t>/ </a:t>
            </a:r>
            <a:r>
              <a:rPr lang="en-US" sz="2200" dirty="0" err="1"/>
              <a:t>tính</a:t>
            </a:r>
            <a:r>
              <a:rPr lang="en-US" sz="2200" dirty="0"/>
              <a:t> </a:t>
            </a:r>
            <a:r>
              <a:rPr lang="en-US" sz="2200" dirty="0" err="1"/>
              <a:t>từ</a:t>
            </a:r>
            <a:r>
              <a:rPr lang="en-US" sz="2200" dirty="0"/>
              <a:t> </a:t>
            </a:r>
            <a:r>
              <a:rPr lang="en-US" sz="2200" dirty="0" err="1"/>
              <a:t>sở</a:t>
            </a:r>
            <a:r>
              <a:rPr lang="en-US" sz="2200" dirty="0"/>
              <a:t> </a:t>
            </a:r>
            <a:r>
              <a:rPr lang="en-US" sz="2200" dirty="0" err="1"/>
              <a:t>hữu</a:t>
            </a:r>
            <a:endParaRPr lang="en-US" sz="2200" dirty="0"/>
          </a:p>
          <a:p>
            <a:r>
              <a:rPr lang="vi-VN" sz="2200" dirty="0"/>
              <a:t>Giải thích: </a:t>
            </a:r>
            <a:endParaRPr lang="en-US" sz="2200" dirty="0"/>
          </a:p>
          <a:p>
            <a:r>
              <a:rPr lang="en-US" sz="2200" dirty="0" err="1"/>
              <a:t>Giải</a:t>
            </a:r>
            <a:r>
              <a:rPr lang="en-US" sz="2200" dirty="0"/>
              <a:t> </a:t>
            </a:r>
            <a:r>
              <a:rPr lang="en-US" sz="2200" dirty="0" err="1"/>
              <a:t>thích</a:t>
            </a:r>
            <a:r>
              <a:rPr lang="en-US" sz="2200" dirty="0"/>
              <a:t>: </a:t>
            </a:r>
          </a:p>
          <a:p>
            <a:r>
              <a:rPr lang="en-US" sz="2200" dirty="0" err="1"/>
              <a:t>Những</a:t>
            </a:r>
            <a:r>
              <a:rPr lang="en-US" sz="2200" dirty="0"/>
              <a:t> </a:t>
            </a:r>
            <a:r>
              <a:rPr lang="en-US" sz="2200" dirty="0" err="1"/>
              <a:t>người</a:t>
            </a:r>
            <a:r>
              <a:rPr lang="en-US" sz="2200" dirty="0"/>
              <a:t> </a:t>
            </a:r>
            <a:r>
              <a:rPr lang="en-US" sz="2200" dirty="0" err="1"/>
              <a:t>trong</a:t>
            </a:r>
            <a:r>
              <a:rPr lang="en-US" sz="2200" dirty="0"/>
              <a:t> </a:t>
            </a:r>
            <a:r>
              <a:rPr lang="en-US" sz="2200" dirty="0" err="1"/>
              <a:t>số</a:t>
            </a:r>
            <a:r>
              <a:rPr lang="en-US" sz="2200" dirty="0"/>
              <a:t> </a:t>
            </a:r>
            <a:r>
              <a:rPr lang="en-US" sz="2200" dirty="0" err="1"/>
              <a:t>chúng</a:t>
            </a:r>
            <a:r>
              <a:rPr lang="en-US" sz="2200" dirty="0"/>
              <a:t> ta </a:t>
            </a:r>
            <a:r>
              <a:rPr lang="en-US" sz="2200" dirty="0" err="1"/>
              <a:t>đặt</a:t>
            </a:r>
            <a:r>
              <a:rPr lang="en-US" sz="2200" dirty="0"/>
              <a:t> </a:t>
            </a:r>
            <a:r>
              <a:rPr lang="en-US" sz="2200" dirty="0" err="1"/>
              <a:t>lịch</a:t>
            </a:r>
            <a:r>
              <a:rPr lang="en-US" sz="2200" dirty="0"/>
              <a:t> </a:t>
            </a:r>
            <a:r>
              <a:rPr lang="en-US" sz="2200" dirty="0" err="1"/>
              <a:t>hẹn</a:t>
            </a:r>
            <a:r>
              <a:rPr lang="en-US" sz="2200" dirty="0"/>
              <a:t> </a:t>
            </a:r>
            <a:r>
              <a:rPr lang="en-US" sz="2200" dirty="0" err="1"/>
              <a:t>bác</a:t>
            </a:r>
            <a:r>
              <a:rPr lang="en-US" sz="2200" dirty="0"/>
              <a:t> </a:t>
            </a:r>
            <a:r>
              <a:rPr lang="en-US" sz="2200" dirty="0" err="1"/>
              <a:t>sỹ</a:t>
            </a:r>
            <a:r>
              <a:rPr lang="en-US" sz="2200" dirty="0"/>
              <a:t> </a:t>
            </a:r>
            <a:r>
              <a:rPr lang="en-US" sz="2200" dirty="0" err="1"/>
              <a:t>của</a:t>
            </a:r>
            <a:r>
              <a:rPr lang="en-US" sz="2200" dirty="0"/>
              <a:t> </a:t>
            </a:r>
            <a:r>
              <a:rPr lang="en-US" sz="2200" dirty="0" err="1"/>
              <a:t>chúng</a:t>
            </a:r>
            <a:r>
              <a:rPr lang="en-US" sz="2200" dirty="0"/>
              <a:t> ta </a:t>
            </a:r>
            <a:r>
              <a:rPr lang="en-US" sz="2200" dirty="0" err="1"/>
              <a:t>chứ</a:t>
            </a:r>
            <a:r>
              <a:rPr lang="en-US" sz="2200" dirty="0"/>
              <a:t> </a:t>
            </a:r>
            <a:r>
              <a:rPr lang="en-US" sz="2200" dirty="0" err="1"/>
              <a:t>không</a:t>
            </a:r>
            <a:r>
              <a:rPr lang="en-US" sz="2200" dirty="0"/>
              <a:t> </a:t>
            </a:r>
            <a:r>
              <a:rPr lang="en-US" sz="2200" dirty="0" err="1"/>
              <a:t>thể</a:t>
            </a:r>
            <a:r>
              <a:rPr lang="en-US" sz="2200" dirty="0"/>
              <a:t> </a:t>
            </a:r>
            <a:r>
              <a:rPr lang="en-US" sz="2200" dirty="0" err="1"/>
              <a:t>là</a:t>
            </a:r>
            <a:r>
              <a:rPr lang="en-US" sz="2200" dirty="0"/>
              <a:t> </a:t>
            </a:r>
            <a:r>
              <a:rPr lang="en-US" sz="2200" dirty="0" err="1"/>
              <a:t>đặt</a:t>
            </a:r>
            <a:r>
              <a:rPr lang="en-US" sz="2200" dirty="0"/>
              <a:t> </a:t>
            </a:r>
            <a:r>
              <a:rPr lang="en-US" sz="2200" dirty="0" err="1"/>
              <a:t>lịch</a:t>
            </a:r>
            <a:r>
              <a:rPr lang="en-US" sz="2200" dirty="0"/>
              <a:t> </a:t>
            </a:r>
            <a:r>
              <a:rPr lang="en-US" sz="2200" dirty="0" err="1"/>
              <a:t>hẹn</a:t>
            </a:r>
            <a:r>
              <a:rPr lang="en-US" sz="2200" dirty="0"/>
              <a:t> </a:t>
            </a:r>
            <a:r>
              <a:rPr lang="en-US" sz="2200" dirty="0" err="1"/>
              <a:t>bác</a:t>
            </a:r>
            <a:r>
              <a:rPr lang="en-US" sz="2200" dirty="0"/>
              <a:t> </a:t>
            </a:r>
            <a:r>
              <a:rPr lang="en-US" sz="2200" dirty="0" err="1"/>
              <a:t>sỹ</a:t>
            </a:r>
            <a:r>
              <a:rPr lang="en-US" sz="2200" dirty="0"/>
              <a:t> </a:t>
            </a:r>
            <a:r>
              <a:rPr lang="en-US" sz="2200" dirty="0" err="1"/>
              <a:t>của</a:t>
            </a:r>
            <a:r>
              <a:rPr lang="en-US" sz="2200" dirty="0"/>
              <a:t> </a:t>
            </a:r>
            <a:r>
              <a:rPr lang="en-US" sz="2200" dirty="0" err="1"/>
              <a:t>họ</a:t>
            </a:r>
            <a:r>
              <a:rPr lang="en-US" sz="2200" dirty="0"/>
              <a:t>.</a:t>
            </a:r>
          </a:p>
          <a:p>
            <a:r>
              <a:rPr lang="en-US" sz="2200" dirty="0" err="1"/>
              <a:t>Sửa</a:t>
            </a:r>
            <a:r>
              <a:rPr lang="en-US" sz="2200" dirty="0"/>
              <a:t> </a:t>
            </a:r>
            <a:r>
              <a:rPr lang="en-US" sz="2200" dirty="0" err="1"/>
              <a:t>lỗi</a:t>
            </a:r>
            <a:r>
              <a:rPr lang="en-US" sz="2200" dirty="0"/>
              <a:t>:  their → our</a:t>
            </a:r>
          </a:p>
          <a:p>
            <a:endParaRPr lang="en-US" sz="2200" dirty="0"/>
          </a:p>
          <a:p>
            <a:endParaRPr lang="en-US" sz="2200" dirty="0"/>
          </a:p>
        </p:txBody>
      </p:sp>
      <p:sp>
        <p:nvSpPr>
          <p:cNvPr id="4" name="Oval 3"/>
          <p:cNvSpPr/>
          <p:nvPr/>
        </p:nvSpPr>
        <p:spPr>
          <a:xfrm>
            <a:off x="1981200" y="8382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 name="Oval 4"/>
          <p:cNvSpPr/>
          <p:nvPr/>
        </p:nvSpPr>
        <p:spPr>
          <a:xfrm>
            <a:off x="7467600" y="3886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25017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1000"/>
                                        <p:tgtEl>
                                          <p:spTgt spid="4"/>
                                        </p:tgtEl>
                                      </p:cBhvr>
                                    </p:animEffect>
                                    <p:anim calcmode="lin" valueType="num">
                                      <p:cBhvr>
                                        <p:cTn id="26" dur="1000" fill="hold"/>
                                        <p:tgtEl>
                                          <p:spTgt spid="4"/>
                                        </p:tgtEl>
                                        <p:attrNameLst>
                                          <p:attrName>ppt_x</p:attrName>
                                        </p:attrNameLst>
                                      </p:cBhvr>
                                      <p:tavLst>
                                        <p:tav tm="0">
                                          <p:val>
                                            <p:strVal val="#ppt_x"/>
                                          </p:val>
                                        </p:tav>
                                        <p:tav tm="100000">
                                          <p:val>
                                            <p:strVal val="#ppt_x"/>
                                          </p:val>
                                        </p:tav>
                                      </p:tavLst>
                                    </p:anim>
                                    <p:anim calcmode="lin" valueType="num">
                                      <p:cBhvr>
                                        <p:cTn id="27" dur="1000" fill="hold"/>
                                        <p:tgtEl>
                                          <p:spTgt spid="4"/>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2">
                                            <p:txEl>
                                              <p:pRg st="11" end="11"/>
                                            </p:txEl>
                                          </p:spTgt>
                                        </p:tgtEl>
                                        <p:attrNameLst>
                                          <p:attrName>style.visibility</p:attrName>
                                        </p:attrNameLst>
                                      </p:cBhvr>
                                      <p:to>
                                        <p:strVal val="visible"/>
                                      </p:to>
                                    </p:set>
                                    <p:animEffect transition="in" filter="fade">
                                      <p:cBhvr>
                                        <p:cTn id="30" dur="1000"/>
                                        <p:tgtEl>
                                          <p:spTgt spid="2">
                                            <p:txEl>
                                              <p:pRg st="11" end="11"/>
                                            </p:txEl>
                                          </p:spTgt>
                                        </p:tgtEl>
                                      </p:cBhvr>
                                    </p:animEffect>
                                    <p:anim calcmode="lin" valueType="num">
                                      <p:cBhvr>
                                        <p:cTn id="31" dur="1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32" dur="1000" fill="hold"/>
                                        <p:tgtEl>
                                          <p:spTgt spid="2">
                                            <p:txEl>
                                              <p:pRg st="11" end="11"/>
                                            </p:txEl>
                                          </p:spTgt>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2">
                                            <p:txEl>
                                              <p:pRg st="12" end="12"/>
                                            </p:txEl>
                                          </p:spTgt>
                                        </p:tgtEl>
                                        <p:attrNameLst>
                                          <p:attrName>style.visibility</p:attrName>
                                        </p:attrNameLst>
                                      </p:cBhvr>
                                      <p:to>
                                        <p:strVal val="visible"/>
                                      </p:to>
                                    </p:set>
                                    <p:animEffect transition="in" filter="fade">
                                      <p:cBhvr>
                                        <p:cTn id="35" dur="1000"/>
                                        <p:tgtEl>
                                          <p:spTgt spid="2">
                                            <p:txEl>
                                              <p:pRg st="12" end="12"/>
                                            </p:txEl>
                                          </p:spTgt>
                                        </p:tgtEl>
                                      </p:cBhvr>
                                    </p:animEffect>
                                    <p:anim calcmode="lin" valueType="num">
                                      <p:cBhvr>
                                        <p:cTn id="36" dur="10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12" end="12"/>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2">
                                            <p:txEl>
                                              <p:pRg st="13" end="13"/>
                                            </p:txEl>
                                          </p:spTgt>
                                        </p:tgtEl>
                                        <p:attrNameLst>
                                          <p:attrName>style.visibility</p:attrName>
                                        </p:attrNameLst>
                                      </p:cBhvr>
                                      <p:to>
                                        <p:strVal val="visible"/>
                                      </p:to>
                                    </p:set>
                                    <p:animEffect transition="in" filter="fade">
                                      <p:cBhvr>
                                        <p:cTn id="40" dur="1000"/>
                                        <p:tgtEl>
                                          <p:spTgt spid="2">
                                            <p:txEl>
                                              <p:pRg st="13" end="13"/>
                                            </p:txEl>
                                          </p:spTgt>
                                        </p:tgtEl>
                                      </p:cBhvr>
                                    </p:animEffect>
                                    <p:anim calcmode="lin" valueType="num">
                                      <p:cBhvr>
                                        <p:cTn id="41" dur="1000" fill="hold"/>
                                        <p:tgtEl>
                                          <p:spTgt spid="2">
                                            <p:txEl>
                                              <p:pRg st="13" end="13"/>
                                            </p:txEl>
                                          </p:spTgt>
                                        </p:tgtEl>
                                        <p:attrNameLst>
                                          <p:attrName>ppt_x</p:attrName>
                                        </p:attrNameLst>
                                      </p:cBhvr>
                                      <p:tavLst>
                                        <p:tav tm="0">
                                          <p:val>
                                            <p:strVal val="#ppt_x"/>
                                          </p:val>
                                        </p:tav>
                                        <p:tav tm="100000">
                                          <p:val>
                                            <p:strVal val="#ppt_x"/>
                                          </p:val>
                                        </p:tav>
                                      </p:tavLst>
                                    </p:anim>
                                    <p:anim calcmode="lin" valueType="num">
                                      <p:cBhvr>
                                        <p:cTn id="42" dur="1000" fill="hold"/>
                                        <p:tgtEl>
                                          <p:spTgt spid="2">
                                            <p:txEl>
                                              <p:pRg st="13" end="13"/>
                                            </p:txEl>
                                          </p:spTgt>
                                        </p:tgtEl>
                                        <p:attrNameLst>
                                          <p:attrName>ppt_y</p:attrName>
                                        </p:attrNameLst>
                                      </p:cBhvr>
                                      <p:tavLst>
                                        <p:tav tm="0">
                                          <p:val>
                                            <p:strVal val="#ppt_y+.1"/>
                                          </p:val>
                                        </p:tav>
                                        <p:tav tm="100000">
                                          <p:val>
                                            <p:strVal val="#ppt_y"/>
                                          </p:val>
                                        </p:tav>
                                      </p:tavLst>
                                    </p:anim>
                                  </p:childTnLst>
                                </p:cTn>
                              </p:par>
                              <p:par>
                                <p:cTn id="43" presetID="42" presetClass="entr" presetSubtype="0" fill="hold" nodeType="withEffect">
                                  <p:stCondLst>
                                    <p:cond delay="0"/>
                                  </p:stCondLst>
                                  <p:childTnLst>
                                    <p:set>
                                      <p:cBhvr>
                                        <p:cTn id="44" dur="1" fill="hold">
                                          <p:stCondLst>
                                            <p:cond delay="0"/>
                                          </p:stCondLst>
                                        </p:cTn>
                                        <p:tgtEl>
                                          <p:spTgt spid="2">
                                            <p:txEl>
                                              <p:pRg st="14" end="14"/>
                                            </p:txEl>
                                          </p:spTgt>
                                        </p:tgtEl>
                                        <p:attrNameLst>
                                          <p:attrName>style.visibility</p:attrName>
                                        </p:attrNameLst>
                                      </p:cBhvr>
                                      <p:to>
                                        <p:strVal val="visible"/>
                                      </p:to>
                                    </p:set>
                                    <p:animEffect transition="in" filter="fade">
                                      <p:cBhvr>
                                        <p:cTn id="45" dur="1000"/>
                                        <p:tgtEl>
                                          <p:spTgt spid="2">
                                            <p:txEl>
                                              <p:pRg st="14" end="14"/>
                                            </p:txEl>
                                          </p:spTgt>
                                        </p:tgtEl>
                                      </p:cBhvr>
                                    </p:animEffect>
                                    <p:anim calcmode="lin" valueType="num">
                                      <p:cBhvr>
                                        <p:cTn id="46" dur="1000" fill="hold"/>
                                        <p:tgtEl>
                                          <p:spTgt spid="2">
                                            <p:txEl>
                                              <p:pRg st="14" end="14"/>
                                            </p:txEl>
                                          </p:spTgt>
                                        </p:tgtEl>
                                        <p:attrNameLst>
                                          <p:attrName>ppt_x</p:attrName>
                                        </p:attrNameLst>
                                      </p:cBhvr>
                                      <p:tavLst>
                                        <p:tav tm="0">
                                          <p:val>
                                            <p:strVal val="#ppt_x"/>
                                          </p:val>
                                        </p:tav>
                                        <p:tav tm="100000">
                                          <p:val>
                                            <p:strVal val="#ppt_x"/>
                                          </p:val>
                                        </p:tav>
                                      </p:tavLst>
                                    </p:anim>
                                    <p:anim calcmode="lin" valueType="num">
                                      <p:cBhvr>
                                        <p:cTn id="47" dur="1000" fill="hold"/>
                                        <p:tgtEl>
                                          <p:spTgt spid="2">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5"/>
                                        </p:tgtEl>
                                        <p:attrNameLst>
                                          <p:attrName>style.visibility</p:attrName>
                                        </p:attrNameLst>
                                      </p:cBhvr>
                                      <p:to>
                                        <p:strVal val="visible"/>
                                      </p:to>
                                    </p:set>
                                    <p:anim calcmode="lin" valueType="num">
                                      <p:cBhvr additive="base">
                                        <p:cTn id="52" dur="500" fill="hold"/>
                                        <p:tgtEl>
                                          <p:spTgt spid="5"/>
                                        </p:tgtEl>
                                        <p:attrNameLst>
                                          <p:attrName>ppt_x</p:attrName>
                                        </p:attrNameLst>
                                      </p:cBhvr>
                                      <p:tavLst>
                                        <p:tav tm="0">
                                          <p:val>
                                            <p:strVal val="#ppt_x"/>
                                          </p:val>
                                        </p:tav>
                                        <p:tav tm="100000">
                                          <p:val>
                                            <p:strVal val="#ppt_x"/>
                                          </p:val>
                                        </p:tav>
                                      </p:tavLst>
                                    </p:anim>
                                    <p:anim calcmode="lin" valueType="num">
                                      <p:cBhvr additive="base">
                                        <p:cTn id="5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457200"/>
            <a:ext cx="8991600" cy="5632311"/>
          </a:xfrm>
          <a:prstGeom prst="rect">
            <a:avLst/>
          </a:prstGeom>
          <a:noFill/>
        </p:spPr>
        <p:txBody>
          <a:bodyPr wrap="square" rtlCol="0">
            <a:spAutoFit/>
          </a:bodyPr>
          <a:lstStyle/>
          <a:p>
            <a:r>
              <a:rPr lang="en-US" sz="2400" b="1" dirty="0"/>
              <a:t>Question 3</a:t>
            </a:r>
            <a:r>
              <a:rPr lang="en-US" sz="2400" dirty="0"/>
              <a:t>. </a:t>
            </a:r>
            <a:r>
              <a:rPr lang="vi-VN" sz="2400" dirty="0"/>
              <a:t>If something electricity and heat, it allows electricity or heat to</a:t>
            </a:r>
            <a:r>
              <a:rPr lang="en-US" sz="2400" dirty="0"/>
              <a:t> ________ </a:t>
            </a:r>
            <a:r>
              <a:rPr lang="vi-VN" sz="2400" dirty="0"/>
              <a:t>travel along and through it. </a:t>
            </a:r>
            <a:endParaRPr lang="en-US" sz="2400" dirty="0"/>
          </a:p>
          <a:p>
            <a:r>
              <a:rPr lang="vi-VN" sz="2400" dirty="0"/>
              <a:t>	</a:t>
            </a:r>
            <a:r>
              <a:rPr lang="vi-VN" sz="2400" b="1" dirty="0"/>
              <a:t>A</a:t>
            </a:r>
            <a:r>
              <a:rPr lang="vi-VN" sz="2400" dirty="0"/>
              <a:t>. carries          	</a:t>
            </a:r>
            <a:r>
              <a:rPr lang="vi-VN" sz="2400" b="1" dirty="0"/>
              <a:t>B</a:t>
            </a:r>
            <a:r>
              <a:rPr lang="vi-VN" sz="2400" dirty="0"/>
              <a:t>. transfers          	</a:t>
            </a:r>
            <a:r>
              <a:rPr lang="vi-VN" sz="2400" b="1" dirty="0"/>
              <a:t>C</a:t>
            </a:r>
            <a:r>
              <a:rPr lang="vi-VN" sz="2400" dirty="0"/>
              <a:t>. conducts          	</a:t>
            </a:r>
            <a:r>
              <a:rPr lang="vi-VN" sz="2400" b="1" dirty="0"/>
              <a:t>D</a:t>
            </a:r>
            <a:r>
              <a:rPr lang="vi-VN" sz="2400" dirty="0"/>
              <a:t>. exchanges</a:t>
            </a:r>
            <a:endParaRPr lang="en-US" sz="2400" dirty="0"/>
          </a:p>
          <a:p>
            <a:r>
              <a:rPr lang="vi-VN" sz="2400" dirty="0" smtClean="0"/>
              <a:t>Kiến </a:t>
            </a:r>
            <a:r>
              <a:rPr lang="vi-VN" sz="2400" dirty="0"/>
              <a:t>thức</a:t>
            </a:r>
            <a:r>
              <a:rPr lang="en-US" sz="2400" dirty="0"/>
              <a:t>: </a:t>
            </a:r>
            <a:r>
              <a:rPr lang="en-US" sz="2400" dirty="0" err="1"/>
              <a:t>Từ</a:t>
            </a:r>
            <a:r>
              <a:rPr lang="en-US" sz="2400" dirty="0"/>
              <a:t> </a:t>
            </a:r>
            <a:r>
              <a:rPr lang="en-US" sz="2400" dirty="0" err="1"/>
              <a:t>vựng</a:t>
            </a:r>
            <a:endParaRPr lang="en-US" sz="2400" dirty="0"/>
          </a:p>
          <a:p>
            <a:r>
              <a:rPr lang="en-US" sz="2400" dirty="0" err="1"/>
              <a:t>Giải</a:t>
            </a:r>
            <a:r>
              <a:rPr lang="en-US" sz="2400" dirty="0"/>
              <a:t> </a:t>
            </a:r>
            <a:r>
              <a:rPr lang="en-US" sz="2400" dirty="0" err="1"/>
              <a:t>thích</a:t>
            </a:r>
            <a:r>
              <a:rPr lang="en-US" sz="2400" dirty="0"/>
              <a:t>:</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	A. carry (v): </a:t>
            </a:r>
            <a:r>
              <a:rPr lang="en-US" sz="2400" dirty="0" err="1"/>
              <a:t>mang</a:t>
            </a:r>
            <a:r>
              <a:rPr lang="en-US" sz="2400" dirty="0"/>
              <a:t>/ </a:t>
            </a:r>
            <a:r>
              <a:rPr lang="en-US" sz="2400" dirty="0" err="1"/>
              <a:t>vác</a:t>
            </a:r>
            <a:r>
              <a:rPr lang="en-US" sz="2400" dirty="0"/>
              <a:t> 	B. transfer (v): </a:t>
            </a:r>
            <a:r>
              <a:rPr lang="en-US" sz="2400" dirty="0" err="1"/>
              <a:t>chuyển</a:t>
            </a:r>
            <a:r>
              <a:rPr lang="en-US" sz="2400" dirty="0"/>
              <a:t> </a:t>
            </a:r>
            <a:r>
              <a:rPr lang="en-US" sz="2400" dirty="0" err="1"/>
              <a:t>từ</a:t>
            </a:r>
            <a:r>
              <a:rPr lang="en-US" sz="2400" dirty="0"/>
              <a:t> </a:t>
            </a:r>
            <a:r>
              <a:rPr lang="en-US" sz="2400" dirty="0" err="1"/>
              <a:t>nơi</a:t>
            </a:r>
            <a:r>
              <a:rPr lang="en-US" sz="2400" dirty="0"/>
              <a:t> </a:t>
            </a:r>
            <a:r>
              <a:rPr lang="en-US" sz="2400" dirty="0" err="1"/>
              <a:t>này</a:t>
            </a:r>
            <a:r>
              <a:rPr lang="en-US" sz="2400" dirty="0"/>
              <a:t> sang </a:t>
            </a:r>
            <a:r>
              <a:rPr lang="en-US" sz="2400" dirty="0" err="1"/>
              <a:t>nơi</a:t>
            </a:r>
            <a:r>
              <a:rPr lang="en-US" sz="2400" dirty="0"/>
              <a:t> </a:t>
            </a:r>
            <a:r>
              <a:rPr lang="en-US" sz="2400" dirty="0" err="1"/>
              <a:t>khác</a:t>
            </a:r>
            <a:r>
              <a:rPr lang="en-US" sz="2400" dirty="0"/>
              <a:t> </a:t>
            </a:r>
          </a:p>
          <a:p>
            <a:r>
              <a:rPr lang="en-US" sz="2400" dirty="0"/>
              <a:t>	C. conduct (v): </a:t>
            </a:r>
            <a:r>
              <a:rPr lang="en-US" sz="2400" dirty="0" err="1"/>
              <a:t>truyền</a:t>
            </a:r>
            <a:r>
              <a:rPr lang="en-US" sz="2400" dirty="0"/>
              <a:t>/ </a:t>
            </a:r>
            <a:r>
              <a:rPr lang="en-US" sz="2400" dirty="0" err="1"/>
              <a:t>dẫn</a:t>
            </a:r>
            <a:r>
              <a:rPr lang="en-US" sz="2400" dirty="0"/>
              <a:t> 	D. exchange (v): </a:t>
            </a:r>
            <a:r>
              <a:rPr lang="en-US" sz="2400" dirty="0" err="1"/>
              <a:t>trao</a:t>
            </a:r>
            <a:r>
              <a:rPr lang="en-US" sz="2400" dirty="0"/>
              <a:t> </a:t>
            </a:r>
            <a:r>
              <a:rPr lang="en-US" sz="2400" dirty="0" err="1"/>
              <a:t>đổi</a:t>
            </a:r>
            <a:r>
              <a:rPr lang="en-US" sz="2400" dirty="0"/>
              <a:t> </a:t>
            </a:r>
          </a:p>
          <a:p>
            <a:r>
              <a:rPr lang="en-US" sz="2400" dirty="0" err="1"/>
              <a:t>Câu</a:t>
            </a:r>
            <a:r>
              <a:rPr lang="en-US" sz="2400" dirty="0"/>
              <a:t> </a:t>
            </a:r>
            <a:r>
              <a:rPr lang="en-US" sz="2400" dirty="0" err="1"/>
              <a:t>này</a:t>
            </a:r>
            <a:r>
              <a:rPr lang="en-US" sz="2400" dirty="0"/>
              <a:t> </a:t>
            </a:r>
            <a:r>
              <a:rPr lang="en-US" sz="2400" dirty="0" err="1"/>
              <a:t>chọn</a:t>
            </a:r>
            <a:r>
              <a:rPr lang="en-US" sz="2400" dirty="0"/>
              <a:t> </a:t>
            </a:r>
            <a:r>
              <a:rPr lang="en-US" sz="2400" dirty="0" err="1"/>
              <a:t>đáp</a:t>
            </a:r>
            <a:r>
              <a:rPr lang="en-US" sz="2400" dirty="0"/>
              <a:t> </a:t>
            </a:r>
            <a:r>
              <a:rPr lang="en-US" sz="2400" dirty="0" err="1"/>
              <a:t>án</a:t>
            </a:r>
            <a:r>
              <a:rPr lang="en-US" sz="2400" dirty="0"/>
              <a:t> </a:t>
            </a:r>
            <a:r>
              <a:rPr lang="en-US" sz="2400" dirty="0" err="1"/>
              <a:t>phù</a:t>
            </a:r>
            <a:r>
              <a:rPr lang="en-US" sz="2400" dirty="0"/>
              <a:t> </a:t>
            </a:r>
            <a:r>
              <a:rPr lang="en-US" sz="2400" dirty="0" err="1"/>
              <a:t>hợp</a:t>
            </a:r>
            <a:r>
              <a:rPr lang="en-US" sz="2400" dirty="0"/>
              <a:t> </a:t>
            </a:r>
            <a:r>
              <a:rPr lang="en-US" sz="2400" dirty="0" err="1"/>
              <a:t>với</a:t>
            </a:r>
            <a:r>
              <a:rPr lang="en-US" sz="2400" dirty="0"/>
              <a:t> </a:t>
            </a:r>
            <a:r>
              <a:rPr lang="en-US" sz="2400" dirty="0" err="1"/>
              <a:t>nghĩa</a:t>
            </a:r>
            <a:r>
              <a:rPr lang="en-US" sz="2400" dirty="0"/>
              <a:t> </a:t>
            </a:r>
            <a:r>
              <a:rPr lang="en-US" sz="2400" dirty="0" err="1"/>
              <a:t>và</a:t>
            </a:r>
            <a:r>
              <a:rPr lang="en-US" sz="2400" dirty="0"/>
              <a:t> </a:t>
            </a:r>
            <a:r>
              <a:rPr lang="en-US" sz="2400" dirty="0" err="1"/>
              <a:t>kết</a:t>
            </a:r>
            <a:r>
              <a:rPr lang="en-US" sz="2400" dirty="0"/>
              <a:t> </a:t>
            </a:r>
            <a:r>
              <a:rPr lang="en-US" sz="2400" dirty="0" err="1"/>
              <a:t>hợp</a:t>
            </a:r>
            <a:r>
              <a:rPr lang="en-US" sz="2400" dirty="0"/>
              <a:t> </a:t>
            </a:r>
            <a:r>
              <a:rPr lang="en-US" sz="2400" dirty="0" err="1"/>
              <a:t>từ</a:t>
            </a:r>
            <a:r>
              <a:rPr lang="en-US" sz="2400" dirty="0"/>
              <a:t>. </a:t>
            </a:r>
            <a:r>
              <a:rPr lang="en-US" sz="2400" dirty="0" err="1"/>
              <a:t>Đáp</a:t>
            </a:r>
            <a:r>
              <a:rPr lang="en-US" sz="2400" dirty="0"/>
              <a:t> </a:t>
            </a:r>
            <a:r>
              <a:rPr lang="en-US" sz="2400" dirty="0" err="1"/>
              <a:t>án</a:t>
            </a:r>
            <a:r>
              <a:rPr lang="en-US" sz="2400" dirty="0"/>
              <a:t> C - conducts (</a:t>
            </a:r>
            <a:r>
              <a:rPr lang="en-US" sz="2400" dirty="0" err="1"/>
              <a:t>truyền</a:t>
            </a:r>
            <a:r>
              <a:rPr lang="en-US" sz="2400" dirty="0"/>
              <a:t>/ </a:t>
            </a:r>
            <a:r>
              <a:rPr lang="en-US" sz="2400" dirty="0" err="1"/>
              <a:t>dẫn</a:t>
            </a:r>
            <a:r>
              <a:rPr lang="en-US" sz="2400" dirty="0"/>
              <a:t>) - </a:t>
            </a:r>
            <a:r>
              <a:rPr lang="en-US" sz="2400" dirty="0" err="1"/>
              <a:t>phù</a:t>
            </a:r>
            <a:r>
              <a:rPr lang="en-US" sz="2400" dirty="0"/>
              <a:t> </a:t>
            </a:r>
            <a:r>
              <a:rPr lang="en-US" sz="2400" dirty="0" err="1"/>
              <a:t>hợp</a:t>
            </a:r>
            <a:r>
              <a:rPr lang="en-US" sz="2400" dirty="0"/>
              <a:t> </a:t>
            </a:r>
            <a:r>
              <a:rPr lang="en-US" sz="2400" dirty="0" err="1"/>
              <a:t>với</a:t>
            </a:r>
            <a:r>
              <a:rPr lang="en-US" sz="2400" dirty="0"/>
              <a:t> </a:t>
            </a:r>
            <a:r>
              <a:rPr lang="en-US" sz="2400" dirty="0" err="1"/>
              <a:t>nghĩa</a:t>
            </a:r>
            <a:r>
              <a:rPr lang="en-US" sz="2400" dirty="0"/>
              <a:t> </a:t>
            </a:r>
            <a:r>
              <a:rPr lang="en-US" sz="2400" dirty="0" err="1"/>
              <a:t>và</a:t>
            </a:r>
            <a:r>
              <a:rPr lang="en-US" sz="2400" dirty="0"/>
              <a:t> </a:t>
            </a:r>
            <a:r>
              <a:rPr lang="en-US" sz="2400" dirty="0" err="1"/>
              <a:t>kết</a:t>
            </a:r>
            <a:r>
              <a:rPr lang="en-US" sz="2400" dirty="0"/>
              <a:t> </a:t>
            </a:r>
            <a:r>
              <a:rPr lang="en-US" sz="2400" dirty="0" err="1"/>
              <a:t>hợp</a:t>
            </a:r>
            <a:r>
              <a:rPr lang="en-US" sz="2400" dirty="0"/>
              <a:t> </a:t>
            </a:r>
            <a:r>
              <a:rPr lang="en-US" sz="2400" dirty="0" err="1"/>
              <a:t>từ</a:t>
            </a:r>
            <a:r>
              <a:rPr lang="en-US" sz="2400" dirty="0"/>
              <a:t> </a:t>
            </a:r>
            <a:r>
              <a:rPr lang="en-US" sz="2400" dirty="0" err="1"/>
              <a:t>với</a:t>
            </a:r>
            <a:r>
              <a:rPr lang="en-US" sz="2400" dirty="0"/>
              <a:t> </a:t>
            </a:r>
            <a:r>
              <a:rPr lang="en-US" sz="2400" dirty="0" err="1"/>
              <a:t>hai</a:t>
            </a:r>
            <a:r>
              <a:rPr lang="en-US" sz="2400" dirty="0"/>
              <a:t> </a:t>
            </a:r>
            <a:r>
              <a:rPr lang="en-US" sz="2400" dirty="0" err="1"/>
              <a:t>danh</a:t>
            </a:r>
            <a:r>
              <a:rPr lang="en-US" sz="2400" dirty="0"/>
              <a:t> </a:t>
            </a:r>
            <a:r>
              <a:rPr lang="en-US" sz="2400" dirty="0" err="1"/>
              <a:t>từ</a:t>
            </a:r>
            <a:r>
              <a:rPr lang="en-US" sz="2400" dirty="0"/>
              <a:t> “electricity and heat”. </a:t>
            </a:r>
          </a:p>
          <a:p>
            <a:r>
              <a:rPr lang="en-US" sz="2400" dirty="0" err="1"/>
              <a:t>Tạm</a:t>
            </a:r>
            <a:r>
              <a:rPr lang="en-US" sz="2400" dirty="0"/>
              <a:t> </a:t>
            </a:r>
            <a:r>
              <a:rPr lang="en-US" sz="2400" dirty="0" err="1"/>
              <a:t>dịch</a:t>
            </a:r>
            <a:r>
              <a:rPr lang="en-US" sz="2400" dirty="0"/>
              <a:t>: </a:t>
            </a:r>
            <a:r>
              <a:rPr lang="en-US" sz="2400" dirty="0" err="1"/>
              <a:t>Nếu</a:t>
            </a:r>
            <a:r>
              <a:rPr lang="en-US" sz="2400" dirty="0"/>
              <a:t> </a:t>
            </a:r>
            <a:r>
              <a:rPr lang="en-US" sz="2400" dirty="0" err="1"/>
              <a:t>một</a:t>
            </a:r>
            <a:r>
              <a:rPr lang="en-US" sz="2400" dirty="0"/>
              <a:t> </a:t>
            </a:r>
            <a:r>
              <a:rPr lang="en-US" sz="2400" dirty="0" err="1"/>
              <a:t>vật</a:t>
            </a:r>
            <a:r>
              <a:rPr lang="en-US" sz="2400" dirty="0"/>
              <a:t> </a:t>
            </a:r>
            <a:r>
              <a:rPr lang="en-US" sz="2400" dirty="0" err="1"/>
              <a:t>dẫn</a:t>
            </a:r>
            <a:r>
              <a:rPr lang="en-US" sz="2400" dirty="0"/>
              <a:t> </a:t>
            </a:r>
            <a:r>
              <a:rPr lang="en-US" sz="2400" dirty="0" err="1"/>
              <a:t>điện</a:t>
            </a:r>
            <a:r>
              <a:rPr lang="en-US" sz="2400" dirty="0"/>
              <a:t> </a:t>
            </a:r>
            <a:r>
              <a:rPr lang="en-US" sz="2400" dirty="0" err="1"/>
              <a:t>và</a:t>
            </a:r>
            <a:r>
              <a:rPr lang="en-US" sz="2400" dirty="0"/>
              <a:t> </a:t>
            </a:r>
            <a:r>
              <a:rPr lang="en-US" sz="2400" dirty="0" err="1"/>
              <a:t>nhiệt</a:t>
            </a:r>
            <a:r>
              <a:rPr lang="en-US" sz="2400" dirty="0"/>
              <a:t>, </a:t>
            </a:r>
            <a:r>
              <a:rPr lang="en-US" sz="2400" dirty="0" err="1"/>
              <a:t>nó</a:t>
            </a:r>
            <a:r>
              <a:rPr lang="en-US" sz="2400" dirty="0"/>
              <a:t> </a:t>
            </a:r>
            <a:r>
              <a:rPr lang="en-US" sz="2400" dirty="0" err="1"/>
              <a:t>cho</a:t>
            </a:r>
            <a:r>
              <a:rPr lang="en-US" sz="2400" dirty="0"/>
              <a:t> </a:t>
            </a:r>
            <a:r>
              <a:rPr lang="en-US" sz="2400" dirty="0" err="1"/>
              <a:t>phép</a:t>
            </a:r>
            <a:r>
              <a:rPr lang="en-US" sz="2400" dirty="0"/>
              <a:t> </a:t>
            </a:r>
            <a:r>
              <a:rPr lang="en-US" sz="2400" dirty="0" err="1"/>
              <a:t>điện</a:t>
            </a:r>
            <a:r>
              <a:rPr lang="en-US" sz="2400" dirty="0"/>
              <a:t> </a:t>
            </a:r>
            <a:r>
              <a:rPr lang="en-US" sz="2400" dirty="0" err="1"/>
              <a:t>và</a:t>
            </a:r>
            <a:r>
              <a:rPr lang="en-US" sz="2400" dirty="0"/>
              <a:t> </a:t>
            </a:r>
            <a:r>
              <a:rPr lang="en-US" sz="2400" dirty="0" err="1"/>
              <a:t>nhiệt</a:t>
            </a:r>
            <a:r>
              <a:rPr lang="en-US" sz="2400" dirty="0"/>
              <a:t> </a:t>
            </a:r>
            <a:r>
              <a:rPr lang="en-US" sz="2400" dirty="0" err="1"/>
              <a:t>đi</a:t>
            </a:r>
            <a:r>
              <a:rPr lang="en-US" sz="2400" dirty="0"/>
              <a:t> </a:t>
            </a:r>
            <a:r>
              <a:rPr lang="en-US" sz="2400" dirty="0" err="1"/>
              <a:t>dọc</a:t>
            </a:r>
            <a:r>
              <a:rPr lang="en-US" sz="2400" dirty="0"/>
              <a:t> </a:t>
            </a:r>
            <a:r>
              <a:rPr lang="en-US" sz="2400" dirty="0" err="1"/>
              <a:t>theo</a:t>
            </a:r>
            <a:r>
              <a:rPr lang="en-US" sz="2400" dirty="0"/>
              <a:t> </a:t>
            </a:r>
            <a:r>
              <a:rPr lang="en-US" sz="2400" dirty="0" err="1"/>
              <a:t>thân</a:t>
            </a:r>
            <a:r>
              <a:rPr lang="en-US" sz="2400" dirty="0"/>
              <a:t> </a:t>
            </a:r>
            <a:r>
              <a:rPr lang="en-US" sz="2400" dirty="0" err="1"/>
              <a:t>và</a:t>
            </a:r>
            <a:r>
              <a:rPr lang="en-US" sz="2400" dirty="0"/>
              <a:t> </a:t>
            </a:r>
            <a:r>
              <a:rPr lang="en-US" sz="2400" dirty="0" err="1"/>
              <a:t>xuyên</a:t>
            </a:r>
            <a:r>
              <a:rPr lang="en-US" sz="2400" dirty="0"/>
              <a:t> qua </a:t>
            </a:r>
          </a:p>
        </p:txBody>
      </p:sp>
      <p:sp>
        <p:nvSpPr>
          <p:cNvPr id="3" name="Oval 2"/>
          <p:cNvSpPr/>
          <p:nvPr/>
        </p:nvSpPr>
        <p:spPr>
          <a:xfrm>
            <a:off x="6553200" y="12954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56401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wipe(down)">
                                      <p:cBhvr>
                                        <p:cTn id="7" dur="500"/>
                                        <p:tgtEl>
                                          <p:spTgt spid="2">
                                            <p:txEl>
                                              <p:pRg st="2" end="2"/>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2">
                                            <p:txEl>
                                              <p:pRg st="3" end="3"/>
                                            </p:txEl>
                                          </p:spTgt>
                                        </p:tgtEl>
                                        <p:attrNameLst>
                                          <p:attrName>style.visibility</p:attrName>
                                        </p:attrNameLst>
                                      </p:cBhvr>
                                      <p:to>
                                        <p:strVal val="visible"/>
                                      </p:to>
                                    </p:set>
                                    <p:animEffect transition="in" filter="wipe(down)">
                                      <p:cBhvr>
                                        <p:cTn id="10" dur="500"/>
                                        <p:tgtEl>
                                          <p:spTgt spid="2">
                                            <p:txEl>
                                              <p:pRg st="3" end="3"/>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Effect transition="in" filter="wipe(down)">
                                      <p:cBhvr>
                                        <p:cTn id="13" dur="500"/>
                                        <p:tgtEl>
                                          <p:spTgt spid="2">
                                            <p:txEl>
                                              <p:pRg st="4" end="4"/>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2">
                                            <p:txEl>
                                              <p:pRg st="5" end="5"/>
                                            </p:txEl>
                                          </p:spTgt>
                                        </p:tgtEl>
                                        <p:attrNameLst>
                                          <p:attrName>style.visibility</p:attrName>
                                        </p:attrNameLst>
                                      </p:cBhvr>
                                      <p:to>
                                        <p:strVal val="visible"/>
                                      </p:to>
                                    </p:set>
                                    <p:animEffect transition="in" filter="wipe(down)">
                                      <p:cBhvr>
                                        <p:cTn id="16" dur="500"/>
                                        <p:tgtEl>
                                          <p:spTgt spid="2">
                                            <p:txEl>
                                              <p:pRg st="5" end="5"/>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Effect transition="in" filter="wipe(down)">
                                      <p:cBhvr>
                                        <p:cTn id="19" dur="500"/>
                                        <p:tgtEl>
                                          <p:spTgt spid="2">
                                            <p:txEl>
                                              <p:pRg st="6" end="6"/>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2">
                                            <p:txEl>
                                              <p:pRg st="7" end="7"/>
                                            </p:txEl>
                                          </p:spTgt>
                                        </p:tgtEl>
                                        <p:attrNameLst>
                                          <p:attrName>style.visibility</p:attrName>
                                        </p:attrNameLst>
                                      </p:cBhvr>
                                      <p:to>
                                        <p:strVal val="visible"/>
                                      </p:to>
                                    </p:set>
                                    <p:animEffect transition="in" filter="wipe(down)">
                                      <p:cBhvr>
                                        <p:cTn id="22" dur="500"/>
                                        <p:tgtEl>
                                          <p:spTgt spid="2">
                                            <p:txEl>
                                              <p:pRg st="7" end="7"/>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2">
                                            <p:txEl>
                                              <p:pRg st="8" end="8"/>
                                            </p:txEl>
                                          </p:spTgt>
                                        </p:tgtEl>
                                        <p:attrNameLst>
                                          <p:attrName>style.visibility</p:attrName>
                                        </p:attrNameLst>
                                      </p:cBhvr>
                                      <p:to>
                                        <p:strVal val="visible"/>
                                      </p:to>
                                    </p:set>
                                    <p:animEffect transition="in" filter="wipe(down)">
                                      <p:cBhvr>
                                        <p:cTn id="25" dur="500"/>
                                        <p:tgtEl>
                                          <p:spTgt spid="2">
                                            <p:txEl>
                                              <p:pRg st="8" end="8"/>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wipe(down)">
                                      <p:cBhvr>
                                        <p:cTn id="3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86800" cy="5632311"/>
          </a:xfrm>
          <a:prstGeom prst="rect">
            <a:avLst/>
          </a:prstGeom>
          <a:noFill/>
        </p:spPr>
        <p:txBody>
          <a:bodyPr wrap="square" rtlCol="0">
            <a:spAutoFit/>
          </a:bodyPr>
          <a:lstStyle/>
          <a:p>
            <a:r>
              <a:rPr lang="vi-VN" sz="2400" b="1" dirty="0"/>
              <a:t>Question </a:t>
            </a:r>
            <a:r>
              <a:rPr lang="en-US" sz="2400" b="1" dirty="0"/>
              <a:t>30</a:t>
            </a:r>
            <a:r>
              <a:rPr lang="vi-VN" sz="2400" dirty="0"/>
              <a:t>. I would like to </a:t>
            </a:r>
            <a:r>
              <a:rPr lang="vi-VN" sz="2400" u="sng" dirty="0"/>
              <a:t>facilitate</a:t>
            </a:r>
            <a:r>
              <a:rPr lang="vi-VN" sz="2400" dirty="0"/>
              <a:t> them upon the </a:t>
            </a:r>
            <a:r>
              <a:rPr lang="vi-VN" sz="2400" u="sng" dirty="0"/>
              <a:t>will</a:t>
            </a:r>
            <a:r>
              <a:rPr lang="vi-VN" sz="2400" dirty="0"/>
              <a:t> they have shown in taking </a:t>
            </a:r>
            <a:r>
              <a:rPr lang="vi-VN" sz="2400" u="sng" dirty="0"/>
              <a:t>advantage</a:t>
            </a:r>
            <a:r>
              <a:rPr lang="vi-VN" sz="2400" dirty="0"/>
              <a:t> of </a:t>
            </a:r>
            <a:r>
              <a:rPr lang="vi-VN" sz="2400" u="sng" dirty="0"/>
              <a:t>the</a:t>
            </a:r>
            <a:r>
              <a:rPr lang="vi-VN" sz="2400" dirty="0"/>
              <a:t> opportunity offered.</a:t>
            </a:r>
            <a:endParaRPr lang="en-US" sz="2400" dirty="0"/>
          </a:p>
          <a:p>
            <a:r>
              <a:rPr lang="vi-VN" sz="2400" dirty="0"/>
              <a:t>	</a:t>
            </a:r>
            <a:r>
              <a:rPr lang="en-US" sz="2400" b="1" dirty="0"/>
              <a:t>A</a:t>
            </a:r>
            <a:r>
              <a:rPr lang="en-US" sz="2400" dirty="0"/>
              <a:t>. </a:t>
            </a:r>
            <a:r>
              <a:rPr lang="vi-VN" sz="2400" dirty="0"/>
              <a:t>facilitate 	</a:t>
            </a:r>
            <a:r>
              <a:rPr lang="en-US" sz="2400" b="1" dirty="0"/>
              <a:t>B</a:t>
            </a:r>
            <a:r>
              <a:rPr lang="en-US" sz="2400" dirty="0"/>
              <a:t>. </a:t>
            </a:r>
            <a:r>
              <a:rPr lang="vi-VN" sz="2400" dirty="0"/>
              <a:t>will 	</a:t>
            </a:r>
            <a:r>
              <a:rPr lang="en-US" sz="2400" b="1" dirty="0"/>
              <a:t>C</a:t>
            </a:r>
            <a:r>
              <a:rPr lang="en-US" sz="2400" dirty="0"/>
              <a:t>. </a:t>
            </a:r>
            <a:r>
              <a:rPr lang="vi-VN" sz="2400" dirty="0"/>
              <a:t>advantage 	</a:t>
            </a:r>
            <a:r>
              <a:rPr lang="en-US" sz="2400" b="1" dirty="0"/>
              <a:t>D</a:t>
            </a:r>
            <a:r>
              <a:rPr lang="en-US" sz="2400" dirty="0"/>
              <a:t>. </a:t>
            </a:r>
            <a:r>
              <a:rPr lang="vi-VN" sz="2400" dirty="0"/>
              <a:t>the</a:t>
            </a:r>
            <a:endParaRPr lang="en-US" sz="2400" dirty="0"/>
          </a:p>
          <a:p>
            <a:endParaRPr lang="en-US" sz="2400" b="1" dirty="0" smtClean="0"/>
          </a:p>
          <a:p>
            <a:endParaRPr lang="en-US" sz="2400" b="1" dirty="0" smtClean="0"/>
          </a:p>
          <a:p>
            <a:r>
              <a:rPr lang="vi-VN" sz="2400" dirty="0" smtClean="0"/>
              <a:t>Kiến </a:t>
            </a:r>
            <a:r>
              <a:rPr lang="vi-VN" sz="2400" dirty="0"/>
              <a:t>thức: </a:t>
            </a:r>
            <a:r>
              <a:rPr lang="en-US" sz="2400" dirty="0" err="1"/>
              <a:t>Lỗi</a:t>
            </a:r>
            <a:r>
              <a:rPr lang="en-US" sz="2400" dirty="0"/>
              <a:t> </a:t>
            </a:r>
            <a:r>
              <a:rPr lang="en-US" sz="2400" dirty="0" err="1"/>
              <a:t>sai</a:t>
            </a:r>
            <a:r>
              <a:rPr lang="en-US" sz="2400" dirty="0"/>
              <a:t> – </a:t>
            </a:r>
            <a:r>
              <a:rPr lang="en-US" sz="2400" dirty="0" err="1"/>
              <a:t>sử</a:t>
            </a:r>
            <a:r>
              <a:rPr lang="en-US" sz="2400" dirty="0"/>
              <a:t> </a:t>
            </a:r>
            <a:r>
              <a:rPr lang="en-US" sz="2400" dirty="0" err="1"/>
              <a:t>dụng</a:t>
            </a:r>
            <a:r>
              <a:rPr lang="en-US" sz="2400" dirty="0"/>
              <a:t> </a:t>
            </a:r>
            <a:r>
              <a:rPr lang="en-US" sz="2400" dirty="0" err="1"/>
              <a:t>từ</a:t>
            </a:r>
            <a:endParaRPr lang="en-US" sz="2400" dirty="0"/>
          </a:p>
          <a:p>
            <a:r>
              <a:rPr lang="vi-VN" sz="2400" dirty="0"/>
              <a:t>Giải thích: </a:t>
            </a:r>
            <a:endParaRPr lang="en-US" sz="2400" dirty="0"/>
          </a:p>
          <a:p>
            <a:r>
              <a:rPr lang="en-US" sz="2400" dirty="0"/>
              <a:t>Ta </a:t>
            </a:r>
            <a:r>
              <a:rPr lang="en-US" sz="2400" dirty="0" err="1"/>
              <a:t>có</a:t>
            </a:r>
            <a:r>
              <a:rPr lang="en-US" sz="2400" dirty="0"/>
              <a:t> </a:t>
            </a:r>
            <a:r>
              <a:rPr lang="en-US" sz="2400" dirty="0" err="1"/>
              <a:t>các</a:t>
            </a:r>
            <a:r>
              <a:rPr lang="en-US" sz="2400" dirty="0"/>
              <a:t> </a:t>
            </a:r>
            <a:r>
              <a:rPr lang="en-US" sz="2400" dirty="0" err="1"/>
              <a:t>cấu</a:t>
            </a:r>
            <a:r>
              <a:rPr lang="en-US" sz="2400" dirty="0"/>
              <a:t> </a:t>
            </a:r>
            <a:r>
              <a:rPr lang="en-US" sz="2400" dirty="0" err="1"/>
              <a:t>trúc</a:t>
            </a:r>
            <a:r>
              <a:rPr lang="en-US" sz="2400" dirty="0"/>
              <a:t>: </a:t>
            </a:r>
          </a:p>
          <a:p>
            <a:r>
              <a:rPr lang="en-US" sz="2400" dirty="0"/>
              <a:t>- Felicitate </a:t>
            </a:r>
            <a:r>
              <a:rPr lang="en-US" sz="2400" dirty="0" err="1"/>
              <a:t>sb</a:t>
            </a:r>
            <a:r>
              <a:rPr lang="en-US" sz="2400" dirty="0"/>
              <a:t> on/ upon St: an </a:t>
            </a:r>
            <a:r>
              <a:rPr lang="en-US" sz="2400" dirty="0" err="1"/>
              <a:t>ủi</a:t>
            </a:r>
            <a:r>
              <a:rPr lang="en-US" sz="2400" dirty="0"/>
              <a:t> </a:t>
            </a:r>
            <a:r>
              <a:rPr lang="en-US" sz="2400" dirty="0" err="1"/>
              <a:t>ai</a:t>
            </a:r>
            <a:r>
              <a:rPr lang="en-US" sz="2400" dirty="0"/>
              <a:t> </a:t>
            </a:r>
            <a:r>
              <a:rPr lang="en-US" sz="2400" dirty="0" err="1"/>
              <a:t>về</a:t>
            </a:r>
            <a:r>
              <a:rPr lang="en-US" sz="2400" dirty="0"/>
              <a:t> </a:t>
            </a:r>
            <a:r>
              <a:rPr lang="en-US" sz="2400" dirty="0" err="1"/>
              <a:t>điều</a:t>
            </a:r>
            <a:r>
              <a:rPr lang="en-US" sz="2400" dirty="0"/>
              <a:t> </a:t>
            </a:r>
            <a:r>
              <a:rPr lang="en-US" sz="2400" dirty="0" err="1"/>
              <a:t>gì</a:t>
            </a:r>
            <a:endParaRPr lang="en-US" sz="2400" dirty="0"/>
          </a:p>
          <a:p>
            <a:r>
              <a:rPr lang="en-US" sz="2400" dirty="0"/>
              <a:t>- Facilitate + </a:t>
            </a:r>
            <a:r>
              <a:rPr lang="en-US" sz="2400" dirty="0" err="1"/>
              <a:t>Ving</a:t>
            </a:r>
            <a:r>
              <a:rPr lang="en-US" sz="2400" dirty="0"/>
              <a:t>: </a:t>
            </a:r>
            <a:r>
              <a:rPr lang="en-US" sz="2400" dirty="0" err="1"/>
              <a:t>làm</a:t>
            </a:r>
            <a:r>
              <a:rPr lang="en-US" sz="2400" dirty="0"/>
              <a:t> </a:t>
            </a:r>
            <a:r>
              <a:rPr lang="en-US" sz="2400" dirty="0" err="1"/>
              <a:t>cho</a:t>
            </a:r>
            <a:r>
              <a:rPr lang="en-US" sz="2400" dirty="0"/>
              <a:t> </a:t>
            </a:r>
            <a:r>
              <a:rPr lang="en-US" sz="2400" dirty="0" err="1"/>
              <a:t>việc</a:t>
            </a:r>
            <a:r>
              <a:rPr lang="en-US" sz="2400" dirty="0"/>
              <a:t> </a:t>
            </a:r>
            <a:r>
              <a:rPr lang="en-US" sz="2400" dirty="0" err="1"/>
              <a:t>gì</a:t>
            </a:r>
            <a:r>
              <a:rPr lang="en-US" sz="2400" dirty="0"/>
              <a:t> </a:t>
            </a:r>
            <a:r>
              <a:rPr lang="en-US" sz="2400" dirty="0" err="1"/>
              <a:t>đó</a:t>
            </a:r>
            <a:r>
              <a:rPr lang="en-US" sz="2400" dirty="0"/>
              <a:t> </a:t>
            </a:r>
            <a:r>
              <a:rPr lang="en-US" sz="2400" dirty="0" err="1"/>
              <a:t>dễ</a:t>
            </a:r>
            <a:r>
              <a:rPr lang="en-US" sz="2400" dirty="0"/>
              <a:t> </a:t>
            </a:r>
            <a:r>
              <a:rPr lang="en-US" sz="2400" dirty="0" err="1"/>
              <a:t>ràng</a:t>
            </a:r>
            <a:r>
              <a:rPr lang="en-US" sz="2400" dirty="0"/>
              <a:t> </a:t>
            </a:r>
            <a:r>
              <a:rPr lang="en-US" sz="2400" dirty="0" err="1"/>
              <a:t>hơn</a:t>
            </a:r>
            <a:endParaRPr lang="en-US" sz="2400" dirty="0"/>
          </a:p>
          <a:p>
            <a:r>
              <a:rPr lang="en-US" sz="2400" dirty="0" err="1"/>
              <a:t>Vậy</a:t>
            </a:r>
            <a:r>
              <a:rPr lang="en-US" sz="2400" dirty="0"/>
              <a:t> </a:t>
            </a:r>
            <a:r>
              <a:rPr lang="en-US" sz="2400" dirty="0" err="1"/>
              <a:t>đáp</a:t>
            </a:r>
            <a:r>
              <a:rPr lang="en-US" sz="2400" dirty="0"/>
              <a:t> </a:t>
            </a:r>
            <a:r>
              <a:rPr lang="en-US" sz="2400" dirty="0" err="1"/>
              <a:t>án</a:t>
            </a:r>
            <a:r>
              <a:rPr lang="en-US" sz="2400" dirty="0"/>
              <a:t> A</a:t>
            </a:r>
          </a:p>
          <a:p>
            <a:r>
              <a:rPr lang="en-US" sz="2400" dirty="0" err="1"/>
              <a:t>Sửa</a:t>
            </a:r>
            <a:r>
              <a:rPr lang="en-US" sz="2400" dirty="0"/>
              <a:t> </a:t>
            </a:r>
            <a:r>
              <a:rPr lang="en-US" sz="2400" dirty="0" err="1"/>
              <a:t>lỗi</a:t>
            </a:r>
            <a:r>
              <a:rPr lang="en-US" sz="2400" dirty="0"/>
              <a:t>: facilitate → felicitate </a:t>
            </a:r>
          </a:p>
          <a:p>
            <a:r>
              <a:rPr lang="en-US" sz="2400" dirty="0" err="1"/>
              <a:t>Tạm</a:t>
            </a:r>
            <a:r>
              <a:rPr lang="en-US" sz="2400" dirty="0"/>
              <a:t> </a:t>
            </a:r>
            <a:r>
              <a:rPr lang="en-US" sz="2400" dirty="0" err="1"/>
              <a:t>dịch</a:t>
            </a:r>
            <a:r>
              <a:rPr lang="en-US" sz="2400" dirty="0"/>
              <a:t>: </a:t>
            </a:r>
            <a:r>
              <a:rPr lang="en-US" sz="2400" dirty="0" err="1"/>
              <a:t>Tôi</a:t>
            </a:r>
            <a:r>
              <a:rPr lang="en-US" sz="2400" dirty="0"/>
              <a:t> </a:t>
            </a:r>
            <a:r>
              <a:rPr lang="en-US" sz="2400" dirty="0" err="1"/>
              <a:t>muốn</a:t>
            </a:r>
            <a:r>
              <a:rPr lang="en-US" sz="2400" dirty="0"/>
              <a:t> an </a:t>
            </a:r>
            <a:r>
              <a:rPr lang="en-US" sz="2400" dirty="0" err="1"/>
              <a:t>ủi</a:t>
            </a:r>
            <a:r>
              <a:rPr lang="en-US" sz="2400" dirty="0"/>
              <a:t> </a:t>
            </a:r>
            <a:r>
              <a:rPr lang="en-US" sz="2400" dirty="0" err="1"/>
              <a:t>họ</a:t>
            </a:r>
            <a:r>
              <a:rPr lang="en-US" sz="2400" dirty="0"/>
              <a:t> </a:t>
            </a:r>
            <a:r>
              <a:rPr lang="en-US" sz="2400" dirty="0" err="1"/>
              <a:t>về</a:t>
            </a:r>
            <a:r>
              <a:rPr lang="en-US" sz="2400" dirty="0"/>
              <a:t> ý </a:t>
            </a:r>
            <a:r>
              <a:rPr lang="en-US" sz="2400" dirty="0" err="1"/>
              <a:t>chí</a:t>
            </a:r>
            <a:r>
              <a:rPr lang="en-US" sz="2400" dirty="0"/>
              <a:t> </a:t>
            </a:r>
            <a:r>
              <a:rPr lang="en-US" sz="2400" dirty="0" err="1"/>
              <a:t>mà</a:t>
            </a:r>
            <a:r>
              <a:rPr lang="en-US" sz="2400" dirty="0"/>
              <a:t> </a:t>
            </a:r>
            <a:r>
              <a:rPr lang="en-US" sz="2400" dirty="0" err="1"/>
              <a:t>họ</a:t>
            </a:r>
            <a:r>
              <a:rPr lang="en-US" sz="2400" dirty="0"/>
              <a:t> </a:t>
            </a:r>
            <a:r>
              <a:rPr lang="en-US" sz="2400" dirty="0" err="1"/>
              <a:t>đã</a:t>
            </a:r>
            <a:r>
              <a:rPr lang="en-US" sz="2400" dirty="0"/>
              <a:t> </a:t>
            </a:r>
            <a:r>
              <a:rPr lang="en-US" sz="2400" dirty="0" err="1"/>
              <a:t>thể</a:t>
            </a:r>
            <a:r>
              <a:rPr lang="en-US" sz="2400" dirty="0"/>
              <a:t> </a:t>
            </a:r>
            <a:r>
              <a:rPr lang="en-US" sz="2400" dirty="0" err="1"/>
              <a:t>hiện</a:t>
            </a:r>
            <a:r>
              <a:rPr lang="en-US" sz="2400" dirty="0"/>
              <a:t> </a:t>
            </a:r>
            <a:r>
              <a:rPr lang="en-US" sz="2400" dirty="0" err="1"/>
              <a:t>trong</a:t>
            </a:r>
            <a:r>
              <a:rPr lang="en-US" sz="2400" dirty="0"/>
              <a:t> </a:t>
            </a:r>
            <a:r>
              <a:rPr lang="en-US" sz="2400" dirty="0" err="1"/>
              <a:t>việc</a:t>
            </a:r>
            <a:r>
              <a:rPr lang="en-US" sz="2400" dirty="0"/>
              <a:t> </a:t>
            </a:r>
            <a:r>
              <a:rPr lang="en-US" sz="2400" dirty="0" err="1"/>
              <a:t>tận</a:t>
            </a:r>
            <a:r>
              <a:rPr lang="en-US" sz="2400" dirty="0"/>
              <a:t> </a:t>
            </a:r>
            <a:r>
              <a:rPr lang="en-US" sz="2400" dirty="0" err="1"/>
              <a:t>dụng</a:t>
            </a:r>
            <a:r>
              <a:rPr lang="en-US" sz="2400" dirty="0"/>
              <a:t> </a:t>
            </a:r>
            <a:r>
              <a:rPr lang="en-US" sz="2400" dirty="0" err="1"/>
              <a:t>cơ</a:t>
            </a:r>
            <a:r>
              <a:rPr lang="en-US" sz="2400" dirty="0"/>
              <a:t> </a:t>
            </a:r>
            <a:r>
              <a:rPr lang="en-US" sz="2400" dirty="0" err="1"/>
              <a:t>hội</a:t>
            </a:r>
            <a:r>
              <a:rPr lang="en-US" sz="2400" dirty="0"/>
              <a:t> </a:t>
            </a:r>
            <a:r>
              <a:rPr lang="en-US" sz="2400" dirty="0" err="1"/>
              <a:t>được</a:t>
            </a:r>
            <a:r>
              <a:rPr lang="en-US" sz="2400" dirty="0"/>
              <a:t> </a:t>
            </a:r>
            <a:r>
              <a:rPr lang="en-US" sz="2400" dirty="0" err="1"/>
              <a:t>cung</a:t>
            </a:r>
            <a:r>
              <a:rPr lang="en-US" sz="2400" dirty="0"/>
              <a:t> </a:t>
            </a:r>
            <a:r>
              <a:rPr lang="en-US" sz="2400" dirty="0" err="1"/>
              <a:t>cấp</a:t>
            </a:r>
            <a:r>
              <a:rPr lang="en-US" sz="2400" dirty="0"/>
              <a:t>.</a:t>
            </a:r>
          </a:p>
          <a:p>
            <a:endParaRPr lang="en-US" sz="2400" dirty="0"/>
          </a:p>
        </p:txBody>
      </p:sp>
      <p:sp>
        <p:nvSpPr>
          <p:cNvPr id="3" name="Oval 2"/>
          <p:cNvSpPr/>
          <p:nvPr/>
        </p:nvSpPr>
        <p:spPr>
          <a:xfrm>
            <a:off x="1143000" y="1066800"/>
            <a:ext cx="4572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81886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anim calcmode="lin" valueType="num">
                                      <p:cBhvr additive="base">
                                        <p:cTn id="1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 calcmode="lin" valueType="num">
                                      <p:cBhvr additive="base">
                                        <p:cTn id="1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anim calcmode="lin" valueType="num">
                                      <p:cBhvr additive="base">
                                        <p:cTn id="2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anim calcmode="lin" valueType="num">
                                      <p:cBhvr additive="base">
                                        <p:cTn id="27"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0" end="10"/>
                                            </p:txEl>
                                          </p:spTgt>
                                        </p:tgtEl>
                                        <p:attrNameLst>
                                          <p:attrName>style.visibility</p:attrName>
                                        </p:attrNameLst>
                                      </p:cBhvr>
                                      <p:to>
                                        <p:strVal val="visible"/>
                                      </p:to>
                                    </p:set>
                                    <p:anim calcmode="lin" valueType="num">
                                      <p:cBhvr additive="base">
                                        <p:cTn id="31"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1" end="11"/>
                                            </p:txEl>
                                          </p:spTgt>
                                        </p:tgtEl>
                                        <p:attrNameLst>
                                          <p:attrName>style.visibility</p:attrName>
                                        </p:attrNameLst>
                                      </p:cBhvr>
                                      <p:to>
                                        <p:strVal val="visible"/>
                                      </p:to>
                                    </p:set>
                                    <p:anim calcmode="lin" valueType="num">
                                      <p:cBhvr additive="base">
                                        <p:cTn id="35"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Effect transition="in" filter="fade">
                                      <p:cBhvr>
                                        <p:cTn id="41" dur="1000"/>
                                        <p:tgtEl>
                                          <p:spTgt spid="3"/>
                                        </p:tgtEl>
                                      </p:cBhvr>
                                    </p:animEffect>
                                    <p:anim calcmode="lin" valueType="num">
                                      <p:cBhvr>
                                        <p:cTn id="42" dur="1000" fill="hold"/>
                                        <p:tgtEl>
                                          <p:spTgt spid="3"/>
                                        </p:tgtEl>
                                        <p:attrNameLst>
                                          <p:attrName>ppt_x</p:attrName>
                                        </p:attrNameLst>
                                      </p:cBhvr>
                                      <p:tavLst>
                                        <p:tav tm="0">
                                          <p:val>
                                            <p:strVal val="#ppt_x"/>
                                          </p:val>
                                        </p:tav>
                                        <p:tav tm="100000">
                                          <p:val>
                                            <p:strVal val="#ppt_x"/>
                                          </p:val>
                                        </p:tav>
                                      </p:tavLst>
                                    </p:anim>
                                    <p:anim calcmode="lin" valueType="num">
                                      <p:cBhvr>
                                        <p:cTn id="4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52400"/>
            <a:ext cx="8763000" cy="6524863"/>
          </a:xfrm>
          <a:prstGeom prst="rect">
            <a:avLst/>
          </a:prstGeom>
          <a:noFill/>
        </p:spPr>
        <p:txBody>
          <a:bodyPr wrap="square" rtlCol="0">
            <a:spAutoFit/>
          </a:bodyPr>
          <a:lstStyle/>
          <a:p>
            <a:r>
              <a:rPr lang="vi-VN" sz="2200" b="1" dirty="0"/>
              <a:t>Question </a:t>
            </a:r>
            <a:r>
              <a:rPr lang="en-US" sz="2200" b="1" dirty="0"/>
              <a:t>31</a:t>
            </a:r>
            <a:r>
              <a:rPr lang="en-US" sz="2200" dirty="0"/>
              <a:t>. </a:t>
            </a:r>
            <a:r>
              <a:rPr lang="vi-VN" sz="2200" dirty="0"/>
              <a:t>It’s possible that Joanna didn’t receive my message. </a:t>
            </a:r>
            <a:endParaRPr lang="en-US" sz="2200" dirty="0"/>
          </a:p>
          <a:p>
            <a:r>
              <a:rPr lang="vi-VN" sz="2200" b="1" dirty="0" smtClean="0"/>
              <a:t>A</a:t>
            </a:r>
            <a:r>
              <a:rPr lang="vi-VN" sz="2200" dirty="0"/>
              <a:t>. Joanna shouldn’t have received my message. </a:t>
            </a:r>
            <a:r>
              <a:rPr lang="en-US" sz="2200" dirty="0"/>
              <a:t>	</a:t>
            </a:r>
            <a:endParaRPr lang="en-US" sz="2200" dirty="0" smtClean="0"/>
          </a:p>
          <a:p>
            <a:r>
              <a:rPr lang="vi-VN" sz="2200" b="1" dirty="0" smtClean="0"/>
              <a:t>B</a:t>
            </a:r>
            <a:r>
              <a:rPr lang="vi-VN" sz="2200" dirty="0"/>
              <a:t>. Joanna needn’t have received my message. </a:t>
            </a:r>
            <a:endParaRPr lang="en-US" sz="2200" dirty="0"/>
          </a:p>
          <a:p>
            <a:r>
              <a:rPr lang="vi-VN" sz="2200" b="1" dirty="0" smtClean="0"/>
              <a:t>C</a:t>
            </a:r>
            <a:r>
              <a:rPr lang="vi-VN" sz="2200" dirty="0"/>
              <a:t>. Joanna mightn’t have received my message. </a:t>
            </a:r>
            <a:r>
              <a:rPr lang="en-US" sz="2200" dirty="0"/>
              <a:t>	</a:t>
            </a:r>
            <a:endParaRPr lang="en-US" sz="2200" dirty="0" smtClean="0"/>
          </a:p>
          <a:p>
            <a:r>
              <a:rPr lang="vi-VN" sz="2200" b="1" dirty="0" smtClean="0"/>
              <a:t>D</a:t>
            </a:r>
            <a:r>
              <a:rPr lang="vi-VN" sz="2200" dirty="0"/>
              <a:t>. Joanna can’t have received my message.</a:t>
            </a:r>
            <a:endParaRPr lang="en-US" sz="2200" dirty="0"/>
          </a:p>
          <a:p>
            <a:r>
              <a:rPr lang="en-US" sz="2200" dirty="0" err="1" smtClean="0"/>
              <a:t>Kiến</a:t>
            </a:r>
            <a:r>
              <a:rPr lang="en-US" sz="2200" dirty="0" smtClean="0"/>
              <a:t> </a:t>
            </a:r>
            <a:r>
              <a:rPr lang="en-US" sz="2200" dirty="0" err="1"/>
              <a:t>thức</a:t>
            </a:r>
            <a:r>
              <a:rPr lang="en-US" sz="2200" dirty="0"/>
              <a:t>: </a:t>
            </a:r>
            <a:r>
              <a:rPr lang="en-US" sz="2200" dirty="0" err="1"/>
              <a:t>Câu</a:t>
            </a:r>
            <a:r>
              <a:rPr lang="en-US" sz="2200" dirty="0"/>
              <a:t> </a:t>
            </a:r>
            <a:r>
              <a:rPr lang="en-US" sz="2200" dirty="0" err="1"/>
              <a:t>đồng</a:t>
            </a:r>
            <a:r>
              <a:rPr lang="en-US" sz="2200" dirty="0"/>
              <a:t> </a:t>
            </a:r>
            <a:r>
              <a:rPr lang="en-US" sz="2200" dirty="0" err="1"/>
              <a:t>nghĩa</a:t>
            </a:r>
            <a:r>
              <a:rPr lang="en-US" sz="2200" dirty="0"/>
              <a:t> – </a:t>
            </a:r>
            <a:r>
              <a:rPr lang="en-US" sz="2200" dirty="0" err="1"/>
              <a:t>Động</a:t>
            </a:r>
            <a:r>
              <a:rPr lang="en-US" sz="2200" dirty="0"/>
              <a:t> </a:t>
            </a:r>
            <a:r>
              <a:rPr lang="en-US" sz="2200" dirty="0" err="1"/>
              <a:t>từ</a:t>
            </a:r>
            <a:r>
              <a:rPr lang="en-US" sz="2200" dirty="0"/>
              <a:t> </a:t>
            </a:r>
            <a:r>
              <a:rPr lang="en-US" sz="2200" dirty="0" err="1"/>
              <a:t>khuyết</a:t>
            </a:r>
            <a:r>
              <a:rPr lang="en-US" sz="2200" dirty="0"/>
              <a:t> </a:t>
            </a:r>
            <a:r>
              <a:rPr lang="en-US" sz="2200" dirty="0" err="1"/>
              <a:t>thiếu</a:t>
            </a:r>
            <a:endParaRPr lang="en-US" sz="2200" dirty="0"/>
          </a:p>
          <a:p>
            <a:r>
              <a:rPr lang="en-US" sz="2200" dirty="0" err="1"/>
              <a:t>Giải</a:t>
            </a:r>
            <a:r>
              <a:rPr lang="en-US" sz="2200" dirty="0"/>
              <a:t> </a:t>
            </a:r>
            <a:r>
              <a:rPr lang="en-US" sz="2200" dirty="0" err="1"/>
              <a:t>thích</a:t>
            </a:r>
            <a:r>
              <a:rPr lang="en-US" sz="2200" dirty="0"/>
              <a:t>: </a:t>
            </a:r>
          </a:p>
          <a:p>
            <a:r>
              <a:rPr lang="en-US" sz="2200" dirty="0" err="1"/>
              <a:t>Câu</a:t>
            </a:r>
            <a:r>
              <a:rPr lang="en-US" sz="2200" dirty="0"/>
              <a:t> </a:t>
            </a:r>
            <a:r>
              <a:rPr lang="en-US" sz="2200" dirty="0" err="1"/>
              <a:t>đề</a:t>
            </a:r>
            <a:r>
              <a:rPr lang="en-US" sz="2200" dirty="0"/>
              <a:t> </a:t>
            </a:r>
            <a:r>
              <a:rPr lang="en-US" sz="2200" dirty="0" err="1"/>
              <a:t>bài</a:t>
            </a:r>
            <a:r>
              <a:rPr lang="vi-VN" sz="2200" dirty="0"/>
              <a:t>: Có thể là Joanna đã không nhận được tin nhắn của tôi </a:t>
            </a:r>
            <a:endParaRPr lang="en-US" sz="2200" dirty="0"/>
          </a:p>
          <a:p>
            <a:r>
              <a:rPr lang="en-US" sz="2200" dirty="0" err="1"/>
              <a:t>Xét</a:t>
            </a:r>
            <a:r>
              <a:rPr lang="en-US" sz="2200" dirty="0"/>
              <a:t> </a:t>
            </a:r>
            <a:r>
              <a:rPr lang="en-US" sz="2200" dirty="0" err="1"/>
              <a:t>các</a:t>
            </a:r>
            <a:r>
              <a:rPr lang="en-US" sz="2200" dirty="0"/>
              <a:t> </a:t>
            </a:r>
            <a:r>
              <a:rPr lang="en-US" sz="2200" dirty="0" err="1"/>
              <a:t>đáp</a:t>
            </a:r>
            <a:r>
              <a:rPr lang="en-US" sz="2200" dirty="0"/>
              <a:t> </a:t>
            </a:r>
            <a:r>
              <a:rPr lang="en-US" sz="2200" dirty="0" err="1"/>
              <a:t>án</a:t>
            </a:r>
            <a:r>
              <a:rPr lang="vi-VN" sz="2200" dirty="0"/>
              <a:t>. </a:t>
            </a:r>
            <a:endParaRPr lang="en-US" sz="2200" dirty="0"/>
          </a:p>
          <a:p>
            <a:r>
              <a:rPr lang="vi-VN" sz="2200" dirty="0" smtClean="0"/>
              <a:t>A</a:t>
            </a:r>
            <a:r>
              <a:rPr lang="vi-VN" sz="2200" dirty="0"/>
              <a:t>. Joanna đáng lẽ không nên nhận được tin nhắn của tôi </a:t>
            </a:r>
            <a:endParaRPr lang="en-US" sz="2200" dirty="0"/>
          </a:p>
          <a:p>
            <a:r>
              <a:rPr lang="vi-VN" sz="2200" dirty="0" smtClean="0"/>
              <a:t>B</a:t>
            </a:r>
            <a:r>
              <a:rPr lang="vi-VN" sz="2200" dirty="0"/>
              <a:t>. Joanna đáng lẽ ra không cẩn nhận được tin nhắn của tôi </a:t>
            </a:r>
            <a:endParaRPr lang="en-US" sz="2200" dirty="0"/>
          </a:p>
          <a:p>
            <a:r>
              <a:rPr lang="vi-VN" sz="2200" dirty="0" smtClean="0"/>
              <a:t>C</a:t>
            </a:r>
            <a:r>
              <a:rPr lang="vi-VN" sz="2200" dirty="0"/>
              <a:t>. Joanna có lẽ đã không nhận được tin nhắn của tôi. </a:t>
            </a:r>
            <a:endParaRPr lang="en-US" sz="2200" dirty="0"/>
          </a:p>
          <a:p>
            <a:r>
              <a:rPr lang="vi-VN" sz="2200" dirty="0" smtClean="0"/>
              <a:t>D</a:t>
            </a:r>
            <a:r>
              <a:rPr lang="vi-VN" sz="2200" dirty="0"/>
              <a:t>. Joanna đã không thể nhận được tin nhắn của tôi </a:t>
            </a:r>
            <a:endParaRPr lang="en-US" sz="2200" dirty="0"/>
          </a:p>
          <a:p>
            <a:r>
              <a:rPr lang="vi-VN" sz="2200" dirty="0"/>
              <a:t>shouldn’t have P 2 : không nên làm gì trong quá khứ (nhưng đã làm) </a:t>
            </a:r>
            <a:endParaRPr lang="en-US" sz="2200" dirty="0"/>
          </a:p>
          <a:p>
            <a:r>
              <a:rPr lang="vi-VN" sz="2200" dirty="0"/>
              <a:t>needn’t have P 2 : không cần làm gì trong quá khứ (nhưng đã làm) </a:t>
            </a:r>
            <a:endParaRPr lang="en-US" sz="2200" dirty="0"/>
          </a:p>
          <a:p>
            <a:r>
              <a:rPr lang="vi-VN" sz="2200" dirty="0"/>
              <a:t>mightn’t have P 2 : có thể có lẽ đã không </a:t>
            </a:r>
            <a:endParaRPr lang="en-US" sz="2200" dirty="0"/>
          </a:p>
          <a:p>
            <a:r>
              <a:rPr lang="en-US" sz="2200" dirty="0"/>
              <a:t>can’t have P 2 : </a:t>
            </a:r>
            <a:r>
              <a:rPr lang="en-US" sz="2200" dirty="0" err="1"/>
              <a:t>không</a:t>
            </a:r>
            <a:r>
              <a:rPr lang="en-US" sz="2200" dirty="0"/>
              <a:t> </a:t>
            </a:r>
            <a:r>
              <a:rPr lang="en-US" sz="2200" dirty="0" err="1"/>
              <a:t>thể</a:t>
            </a:r>
            <a:r>
              <a:rPr lang="en-US" sz="2200" dirty="0"/>
              <a:t> </a:t>
            </a:r>
            <a:r>
              <a:rPr lang="en-US" sz="2200" dirty="0" err="1"/>
              <a:t>nào</a:t>
            </a:r>
            <a:r>
              <a:rPr lang="en-US" sz="2200" dirty="0"/>
              <a:t> </a:t>
            </a:r>
            <a:r>
              <a:rPr lang="en-US" sz="2200" dirty="0" err="1"/>
              <a:t>đã</a:t>
            </a:r>
            <a:r>
              <a:rPr lang="en-US" sz="2200" dirty="0"/>
              <a:t> </a:t>
            </a:r>
            <a:r>
              <a:rPr lang="en-US" sz="2200" dirty="0" err="1"/>
              <a:t>làm</a:t>
            </a:r>
            <a:r>
              <a:rPr lang="en-US" sz="2200" dirty="0"/>
              <a:t> </a:t>
            </a:r>
          </a:p>
          <a:p>
            <a:r>
              <a:rPr lang="en-US" sz="2200" dirty="0" err="1"/>
              <a:t>Phù</a:t>
            </a:r>
            <a:r>
              <a:rPr lang="en-US" sz="2200" dirty="0"/>
              <a:t> </a:t>
            </a:r>
            <a:r>
              <a:rPr lang="en-US" sz="2200" dirty="0" err="1"/>
              <a:t>hợp</a:t>
            </a:r>
            <a:r>
              <a:rPr lang="en-US" sz="2200" dirty="0"/>
              <a:t> </a:t>
            </a:r>
            <a:r>
              <a:rPr lang="en-US" sz="2200" dirty="0" err="1"/>
              <a:t>nhất</a:t>
            </a:r>
            <a:r>
              <a:rPr lang="en-US" sz="2200" dirty="0"/>
              <a:t> </a:t>
            </a:r>
            <a:r>
              <a:rPr lang="en-US" sz="2200" dirty="0" err="1"/>
              <a:t>với</a:t>
            </a:r>
            <a:r>
              <a:rPr lang="en-US" sz="2200" dirty="0"/>
              <a:t> </a:t>
            </a:r>
            <a:r>
              <a:rPr lang="en-US" sz="2200" dirty="0" err="1"/>
              <a:t>nghĩa</a:t>
            </a:r>
            <a:r>
              <a:rPr lang="en-US" sz="2200" dirty="0"/>
              <a:t> </a:t>
            </a:r>
            <a:r>
              <a:rPr lang="en-US" sz="2200" dirty="0" err="1"/>
              <a:t>gốc</a:t>
            </a:r>
            <a:r>
              <a:rPr lang="en-US" sz="2200" dirty="0"/>
              <a:t> </a:t>
            </a:r>
            <a:r>
              <a:rPr lang="en-US" sz="2200" dirty="0" err="1"/>
              <a:t>là</a:t>
            </a:r>
            <a:r>
              <a:rPr lang="en-US" sz="2200" dirty="0"/>
              <a:t> </a:t>
            </a:r>
            <a:r>
              <a:rPr lang="en-US" sz="2200" dirty="0" err="1"/>
              <a:t>đáp</a:t>
            </a:r>
            <a:r>
              <a:rPr lang="en-US" sz="2200" dirty="0"/>
              <a:t> </a:t>
            </a:r>
            <a:r>
              <a:rPr lang="en-US" sz="2200" dirty="0" err="1"/>
              <a:t>án</a:t>
            </a:r>
            <a:r>
              <a:rPr lang="en-US" sz="2200" dirty="0"/>
              <a:t> C</a:t>
            </a:r>
          </a:p>
          <a:p>
            <a:endParaRPr lang="en-US" sz="2200" dirty="0"/>
          </a:p>
        </p:txBody>
      </p:sp>
      <p:sp>
        <p:nvSpPr>
          <p:cNvPr id="3" name="Oval 2"/>
          <p:cNvSpPr/>
          <p:nvPr/>
        </p:nvSpPr>
        <p:spPr>
          <a:xfrm>
            <a:off x="228600" y="12192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7894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Effect transition="in" filter="fade">
                                      <p:cBhvr>
                                        <p:cTn id="7" dur="1000"/>
                                        <p:tgtEl>
                                          <p:spTgt spid="2">
                                            <p:txEl>
                                              <p:pRg st="5" end="5"/>
                                            </p:txEl>
                                          </p:spTgt>
                                        </p:tgtEl>
                                      </p:cBhvr>
                                    </p:animEffect>
                                    <p:anim calcmode="lin" valueType="num">
                                      <p:cBhvr>
                                        <p:cTn id="8"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5" end="5"/>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6" end="6"/>
                                            </p:txEl>
                                          </p:spTgt>
                                        </p:tgtEl>
                                        <p:attrNameLst>
                                          <p:attrName>style.visibility</p:attrName>
                                        </p:attrNameLst>
                                      </p:cBhvr>
                                      <p:to>
                                        <p:strVal val="visible"/>
                                      </p:to>
                                    </p:set>
                                    <p:animEffect transition="in" filter="fade">
                                      <p:cBhvr>
                                        <p:cTn id="12" dur="1000"/>
                                        <p:tgtEl>
                                          <p:spTgt spid="2">
                                            <p:txEl>
                                              <p:pRg st="6" end="6"/>
                                            </p:txEl>
                                          </p:spTgt>
                                        </p:tgtEl>
                                      </p:cBhvr>
                                    </p:animEffect>
                                    <p:anim calcmode="lin" valueType="num">
                                      <p:cBhvr>
                                        <p:cTn id="1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6" end="6"/>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7" end="7"/>
                                            </p:txEl>
                                          </p:spTgt>
                                        </p:tgtEl>
                                        <p:attrNameLst>
                                          <p:attrName>style.visibility</p:attrName>
                                        </p:attrNameLst>
                                      </p:cBhvr>
                                      <p:to>
                                        <p:strVal val="visible"/>
                                      </p:to>
                                    </p:set>
                                    <p:animEffect transition="in" filter="fade">
                                      <p:cBhvr>
                                        <p:cTn id="17" dur="1000"/>
                                        <p:tgtEl>
                                          <p:spTgt spid="2">
                                            <p:txEl>
                                              <p:pRg st="7" end="7"/>
                                            </p:txEl>
                                          </p:spTgt>
                                        </p:tgtEl>
                                      </p:cBhvr>
                                    </p:animEffect>
                                    <p:anim calcmode="lin" valueType="num">
                                      <p:cBhvr>
                                        <p:cTn id="18"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7" end="7"/>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8" end="8"/>
                                            </p:txEl>
                                          </p:spTgt>
                                        </p:tgtEl>
                                        <p:attrNameLst>
                                          <p:attrName>style.visibility</p:attrName>
                                        </p:attrNameLst>
                                      </p:cBhvr>
                                      <p:to>
                                        <p:strVal val="visible"/>
                                      </p:to>
                                    </p:set>
                                    <p:animEffect transition="in" filter="fade">
                                      <p:cBhvr>
                                        <p:cTn id="22" dur="1000"/>
                                        <p:tgtEl>
                                          <p:spTgt spid="2">
                                            <p:txEl>
                                              <p:pRg st="8" end="8"/>
                                            </p:txEl>
                                          </p:spTgt>
                                        </p:tgtEl>
                                      </p:cBhvr>
                                    </p:animEffect>
                                    <p:anim calcmode="lin" valueType="num">
                                      <p:cBhvr>
                                        <p:cTn id="23"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8" end="8"/>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animEffect transition="in" filter="fade">
                                      <p:cBhvr>
                                        <p:cTn id="27" dur="1000"/>
                                        <p:tgtEl>
                                          <p:spTgt spid="2">
                                            <p:txEl>
                                              <p:pRg st="9" end="9"/>
                                            </p:txEl>
                                          </p:spTgt>
                                        </p:tgtEl>
                                      </p:cBhvr>
                                    </p:animEffect>
                                    <p:anim calcmode="lin" valueType="num">
                                      <p:cBhvr>
                                        <p:cTn id="28"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9" end="9"/>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10" end="10"/>
                                            </p:txEl>
                                          </p:spTgt>
                                        </p:tgtEl>
                                        <p:attrNameLst>
                                          <p:attrName>style.visibility</p:attrName>
                                        </p:attrNameLst>
                                      </p:cBhvr>
                                      <p:to>
                                        <p:strVal val="visible"/>
                                      </p:to>
                                    </p:set>
                                    <p:animEffect transition="in" filter="fade">
                                      <p:cBhvr>
                                        <p:cTn id="32" dur="1000"/>
                                        <p:tgtEl>
                                          <p:spTgt spid="2">
                                            <p:txEl>
                                              <p:pRg st="10" end="10"/>
                                            </p:txEl>
                                          </p:spTgt>
                                        </p:tgtEl>
                                      </p:cBhvr>
                                    </p:animEffect>
                                    <p:anim calcmode="lin" valueType="num">
                                      <p:cBhvr>
                                        <p:cTn id="33"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10" end="10"/>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2">
                                            <p:txEl>
                                              <p:pRg st="11" end="11"/>
                                            </p:txEl>
                                          </p:spTgt>
                                        </p:tgtEl>
                                        <p:attrNameLst>
                                          <p:attrName>style.visibility</p:attrName>
                                        </p:attrNameLst>
                                      </p:cBhvr>
                                      <p:to>
                                        <p:strVal val="visible"/>
                                      </p:to>
                                    </p:set>
                                    <p:animEffect transition="in" filter="fade">
                                      <p:cBhvr>
                                        <p:cTn id="37" dur="1000"/>
                                        <p:tgtEl>
                                          <p:spTgt spid="2">
                                            <p:txEl>
                                              <p:pRg st="11" end="11"/>
                                            </p:txEl>
                                          </p:spTgt>
                                        </p:tgtEl>
                                      </p:cBhvr>
                                    </p:animEffect>
                                    <p:anim calcmode="lin" valueType="num">
                                      <p:cBhvr>
                                        <p:cTn id="38" dur="1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11" end="11"/>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2">
                                            <p:txEl>
                                              <p:pRg st="12" end="12"/>
                                            </p:txEl>
                                          </p:spTgt>
                                        </p:tgtEl>
                                        <p:attrNameLst>
                                          <p:attrName>style.visibility</p:attrName>
                                        </p:attrNameLst>
                                      </p:cBhvr>
                                      <p:to>
                                        <p:strVal val="visible"/>
                                      </p:to>
                                    </p:set>
                                    <p:animEffect transition="in" filter="fade">
                                      <p:cBhvr>
                                        <p:cTn id="42" dur="1000"/>
                                        <p:tgtEl>
                                          <p:spTgt spid="2">
                                            <p:txEl>
                                              <p:pRg st="12" end="12"/>
                                            </p:txEl>
                                          </p:spTgt>
                                        </p:tgtEl>
                                      </p:cBhvr>
                                    </p:animEffect>
                                    <p:anim calcmode="lin" valueType="num">
                                      <p:cBhvr>
                                        <p:cTn id="43" dur="10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12" end="12"/>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2">
                                            <p:txEl>
                                              <p:pRg st="13" end="13"/>
                                            </p:txEl>
                                          </p:spTgt>
                                        </p:tgtEl>
                                        <p:attrNameLst>
                                          <p:attrName>style.visibility</p:attrName>
                                        </p:attrNameLst>
                                      </p:cBhvr>
                                      <p:to>
                                        <p:strVal val="visible"/>
                                      </p:to>
                                    </p:set>
                                    <p:animEffect transition="in" filter="fade">
                                      <p:cBhvr>
                                        <p:cTn id="47" dur="1000"/>
                                        <p:tgtEl>
                                          <p:spTgt spid="2">
                                            <p:txEl>
                                              <p:pRg st="13" end="13"/>
                                            </p:txEl>
                                          </p:spTgt>
                                        </p:tgtEl>
                                      </p:cBhvr>
                                    </p:animEffect>
                                    <p:anim calcmode="lin" valueType="num">
                                      <p:cBhvr>
                                        <p:cTn id="48" dur="1000" fill="hold"/>
                                        <p:tgtEl>
                                          <p:spTgt spid="2">
                                            <p:txEl>
                                              <p:pRg st="13" end="13"/>
                                            </p:txEl>
                                          </p:spTgt>
                                        </p:tgtEl>
                                        <p:attrNameLst>
                                          <p:attrName>ppt_x</p:attrName>
                                        </p:attrNameLst>
                                      </p:cBhvr>
                                      <p:tavLst>
                                        <p:tav tm="0">
                                          <p:val>
                                            <p:strVal val="#ppt_x"/>
                                          </p:val>
                                        </p:tav>
                                        <p:tav tm="100000">
                                          <p:val>
                                            <p:strVal val="#ppt_x"/>
                                          </p:val>
                                        </p:tav>
                                      </p:tavLst>
                                    </p:anim>
                                    <p:anim calcmode="lin" valueType="num">
                                      <p:cBhvr>
                                        <p:cTn id="49" dur="1000" fill="hold"/>
                                        <p:tgtEl>
                                          <p:spTgt spid="2">
                                            <p:txEl>
                                              <p:pRg st="13" end="13"/>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2">
                                            <p:txEl>
                                              <p:pRg st="14" end="14"/>
                                            </p:txEl>
                                          </p:spTgt>
                                        </p:tgtEl>
                                        <p:attrNameLst>
                                          <p:attrName>style.visibility</p:attrName>
                                        </p:attrNameLst>
                                      </p:cBhvr>
                                      <p:to>
                                        <p:strVal val="visible"/>
                                      </p:to>
                                    </p:set>
                                    <p:animEffect transition="in" filter="fade">
                                      <p:cBhvr>
                                        <p:cTn id="52" dur="1000"/>
                                        <p:tgtEl>
                                          <p:spTgt spid="2">
                                            <p:txEl>
                                              <p:pRg st="14" end="14"/>
                                            </p:txEl>
                                          </p:spTgt>
                                        </p:tgtEl>
                                      </p:cBhvr>
                                    </p:animEffect>
                                    <p:anim calcmode="lin" valueType="num">
                                      <p:cBhvr>
                                        <p:cTn id="53" dur="1000" fill="hold"/>
                                        <p:tgtEl>
                                          <p:spTgt spid="2">
                                            <p:txEl>
                                              <p:pRg st="14" end="14"/>
                                            </p:txEl>
                                          </p:spTgt>
                                        </p:tgtEl>
                                        <p:attrNameLst>
                                          <p:attrName>ppt_x</p:attrName>
                                        </p:attrNameLst>
                                      </p:cBhvr>
                                      <p:tavLst>
                                        <p:tav tm="0">
                                          <p:val>
                                            <p:strVal val="#ppt_x"/>
                                          </p:val>
                                        </p:tav>
                                        <p:tav tm="100000">
                                          <p:val>
                                            <p:strVal val="#ppt_x"/>
                                          </p:val>
                                        </p:tav>
                                      </p:tavLst>
                                    </p:anim>
                                    <p:anim calcmode="lin" valueType="num">
                                      <p:cBhvr>
                                        <p:cTn id="54" dur="1000" fill="hold"/>
                                        <p:tgtEl>
                                          <p:spTgt spid="2">
                                            <p:txEl>
                                              <p:pRg st="14" end="14"/>
                                            </p:txEl>
                                          </p:spTgt>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2">
                                            <p:txEl>
                                              <p:pRg st="15" end="15"/>
                                            </p:txEl>
                                          </p:spTgt>
                                        </p:tgtEl>
                                        <p:attrNameLst>
                                          <p:attrName>style.visibility</p:attrName>
                                        </p:attrNameLst>
                                      </p:cBhvr>
                                      <p:to>
                                        <p:strVal val="visible"/>
                                      </p:to>
                                    </p:set>
                                    <p:animEffect transition="in" filter="fade">
                                      <p:cBhvr>
                                        <p:cTn id="57" dur="1000"/>
                                        <p:tgtEl>
                                          <p:spTgt spid="2">
                                            <p:txEl>
                                              <p:pRg st="15" end="15"/>
                                            </p:txEl>
                                          </p:spTgt>
                                        </p:tgtEl>
                                      </p:cBhvr>
                                    </p:animEffect>
                                    <p:anim calcmode="lin" valueType="num">
                                      <p:cBhvr>
                                        <p:cTn id="58" dur="1000" fill="hold"/>
                                        <p:tgtEl>
                                          <p:spTgt spid="2">
                                            <p:txEl>
                                              <p:pRg st="15" end="15"/>
                                            </p:txEl>
                                          </p:spTgt>
                                        </p:tgtEl>
                                        <p:attrNameLst>
                                          <p:attrName>ppt_x</p:attrName>
                                        </p:attrNameLst>
                                      </p:cBhvr>
                                      <p:tavLst>
                                        <p:tav tm="0">
                                          <p:val>
                                            <p:strVal val="#ppt_x"/>
                                          </p:val>
                                        </p:tav>
                                        <p:tav tm="100000">
                                          <p:val>
                                            <p:strVal val="#ppt_x"/>
                                          </p:val>
                                        </p:tav>
                                      </p:tavLst>
                                    </p:anim>
                                    <p:anim calcmode="lin" valueType="num">
                                      <p:cBhvr>
                                        <p:cTn id="59" dur="1000" fill="hold"/>
                                        <p:tgtEl>
                                          <p:spTgt spid="2">
                                            <p:txEl>
                                              <p:pRg st="15" end="15"/>
                                            </p:txEl>
                                          </p:spTgt>
                                        </p:tgtEl>
                                        <p:attrNameLst>
                                          <p:attrName>ppt_y</p:attrName>
                                        </p:attrNameLst>
                                      </p:cBhvr>
                                      <p:tavLst>
                                        <p:tav tm="0">
                                          <p:val>
                                            <p:strVal val="#ppt_y+.1"/>
                                          </p:val>
                                        </p:tav>
                                        <p:tav tm="100000">
                                          <p:val>
                                            <p:strVal val="#ppt_y"/>
                                          </p:val>
                                        </p:tav>
                                      </p:tavLst>
                                    </p:anim>
                                  </p:childTnLst>
                                </p:cTn>
                              </p:par>
                              <p:par>
                                <p:cTn id="60" presetID="42" presetClass="entr" presetSubtype="0" fill="hold" nodeType="withEffect">
                                  <p:stCondLst>
                                    <p:cond delay="0"/>
                                  </p:stCondLst>
                                  <p:childTnLst>
                                    <p:set>
                                      <p:cBhvr>
                                        <p:cTn id="61" dur="1" fill="hold">
                                          <p:stCondLst>
                                            <p:cond delay="0"/>
                                          </p:stCondLst>
                                        </p:cTn>
                                        <p:tgtEl>
                                          <p:spTgt spid="2">
                                            <p:txEl>
                                              <p:pRg st="16" end="16"/>
                                            </p:txEl>
                                          </p:spTgt>
                                        </p:tgtEl>
                                        <p:attrNameLst>
                                          <p:attrName>style.visibility</p:attrName>
                                        </p:attrNameLst>
                                      </p:cBhvr>
                                      <p:to>
                                        <p:strVal val="visible"/>
                                      </p:to>
                                    </p:set>
                                    <p:animEffect transition="in" filter="fade">
                                      <p:cBhvr>
                                        <p:cTn id="62" dur="1000"/>
                                        <p:tgtEl>
                                          <p:spTgt spid="2">
                                            <p:txEl>
                                              <p:pRg st="16" end="16"/>
                                            </p:txEl>
                                          </p:spTgt>
                                        </p:tgtEl>
                                      </p:cBhvr>
                                    </p:animEffect>
                                    <p:anim calcmode="lin" valueType="num">
                                      <p:cBhvr>
                                        <p:cTn id="63" dur="1000" fill="hold"/>
                                        <p:tgtEl>
                                          <p:spTgt spid="2">
                                            <p:txEl>
                                              <p:pRg st="16" end="16"/>
                                            </p:txEl>
                                          </p:spTgt>
                                        </p:tgtEl>
                                        <p:attrNameLst>
                                          <p:attrName>ppt_x</p:attrName>
                                        </p:attrNameLst>
                                      </p:cBhvr>
                                      <p:tavLst>
                                        <p:tav tm="0">
                                          <p:val>
                                            <p:strVal val="#ppt_x"/>
                                          </p:val>
                                        </p:tav>
                                        <p:tav tm="100000">
                                          <p:val>
                                            <p:strVal val="#ppt_x"/>
                                          </p:val>
                                        </p:tav>
                                      </p:tavLst>
                                    </p:anim>
                                    <p:anim calcmode="lin" valueType="num">
                                      <p:cBhvr>
                                        <p:cTn id="64" dur="1000" fill="hold"/>
                                        <p:tgtEl>
                                          <p:spTgt spid="2">
                                            <p:txEl>
                                              <p:pRg st="16" end="16"/>
                                            </p:txEl>
                                          </p:spTgt>
                                        </p:tgtEl>
                                        <p:attrNameLst>
                                          <p:attrName>ppt_y</p:attrName>
                                        </p:attrNameLst>
                                      </p:cBhvr>
                                      <p:tavLst>
                                        <p:tav tm="0">
                                          <p:val>
                                            <p:strVal val="#ppt_y+.1"/>
                                          </p:val>
                                        </p:tav>
                                        <p:tav tm="100000">
                                          <p:val>
                                            <p:strVal val="#ppt_y"/>
                                          </p:val>
                                        </p:tav>
                                      </p:tavLst>
                                    </p:anim>
                                  </p:childTnLst>
                                </p:cTn>
                              </p:par>
                              <p:par>
                                <p:cTn id="65" presetID="42" presetClass="entr" presetSubtype="0" fill="hold" nodeType="withEffect">
                                  <p:stCondLst>
                                    <p:cond delay="0"/>
                                  </p:stCondLst>
                                  <p:childTnLst>
                                    <p:set>
                                      <p:cBhvr>
                                        <p:cTn id="66" dur="1" fill="hold">
                                          <p:stCondLst>
                                            <p:cond delay="0"/>
                                          </p:stCondLst>
                                        </p:cTn>
                                        <p:tgtEl>
                                          <p:spTgt spid="2">
                                            <p:txEl>
                                              <p:pRg st="17" end="17"/>
                                            </p:txEl>
                                          </p:spTgt>
                                        </p:tgtEl>
                                        <p:attrNameLst>
                                          <p:attrName>style.visibility</p:attrName>
                                        </p:attrNameLst>
                                      </p:cBhvr>
                                      <p:to>
                                        <p:strVal val="visible"/>
                                      </p:to>
                                    </p:set>
                                    <p:animEffect transition="in" filter="fade">
                                      <p:cBhvr>
                                        <p:cTn id="67" dur="1000"/>
                                        <p:tgtEl>
                                          <p:spTgt spid="2">
                                            <p:txEl>
                                              <p:pRg st="17" end="17"/>
                                            </p:txEl>
                                          </p:spTgt>
                                        </p:tgtEl>
                                      </p:cBhvr>
                                    </p:animEffect>
                                    <p:anim calcmode="lin" valueType="num">
                                      <p:cBhvr>
                                        <p:cTn id="68" dur="1000" fill="hold"/>
                                        <p:tgtEl>
                                          <p:spTgt spid="2">
                                            <p:txEl>
                                              <p:pRg st="17" end="17"/>
                                            </p:txEl>
                                          </p:spTgt>
                                        </p:tgtEl>
                                        <p:attrNameLst>
                                          <p:attrName>ppt_x</p:attrName>
                                        </p:attrNameLst>
                                      </p:cBhvr>
                                      <p:tavLst>
                                        <p:tav tm="0">
                                          <p:val>
                                            <p:strVal val="#ppt_x"/>
                                          </p:val>
                                        </p:tav>
                                        <p:tav tm="100000">
                                          <p:val>
                                            <p:strVal val="#ppt_x"/>
                                          </p:val>
                                        </p:tav>
                                      </p:tavLst>
                                    </p:anim>
                                    <p:anim calcmode="lin" valueType="num">
                                      <p:cBhvr>
                                        <p:cTn id="69" dur="1000" fill="hold"/>
                                        <p:tgtEl>
                                          <p:spTgt spid="2">
                                            <p:txEl>
                                              <p:pRg st="17" end="17"/>
                                            </p:txEl>
                                          </p:spTgt>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grpId="0" nodeType="clickEffect">
                                  <p:stCondLst>
                                    <p:cond delay="0"/>
                                  </p:stCondLst>
                                  <p:childTnLst>
                                    <p:set>
                                      <p:cBhvr>
                                        <p:cTn id="73" dur="1" fill="hold">
                                          <p:stCondLst>
                                            <p:cond delay="0"/>
                                          </p:stCondLst>
                                        </p:cTn>
                                        <p:tgtEl>
                                          <p:spTgt spid="3"/>
                                        </p:tgtEl>
                                        <p:attrNameLst>
                                          <p:attrName>style.visibility</p:attrName>
                                        </p:attrNameLst>
                                      </p:cBhvr>
                                      <p:to>
                                        <p:strVal val="visible"/>
                                      </p:to>
                                    </p:set>
                                    <p:animEffect transition="in" filter="fade">
                                      <p:cBhvr>
                                        <p:cTn id="74" dur="1000"/>
                                        <p:tgtEl>
                                          <p:spTgt spid="3"/>
                                        </p:tgtEl>
                                      </p:cBhvr>
                                    </p:animEffect>
                                    <p:anim calcmode="lin" valueType="num">
                                      <p:cBhvr>
                                        <p:cTn id="75" dur="1000" fill="hold"/>
                                        <p:tgtEl>
                                          <p:spTgt spid="3"/>
                                        </p:tgtEl>
                                        <p:attrNameLst>
                                          <p:attrName>ppt_x</p:attrName>
                                        </p:attrNameLst>
                                      </p:cBhvr>
                                      <p:tavLst>
                                        <p:tav tm="0">
                                          <p:val>
                                            <p:strVal val="#ppt_x"/>
                                          </p:val>
                                        </p:tav>
                                        <p:tav tm="100000">
                                          <p:val>
                                            <p:strVal val="#ppt_x"/>
                                          </p:val>
                                        </p:tav>
                                      </p:tavLst>
                                    </p:anim>
                                    <p:anim calcmode="lin" valueType="num">
                                      <p:cBhvr>
                                        <p:cTn id="7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52400"/>
            <a:ext cx="8686800" cy="6555641"/>
          </a:xfrm>
          <a:prstGeom prst="rect">
            <a:avLst/>
          </a:prstGeom>
          <a:noFill/>
        </p:spPr>
        <p:txBody>
          <a:bodyPr wrap="square" rtlCol="0">
            <a:spAutoFit/>
          </a:bodyPr>
          <a:lstStyle/>
          <a:p>
            <a:r>
              <a:rPr lang="vi-VN" sz="2000" b="1" dirty="0"/>
              <a:t>Question </a:t>
            </a:r>
            <a:r>
              <a:rPr lang="en-US" sz="2000" b="1" dirty="0"/>
              <a:t>32</a:t>
            </a:r>
            <a:r>
              <a:rPr lang="en-US" sz="2000" dirty="0"/>
              <a:t>. </a:t>
            </a:r>
            <a:r>
              <a:rPr lang="vi-VN" sz="2000" dirty="0"/>
              <a:t>“It’s a good idea to use Quizlet for vocabulary learning,” he said.</a:t>
            </a:r>
            <a:endParaRPr lang="en-US" sz="2000" dirty="0"/>
          </a:p>
          <a:p>
            <a:r>
              <a:rPr lang="vi-VN" sz="2000" dirty="0"/>
              <a:t>	</a:t>
            </a:r>
            <a:r>
              <a:rPr lang="vi-VN" sz="2000" b="1" dirty="0"/>
              <a:t>A</a:t>
            </a:r>
            <a:r>
              <a:rPr lang="vi-VN" sz="2000" dirty="0"/>
              <a:t>. He denied using Quizlet for vocabulary learning.     </a:t>
            </a:r>
            <a:endParaRPr lang="en-US" sz="2000" dirty="0"/>
          </a:p>
          <a:p>
            <a:r>
              <a:rPr lang="vi-VN" sz="2000" dirty="0"/>
              <a:t>	</a:t>
            </a:r>
            <a:r>
              <a:rPr lang="vi-VN" sz="2000" b="1" dirty="0"/>
              <a:t>B</a:t>
            </a:r>
            <a:r>
              <a:rPr lang="vi-VN" sz="2000" dirty="0"/>
              <a:t>. He suggested using Quizlet for vocabulary learning.</a:t>
            </a:r>
            <a:endParaRPr lang="en-US" sz="2000" dirty="0"/>
          </a:p>
          <a:p>
            <a:r>
              <a:rPr lang="vi-VN" sz="2000" dirty="0"/>
              <a:t>	</a:t>
            </a:r>
            <a:r>
              <a:rPr lang="vi-VN" sz="2000" b="1" dirty="0"/>
              <a:t>C</a:t>
            </a:r>
            <a:r>
              <a:rPr lang="vi-VN" sz="2000" dirty="0"/>
              <a:t>. He promised to use Quizlet for vocabulary learning. </a:t>
            </a:r>
            <a:endParaRPr lang="en-US" sz="2000" dirty="0"/>
          </a:p>
          <a:p>
            <a:r>
              <a:rPr lang="vi-VN" sz="2000" dirty="0"/>
              <a:t>	</a:t>
            </a:r>
            <a:r>
              <a:rPr lang="vi-VN" sz="2000" b="1" dirty="0"/>
              <a:t>D</a:t>
            </a:r>
            <a:r>
              <a:rPr lang="vi-VN" sz="2000" dirty="0"/>
              <a:t>. He refused to use Quizlet for vocabulary learning.</a:t>
            </a:r>
            <a:endParaRPr lang="en-US" sz="2000" dirty="0"/>
          </a:p>
          <a:p>
            <a:endParaRPr lang="en-US" sz="2000" dirty="0" smtClean="0"/>
          </a:p>
          <a:p>
            <a:r>
              <a:rPr lang="vi-VN" sz="2000" dirty="0" smtClean="0"/>
              <a:t>Kiến </a:t>
            </a:r>
            <a:r>
              <a:rPr lang="vi-VN" sz="2000" dirty="0"/>
              <a:t>thức: </a:t>
            </a:r>
            <a:r>
              <a:rPr lang="en-US" sz="2000" dirty="0" err="1"/>
              <a:t>Câu</a:t>
            </a:r>
            <a:r>
              <a:rPr lang="en-US" sz="2000" dirty="0"/>
              <a:t> </a:t>
            </a:r>
            <a:r>
              <a:rPr lang="en-US" sz="2000" dirty="0" err="1"/>
              <a:t>đồng</a:t>
            </a:r>
            <a:r>
              <a:rPr lang="en-US" sz="2000" dirty="0"/>
              <a:t> </a:t>
            </a:r>
            <a:r>
              <a:rPr lang="en-US" sz="2000" dirty="0" err="1"/>
              <a:t>nghĩa</a:t>
            </a:r>
            <a:r>
              <a:rPr lang="en-US" sz="2000" dirty="0"/>
              <a:t> – </a:t>
            </a:r>
            <a:r>
              <a:rPr lang="en-US" sz="2000" dirty="0" err="1"/>
              <a:t>Câu</a:t>
            </a:r>
            <a:r>
              <a:rPr lang="en-US" sz="2000" dirty="0"/>
              <a:t> </a:t>
            </a:r>
            <a:r>
              <a:rPr lang="en-US" sz="2000" dirty="0" err="1"/>
              <a:t>tường</a:t>
            </a:r>
            <a:r>
              <a:rPr lang="en-US" sz="2000" dirty="0"/>
              <a:t> </a:t>
            </a:r>
            <a:r>
              <a:rPr lang="en-US" sz="2000" dirty="0" err="1"/>
              <a:t>thuật</a:t>
            </a:r>
            <a:endParaRPr lang="en-US" sz="2000" dirty="0"/>
          </a:p>
          <a:p>
            <a:r>
              <a:rPr lang="vi-VN" sz="2000" dirty="0"/>
              <a:t>Giải thích: </a:t>
            </a:r>
            <a:endParaRPr lang="en-US" sz="2000" dirty="0"/>
          </a:p>
          <a:p>
            <a:r>
              <a:rPr lang="en-US" sz="2000" dirty="0" err="1"/>
              <a:t>Câu</a:t>
            </a:r>
            <a:r>
              <a:rPr lang="en-US" sz="2000" dirty="0"/>
              <a:t> </a:t>
            </a:r>
            <a:r>
              <a:rPr lang="en-US" sz="2000" dirty="0" err="1"/>
              <a:t>đề</a:t>
            </a:r>
            <a:r>
              <a:rPr lang="en-US" sz="2000" dirty="0"/>
              <a:t> </a:t>
            </a:r>
            <a:r>
              <a:rPr lang="en-US" sz="2000" dirty="0" err="1"/>
              <a:t>bài</a:t>
            </a:r>
            <a:r>
              <a:rPr lang="en-US" sz="2000" dirty="0"/>
              <a:t>: </a:t>
            </a:r>
            <a:r>
              <a:rPr lang="en-US" sz="2000" dirty="0" err="1"/>
              <a:t>Ông</a:t>
            </a:r>
            <a:r>
              <a:rPr lang="en-US" sz="2000" dirty="0"/>
              <a:t> </a:t>
            </a:r>
            <a:r>
              <a:rPr lang="en-US" sz="2000" dirty="0" err="1"/>
              <a:t>nói</a:t>
            </a:r>
            <a:r>
              <a:rPr lang="en-US" sz="2000" dirty="0"/>
              <a:t>: “</a:t>
            </a:r>
            <a:r>
              <a:rPr lang="en-US" sz="2000" dirty="0" err="1"/>
              <a:t>Bạn</a:t>
            </a:r>
            <a:r>
              <a:rPr lang="en-US" sz="2000" dirty="0"/>
              <a:t> </a:t>
            </a:r>
            <a:r>
              <a:rPr lang="en-US" sz="2000" dirty="0" err="1"/>
              <a:t>nên</a:t>
            </a:r>
            <a:r>
              <a:rPr lang="en-US" sz="2000" dirty="0"/>
              <a:t> </a:t>
            </a:r>
            <a:r>
              <a:rPr lang="en-US" sz="2000" dirty="0" err="1"/>
              <a:t>sử</a:t>
            </a:r>
            <a:r>
              <a:rPr lang="en-US" sz="2000" dirty="0"/>
              <a:t> </a:t>
            </a:r>
            <a:r>
              <a:rPr lang="en-US" sz="2000" dirty="0" err="1"/>
              <a:t>dụng</a:t>
            </a:r>
            <a:r>
              <a:rPr lang="en-US" sz="2000" dirty="0"/>
              <a:t> </a:t>
            </a:r>
            <a:r>
              <a:rPr lang="en-US" sz="2000" dirty="0" err="1"/>
              <a:t>Quizlet</a:t>
            </a:r>
            <a:r>
              <a:rPr lang="en-US" sz="2000" dirty="0"/>
              <a:t> </a:t>
            </a:r>
            <a:r>
              <a:rPr lang="en-US" sz="2000" dirty="0" err="1"/>
              <a:t>để</a:t>
            </a:r>
            <a:r>
              <a:rPr lang="en-US" sz="2000" dirty="0"/>
              <a:t> </a:t>
            </a:r>
            <a:r>
              <a:rPr lang="en-US" sz="2000" dirty="0" err="1"/>
              <a:t>học</a:t>
            </a:r>
            <a:r>
              <a:rPr lang="en-US" sz="2000" dirty="0"/>
              <a:t> </a:t>
            </a:r>
            <a:r>
              <a:rPr lang="en-US" sz="2000" dirty="0" err="1"/>
              <a:t>từ</a:t>
            </a:r>
            <a:r>
              <a:rPr lang="en-US" sz="2000" dirty="0"/>
              <a:t> </a:t>
            </a:r>
            <a:r>
              <a:rPr lang="en-US" sz="2000" dirty="0" err="1"/>
              <a:t>vựng</a:t>
            </a:r>
            <a:r>
              <a:rPr lang="en-US" sz="2000" dirty="0"/>
              <a:t>.</a:t>
            </a:r>
          </a:p>
          <a:p>
            <a:r>
              <a:rPr lang="en-US" sz="2000" dirty="0" err="1"/>
              <a:t>Xét</a:t>
            </a:r>
            <a:r>
              <a:rPr lang="en-US" sz="2000" dirty="0"/>
              <a:t> </a:t>
            </a:r>
            <a:r>
              <a:rPr lang="en-US" sz="2000" dirty="0" err="1"/>
              <a:t>các</a:t>
            </a:r>
            <a:r>
              <a:rPr lang="en-US" sz="2000" dirty="0"/>
              <a:t> </a:t>
            </a:r>
            <a:r>
              <a:rPr lang="en-US" sz="2000" dirty="0" err="1"/>
              <a:t>đáp</a:t>
            </a:r>
            <a:r>
              <a:rPr lang="en-US" sz="2000" dirty="0"/>
              <a:t> </a:t>
            </a:r>
            <a:r>
              <a:rPr lang="en-US" sz="2000" dirty="0" err="1"/>
              <a:t>án</a:t>
            </a:r>
            <a:r>
              <a:rPr lang="en-US" sz="2000" dirty="0"/>
              <a:t>: </a:t>
            </a:r>
          </a:p>
          <a:p>
            <a:r>
              <a:rPr lang="en-US" sz="2000" dirty="0"/>
              <a:t>	A. </a:t>
            </a:r>
            <a:r>
              <a:rPr lang="en-US" sz="2000" dirty="0" err="1"/>
              <a:t>Anh</a:t>
            </a:r>
            <a:r>
              <a:rPr lang="en-US" sz="2000" dirty="0"/>
              <a:t> </a:t>
            </a:r>
            <a:r>
              <a:rPr lang="en-US" sz="2000" dirty="0" err="1"/>
              <a:t>ấy</a:t>
            </a:r>
            <a:r>
              <a:rPr lang="en-US" sz="2000" dirty="0"/>
              <a:t> </a:t>
            </a:r>
            <a:r>
              <a:rPr lang="en-US" sz="2000" dirty="0" err="1"/>
              <a:t>phủ</a:t>
            </a:r>
            <a:r>
              <a:rPr lang="en-US" sz="2000" dirty="0"/>
              <a:t> </a:t>
            </a:r>
            <a:r>
              <a:rPr lang="en-US" sz="2000" dirty="0" err="1"/>
              <a:t>nhận</a:t>
            </a:r>
            <a:r>
              <a:rPr lang="en-US" sz="2000" dirty="0"/>
              <a:t> </a:t>
            </a:r>
            <a:r>
              <a:rPr lang="en-US" sz="2000" dirty="0" err="1"/>
              <a:t>việc</a:t>
            </a:r>
            <a:r>
              <a:rPr lang="en-US" sz="2000" dirty="0"/>
              <a:t> </a:t>
            </a:r>
            <a:r>
              <a:rPr lang="en-US" sz="2000" dirty="0" err="1"/>
              <a:t>sử</a:t>
            </a:r>
            <a:r>
              <a:rPr lang="en-US" sz="2000" dirty="0"/>
              <a:t> </a:t>
            </a:r>
            <a:r>
              <a:rPr lang="en-US" sz="2000" dirty="0" err="1"/>
              <a:t>dụng</a:t>
            </a:r>
            <a:r>
              <a:rPr lang="en-US" sz="2000" dirty="0"/>
              <a:t> </a:t>
            </a:r>
            <a:r>
              <a:rPr lang="en-US" sz="2000" dirty="0" err="1"/>
              <a:t>Quizlet</a:t>
            </a:r>
            <a:r>
              <a:rPr lang="en-US" sz="2000" dirty="0"/>
              <a:t> </a:t>
            </a:r>
            <a:r>
              <a:rPr lang="en-US" sz="2000" dirty="0" err="1"/>
              <a:t>để</a:t>
            </a:r>
            <a:r>
              <a:rPr lang="en-US" sz="2000" dirty="0"/>
              <a:t> </a:t>
            </a:r>
            <a:r>
              <a:rPr lang="en-US" sz="2000" dirty="0" err="1"/>
              <a:t>học</a:t>
            </a:r>
            <a:r>
              <a:rPr lang="en-US" sz="2000" dirty="0"/>
              <a:t> </a:t>
            </a:r>
            <a:r>
              <a:rPr lang="en-US" sz="2000" dirty="0" err="1"/>
              <a:t>từ</a:t>
            </a:r>
            <a:r>
              <a:rPr lang="en-US" sz="2000" dirty="0"/>
              <a:t> </a:t>
            </a:r>
            <a:r>
              <a:rPr lang="en-US" sz="2000" dirty="0" err="1"/>
              <a:t>vựng</a:t>
            </a:r>
            <a:r>
              <a:rPr lang="en-US" sz="2000" dirty="0"/>
              <a:t>.</a:t>
            </a:r>
          </a:p>
          <a:p>
            <a:r>
              <a:rPr lang="en-US" sz="2000" dirty="0"/>
              <a:t>	B. </a:t>
            </a:r>
            <a:r>
              <a:rPr lang="en-US" sz="2000" dirty="0" err="1"/>
              <a:t>Anh</a:t>
            </a:r>
            <a:r>
              <a:rPr lang="en-US" sz="2000" dirty="0"/>
              <a:t> </a:t>
            </a:r>
            <a:r>
              <a:rPr lang="en-US" sz="2000" dirty="0" err="1"/>
              <a:t>ấy</a:t>
            </a:r>
            <a:r>
              <a:rPr lang="en-US" sz="2000" dirty="0"/>
              <a:t> </a:t>
            </a:r>
            <a:r>
              <a:rPr lang="en-US" sz="2000" dirty="0" err="1"/>
              <a:t>đề</a:t>
            </a:r>
            <a:r>
              <a:rPr lang="en-US" sz="2000" dirty="0"/>
              <a:t> </a:t>
            </a:r>
            <a:r>
              <a:rPr lang="en-US" sz="2000" dirty="0" err="1"/>
              <a:t>nghị</a:t>
            </a:r>
            <a:r>
              <a:rPr lang="en-US" sz="2000" dirty="0"/>
              <a:t> </a:t>
            </a:r>
            <a:r>
              <a:rPr lang="en-US" sz="2000" dirty="0" err="1"/>
              <a:t>sử</a:t>
            </a:r>
            <a:r>
              <a:rPr lang="en-US" sz="2000" dirty="0"/>
              <a:t> </a:t>
            </a:r>
            <a:r>
              <a:rPr lang="en-US" sz="2000" dirty="0" err="1"/>
              <a:t>dụng</a:t>
            </a:r>
            <a:r>
              <a:rPr lang="en-US" sz="2000" dirty="0"/>
              <a:t> </a:t>
            </a:r>
            <a:r>
              <a:rPr lang="en-US" sz="2000" dirty="0" err="1"/>
              <a:t>Quizlet</a:t>
            </a:r>
            <a:r>
              <a:rPr lang="en-US" sz="2000" dirty="0"/>
              <a:t> </a:t>
            </a:r>
            <a:r>
              <a:rPr lang="en-US" sz="2000" dirty="0" err="1"/>
              <a:t>để</a:t>
            </a:r>
            <a:r>
              <a:rPr lang="en-US" sz="2000" dirty="0"/>
              <a:t> </a:t>
            </a:r>
            <a:r>
              <a:rPr lang="en-US" sz="2000" dirty="0" err="1"/>
              <a:t>học</a:t>
            </a:r>
            <a:r>
              <a:rPr lang="en-US" sz="2000" dirty="0"/>
              <a:t> </a:t>
            </a:r>
            <a:r>
              <a:rPr lang="en-US" sz="2000" dirty="0" err="1"/>
              <a:t>từ</a:t>
            </a:r>
            <a:r>
              <a:rPr lang="en-US" sz="2000" dirty="0"/>
              <a:t> </a:t>
            </a:r>
            <a:r>
              <a:rPr lang="en-US" sz="2000" dirty="0" err="1"/>
              <a:t>vựng</a:t>
            </a:r>
            <a:r>
              <a:rPr lang="en-US" sz="2000" dirty="0"/>
              <a:t>.</a:t>
            </a:r>
          </a:p>
          <a:p>
            <a:r>
              <a:rPr lang="en-US" sz="2000" dirty="0"/>
              <a:t>	C. </a:t>
            </a:r>
            <a:r>
              <a:rPr lang="en-US" sz="2000" dirty="0" err="1"/>
              <a:t>Anh</a:t>
            </a:r>
            <a:r>
              <a:rPr lang="en-US" sz="2000" dirty="0"/>
              <a:t> </a:t>
            </a:r>
            <a:r>
              <a:rPr lang="en-US" sz="2000" dirty="0" err="1"/>
              <a:t>ấy</a:t>
            </a:r>
            <a:r>
              <a:rPr lang="en-US" sz="2000" dirty="0"/>
              <a:t> </a:t>
            </a:r>
            <a:r>
              <a:rPr lang="en-US" sz="2000" dirty="0" err="1"/>
              <a:t>hứa</a:t>
            </a:r>
            <a:r>
              <a:rPr lang="en-US" sz="2000" dirty="0"/>
              <a:t> </a:t>
            </a:r>
            <a:r>
              <a:rPr lang="en-US" sz="2000" dirty="0" err="1"/>
              <a:t>sẽ</a:t>
            </a:r>
            <a:r>
              <a:rPr lang="en-US" sz="2000" dirty="0"/>
              <a:t> </a:t>
            </a:r>
            <a:r>
              <a:rPr lang="en-US" sz="2000" dirty="0" err="1"/>
              <a:t>sử</a:t>
            </a:r>
            <a:r>
              <a:rPr lang="en-US" sz="2000" dirty="0"/>
              <a:t> </a:t>
            </a:r>
            <a:r>
              <a:rPr lang="en-US" sz="2000" dirty="0" err="1"/>
              <a:t>dụng</a:t>
            </a:r>
            <a:r>
              <a:rPr lang="en-US" sz="2000" dirty="0"/>
              <a:t> </a:t>
            </a:r>
            <a:r>
              <a:rPr lang="en-US" sz="2000" dirty="0" err="1"/>
              <a:t>Quizlet</a:t>
            </a:r>
            <a:r>
              <a:rPr lang="en-US" sz="2000" dirty="0"/>
              <a:t> </a:t>
            </a:r>
            <a:r>
              <a:rPr lang="en-US" sz="2000" dirty="0" err="1"/>
              <a:t>để</a:t>
            </a:r>
            <a:r>
              <a:rPr lang="en-US" sz="2000" dirty="0"/>
              <a:t> </a:t>
            </a:r>
            <a:r>
              <a:rPr lang="en-US" sz="2000" dirty="0" err="1"/>
              <a:t>học</a:t>
            </a:r>
            <a:r>
              <a:rPr lang="en-US" sz="2000" dirty="0"/>
              <a:t> </a:t>
            </a:r>
            <a:r>
              <a:rPr lang="en-US" sz="2000" dirty="0" err="1"/>
              <a:t>từ</a:t>
            </a:r>
            <a:r>
              <a:rPr lang="en-US" sz="2000" dirty="0"/>
              <a:t> </a:t>
            </a:r>
            <a:r>
              <a:rPr lang="en-US" sz="2000" dirty="0" err="1"/>
              <a:t>vựng</a:t>
            </a:r>
            <a:r>
              <a:rPr lang="en-US" sz="2000" dirty="0"/>
              <a:t>.</a:t>
            </a:r>
          </a:p>
          <a:p>
            <a:r>
              <a:rPr lang="en-US" sz="2000" dirty="0"/>
              <a:t>	D. </a:t>
            </a:r>
            <a:r>
              <a:rPr lang="en-US" sz="2000" dirty="0" err="1"/>
              <a:t>Anh</a:t>
            </a:r>
            <a:r>
              <a:rPr lang="en-US" sz="2000" dirty="0"/>
              <a:t> </a:t>
            </a:r>
            <a:r>
              <a:rPr lang="en-US" sz="2000" dirty="0" err="1"/>
              <a:t>ấy</a:t>
            </a:r>
            <a:r>
              <a:rPr lang="en-US" sz="2000" dirty="0"/>
              <a:t> </a:t>
            </a:r>
            <a:r>
              <a:rPr lang="en-US" sz="2000" dirty="0" err="1"/>
              <a:t>từ</a:t>
            </a:r>
            <a:r>
              <a:rPr lang="en-US" sz="2000" dirty="0"/>
              <a:t> </a:t>
            </a:r>
            <a:r>
              <a:rPr lang="en-US" sz="2000" dirty="0" err="1"/>
              <a:t>chối</a:t>
            </a:r>
            <a:r>
              <a:rPr lang="en-US" sz="2000" dirty="0"/>
              <a:t> </a:t>
            </a:r>
            <a:r>
              <a:rPr lang="en-US" sz="2000" dirty="0" err="1"/>
              <a:t>sử</a:t>
            </a:r>
            <a:r>
              <a:rPr lang="en-US" sz="2000" dirty="0"/>
              <a:t> </a:t>
            </a:r>
            <a:r>
              <a:rPr lang="en-US" sz="2000" dirty="0" err="1"/>
              <a:t>dụng</a:t>
            </a:r>
            <a:r>
              <a:rPr lang="en-US" sz="2000" dirty="0"/>
              <a:t> </a:t>
            </a:r>
            <a:r>
              <a:rPr lang="en-US" sz="2000" dirty="0" err="1"/>
              <a:t>Quizlet</a:t>
            </a:r>
            <a:r>
              <a:rPr lang="en-US" sz="2000" dirty="0"/>
              <a:t> </a:t>
            </a:r>
            <a:r>
              <a:rPr lang="en-US" sz="2000" dirty="0" err="1"/>
              <a:t>để</a:t>
            </a:r>
            <a:r>
              <a:rPr lang="en-US" sz="2000" dirty="0"/>
              <a:t> </a:t>
            </a:r>
            <a:r>
              <a:rPr lang="en-US" sz="2000" dirty="0" err="1"/>
              <a:t>học</a:t>
            </a:r>
            <a:r>
              <a:rPr lang="en-US" sz="2000" dirty="0"/>
              <a:t> </a:t>
            </a:r>
            <a:r>
              <a:rPr lang="en-US" sz="2000" dirty="0" err="1"/>
              <a:t>từ</a:t>
            </a:r>
            <a:r>
              <a:rPr lang="en-US" sz="2000" dirty="0"/>
              <a:t> </a:t>
            </a:r>
            <a:r>
              <a:rPr lang="en-US" sz="2000" dirty="0" err="1"/>
              <a:t>vựng</a:t>
            </a:r>
            <a:r>
              <a:rPr lang="en-US" sz="2000" dirty="0"/>
              <a:t>.</a:t>
            </a:r>
          </a:p>
          <a:p>
            <a:r>
              <a:rPr lang="en-US" sz="2000" dirty="0" err="1"/>
              <a:t>Đổi</a:t>
            </a:r>
            <a:r>
              <a:rPr lang="en-US" sz="2000" dirty="0"/>
              <a:t> sang </a:t>
            </a:r>
            <a:r>
              <a:rPr lang="en-US" sz="2000" dirty="0" err="1"/>
              <a:t>lời</a:t>
            </a:r>
            <a:r>
              <a:rPr lang="en-US" sz="2000" dirty="0"/>
              <a:t> </a:t>
            </a:r>
            <a:r>
              <a:rPr lang="en-US" sz="2000" dirty="0" err="1"/>
              <a:t>nói</a:t>
            </a:r>
            <a:r>
              <a:rPr lang="en-US" sz="2000" dirty="0"/>
              <a:t> </a:t>
            </a:r>
            <a:r>
              <a:rPr lang="en-US" sz="2000" dirty="0" err="1"/>
              <a:t>gián</a:t>
            </a:r>
            <a:r>
              <a:rPr lang="en-US" sz="2000" dirty="0"/>
              <a:t> </a:t>
            </a:r>
            <a:r>
              <a:rPr lang="en-US" sz="2000" dirty="0" err="1"/>
              <a:t>tiếp</a:t>
            </a:r>
            <a:r>
              <a:rPr lang="en-US" sz="2000" dirty="0"/>
              <a:t>: </a:t>
            </a:r>
          </a:p>
          <a:p>
            <a:r>
              <a:rPr lang="en-US" sz="2000" dirty="0"/>
              <a:t>“It’s a good idea to V …”  → suggest + V-</a:t>
            </a:r>
            <a:r>
              <a:rPr lang="en-US" sz="2000" dirty="0" err="1"/>
              <a:t>ing</a:t>
            </a:r>
            <a:endParaRPr lang="en-US" sz="2000" dirty="0"/>
          </a:p>
          <a:p>
            <a:r>
              <a:rPr lang="en-US" sz="2000" dirty="0" err="1"/>
              <a:t>Vậy</a:t>
            </a:r>
            <a:r>
              <a:rPr lang="en-US" sz="2000" dirty="0"/>
              <a:t> </a:t>
            </a:r>
            <a:r>
              <a:rPr lang="en-US" sz="2000" dirty="0" err="1"/>
              <a:t>đáp</a:t>
            </a:r>
            <a:r>
              <a:rPr lang="en-US" sz="2000" dirty="0"/>
              <a:t> </a:t>
            </a:r>
            <a:r>
              <a:rPr lang="en-US" sz="2000" dirty="0" err="1"/>
              <a:t>án</a:t>
            </a:r>
            <a:r>
              <a:rPr lang="en-US" sz="2000" dirty="0"/>
              <a:t> </a:t>
            </a:r>
            <a:r>
              <a:rPr lang="en-US" sz="2000" dirty="0" err="1"/>
              <a:t>đúng</a:t>
            </a:r>
            <a:r>
              <a:rPr lang="en-US" sz="2000" dirty="0"/>
              <a:t> </a:t>
            </a:r>
            <a:r>
              <a:rPr lang="en-US" sz="2000" dirty="0" err="1"/>
              <a:t>là</a:t>
            </a:r>
            <a:r>
              <a:rPr lang="en-US" sz="2000" dirty="0"/>
              <a:t> B</a:t>
            </a:r>
          </a:p>
          <a:p>
            <a:r>
              <a:rPr lang="en-US" sz="2000" dirty="0"/>
              <a:t>“It’s a good idea to use </a:t>
            </a:r>
            <a:r>
              <a:rPr lang="en-US" sz="2000" dirty="0" err="1"/>
              <a:t>Quizlet</a:t>
            </a:r>
            <a:r>
              <a:rPr lang="en-US" sz="2000" dirty="0"/>
              <a:t> for vocabulary learning,” he said.</a:t>
            </a:r>
          </a:p>
          <a:p>
            <a:r>
              <a:rPr lang="en-US" sz="2000" dirty="0"/>
              <a:t> = B. He suggested using </a:t>
            </a:r>
            <a:r>
              <a:rPr lang="en-US" sz="2000" dirty="0" err="1"/>
              <a:t>Quizlet</a:t>
            </a:r>
            <a:r>
              <a:rPr lang="en-US" sz="2000" dirty="0"/>
              <a:t> for vocabulary learning.</a:t>
            </a:r>
          </a:p>
          <a:p>
            <a:endParaRPr lang="en-US" sz="2000" dirty="0"/>
          </a:p>
        </p:txBody>
      </p:sp>
      <p:sp>
        <p:nvSpPr>
          <p:cNvPr id="3" name="Oval 2"/>
          <p:cNvSpPr/>
          <p:nvPr/>
        </p:nvSpPr>
        <p:spPr>
          <a:xfrm>
            <a:off x="1066800" y="10668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92983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anim calcmode="lin" valueType="num">
                                      <p:cBhvr additive="base">
                                        <p:cTn id="1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anim calcmode="lin" valueType="num">
                                      <p:cBhvr additive="base">
                                        <p:cTn id="1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 calcmode="lin" valueType="num">
                                      <p:cBhvr additive="base">
                                        <p:cTn id="1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anim calcmode="lin" valueType="num">
                                      <p:cBhvr additive="base">
                                        <p:cTn id="2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anim calcmode="lin" valueType="num">
                                      <p:cBhvr additive="base">
                                        <p:cTn id="2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anim calcmode="lin" valueType="num">
                                      <p:cBhvr additive="base">
                                        <p:cTn id="31"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3" end="13"/>
                                            </p:txEl>
                                          </p:spTgt>
                                        </p:tgtEl>
                                        <p:attrNameLst>
                                          <p:attrName>style.visibility</p:attrName>
                                        </p:attrNameLst>
                                      </p:cBhvr>
                                      <p:to>
                                        <p:strVal val="visible"/>
                                      </p:to>
                                    </p:set>
                                    <p:anim calcmode="lin" valueType="num">
                                      <p:cBhvr additive="base">
                                        <p:cTn id="35"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14" end="14"/>
                                            </p:txEl>
                                          </p:spTgt>
                                        </p:tgtEl>
                                        <p:attrNameLst>
                                          <p:attrName>style.visibility</p:attrName>
                                        </p:attrNameLst>
                                      </p:cBhvr>
                                      <p:to>
                                        <p:strVal val="visible"/>
                                      </p:to>
                                    </p:set>
                                    <p:anim calcmode="lin" valueType="num">
                                      <p:cBhvr additive="base">
                                        <p:cTn id="39"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4" end="14"/>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2">
                                            <p:txEl>
                                              <p:pRg st="15" end="15"/>
                                            </p:txEl>
                                          </p:spTgt>
                                        </p:tgtEl>
                                        <p:attrNameLst>
                                          <p:attrName>style.visibility</p:attrName>
                                        </p:attrNameLst>
                                      </p:cBhvr>
                                      <p:to>
                                        <p:strVal val="visible"/>
                                      </p:to>
                                    </p:set>
                                    <p:anim calcmode="lin" valueType="num">
                                      <p:cBhvr additive="base">
                                        <p:cTn id="43" dur="500" fill="hold"/>
                                        <p:tgtEl>
                                          <p:spTgt spid="2">
                                            <p:txEl>
                                              <p:pRg st="15" end="1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15" end="15"/>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2">
                                            <p:txEl>
                                              <p:pRg st="16" end="16"/>
                                            </p:txEl>
                                          </p:spTgt>
                                        </p:tgtEl>
                                        <p:attrNameLst>
                                          <p:attrName>style.visibility</p:attrName>
                                        </p:attrNameLst>
                                      </p:cBhvr>
                                      <p:to>
                                        <p:strVal val="visible"/>
                                      </p:to>
                                    </p:set>
                                    <p:anim calcmode="lin" valueType="num">
                                      <p:cBhvr additive="base">
                                        <p:cTn id="47" dur="500" fill="hold"/>
                                        <p:tgtEl>
                                          <p:spTgt spid="2">
                                            <p:txEl>
                                              <p:pRg st="16" end="1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
                                            <p:txEl>
                                              <p:pRg st="16" end="16"/>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2">
                                            <p:txEl>
                                              <p:pRg st="17" end="17"/>
                                            </p:txEl>
                                          </p:spTgt>
                                        </p:tgtEl>
                                        <p:attrNameLst>
                                          <p:attrName>style.visibility</p:attrName>
                                        </p:attrNameLst>
                                      </p:cBhvr>
                                      <p:to>
                                        <p:strVal val="visible"/>
                                      </p:to>
                                    </p:set>
                                    <p:anim calcmode="lin" valueType="num">
                                      <p:cBhvr additive="base">
                                        <p:cTn id="51" dur="500" fill="hold"/>
                                        <p:tgtEl>
                                          <p:spTgt spid="2">
                                            <p:txEl>
                                              <p:pRg st="17" end="17"/>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2">
                                            <p:txEl>
                                              <p:pRg st="17" end="17"/>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2">
                                            <p:txEl>
                                              <p:pRg st="18" end="18"/>
                                            </p:txEl>
                                          </p:spTgt>
                                        </p:tgtEl>
                                        <p:attrNameLst>
                                          <p:attrName>style.visibility</p:attrName>
                                        </p:attrNameLst>
                                      </p:cBhvr>
                                      <p:to>
                                        <p:strVal val="visible"/>
                                      </p:to>
                                    </p:set>
                                    <p:anim calcmode="lin" valueType="num">
                                      <p:cBhvr additive="base">
                                        <p:cTn id="55" dur="500" fill="hold"/>
                                        <p:tgtEl>
                                          <p:spTgt spid="2">
                                            <p:txEl>
                                              <p:pRg st="18" end="1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18" end="1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3"/>
                                        </p:tgtEl>
                                        <p:attrNameLst>
                                          <p:attrName>style.visibility</p:attrName>
                                        </p:attrNameLst>
                                      </p:cBhvr>
                                      <p:to>
                                        <p:strVal val="visible"/>
                                      </p:to>
                                    </p:set>
                                    <p:animEffect transition="in" filter="fade">
                                      <p:cBhvr>
                                        <p:cTn id="61" dur="1000"/>
                                        <p:tgtEl>
                                          <p:spTgt spid="3"/>
                                        </p:tgtEl>
                                      </p:cBhvr>
                                    </p:animEffect>
                                    <p:anim calcmode="lin" valueType="num">
                                      <p:cBhvr>
                                        <p:cTn id="62" dur="1000" fill="hold"/>
                                        <p:tgtEl>
                                          <p:spTgt spid="3"/>
                                        </p:tgtEl>
                                        <p:attrNameLst>
                                          <p:attrName>ppt_x</p:attrName>
                                        </p:attrNameLst>
                                      </p:cBhvr>
                                      <p:tavLst>
                                        <p:tav tm="0">
                                          <p:val>
                                            <p:strVal val="#ppt_x"/>
                                          </p:val>
                                        </p:tav>
                                        <p:tav tm="100000">
                                          <p:val>
                                            <p:strVal val="#ppt_x"/>
                                          </p:val>
                                        </p:tav>
                                      </p:tavLst>
                                    </p:anim>
                                    <p:anim calcmode="lin" valueType="num">
                                      <p:cBhvr>
                                        <p:cTn id="6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381000"/>
            <a:ext cx="8915400" cy="6247864"/>
          </a:xfrm>
          <a:prstGeom prst="rect">
            <a:avLst/>
          </a:prstGeom>
          <a:noFill/>
        </p:spPr>
        <p:txBody>
          <a:bodyPr wrap="square" rtlCol="0">
            <a:spAutoFit/>
          </a:bodyPr>
          <a:lstStyle/>
          <a:p>
            <a:r>
              <a:rPr lang="vi-VN" sz="2000" b="1" dirty="0"/>
              <a:t>Question </a:t>
            </a:r>
            <a:r>
              <a:rPr lang="en-US" sz="2000" b="1" dirty="0"/>
              <a:t>33</a:t>
            </a:r>
            <a:r>
              <a:rPr lang="en-US" sz="2000" dirty="0"/>
              <a:t>. She last checked her </a:t>
            </a:r>
            <a:r>
              <a:rPr lang="en-US" sz="2000" dirty="0" err="1"/>
              <a:t>Instagram</a:t>
            </a:r>
            <a:r>
              <a:rPr lang="en-US" sz="2000" dirty="0"/>
              <a:t> newsfeed two days ago.</a:t>
            </a:r>
          </a:p>
          <a:p>
            <a:r>
              <a:rPr lang="en-US" sz="2000" dirty="0"/>
              <a:t>	</a:t>
            </a:r>
            <a:r>
              <a:rPr lang="en-US" sz="2000" b="1" dirty="0"/>
              <a:t>A</a:t>
            </a:r>
            <a:r>
              <a:rPr lang="en-US" sz="2000" dirty="0"/>
              <a:t>. She started checking her </a:t>
            </a:r>
            <a:r>
              <a:rPr lang="en-US" sz="2000" dirty="0" err="1"/>
              <a:t>Instagram</a:t>
            </a:r>
            <a:r>
              <a:rPr lang="en-US" sz="2000" dirty="0"/>
              <a:t> newsfeed two days ago.</a:t>
            </a:r>
          </a:p>
          <a:p>
            <a:r>
              <a:rPr lang="en-US" sz="2000" dirty="0"/>
              <a:t>	</a:t>
            </a:r>
            <a:r>
              <a:rPr lang="en-US" sz="2000" b="1" dirty="0"/>
              <a:t>B</a:t>
            </a:r>
            <a:r>
              <a:rPr lang="en-US" sz="2000" dirty="0"/>
              <a:t>. She hasn’t checked her </a:t>
            </a:r>
            <a:r>
              <a:rPr lang="en-US" sz="2000" dirty="0" err="1"/>
              <a:t>Instagram</a:t>
            </a:r>
            <a:r>
              <a:rPr lang="en-US" sz="2000" dirty="0"/>
              <a:t> newsfeed for two days.</a:t>
            </a:r>
          </a:p>
          <a:p>
            <a:r>
              <a:rPr lang="en-US" sz="2000" dirty="0"/>
              <a:t>	</a:t>
            </a:r>
            <a:r>
              <a:rPr lang="en-US" sz="2000" b="1" dirty="0"/>
              <a:t>C</a:t>
            </a:r>
            <a:r>
              <a:rPr lang="en-US" sz="2000" dirty="0"/>
              <a:t>. She didn’t check her </a:t>
            </a:r>
            <a:r>
              <a:rPr lang="en-US" sz="2000" dirty="0" err="1"/>
              <a:t>Instagram</a:t>
            </a:r>
            <a:r>
              <a:rPr lang="en-US" sz="2000" dirty="0"/>
              <a:t> newsfeed two days ago.</a:t>
            </a:r>
          </a:p>
          <a:p>
            <a:r>
              <a:rPr lang="en-US" sz="2000" dirty="0"/>
              <a:t>	</a:t>
            </a:r>
            <a:r>
              <a:rPr lang="en-US" sz="2000" b="1" dirty="0"/>
              <a:t>D</a:t>
            </a:r>
            <a:r>
              <a:rPr lang="en-US" sz="2000" dirty="0"/>
              <a:t>. She has checked her </a:t>
            </a:r>
            <a:r>
              <a:rPr lang="en-US" sz="2000" dirty="0" err="1"/>
              <a:t>Instagram</a:t>
            </a:r>
            <a:r>
              <a:rPr lang="en-US" sz="2000" dirty="0"/>
              <a:t> newsfeed for two days.</a:t>
            </a:r>
          </a:p>
          <a:p>
            <a:endParaRPr lang="en-US" sz="2000" b="1" dirty="0" smtClean="0"/>
          </a:p>
          <a:p>
            <a:r>
              <a:rPr lang="vi-VN" sz="2000" dirty="0" smtClean="0"/>
              <a:t>Kiến </a:t>
            </a:r>
            <a:r>
              <a:rPr lang="vi-VN" sz="2000" dirty="0"/>
              <a:t>thức: </a:t>
            </a:r>
            <a:r>
              <a:rPr lang="en-US" sz="2000" dirty="0" err="1"/>
              <a:t>Câu</a:t>
            </a:r>
            <a:r>
              <a:rPr lang="en-US" sz="2000" dirty="0"/>
              <a:t> </a:t>
            </a:r>
            <a:r>
              <a:rPr lang="en-US" sz="2000" dirty="0" err="1"/>
              <a:t>đồng</a:t>
            </a:r>
            <a:r>
              <a:rPr lang="en-US" sz="2000" dirty="0"/>
              <a:t> </a:t>
            </a:r>
            <a:r>
              <a:rPr lang="en-US" sz="2000" dirty="0" err="1"/>
              <a:t>nghĩa</a:t>
            </a:r>
            <a:r>
              <a:rPr lang="en-US" sz="2000" dirty="0"/>
              <a:t> – </a:t>
            </a:r>
            <a:r>
              <a:rPr lang="en-US" sz="2000" dirty="0" err="1"/>
              <a:t>Thì</a:t>
            </a:r>
            <a:r>
              <a:rPr lang="en-US" sz="2000" dirty="0"/>
              <a:t> </a:t>
            </a:r>
            <a:r>
              <a:rPr lang="en-US" sz="2000" dirty="0" err="1"/>
              <a:t>của</a:t>
            </a:r>
            <a:r>
              <a:rPr lang="en-US" sz="2000" dirty="0"/>
              <a:t> </a:t>
            </a:r>
            <a:r>
              <a:rPr lang="en-US" sz="2000" dirty="0" err="1"/>
              <a:t>động</a:t>
            </a:r>
            <a:r>
              <a:rPr lang="en-US" sz="2000" dirty="0"/>
              <a:t> </a:t>
            </a:r>
            <a:r>
              <a:rPr lang="en-US" sz="2000" dirty="0" err="1"/>
              <a:t>từ</a:t>
            </a:r>
            <a:endParaRPr lang="en-US" sz="2000" dirty="0"/>
          </a:p>
          <a:p>
            <a:r>
              <a:rPr lang="vi-VN" sz="2000" dirty="0"/>
              <a:t>Giải thích: </a:t>
            </a:r>
            <a:endParaRPr lang="en-US" sz="2000" dirty="0"/>
          </a:p>
          <a:p>
            <a:r>
              <a:rPr lang="en-US" sz="2000" dirty="0"/>
              <a:t>Ta </a:t>
            </a:r>
            <a:r>
              <a:rPr lang="en-US" sz="2000" dirty="0" err="1"/>
              <a:t>có</a:t>
            </a:r>
            <a:r>
              <a:rPr lang="en-US" sz="2000" dirty="0"/>
              <a:t> </a:t>
            </a:r>
            <a:r>
              <a:rPr lang="en-US" sz="2000" dirty="0" err="1"/>
              <a:t>công</a:t>
            </a:r>
            <a:r>
              <a:rPr lang="en-US" sz="2000" dirty="0"/>
              <a:t> </a:t>
            </a:r>
            <a:r>
              <a:rPr lang="en-US" sz="2000" dirty="0" err="1"/>
              <a:t>thức</a:t>
            </a:r>
            <a:r>
              <a:rPr lang="en-US" sz="2000" dirty="0"/>
              <a:t>:</a:t>
            </a:r>
          </a:p>
          <a:p>
            <a:r>
              <a:rPr lang="en-US" sz="2000" dirty="0"/>
              <a:t>	S + haven’t/ hasn’t + V- </a:t>
            </a:r>
            <a:r>
              <a:rPr lang="en-US" sz="2000" dirty="0" err="1"/>
              <a:t>pp</a:t>
            </a:r>
            <a:r>
              <a:rPr lang="en-US" sz="2000" dirty="0"/>
              <a:t> + O + for + time</a:t>
            </a:r>
          </a:p>
          <a:p>
            <a:r>
              <a:rPr lang="en-US" sz="2000" dirty="0"/>
              <a:t>	= S + (last) + V-simple past + O + time + ago</a:t>
            </a:r>
          </a:p>
          <a:p>
            <a:r>
              <a:rPr lang="en-US" sz="2000" dirty="0"/>
              <a:t>	= It’s + time + since + S + (last) + V-simple past + O</a:t>
            </a:r>
          </a:p>
          <a:p>
            <a:r>
              <a:rPr lang="en-US" sz="2000" dirty="0"/>
              <a:t>	= The last time + S + V-simple past + O + was + time + ago</a:t>
            </a:r>
          </a:p>
          <a:p>
            <a:r>
              <a:rPr lang="en-US" sz="2000" dirty="0" err="1"/>
              <a:t>Vậy</a:t>
            </a:r>
            <a:r>
              <a:rPr lang="en-US" sz="2000" dirty="0"/>
              <a:t> </a:t>
            </a:r>
            <a:r>
              <a:rPr lang="en-US" sz="2000" dirty="0" err="1"/>
              <a:t>đáp</a:t>
            </a:r>
            <a:r>
              <a:rPr lang="en-US" sz="2000" dirty="0"/>
              <a:t> </a:t>
            </a:r>
            <a:r>
              <a:rPr lang="en-US" sz="2000" dirty="0" err="1"/>
              <a:t>án</a:t>
            </a:r>
            <a:r>
              <a:rPr lang="en-US" sz="2000" dirty="0"/>
              <a:t> </a:t>
            </a:r>
            <a:r>
              <a:rPr lang="en-US" sz="2000" dirty="0" err="1"/>
              <a:t>đúng</a:t>
            </a:r>
            <a:r>
              <a:rPr lang="en-US" sz="2000" dirty="0"/>
              <a:t> </a:t>
            </a:r>
            <a:r>
              <a:rPr lang="en-US" sz="2000" dirty="0" err="1"/>
              <a:t>là</a:t>
            </a:r>
            <a:r>
              <a:rPr lang="en-US" sz="2000" dirty="0"/>
              <a:t> B</a:t>
            </a:r>
          </a:p>
          <a:p>
            <a:r>
              <a:rPr lang="en-US" sz="2000" dirty="0"/>
              <a:t>	She last checked her </a:t>
            </a:r>
            <a:r>
              <a:rPr lang="en-US" sz="2000" dirty="0" err="1"/>
              <a:t>Instagram</a:t>
            </a:r>
            <a:r>
              <a:rPr lang="en-US" sz="2000" dirty="0"/>
              <a:t> newsfeed two days ago.</a:t>
            </a:r>
          </a:p>
          <a:p>
            <a:r>
              <a:rPr lang="en-US" sz="2000" dirty="0"/>
              <a:t>	= B. She hasn’t checked her </a:t>
            </a:r>
            <a:r>
              <a:rPr lang="en-US" sz="2000" dirty="0" err="1"/>
              <a:t>Instagram</a:t>
            </a:r>
            <a:r>
              <a:rPr lang="en-US" sz="2000" dirty="0"/>
              <a:t> newsfeed for two days.</a:t>
            </a:r>
          </a:p>
          <a:p>
            <a:r>
              <a:rPr lang="en-US" sz="2000" dirty="0" err="1"/>
              <a:t>Tạm</a:t>
            </a:r>
            <a:r>
              <a:rPr lang="en-US" sz="2000" dirty="0"/>
              <a:t> </a:t>
            </a:r>
            <a:r>
              <a:rPr lang="en-US" sz="2000" dirty="0" err="1"/>
              <a:t>dịch</a:t>
            </a:r>
            <a:r>
              <a:rPr lang="en-US" sz="2000" dirty="0"/>
              <a:t>: </a:t>
            </a:r>
          </a:p>
          <a:p>
            <a:r>
              <a:rPr lang="en-US" sz="2000" dirty="0" err="1"/>
              <a:t>Cô</a:t>
            </a:r>
            <a:r>
              <a:rPr lang="en-US" sz="2000" dirty="0"/>
              <a:t> </a:t>
            </a:r>
            <a:r>
              <a:rPr lang="en-US" sz="2000" dirty="0" err="1"/>
              <a:t>ấy</a:t>
            </a:r>
            <a:r>
              <a:rPr lang="en-US" sz="2000" dirty="0"/>
              <a:t> </a:t>
            </a:r>
            <a:r>
              <a:rPr lang="en-US" sz="2000" dirty="0" err="1"/>
              <a:t>kiểm</a:t>
            </a:r>
            <a:r>
              <a:rPr lang="en-US" sz="2000" dirty="0"/>
              <a:t> </a:t>
            </a:r>
            <a:r>
              <a:rPr lang="en-US" sz="2000" dirty="0" err="1"/>
              <a:t>tra</a:t>
            </a:r>
            <a:r>
              <a:rPr lang="en-US" sz="2000" dirty="0"/>
              <a:t> </a:t>
            </a:r>
            <a:r>
              <a:rPr lang="en-US" sz="2000" dirty="0" err="1"/>
              <a:t>nguồn</a:t>
            </a:r>
            <a:r>
              <a:rPr lang="en-US" sz="2000" dirty="0"/>
              <a:t> </a:t>
            </a:r>
            <a:r>
              <a:rPr lang="en-US" sz="2000" dirty="0" err="1"/>
              <a:t>cấp</a:t>
            </a:r>
            <a:r>
              <a:rPr lang="en-US" sz="2000" dirty="0"/>
              <a:t> tin </a:t>
            </a:r>
            <a:r>
              <a:rPr lang="en-US" sz="2000" dirty="0" err="1"/>
              <a:t>tức</a:t>
            </a:r>
            <a:r>
              <a:rPr lang="en-US" sz="2000" dirty="0"/>
              <a:t> </a:t>
            </a:r>
            <a:r>
              <a:rPr lang="en-US" sz="2000" dirty="0" err="1"/>
              <a:t>Instagram</a:t>
            </a:r>
            <a:r>
              <a:rPr lang="en-US" sz="2000" dirty="0"/>
              <a:t> </a:t>
            </a:r>
            <a:r>
              <a:rPr lang="en-US" sz="2000" dirty="0" err="1"/>
              <a:t>của</a:t>
            </a:r>
            <a:r>
              <a:rPr lang="en-US" sz="2000" dirty="0"/>
              <a:t> </a:t>
            </a:r>
            <a:r>
              <a:rPr lang="en-US" sz="2000" dirty="0" err="1"/>
              <a:t>mình</a:t>
            </a:r>
            <a:r>
              <a:rPr lang="en-US" sz="2000" dirty="0"/>
              <a:t> </a:t>
            </a:r>
            <a:r>
              <a:rPr lang="en-US" sz="2000" dirty="0" err="1"/>
              <a:t>lần</a:t>
            </a:r>
            <a:r>
              <a:rPr lang="en-US" sz="2000" dirty="0"/>
              <a:t> </a:t>
            </a:r>
            <a:r>
              <a:rPr lang="en-US" sz="2000" dirty="0" err="1"/>
              <a:t>cuối</a:t>
            </a:r>
            <a:r>
              <a:rPr lang="en-US" sz="2000" dirty="0"/>
              <a:t> </a:t>
            </a:r>
            <a:r>
              <a:rPr lang="en-US" sz="2000" dirty="0" err="1"/>
              <a:t>cách</a:t>
            </a:r>
            <a:r>
              <a:rPr lang="en-US" sz="2000" dirty="0"/>
              <a:t> </a:t>
            </a:r>
            <a:r>
              <a:rPr lang="en-US" sz="2000" dirty="0" err="1"/>
              <a:t>đây</a:t>
            </a:r>
            <a:r>
              <a:rPr lang="en-US" sz="2000" dirty="0"/>
              <a:t> </a:t>
            </a:r>
            <a:r>
              <a:rPr lang="en-US" sz="2000" dirty="0" err="1"/>
              <a:t>hai</a:t>
            </a:r>
            <a:r>
              <a:rPr lang="en-US" sz="2000" dirty="0"/>
              <a:t> </a:t>
            </a:r>
            <a:r>
              <a:rPr lang="en-US" sz="2000" dirty="0" err="1"/>
              <a:t>ngày</a:t>
            </a:r>
            <a:r>
              <a:rPr lang="en-US" sz="2000" dirty="0"/>
              <a:t>.</a:t>
            </a:r>
          </a:p>
          <a:p>
            <a:r>
              <a:rPr lang="en-US" sz="2000" dirty="0"/>
              <a:t>= B. </a:t>
            </a:r>
            <a:r>
              <a:rPr lang="en-US" sz="2000" dirty="0" err="1"/>
              <a:t>Cô</a:t>
            </a:r>
            <a:r>
              <a:rPr lang="en-US" sz="2000" dirty="0"/>
              <a:t> </a:t>
            </a:r>
            <a:r>
              <a:rPr lang="en-US" sz="2000" dirty="0" err="1"/>
              <a:t>ấy</a:t>
            </a:r>
            <a:r>
              <a:rPr lang="en-US" sz="2000" dirty="0"/>
              <a:t> </a:t>
            </a:r>
            <a:r>
              <a:rPr lang="en-US" sz="2000" dirty="0" err="1"/>
              <a:t>đã</a:t>
            </a:r>
            <a:r>
              <a:rPr lang="en-US" sz="2000" dirty="0"/>
              <a:t> </a:t>
            </a:r>
            <a:r>
              <a:rPr lang="en-US" sz="2000" dirty="0" err="1"/>
              <a:t>không</a:t>
            </a:r>
            <a:r>
              <a:rPr lang="en-US" sz="2000" dirty="0"/>
              <a:t> </a:t>
            </a:r>
            <a:r>
              <a:rPr lang="en-US" sz="2000" dirty="0" err="1"/>
              <a:t>kiểm</a:t>
            </a:r>
            <a:r>
              <a:rPr lang="en-US" sz="2000" dirty="0"/>
              <a:t> </a:t>
            </a:r>
            <a:r>
              <a:rPr lang="en-US" sz="2000" dirty="0" err="1"/>
              <a:t>tra</a:t>
            </a:r>
            <a:r>
              <a:rPr lang="en-US" sz="2000" dirty="0"/>
              <a:t> </a:t>
            </a:r>
            <a:r>
              <a:rPr lang="en-US" sz="2000" dirty="0" err="1"/>
              <a:t>nguồn</a:t>
            </a:r>
            <a:r>
              <a:rPr lang="en-US" sz="2000" dirty="0"/>
              <a:t> </a:t>
            </a:r>
            <a:r>
              <a:rPr lang="en-US" sz="2000" dirty="0" err="1"/>
              <a:t>cấp</a:t>
            </a:r>
            <a:r>
              <a:rPr lang="en-US" sz="2000" dirty="0"/>
              <a:t> tin </a:t>
            </a:r>
            <a:r>
              <a:rPr lang="en-US" sz="2000" dirty="0" err="1"/>
              <a:t>tức</a:t>
            </a:r>
            <a:r>
              <a:rPr lang="en-US" sz="2000" dirty="0"/>
              <a:t> </a:t>
            </a:r>
            <a:r>
              <a:rPr lang="en-US" sz="2000" dirty="0" err="1"/>
              <a:t>Instagram</a:t>
            </a:r>
            <a:r>
              <a:rPr lang="en-US" sz="2000" dirty="0"/>
              <a:t> </a:t>
            </a:r>
            <a:r>
              <a:rPr lang="en-US" sz="2000" dirty="0" err="1"/>
              <a:t>của</a:t>
            </a:r>
            <a:r>
              <a:rPr lang="en-US" sz="2000" dirty="0"/>
              <a:t> </a:t>
            </a:r>
            <a:r>
              <a:rPr lang="en-US" sz="2000" dirty="0" err="1"/>
              <a:t>mình</a:t>
            </a:r>
            <a:r>
              <a:rPr lang="en-US" sz="2000" dirty="0"/>
              <a:t> </a:t>
            </a:r>
            <a:r>
              <a:rPr lang="en-US" sz="2000" dirty="0" err="1"/>
              <a:t>được</a:t>
            </a:r>
            <a:r>
              <a:rPr lang="en-US" sz="2000" dirty="0"/>
              <a:t> </a:t>
            </a:r>
            <a:r>
              <a:rPr lang="en-US" sz="2000" dirty="0" err="1"/>
              <a:t>hai</a:t>
            </a:r>
            <a:r>
              <a:rPr lang="en-US" sz="2000" dirty="0"/>
              <a:t> </a:t>
            </a:r>
            <a:r>
              <a:rPr lang="en-US" sz="2000" dirty="0" err="1"/>
              <a:t>ngày</a:t>
            </a:r>
            <a:r>
              <a:rPr lang="en-US" sz="2000" dirty="0"/>
              <a:t>.</a:t>
            </a:r>
          </a:p>
          <a:p>
            <a:endParaRPr lang="en-US" sz="2000" dirty="0"/>
          </a:p>
        </p:txBody>
      </p:sp>
      <p:sp>
        <p:nvSpPr>
          <p:cNvPr id="3" name="Oval 2"/>
          <p:cNvSpPr/>
          <p:nvPr/>
        </p:nvSpPr>
        <p:spPr>
          <a:xfrm>
            <a:off x="990600" y="9906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3083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anim calcmode="lin" valueType="num">
                                      <p:cBhvr additive="base">
                                        <p:cTn id="1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anim calcmode="lin" valueType="num">
                                      <p:cBhvr additive="base">
                                        <p:cTn id="1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 calcmode="lin" valueType="num">
                                      <p:cBhvr additive="base">
                                        <p:cTn id="1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anim calcmode="lin" valueType="num">
                                      <p:cBhvr additive="base">
                                        <p:cTn id="2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anim calcmode="lin" valueType="num">
                                      <p:cBhvr additive="base">
                                        <p:cTn id="2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anim calcmode="lin" valueType="num">
                                      <p:cBhvr additive="base">
                                        <p:cTn id="31"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3" end="13"/>
                                            </p:txEl>
                                          </p:spTgt>
                                        </p:tgtEl>
                                        <p:attrNameLst>
                                          <p:attrName>style.visibility</p:attrName>
                                        </p:attrNameLst>
                                      </p:cBhvr>
                                      <p:to>
                                        <p:strVal val="visible"/>
                                      </p:to>
                                    </p:set>
                                    <p:anim calcmode="lin" valueType="num">
                                      <p:cBhvr additive="base">
                                        <p:cTn id="35"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14" end="14"/>
                                            </p:txEl>
                                          </p:spTgt>
                                        </p:tgtEl>
                                        <p:attrNameLst>
                                          <p:attrName>style.visibility</p:attrName>
                                        </p:attrNameLst>
                                      </p:cBhvr>
                                      <p:to>
                                        <p:strVal val="visible"/>
                                      </p:to>
                                    </p:set>
                                    <p:anim calcmode="lin" valueType="num">
                                      <p:cBhvr additive="base">
                                        <p:cTn id="39"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4" end="14"/>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2">
                                            <p:txEl>
                                              <p:pRg st="15" end="15"/>
                                            </p:txEl>
                                          </p:spTgt>
                                        </p:tgtEl>
                                        <p:attrNameLst>
                                          <p:attrName>style.visibility</p:attrName>
                                        </p:attrNameLst>
                                      </p:cBhvr>
                                      <p:to>
                                        <p:strVal val="visible"/>
                                      </p:to>
                                    </p:set>
                                    <p:anim calcmode="lin" valueType="num">
                                      <p:cBhvr additive="base">
                                        <p:cTn id="43" dur="500" fill="hold"/>
                                        <p:tgtEl>
                                          <p:spTgt spid="2">
                                            <p:txEl>
                                              <p:pRg st="15" end="1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15" end="15"/>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2">
                                            <p:txEl>
                                              <p:pRg st="16" end="16"/>
                                            </p:txEl>
                                          </p:spTgt>
                                        </p:tgtEl>
                                        <p:attrNameLst>
                                          <p:attrName>style.visibility</p:attrName>
                                        </p:attrNameLst>
                                      </p:cBhvr>
                                      <p:to>
                                        <p:strVal val="visible"/>
                                      </p:to>
                                    </p:set>
                                    <p:anim calcmode="lin" valueType="num">
                                      <p:cBhvr additive="base">
                                        <p:cTn id="47" dur="500" fill="hold"/>
                                        <p:tgtEl>
                                          <p:spTgt spid="2">
                                            <p:txEl>
                                              <p:pRg st="16" end="1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
                                            <p:txEl>
                                              <p:pRg st="16" end="16"/>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2">
                                            <p:txEl>
                                              <p:pRg st="17" end="17"/>
                                            </p:txEl>
                                          </p:spTgt>
                                        </p:tgtEl>
                                        <p:attrNameLst>
                                          <p:attrName>style.visibility</p:attrName>
                                        </p:attrNameLst>
                                      </p:cBhvr>
                                      <p:to>
                                        <p:strVal val="visible"/>
                                      </p:to>
                                    </p:set>
                                    <p:anim calcmode="lin" valueType="num">
                                      <p:cBhvr additive="base">
                                        <p:cTn id="51" dur="500" fill="hold"/>
                                        <p:tgtEl>
                                          <p:spTgt spid="2">
                                            <p:txEl>
                                              <p:pRg st="17" end="17"/>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2">
                                            <p:txEl>
                                              <p:pRg st="17" end="17"/>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2">
                                            <p:txEl>
                                              <p:pRg st="18" end="18"/>
                                            </p:txEl>
                                          </p:spTgt>
                                        </p:tgtEl>
                                        <p:attrNameLst>
                                          <p:attrName>style.visibility</p:attrName>
                                        </p:attrNameLst>
                                      </p:cBhvr>
                                      <p:to>
                                        <p:strVal val="visible"/>
                                      </p:to>
                                    </p:set>
                                    <p:anim calcmode="lin" valueType="num">
                                      <p:cBhvr additive="base">
                                        <p:cTn id="55" dur="500" fill="hold"/>
                                        <p:tgtEl>
                                          <p:spTgt spid="2">
                                            <p:txEl>
                                              <p:pRg st="18" end="1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18" end="1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6" presetClass="entr" presetSubtype="16" fill="hold" grpId="0" nodeType="clickEffect">
                                  <p:stCondLst>
                                    <p:cond delay="0"/>
                                  </p:stCondLst>
                                  <p:childTnLst>
                                    <p:set>
                                      <p:cBhvr>
                                        <p:cTn id="60" dur="1" fill="hold">
                                          <p:stCondLst>
                                            <p:cond delay="0"/>
                                          </p:stCondLst>
                                        </p:cTn>
                                        <p:tgtEl>
                                          <p:spTgt spid="3"/>
                                        </p:tgtEl>
                                        <p:attrNameLst>
                                          <p:attrName>style.visibility</p:attrName>
                                        </p:attrNameLst>
                                      </p:cBhvr>
                                      <p:to>
                                        <p:strVal val="visible"/>
                                      </p:to>
                                    </p:set>
                                    <p:animEffect transition="in" filter="circle(in)">
                                      <p:cBhvr>
                                        <p:cTn id="61"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04800"/>
            <a:ext cx="8915400" cy="6740307"/>
          </a:xfrm>
          <a:prstGeom prst="rect">
            <a:avLst/>
          </a:prstGeom>
          <a:noFill/>
        </p:spPr>
        <p:txBody>
          <a:bodyPr wrap="square" rtlCol="0">
            <a:spAutoFit/>
          </a:bodyPr>
          <a:lstStyle/>
          <a:p>
            <a:r>
              <a:rPr lang="en-US" sz="2400" b="1" dirty="0"/>
              <a:t>Question 34</a:t>
            </a:r>
            <a:r>
              <a:rPr lang="en-US" sz="2400" dirty="0"/>
              <a:t>. </a:t>
            </a:r>
          </a:p>
          <a:p>
            <a:r>
              <a:rPr lang="en-US" sz="2400" dirty="0"/>
              <a:t>Since the 1980s, however, mobile have become a part of everyday life. (26) ________ they were initially seen as a status symbol for successful business people, mobile use has spread to include practically everyone in the developed world, old and young alike.</a:t>
            </a:r>
          </a:p>
          <a:p>
            <a:r>
              <a:rPr lang="en-US" sz="2400" b="1" dirty="0"/>
              <a:t>A</a:t>
            </a:r>
            <a:r>
              <a:rPr lang="en-US" sz="2400" dirty="0"/>
              <a:t>. Although	</a:t>
            </a:r>
            <a:r>
              <a:rPr lang="en-US" sz="2400" b="1" dirty="0"/>
              <a:t>B</a:t>
            </a:r>
            <a:r>
              <a:rPr lang="en-US" sz="2400" dirty="0"/>
              <a:t>. But	</a:t>
            </a:r>
            <a:r>
              <a:rPr lang="en-US" sz="2400" b="1" dirty="0"/>
              <a:t>C</a:t>
            </a:r>
            <a:r>
              <a:rPr lang="en-US" sz="2400" dirty="0"/>
              <a:t>. So	</a:t>
            </a:r>
            <a:r>
              <a:rPr lang="en-US" sz="2400" b="1" dirty="0"/>
              <a:t>D</a:t>
            </a:r>
            <a:r>
              <a:rPr lang="en-US" sz="2400" dirty="0"/>
              <a:t>. And</a:t>
            </a:r>
          </a:p>
          <a:p>
            <a:endParaRPr lang="en-US" sz="2400" b="1" dirty="0" smtClean="0"/>
          </a:p>
          <a:p>
            <a:r>
              <a:rPr lang="vi-VN" sz="2400" dirty="0" smtClean="0"/>
              <a:t>Kiến </a:t>
            </a:r>
            <a:r>
              <a:rPr lang="vi-VN" sz="2400" dirty="0"/>
              <a:t>thức : Đọc điền từ</a:t>
            </a:r>
            <a:endParaRPr lang="en-US" sz="2400" dirty="0"/>
          </a:p>
          <a:p>
            <a:r>
              <a:rPr lang="vi-VN" sz="2400" dirty="0"/>
              <a:t>Giải thích: </a:t>
            </a:r>
            <a:endParaRPr lang="en-US" sz="2400" dirty="0"/>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  </a:t>
            </a:r>
          </a:p>
          <a:p>
            <a:r>
              <a:rPr lang="en-US" sz="2400" dirty="0"/>
              <a:t>	A. Although: </a:t>
            </a:r>
            <a:r>
              <a:rPr lang="en-US" sz="2400" dirty="0" err="1"/>
              <a:t>mặc</a:t>
            </a:r>
            <a:r>
              <a:rPr lang="en-US" sz="2400" dirty="0"/>
              <a:t> </a:t>
            </a:r>
            <a:r>
              <a:rPr lang="en-US" sz="2400" dirty="0" err="1"/>
              <a:t>dù</a:t>
            </a:r>
            <a:r>
              <a:rPr lang="en-US" sz="2400" dirty="0"/>
              <a:t>	B. But: </a:t>
            </a:r>
            <a:r>
              <a:rPr lang="en-US" sz="2400" dirty="0" err="1"/>
              <a:t>nhưng</a:t>
            </a:r>
            <a:endParaRPr lang="en-US" sz="2400" dirty="0"/>
          </a:p>
          <a:p>
            <a:r>
              <a:rPr lang="en-US" sz="2400" dirty="0"/>
              <a:t>	C. So: </a:t>
            </a:r>
            <a:r>
              <a:rPr lang="en-US" sz="2400" dirty="0" err="1"/>
              <a:t>vì</a:t>
            </a:r>
            <a:r>
              <a:rPr lang="en-US" sz="2400" dirty="0"/>
              <a:t> </a:t>
            </a:r>
            <a:r>
              <a:rPr lang="en-US" sz="2400" dirty="0" err="1"/>
              <a:t>vậy</a:t>
            </a:r>
            <a:r>
              <a:rPr lang="en-US" sz="2400" dirty="0"/>
              <a:t>	D. And: </a:t>
            </a:r>
            <a:r>
              <a:rPr lang="en-US" sz="2400" dirty="0" err="1"/>
              <a:t>và</a:t>
            </a:r>
            <a:endParaRPr lang="en-US" sz="2400" dirty="0"/>
          </a:p>
          <a:p>
            <a:r>
              <a:rPr lang="en-US" sz="2400" dirty="0" err="1"/>
              <a:t>Tạm</a:t>
            </a:r>
            <a:r>
              <a:rPr lang="en-US" sz="2400" dirty="0"/>
              <a:t> </a:t>
            </a:r>
            <a:r>
              <a:rPr lang="en-US" sz="2400" dirty="0" err="1"/>
              <a:t>dịch</a:t>
            </a:r>
            <a:r>
              <a:rPr lang="en-US" sz="2400" dirty="0"/>
              <a:t>: </a:t>
            </a:r>
            <a:r>
              <a:rPr lang="en-US" sz="2400" dirty="0" err="1"/>
              <a:t>Tuy</a:t>
            </a:r>
            <a:r>
              <a:rPr lang="en-US" sz="2400" dirty="0"/>
              <a:t> </a:t>
            </a:r>
            <a:r>
              <a:rPr lang="en-US" sz="2400" dirty="0" err="1"/>
              <a:t>nhiên</a:t>
            </a:r>
            <a:r>
              <a:rPr lang="en-US" sz="2400" dirty="0"/>
              <a:t>, </a:t>
            </a:r>
            <a:r>
              <a:rPr lang="en-US" sz="2400" dirty="0" err="1"/>
              <a:t>kể</a:t>
            </a:r>
            <a:r>
              <a:rPr lang="en-US" sz="2400" dirty="0"/>
              <a:t> </a:t>
            </a:r>
            <a:r>
              <a:rPr lang="en-US" sz="2400" dirty="0" err="1"/>
              <a:t>từ</a:t>
            </a:r>
            <a:r>
              <a:rPr lang="en-US" sz="2400" dirty="0"/>
              <a:t> </a:t>
            </a:r>
            <a:r>
              <a:rPr lang="en-US" sz="2400" dirty="0" err="1"/>
              <a:t>những</a:t>
            </a:r>
            <a:r>
              <a:rPr lang="en-US" sz="2400" dirty="0"/>
              <a:t> </a:t>
            </a:r>
            <a:r>
              <a:rPr lang="en-US" sz="2400" dirty="0" err="1"/>
              <a:t>năm</a:t>
            </a:r>
            <a:r>
              <a:rPr lang="en-US" sz="2400" dirty="0"/>
              <a:t> 1980, </a:t>
            </a:r>
            <a:r>
              <a:rPr lang="en-US" sz="2400" dirty="0" err="1"/>
              <a:t>điện</a:t>
            </a:r>
            <a:r>
              <a:rPr lang="en-US" sz="2400" dirty="0"/>
              <a:t> </a:t>
            </a:r>
            <a:r>
              <a:rPr lang="en-US" sz="2400" dirty="0" err="1"/>
              <a:t>thoại</a:t>
            </a:r>
            <a:r>
              <a:rPr lang="en-US" sz="2400" dirty="0"/>
              <a:t> di </a:t>
            </a:r>
            <a:r>
              <a:rPr lang="en-US" sz="2400" dirty="0" err="1"/>
              <a:t>động</a:t>
            </a:r>
            <a:r>
              <a:rPr lang="en-US" sz="2400" dirty="0"/>
              <a:t> </a:t>
            </a:r>
            <a:r>
              <a:rPr lang="en-US" sz="2400" dirty="0" err="1"/>
              <a:t>đã</a:t>
            </a:r>
            <a:r>
              <a:rPr lang="en-US" sz="2400" dirty="0"/>
              <a:t> </a:t>
            </a:r>
            <a:r>
              <a:rPr lang="en-US" sz="2400" dirty="0" err="1"/>
              <a:t>trở</a:t>
            </a:r>
            <a:r>
              <a:rPr lang="en-US" sz="2400" dirty="0"/>
              <a:t> </a:t>
            </a:r>
            <a:r>
              <a:rPr lang="en-US" sz="2400" dirty="0" err="1"/>
              <a:t>thành</a:t>
            </a:r>
            <a:r>
              <a:rPr lang="en-US" sz="2400" dirty="0"/>
              <a:t> </a:t>
            </a:r>
            <a:r>
              <a:rPr lang="en-US" sz="2400" dirty="0" err="1"/>
              <a:t>một</a:t>
            </a:r>
            <a:r>
              <a:rPr lang="en-US" sz="2400" dirty="0"/>
              <a:t> </a:t>
            </a:r>
            <a:r>
              <a:rPr lang="en-US" sz="2400" dirty="0" err="1"/>
              <a:t>phần</a:t>
            </a:r>
            <a:r>
              <a:rPr lang="en-US" sz="2400" dirty="0"/>
              <a:t> </a:t>
            </a:r>
            <a:r>
              <a:rPr lang="en-US" sz="2400" dirty="0" err="1"/>
              <a:t>của</a:t>
            </a:r>
            <a:r>
              <a:rPr lang="en-US" sz="2400" dirty="0"/>
              <a:t> </a:t>
            </a:r>
            <a:r>
              <a:rPr lang="en-US" sz="2400" dirty="0" err="1"/>
              <a:t>cuộc</a:t>
            </a:r>
            <a:r>
              <a:rPr lang="en-US" sz="2400" dirty="0"/>
              <a:t> </a:t>
            </a:r>
            <a:r>
              <a:rPr lang="en-US" sz="2400" dirty="0" err="1"/>
              <a:t>sống</a:t>
            </a:r>
            <a:r>
              <a:rPr lang="en-US" sz="2400" dirty="0"/>
              <a:t> </a:t>
            </a:r>
            <a:r>
              <a:rPr lang="en-US" sz="2400" dirty="0" err="1"/>
              <a:t>hàng</a:t>
            </a:r>
            <a:r>
              <a:rPr lang="en-US" sz="2400" dirty="0"/>
              <a:t> </a:t>
            </a:r>
            <a:r>
              <a:rPr lang="en-US" sz="2400" dirty="0" err="1"/>
              <a:t>ngày</a:t>
            </a:r>
            <a:r>
              <a:rPr lang="en-US" sz="2400" dirty="0"/>
              <a:t>. </a:t>
            </a:r>
            <a:r>
              <a:rPr lang="en-US" sz="2400" dirty="0" err="1"/>
              <a:t>mặc</a:t>
            </a:r>
            <a:r>
              <a:rPr lang="en-US" sz="2400" dirty="0"/>
              <a:t> </a:t>
            </a:r>
            <a:r>
              <a:rPr lang="en-US" sz="2400" dirty="0" err="1"/>
              <a:t>dù</a:t>
            </a:r>
            <a:r>
              <a:rPr lang="en-US" sz="2400" dirty="0"/>
              <a:t> ban </a:t>
            </a:r>
            <a:r>
              <a:rPr lang="en-US" sz="2400" dirty="0" err="1"/>
              <a:t>đầu</a:t>
            </a:r>
            <a:r>
              <a:rPr lang="en-US" sz="2400" dirty="0"/>
              <a:t> </a:t>
            </a:r>
            <a:r>
              <a:rPr lang="en-US" sz="2400" dirty="0" err="1"/>
              <a:t>họ</a:t>
            </a:r>
            <a:r>
              <a:rPr lang="en-US" sz="2400" dirty="0"/>
              <a:t> </a:t>
            </a:r>
            <a:r>
              <a:rPr lang="en-US" sz="2400" dirty="0" err="1"/>
              <a:t>được</a:t>
            </a:r>
            <a:r>
              <a:rPr lang="en-US" sz="2400" dirty="0"/>
              <a:t> </a:t>
            </a:r>
            <a:r>
              <a:rPr lang="en-US" sz="2400" dirty="0" err="1"/>
              <a:t>coi</a:t>
            </a:r>
            <a:r>
              <a:rPr lang="en-US" sz="2400" dirty="0"/>
              <a:t> </a:t>
            </a:r>
            <a:r>
              <a:rPr lang="en-US" sz="2400" dirty="0" err="1"/>
              <a:t>là</a:t>
            </a:r>
            <a:r>
              <a:rPr lang="en-US" sz="2400" dirty="0"/>
              <a:t> </a:t>
            </a:r>
            <a:r>
              <a:rPr lang="en-US" sz="2400" dirty="0" err="1"/>
              <a:t>biểu</a:t>
            </a:r>
            <a:r>
              <a:rPr lang="en-US" sz="2400" dirty="0"/>
              <a:t> </a:t>
            </a:r>
            <a:r>
              <a:rPr lang="en-US" sz="2400" dirty="0" err="1"/>
              <a:t>tượng</a:t>
            </a:r>
            <a:r>
              <a:rPr lang="en-US" sz="2400" dirty="0"/>
              <a:t> </a:t>
            </a:r>
            <a:r>
              <a:rPr lang="en-US" sz="2400" dirty="0" err="1"/>
              <a:t>địa</a:t>
            </a:r>
            <a:r>
              <a:rPr lang="en-US" sz="2400" dirty="0"/>
              <a:t> </a:t>
            </a:r>
            <a:r>
              <a:rPr lang="en-US" sz="2400" dirty="0" err="1"/>
              <a:t>vị</a:t>
            </a:r>
            <a:r>
              <a:rPr lang="en-US" sz="2400" dirty="0"/>
              <a:t> </a:t>
            </a:r>
            <a:r>
              <a:rPr lang="en-US" sz="2400" dirty="0" err="1"/>
              <a:t>cho</a:t>
            </a:r>
            <a:r>
              <a:rPr lang="en-US" sz="2400" dirty="0"/>
              <a:t> </a:t>
            </a:r>
            <a:r>
              <a:rPr lang="en-US" sz="2400" dirty="0" err="1"/>
              <a:t>những</a:t>
            </a:r>
            <a:r>
              <a:rPr lang="en-US" sz="2400" dirty="0"/>
              <a:t> </a:t>
            </a:r>
            <a:r>
              <a:rPr lang="en-US" sz="2400" dirty="0" err="1"/>
              <a:t>doanh</a:t>
            </a:r>
            <a:r>
              <a:rPr lang="en-US" sz="2400" dirty="0"/>
              <a:t> </a:t>
            </a:r>
            <a:r>
              <a:rPr lang="en-US" sz="2400" dirty="0" err="1"/>
              <a:t>nhân</a:t>
            </a:r>
            <a:r>
              <a:rPr lang="en-US" sz="2400" dirty="0"/>
              <a:t> </a:t>
            </a:r>
            <a:r>
              <a:rPr lang="en-US" sz="2400" dirty="0" err="1"/>
              <a:t>thành</a:t>
            </a:r>
            <a:r>
              <a:rPr lang="en-US" sz="2400" dirty="0"/>
              <a:t> </a:t>
            </a:r>
            <a:r>
              <a:rPr lang="en-US" sz="2400" dirty="0" err="1"/>
              <a:t>đạt</a:t>
            </a:r>
            <a:r>
              <a:rPr lang="en-US" sz="2400" dirty="0"/>
              <a:t>, </a:t>
            </a:r>
            <a:r>
              <a:rPr lang="en-US" sz="2400" dirty="0" err="1"/>
              <a:t>nhưng</a:t>
            </a:r>
            <a:r>
              <a:rPr lang="en-US" sz="2400" dirty="0"/>
              <a:t> </a:t>
            </a:r>
            <a:r>
              <a:rPr lang="en-US" sz="2400" dirty="0" err="1"/>
              <a:t>việc</a:t>
            </a:r>
            <a:r>
              <a:rPr lang="en-US" sz="2400" dirty="0"/>
              <a:t> </a:t>
            </a:r>
            <a:r>
              <a:rPr lang="en-US" sz="2400" dirty="0" err="1"/>
              <a:t>sử</a:t>
            </a:r>
            <a:r>
              <a:rPr lang="en-US" sz="2400" dirty="0"/>
              <a:t> </a:t>
            </a:r>
            <a:r>
              <a:rPr lang="en-US" sz="2400" dirty="0" err="1"/>
              <a:t>dụng</a:t>
            </a:r>
            <a:r>
              <a:rPr lang="en-US" sz="2400" dirty="0"/>
              <a:t> </a:t>
            </a:r>
            <a:r>
              <a:rPr lang="en-US" sz="2400" dirty="0" err="1"/>
              <a:t>thiết</a:t>
            </a:r>
            <a:r>
              <a:rPr lang="en-US" sz="2400" dirty="0"/>
              <a:t> </a:t>
            </a:r>
            <a:r>
              <a:rPr lang="en-US" sz="2400" dirty="0" err="1"/>
              <a:t>bị</a:t>
            </a:r>
            <a:r>
              <a:rPr lang="en-US" sz="2400" dirty="0"/>
              <a:t> di </a:t>
            </a:r>
            <a:r>
              <a:rPr lang="en-US" sz="2400" dirty="0" err="1"/>
              <a:t>động</a:t>
            </a:r>
            <a:r>
              <a:rPr lang="en-US" sz="2400" dirty="0"/>
              <a:t> </a:t>
            </a:r>
            <a:r>
              <a:rPr lang="en-US" sz="2400" dirty="0" err="1"/>
              <a:t>đã</a:t>
            </a:r>
            <a:r>
              <a:rPr lang="en-US" sz="2400" dirty="0"/>
              <a:t> </a:t>
            </a:r>
            <a:r>
              <a:rPr lang="en-US" sz="2400" dirty="0" err="1"/>
              <a:t>lan</a:t>
            </a:r>
            <a:r>
              <a:rPr lang="en-US" sz="2400" dirty="0"/>
              <a:t> </a:t>
            </a:r>
            <a:r>
              <a:rPr lang="en-US" sz="2400" dirty="0" err="1"/>
              <a:t>rộng</a:t>
            </a:r>
            <a:r>
              <a:rPr lang="en-US" sz="2400" dirty="0"/>
              <a:t> </a:t>
            </a:r>
            <a:r>
              <a:rPr lang="en-US" sz="2400" dirty="0" err="1"/>
              <a:t>trên</a:t>
            </a:r>
            <a:r>
              <a:rPr lang="en-US" sz="2400" dirty="0"/>
              <a:t> </a:t>
            </a:r>
            <a:r>
              <a:rPr lang="en-US" sz="2400" dirty="0" err="1"/>
              <a:t>thực</a:t>
            </a:r>
            <a:r>
              <a:rPr lang="en-US" sz="2400" dirty="0"/>
              <a:t> </a:t>
            </a:r>
            <a:r>
              <a:rPr lang="en-US" sz="2400" dirty="0" err="1"/>
              <a:t>tế</a:t>
            </a:r>
            <a:r>
              <a:rPr lang="en-US" sz="2400" dirty="0"/>
              <a:t> </a:t>
            </a:r>
            <a:r>
              <a:rPr lang="en-US" sz="2400" dirty="0" err="1"/>
              <a:t>bao</a:t>
            </a:r>
            <a:r>
              <a:rPr lang="en-US" sz="2400" dirty="0"/>
              <a:t> </a:t>
            </a:r>
            <a:r>
              <a:rPr lang="en-US" sz="2400" dirty="0" err="1"/>
              <a:t>gồm</a:t>
            </a:r>
            <a:r>
              <a:rPr lang="en-US" sz="2400" dirty="0"/>
              <a:t> </a:t>
            </a:r>
            <a:r>
              <a:rPr lang="en-US" sz="2400" dirty="0" err="1"/>
              <a:t>tất</a:t>
            </a:r>
            <a:r>
              <a:rPr lang="en-US" sz="2400" dirty="0"/>
              <a:t> </a:t>
            </a:r>
            <a:r>
              <a:rPr lang="en-US" sz="2400" dirty="0" err="1"/>
              <a:t>cả</a:t>
            </a:r>
            <a:r>
              <a:rPr lang="en-US" sz="2400" dirty="0"/>
              <a:t> </a:t>
            </a:r>
            <a:r>
              <a:rPr lang="en-US" sz="2400" dirty="0" err="1"/>
              <a:t>mọi</a:t>
            </a:r>
            <a:r>
              <a:rPr lang="en-US" sz="2400" dirty="0"/>
              <a:t> </a:t>
            </a:r>
            <a:r>
              <a:rPr lang="en-US" sz="2400" dirty="0" err="1"/>
              <a:t>người</a:t>
            </a:r>
            <a:r>
              <a:rPr lang="en-US" sz="2400" dirty="0"/>
              <a:t> </a:t>
            </a:r>
            <a:r>
              <a:rPr lang="en-US" sz="2400" dirty="0" err="1"/>
              <a:t>trong</a:t>
            </a:r>
            <a:r>
              <a:rPr lang="en-US" sz="2400" dirty="0"/>
              <a:t> </a:t>
            </a:r>
            <a:r>
              <a:rPr lang="en-US" sz="2400" dirty="0" err="1"/>
              <a:t>thế</a:t>
            </a:r>
            <a:r>
              <a:rPr lang="en-US" sz="2400" dirty="0"/>
              <a:t> </a:t>
            </a:r>
            <a:r>
              <a:rPr lang="en-US" sz="2400" dirty="0" err="1"/>
              <a:t>giới</a:t>
            </a:r>
            <a:r>
              <a:rPr lang="en-US" sz="2400" dirty="0"/>
              <a:t> </a:t>
            </a:r>
            <a:r>
              <a:rPr lang="en-US" sz="2400" dirty="0" err="1"/>
              <a:t>phát</a:t>
            </a:r>
            <a:r>
              <a:rPr lang="en-US" sz="2400" dirty="0"/>
              <a:t> </a:t>
            </a:r>
            <a:r>
              <a:rPr lang="en-US" sz="2400" dirty="0" err="1"/>
              <a:t>triển</a:t>
            </a:r>
            <a:r>
              <a:rPr lang="en-US" sz="2400" dirty="0"/>
              <a:t>, </a:t>
            </a:r>
            <a:r>
              <a:rPr lang="en-US" sz="2400" dirty="0" err="1"/>
              <a:t>già</a:t>
            </a:r>
            <a:r>
              <a:rPr lang="en-US" sz="2400" dirty="0"/>
              <a:t> </a:t>
            </a:r>
            <a:r>
              <a:rPr lang="en-US" sz="2400" dirty="0" err="1"/>
              <a:t>và</a:t>
            </a:r>
            <a:r>
              <a:rPr lang="en-US" sz="2400" dirty="0"/>
              <a:t> </a:t>
            </a:r>
            <a:r>
              <a:rPr lang="en-US" sz="2400" dirty="0" err="1"/>
              <a:t>trẻ</a:t>
            </a:r>
            <a:r>
              <a:rPr lang="en-US" sz="2400" dirty="0"/>
              <a:t> </a:t>
            </a:r>
            <a:r>
              <a:rPr lang="en-US" sz="2400" dirty="0" err="1"/>
              <a:t>như</a:t>
            </a:r>
            <a:r>
              <a:rPr lang="en-US" sz="2400" dirty="0"/>
              <a:t> </a:t>
            </a:r>
            <a:r>
              <a:rPr lang="en-US" sz="2400" dirty="0" err="1"/>
              <a:t>nhau</a:t>
            </a:r>
            <a:r>
              <a:rPr lang="en-US" sz="2400" dirty="0"/>
              <a:t>.</a:t>
            </a:r>
          </a:p>
          <a:p>
            <a:endParaRPr lang="en-US" sz="2400" dirty="0"/>
          </a:p>
        </p:txBody>
      </p:sp>
      <p:sp>
        <p:nvSpPr>
          <p:cNvPr id="3" name="Oval 2"/>
          <p:cNvSpPr/>
          <p:nvPr/>
        </p:nvSpPr>
        <p:spPr>
          <a:xfrm>
            <a:off x="152400" y="2209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43378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Effect transition="in" filter="barn(inVertical)">
                                      <p:cBhvr>
                                        <p:cTn id="7" dur="500"/>
                                        <p:tgtEl>
                                          <p:spTgt spid="2">
                                            <p:txEl>
                                              <p:pRg st="4" end="4"/>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5" end="5"/>
                                            </p:txEl>
                                          </p:spTgt>
                                        </p:tgtEl>
                                        <p:attrNameLst>
                                          <p:attrName>style.visibility</p:attrName>
                                        </p:attrNameLst>
                                      </p:cBhvr>
                                      <p:to>
                                        <p:strVal val="visible"/>
                                      </p:to>
                                    </p:set>
                                    <p:animEffect transition="in" filter="barn(inVertical)">
                                      <p:cBhvr>
                                        <p:cTn id="10" dur="500"/>
                                        <p:tgtEl>
                                          <p:spTgt spid="2">
                                            <p:txEl>
                                              <p:pRg st="5" end="5"/>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animEffect transition="in" filter="barn(inVertical)">
                                      <p:cBhvr>
                                        <p:cTn id="13" dur="500"/>
                                        <p:tgtEl>
                                          <p:spTgt spid="2">
                                            <p:txEl>
                                              <p:pRg st="6" end="6"/>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2">
                                            <p:txEl>
                                              <p:pRg st="7" end="7"/>
                                            </p:txEl>
                                          </p:spTgt>
                                        </p:tgtEl>
                                        <p:attrNameLst>
                                          <p:attrName>style.visibility</p:attrName>
                                        </p:attrNameLst>
                                      </p:cBhvr>
                                      <p:to>
                                        <p:strVal val="visible"/>
                                      </p:to>
                                    </p:set>
                                    <p:animEffect transition="in" filter="barn(inVertical)">
                                      <p:cBhvr>
                                        <p:cTn id="16" dur="500"/>
                                        <p:tgtEl>
                                          <p:spTgt spid="2">
                                            <p:txEl>
                                              <p:pRg st="7" end="7"/>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animEffect transition="in" filter="barn(inVertical)">
                                      <p:cBhvr>
                                        <p:cTn id="19" dur="500"/>
                                        <p:tgtEl>
                                          <p:spTgt spid="2">
                                            <p:txEl>
                                              <p:pRg st="8" end="8"/>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2">
                                            <p:txEl>
                                              <p:pRg st="9" end="9"/>
                                            </p:txEl>
                                          </p:spTgt>
                                        </p:tgtEl>
                                        <p:attrNameLst>
                                          <p:attrName>style.visibility</p:attrName>
                                        </p:attrNameLst>
                                      </p:cBhvr>
                                      <p:to>
                                        <p:strVal val="visible"/>
                                      </p:to>
                                    </p:set>
                                    <p:animEffect transition="in" filter="barn(inVertical)">
                                      <p:cBhvr>
                                        <p:cTn id="22" dur="500"/>
                                        <p:tgtEl>
                                          <p:spTgt spid="2">
                                            <p:txEl>
                                              <p:pRg st="9" end="9"/>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1000"/>
                                        <p:tgtEl>
                                          <p:spTgt spid="3"/>
                                        </p:tgtEl>
                                      </p:cBhvr>
                                    </p:animEffect>
                                    <p:anim calcmode="lin" valueType="num">
                                      <p:cBhvr>
                                        <p:cTn id="28" dur="1000" fill="hold"/>
                                        <p:tgtEl>
                                          <p:spTgt spid="3"/>
                                        </p:tgtEl>
                                        <p:attrNameLst>
                                          <p:attrName>ppt_x</p:attrName>
                                        </p:attrNameLst>
                                      </p:cBhvr>
                                      <p:tavLst>
                                        <p:tav tm="0">
                                          <p:val>
                                            <p:strVal val="#ppt_x"/>
                                          </p:val>
                                        </p:tav>
                                        <p:tav tm="100000">
                                          <p:val>
                                            <p:strVal val="#ppt_x"/>
                                          </p:val>
                                        </p:tav>
                                      </p:tavLst>
                                    </p:anim>
                                    <p:anim calcmode="lin" valueType="num">
                                      <p:cBhvr>
                                        <p:cTn id="2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5618" y="20472"/>
            <a:ext cx="8686800" cy="7109639"/>
          </a:xfrm>
          <a:prstGeom prst="rect">
            <a:avLst/>
          </a:prstGeom>
          <a:noFill/>
        </p:spPr>
        <p:txBody>
          <a:bodyPr wrap="square" rtlCol="0">
            <a:spAutoFit/>
          </a:bodyPr>
          <a:lstStyle/>
          <a:p>
            <a:r>
              <a:rPr lang="en-US" sz="2400" b="1" dirty="0"/>
              <a:t>Question 35</a:t>
            </a:r>
            <a:r>
              <a:rPr lang="en-US" sz="2400" dirty="0"/>
              <a:t>. </a:t>
            </a:r>
          </a:p>
          <a:p>
            <a:r>
              <a:rPr lang="en-US" sz="2400" dirty="0"/>
              <a:t>Since the 1980s, however, mobile have become a part of everyday life. (26) ________ they were initially seen as a status symbol for successful business people, mobile use has spread to include practically everyone in the developed world, old and young alike</a:t>
            </a:r>
            <a:r>
              <a:rPr lang="en-US" sz="2400" dirty="0" smtClean="0"/>
              <a:t>.</a:t>
            </a:r>
            <a:r>
              <a:rPr lang="en-US" sz="2400" dirty="0"/>
              <a:t> The (27) ________ on social life has been enormous.</a:t>
            </a:r>
          </a:p>
          <a:p>
            <a:r>
              <a:rPr lang="en-US" sz="2400" b="1" dirty="0"/>
              <a:t>A</a:t>
            </a:r>
            <a:r>
              <a:rPr lang="en-US" sz="2400" dirty="0"/>
              <a:t>. result	</a:t>
            </a:r>
            <a:r>
              <a:rPr lang="en-US" sz="2400" b="1" dirty="0"/>
              <a:t>B</a:t>
            </a:r>
            <a:r>
              <a:rPr lang="en-US" sz="2400" dirty="0"/>
              <a:t>. impact	</a:t>
            </a:r>
            <a:r>
              <a:rPr lang="en-US" sz="2400" b="1" dirty="0"/>
              <a:t>C</a:t>
            </a:r>
            <a:r>
              <a:rPr lang="en-US" sz="2400" dirty="0"/>
              <a:t>. outcome	</a:t>
            </a:r>
            <a:r>
              <a:rPr lang="en-US" sz="2400" b="1" dirty="0"/>
              <a:t>D</a:t>
            </a:r>
            <a:r>
              <a:rPr lang="en-US" sz="2400" dirty="0"/>
              <a:t>. consequence</a:t>
            </a:r>
          </a:p>
          <a:p>
            <a:endParaRPr lang="en-US" sz="2400" b="1" dirty="0" smtClean="0"/>
          </a:p>
          <a:p>
            <a:r>
              <a:rPr lang="vi-VN" sz="2400" dirty="0" smtClean="0"/>
              <a:t>Kiến </a:t>
            </a:r>
            <a:r>
              <a:rPr lang="vi-VN" sz="2400" dirty="0"/>
              <a:t>thức : Đọc điền từ</a:t>
            </a:r>
            <a:endParaRPr lang="en-US" sz="2400" dirty="0"/>
          </a:p>
          <a:p>
            <a:r>
              <a:rPr lang="vi-VN" sz="2400" dirty="0"/>
              <a:t>Giải thích: </a:t>
            </a:r>
            <a:r>
              <a:rPr lang="en-US" sz="2400" dirty="0" err="1" smtClean="0"/>
              <a:t>Xét</a:t>
            </a:r>
            <a:r>
              <a:rPr lang="en-US" sz="2400" dirty="0" smtClean="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	 A. result (n): </a:t>
            </a:r>
            <a:r>
              <a:rPr lang="en-US" sz="2400" dirty="0" err="1"/>
              <a:t>kết</a:t>
            </a:r>
            <a:r>
              <a:rPr lang="en-US" sz="2400" dirty="0"/>
              <a:t> </a:t>
            </a:r>
            <a:r>
              <a:rPr lang="en-US" sz="2400" dirty="0" err="1"/>
              <a:t>quả</a:t>
            </a:r>
            <a:r>
              <a:rPr lang="en-US" sz="2400" dirty="0"/>
              <a:t>	B. impact (n): </a:t>
            </a:r>
            <a:r>
              <a:rPr lang="en-US" sz="2400" dirty="0" err="1"/>
              <a:t>ảnh</a:t>
            </a:r>
            <a:r>
              <a:rPr lang="en-US" sz="2400" dirty="0"/>
              <a:t> </a:t>
            </a:r>
            <a:r>
              <a:rPr lang="en-US" sz="2400" dirty="0" err="1"/>
              <a:t>hưởng</a:t>
            </a:r>
            <a:r>
              <a:rPr lang="en-US" sz="2400" dirty="0"/>
              <a:t>	</a:t>
            </a:r>
          </a:p>
          <a:p>
            <a:r>
              <a:rPr lang="en-US" sz="2400" dirty="0"/>
              <a:t>	C. outcome (n): </a:t>
            </a:r>
            <a:r>
              <a:rPr lang="en-US" sz="2400" dirty="0" err="1"/>
              <a:t>kết</a:t>
            </a:r>
            <a:r>
              <a:rPr lang="en-US" sz="2400" dirty="0"/>
              <a:t> </a:t>
            </a:r>
            <a:r>
              <a:rPr lang="en-US" sz="2400" dirty="0" err="1"/>
              <a:t>quả</a:t>
            </a:r>
            <a:r>
              <a:rPr lang="en-US" sz="2400" dirty="0"/>
              <a:t>	D. consequence (n): </a:t>
            </a:r>
            <a:r>
              <a:rPr lang="en-US" sz="2400" dirty="0" err="1"/>
              <a:t>hậu</a:t>
            </a:r>
            <a:r>
              <a:rPr lang="en-US" sz="2400" dirty="0"/>
              <a:t> </a:t>
            </a:r>
            <a:r>
              <a:rPr lang="en-US" sz="2400" dirty="0" err="1"/>
              <a:t>quả</a:t>
            </a:r>
            <a:endParaRPr lang="en-US" sz="2400" dirty="0"/>
          </a:p>
          <a:p>
            <a:r>
              <a:rPr lang="en-US" sz="2400" dirty="0"/>
              <a:t>Ta </a:t>
            </a:r>
            <a:r>
              <a:rPr lang="en-US" sz="2400" dirty="0" err="1"/>
              <a:t>thấy</a:t>
            </a:r>
            <a:r>
              <a:rPr lang="en-US" sz="2400" dirty="0"/>
              <a:t> </a:t>
            </a:r>
            <a:r>
              <a:rPr lang="en-US" sz="2400" dirty="0" err="1"/>
              <a:t>sau</a:t>
            </a:r>
            <a:r>
              <a:rPr lang="en-US" sz="2400" dirty="0"/>
              <a:t> </a:t>
            </a:r>
            <a:r>
              <a:rPr lang="en-US" sz="2400" dirty="0" err="1"/>
              <a:t>chỗ</a:t>
            </a:r>
            <a:r>
              <a:rPr lang="en-US" sz="2400" dirty="0"/>
              <a:t> </a:t>
            </a:r>
            <a:r>
              <a:rPr lang="en-US" sz="2400" dirty="0" err="1"/>
              <a:t>trống</a:t>
            </a:r>
            <a:r>
              <a:rPr lang="en-US" sz="2400" dirty="0"/>
              <a:t> </a:t>
            </a:r>
            <a:r>
              <a:rPr lang="en-US" sz="2400" dirty="0" err="1"/>
              <a:t>có</a:t>
            </a:r>
            <a:r>
              <a:rPr lang="en-US" sz="2400" dirty="0"/>
              <a:t> </a:t>
            </a:r>
            <a:r>
              <a:rPr lang="en-US" sz="2400" dirty="0" err="1"/>
              <a:t>giới</a:t>
            </a:r>
            <a:r>
              <a:rPr lang="en-US" sz="2400" dirty="0"/>
              <a:t> </a:t>
            </a:r>
            <a:r>
              <a:rPr lang="en-US" sz="2400" dirty="0" err="1"/>
              <a:t>từ</a:t>
            </a:r>
            <a:r>
              <a:rPr lang="en-US" sz="2400" dirty="0"/>
              <a:t> ON – (impact on …: </a:t>
            </a:r>
            <a:r>
              <a:rPr lang="en-US" sz="2400" dirty="0" err="1"/>
              <a:t>ảnh</a:t>
            </a:r>
            <a:r>
              <a:rPr lang="en-US" sz="2400" dirty="0"/>
              <a:t> </a:t>
            </a:r>
            <a:r>
              <a:rPr lang="en-US" sz="2400" dirty="0" err="1"/>
              <a:t>hưởng</a:t>
            </a:r>
            <a:r>
              <a:rPr lang="en-US" sz="2400" dirty="0"/>
              <a:t> </a:t>
            </a:r>
            <a:r>
              <a:rPr lang="en-US" sz="2400" dirty="0" err="1"/>
              <a:t>đến</a:t>
            </a:r>
            <a:r>
              <a:rPr lang="en-US" sz="2400" dirty="0"/>
              <a:t>)</a:t>
            </a:r>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B</a:t>
            </a:r>
          </a:p>
          <a:p>
            <a:r>
              <a:rPr lang="en-US" sz="2400" dirty="0" err="1"/>
              <a:t>Tạm</a:t>
            </a:r>
            <a:r>
              <a:rPr lang="en-US" sz="2400" dirty="0"/>
              <a:t> </a:t>
            </a:r>
            <a:r>
              <a:rPr lang="en-US" sz="2400" dirty="0" err="1"/>
              <a:t>dịch</a:t>
            </a:r>
            <a:r>
              <a:rPr lang="en-US" sz="2400" dirty="0"/>
              <a:t>: </a:t>
            </a:r>
            <a:r>
              <a:rPr lang="en-US" sz="2400" dirty="0" err="1"/>
              <a:t>Mặc</a:t>
            </a:r>
            <a:r>
              <a:rPr lang="en-US" sz="2400" dirty="0"/>
              <a:t> </a:t>
            </a:r>
            <a:r>
              <a:rPr lang="en-US" sz="2400" dirty="0" err="1"/>
              <a:t>dù</a:t>
            </a:r>
            <a:r>
              <a:rPr lang="en-US" sz="2400" dirty="0"/>
              <a:t> ban </a:t>
            </a:r>
            <a:r>
              <a:rPr lang="en-US" sz="2400" dirty="0" err="1"/>
              <a:t>đầu</a:t>
            </a:r>
            <a:r>
              <a:rPr lang="en-US" sz="2400" dirty="0"/>
              <a:t> </a:t>
            </a:r>
            <a:r>
              <a:rPr lang="en-US" sz="2400" dirty="0" err="1"/>
              <a:t>chúng</a:t>
            </a:r>
            <a:r>
              <a:rPr lang="en-US" sz="2400" dirty="0"/>
              <a:t> </a:t>
            </a:r>
            <a:r>
              <a:rPr lang="en-US" sz="2400" dirty="0" err="1"/>
              <a:t>được</a:t>
            </a:r>
            <a:r>
              <a:rPr lang="en-US" sz="2400" dirty="0"/>
              <a:t> </a:t>
            </a:r>
            <a:r>
              <a:rPr lang="en-US" sz="2400" dirty="0" err="1"/>
              <a:t>xem</a:t>
            </a:r>
            <a:r>
              <a:rPr lang="en-US" sz="2400" dirty="0"/>
              <a:t> </a:t>
            </a:r>
            <a:r>
              <a:rPr lang="en-US" sz="2400" dirty="0" err="1"/>
              <a:t>như</a:t>
            </a:r>
            <a:r>
              <a:rPr lang="en-US" sz="2400" dirty="0"/>
              <a:t> </a:t>
            </a:r>
            <a:r>
              <a:rPr lang="en-US" sz="2400" dirty="0" err="1"/>
              <a:t>một</a:t>
            </a:r>
            <a:r>
              <a:rPr lang="en-US" sz="2400" dirty="0"/>
              <a:t> </a:t>
            </a:r>
            <a:r>
              <a:rPr lang="en-US" sz="2400" dirty="0" err="1"/>
              <a:t>biểu</a:t>
            </a:r>
            <a:r>
              <a:rPr lang="en-US" sz="2400" dirty="0"/>
              <a:t> </a:t>
            </a:r>
            <a:r>
              <a:rPr lang="en-US" sz="2400" dirty="0" err="1"/>
              <a:t>tượng</a:t>
            </a:r>
            <a:r>
              <a:rPr lang="en-US" sz="2400" dirty="0"/>
              <a:t> </a:t>
            </a:r>
            <a:r>
              <a:rPr lang="en-US" sz="2400" dirty="0" err="1"/>
              <a:t>địa</a:t>
            </a:r>
            <a:r>
              <a:rPr lang="en-US" sz="2400" dirty="0"/>
              <a:t> </a:t>
            </a:r>
            <a:r>
              <a:rPr lang="en-US" sz="2400" dirty="0" err="1"/>
              <a:t>vị</a:t>
            </a:r>
            <a:r>
              <a:rPr lang="en-US" sz="2400" dirty="0"/>
              <a:t> </a:t>
            </a:r>
            <a:r>
              <a:rPr lang="en-US" sz="2400" dirty="0" err="1"/>
              <a:t>cho</a:t>
            </a:r>
            <a:r>
              <a:rPr lang="en-US" sz="2400" dirty="0"/>
              <a:t> </a:t>
            </a:r>
            <a:r>
              <a:rPr lang="en-US" sz="2400" dirty="0" err="1"/>
              <a:t>những</a:t>
            </a:r>
            <a:r>
              <a:rPr lang="en-US" sz="2400" dirty="0"/>
              <a:t> </a:t>
            </a:r>
            <a:r>
              <a:rPr lang="en-US" sz="2400" dirty="0" err="1"/>
              <a:t>doanh</a:t>
            </a:r>
            <a:r>
              <a:rPr lang="en-US" sz="2400" dirty="0"/>
              <a:t> </a:t>
            </a:r>
            <a:r>
              <a:rPr lang="en-US" sz="2400" dirty="0" err="1"/>
              <a:t>nhân</a:t>
            </a:r>
            <a:r>
              <a:rPr lang="en-US" sz="2400" dirty="0"/>
              <a:t> </a:t>
            </a:r>
            <a:r>
              <a:rPr lang="en-US" sz="2400" dirty="0" err="1"/>
              <a:t>thành</a:t>
            </a:r>
            <a:r>
              <a:rPr lang="en-US" sz="2400" dirty="0"/>
              <a:t> </a:t>
            </a:r>
            <a:r>
              <a:rPr lang="en-US" sz="2400" dirty="0" err="1"/>
              <a:t>đạt</a:t>
            </a:r>
            <a:r>
              <a:rPr lang="en-US" sz="2400" dirty="0"/>
              <a:t>, </a:t>
            </a:r>
            <a:r>
              <a:rPr lang="en-US" sz="2400" dirty="0" err="1"/>
              <a:t>nhưng</a:t>
            </a:r>
            <a:r>
              <a:rPr lang="en-US" sz="2400" dirty="0"/>
              <a:t> </a:t>
            </a:r>
            <a:r>
              <a:rPr lang="en-US" sz="2400" dirty="0" err="1"/>
              <a:t>việc</a:t>
            </a:r>
            <a:r>
              <a:rPr lang="en-US" sz="2400" dirty="0"/>
              <a:t> </a:t>
            </a:r>
            <a:r>
              <a:rPr lang="en-US" sz="2400" dirty="0" err="1"/>
              <a:t>sử</a:t>
            </a:r>
            <a:r>
              <a:rPr lang="en-US" sz="2400" dirty="0"/>
              <a:t> </a:t>
            </a:r>
            <a:r>
              <a:rPr lang="en-US" sz="2400" dirty="0" err="1"/>
              <a:t>dụng</a:t>
            </a:r>
            <a:r>
              <a:rPr lang="en-US" sz="2400" dirty="0"/>
              <a:t> </a:t>
            </a:r>
            <a:r>
              <a:rPr lang="en-US" sz="2400" dirty="0" err="1"/>
              <a:t>thiết</a:t>
            </a:r>
            <a:r>
              <a:rPr lang="en-US" sz="2400" dirty="0"/>
              <a:t> </a:t>
            </a:r>
            <a:r>
              <a:rPr lang="en-US" sz="2400" dirty="0" err="1"/>
              <a:t>bị</a:t>
            </a:r>
            <a:r>
              <a:rPr lang="en-US" sz="2400" dirty="0"/>
              <a:t> di </a:t>
            </a:r>
            <a:r>
              <a:rPr lang="en-US" sz="2400" dirty="0" err="1"/>
              <a:t>động</a:t>
            </a:r>
            <a:r>
              <a:rPr lang="en-US" sz="2400" dirty="0"/>
              <a:t> </a:t>
            </a:r>
            <a:r>
              <a:rPr lang="en-US" sz="2400" dirty="0" err="1"/>
              <a:t>đã</a:t>
            </a:r>
            <a:r>
              <a:rPr lang="en-US" sz="2400" dirty="0"/>
              <a:t> </a:t>
            </a:r>
            <a:r>
              <a:rPr lang="en-US" sz="2400" dirty="0" err="1"/>
              <a:t>lan</a:t>
            </a:r>
            <a:r>
              <a:rPr lang="en-US" sz="2400" dirty="0"/>
              <a:t> </a:t>
            </a:r>
            <a:r>
              <a:rPr lang="en-US" sz="2400" dirty="0" err="1"/>
              <a:t>rộng</a:t>
            </a:r>
            <a:r>
              <a:rPr lang="en-US" sz="2400" dirty="0"/>
              <a:t> </a:t>
            </a:r>
            <a:r>
              <a:rPr lang="en-US" sz="2400" dirty="0" err="1"/>
              <a:t>đến</a:t>
            </a:r>
            <a:r>
              <a:rPr lang="en-US" sz="2400" dirty="0"/>
              <a:t> </a:t>
            </a:r>
            <a:r>
              <a:rPr lang="en-US" sz="2400" dirty="0" err="1"/>
              <a:t>hầu</a:t>
            </a:r>
            <a:r>
              <a:rPr lang="en-US" sz="2400" dirty="0"/>
              <a:t> </a:t>
            </a:r>
            <a:r>
              <a:rPr lang="en-US" sz="2400" dirty="0" err="1"/>
              <a:t>hết</a:t>
            </a:r>
            <a:r>
              <a:rPr lang="en-US" sz="2400" dirty="0"/>
              <a:t> </a:t>
            </a:r>
            <a:r>
              <a:rPr lang="en-US" sz="2400" dirty="0" err="1"/>
              <a:t>mọi</a:t>
            </a:r>
            <a:r>
              <a:rPr lang="en-US" sz="2400" dirty="0"/>
              <a:t> </a:t>
            </a:r>
            <a:r>
              <a:rPr lang="en-US" sz="2400" dirty="0" err="1"/>
              <a:t>người</a:t>
            </a:r>
            <a:r>
              <a:rPr lang="en-US" sz="2400" dirty="0"/>
              <a:t> ở </a:t>
            </a:r>
            <a:r>
              <a:rPr lang="en-US" sz="2400" dirty="0" err="1"/>
              <a:t>các</a:t>
            </a:r>
            <a:r>
              <a:rPr lang="en-US" sz="2400" dirty="0"/>
              <a:t> </a:t>
            </a:r>
            <a:r>
              <a:rPr lang="en-US" sz="2400" dirty="0" err="1"/>
              <a:t>nước</a:t>
            </a:r>
            <a:r>
              <a:rPr lang="en-US" sz="2400" dirty="0"/>
              <a:t> </a:t>
            </a:r>
            <a:r>
              <a:rPr lang="en-US" sz="2400" dirty="0" err="1"/>
              <a:t>phát</a:t>
            </a:r>
            <a:r>
              <a:rPr lang="en-US" sz="2400" dirty="0"/>
              <a:t> </a:t>
            </a:r>
            <a:r>
              <a:rPr lang="en-US" sz="2400" dirty="0" err="1"/>
              <a:t>triển</a:t>
            </a:r>
            <a:r>
              <a:rPr lang="en-US" sz="2400" dirty="0"/>
              <a:t>, </a:t>
            </a:r>
            <a:r>
              <a:rPr lang="en-US" sz="2400" dirty="0" err="1"/>
              <a:t>già</a:t>
            </a:r>
            <a:r>
              <a:rPr lang="en-US" sz="2400" dirty="0"/>
              <a:t> hay </a:t>
            </a:r>
            <a:r>
              <a:rPr lang="en-US" sz="2400" dirty="0" err="1"/>
              <a:t>trẻ</a:t>
            </a:r>
            <a:r>
              <a:rPr lang="en-US" sz="2400" dirty="0"/>
              <a:t>. </a:t>
            </a:r>
            <a:r>
              <a:rPr lang="en-US" sz="2400" dirty="0" err="1"/>
              <a:t>Ảnh</a:t>
            </a:r>
            <a:r>
              <a:rPr lang="en-US" sz="2400" dirty="0"/>
              <a:t> </a:t>
            </a:r>
            <a:r>
              <a:rPr lang="en-US" sz="2400" dirty="0" err="1"/>
              <a:t>hưởng</a:t>
            </a:r>
            <a:r>
              <a:rPr lang="en-US" sz="2400" dirty="0"/>
              <a:t> to </a:t>
            </a:r>
            <a:r>
              <a:rPr lang="en-US" sz="2400" dirty="0" err="1"/>
              <a:t>lớn</a:t>
            </a:r>
            <a:r>
              <a:rPr lang="en-US" sz="2400" dirty="0"/>
              <a:t> </a:t>
            </a:r>
            <a:r>
              <a:rPr lang="en-US" sz="2400" dirty="0" err="1"/>
              <a:t>đến</a:t>
            </a:r>
            <a:r>
              <a:rPr lang="en-US" sz="2400" dirty="0"/>
              <a:t> </a:t>
            </a:r>
            <a:r>
              <a:rPr lang="en-US" sz="2400" dirty="0" err="1"/>
              <a:t>đời</a:t>
            </a:r>
            <a:r>
              <a:rPr lang="en-US" sz="2400" dirty="0"/>
              <a:t> </a:t>
            </a:r>
            <a:r>
              <a:rPr lang="en-US" sz="2400" dirty="0" err="1"/>
              <a:t>sống</a:t>
            </a:r>
            <a:r>
              <a:rPr lang="en-US" sz="2400" dirty="0"/>
              <a:t> </a:t>
            </a:r>
            <a:r>
              <a:rPr lang="en-US" sz="2400" dirty="0" err="1"/>
              <a:t>xã</a:t>
            </a:r>
            <a:r>
              <a:rPr lang="en-US" sz="2400" dirty="0"/>
              <a:t> </a:t>
            </a:r>
            <a:r>
              <a:rPr lang="en-US" sz="2400" dirty="0" err="1"/>
              <a:t>hội</a:t>
            </a:r>
            <a:r>
              <a:rPr lang="en-US" sz="2400" dirty="0"/>
              <a:t>.</a:t>
            </a:r>
          </a:p>
          <a:p>
            <a:endParaRPr lang="en-US" sz="2400" dirty="0"/>
          </a:p>
        </p:txBody>
      </p:sp>
      <p:sp>
        <p:nvSpPr>
          <p:cNvPr id="3" name="Oval 2"/>
          <p:cNvSpPr/>
          <p:nvPr/>
        </p:nvSpPr>
        <p:spPr>
          <a:xfrm>
            <a:off x="1981200" y="22860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43829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Effect transition="in" filter="barn(inVertical)">
                                      <p:cBhvr>
                                        <p:cTn id="7" dur="500"/>
                                        <p:tgtEl>
                                          <p:spTgt spid="2">
                                            <p:txEl>
                                              <p:pRg st="4" end="4"/>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5" end="5"/>
                                            </p:txEl>
                                          </p:spTgt>
                                        </p:tgtEl>
                                        <p:attrNameLst>
                                          <p:attrName>style.visibility</p:attrName>
                                        </p:attrNameLst>
                                      </p:cBhvr>
                                      <p:to>
                                        <p:strVal val="visible"/>
                                      </p:to>
                                    </p:set>
                                    <p:animEffect transition="in" filter="barn(inVertical)">
                                      <p:cBhvr>
                                        <p:cTn id="10" dur="500"/>
                                        <p:tgtEl>
                                          <p:spTgt spid="2">
                                            <p:txEl>
                                              <p:pRg st="5" end="5"/>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animEffect transition="in" filter="barn(inVertical)">
                                      <p:cBhvr>
                                        <p:cTn id="13" dur="500"/>
                                        <p:tgtEl>
                                          <p:spTgt spid="2">
                                            <p:txEl>
                                              <p:pRg st="6" end="6"/>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2">
                                            <p:txEl>
                                              <p:pRg st="7" end="7"/>
                                            </p:txEl>
                                          </p:spTgt>
                                        </p:tgtEl>
                                        <p:attrNameLst>
                                          <p:attrName>style.visibility</p:attrName>
                                        </p:attrNameLst>
                                      </p:cBhvr>
                                      <p:to>
                                        <p:strVal val="visible"/>
                                      </p:to>
                                    </p:set>
                                    <p:animEffect transition="in" filter="barn(inVertical)">
                                      <p:cBhvr>
                                        <p:cTn id="16" dur="500"/>
                                        <p:tgtEl>
                                          <p:spTgt spid="2">
                                            <p:txEl>
                                              <p:pRg st="7" end="7"/>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animEffect transition="in" filter="barn(inVertical)">
                                      <p:cBhvr>
                                        <p:cTn id="19" dur="500"/>
                                        <p:tgtEl>
                                          <p:spTgt spid="2">
                                            <p:txEl>
                                              <p:pRg st="8" end="8"/>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2">
                                            <p:txEl>
                                              <p:pRg st="9" end="9"/>
                                            </p:txEl>
                                          </p:spTgt>
                                        </p:tgtEl>
                                        <p:attrNameLst>
                                          <p:attrName>style.visibility</p:attrName>
                                        </p:attrNameLst>
                                      </p:cBhvr>
                                      <p:to>
                                        <p:strVal val="visible"/>
                                      </p:to>
                                    </p:set>
                                    <p:animEffect transition="in" filter="barn(inVertical)">
                                      <p:cBhvr>
                                        <p:cTn id="22" dur="500"/>
                                        <p:tgtEl>
                                          <p:spTgt spid="2">
                                            <p:txEl>
                                              <p:pRg st="9" end="9"/>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2">
                                            <p:txEl>
                                              <p:pRg st="10" end="10"/>
                                            </p:txEl>
                                          </p:spTgt>
                                        </p:tgtEl>
                                        <p:attrNameLst>
                                          <p:attrName>style.visibility</p:attrName>
                                        </p:attrNameLst>
                                      </p:cBhvr>
                                      <p:to>
                                        <p:strVal val="visible"/>
                                      </p:to>
                                    </p:set>
                                    <p:animEffect transition="in" filter="barn(inVertical)">
                                      <p:cBhvr>
                                        <p:cTn id="25" dur="500"/>
                                        <p:tgtEl>
                                          <p:spTgt spid="2">
                                            <p:txEl>
                                              <p:pRg st="10" end="1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wipe(down)">
                                      <p:cBhvr>
                                        <p:cTn id="3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49" y="53454"/>
            <a:ext cx="8915400" cy="7201972"/>
          </a:xfrm>
          <a:prstGeom prst="rect">
            <a:avLst/>
          </a:prstGeom>
          <a:noFill/>
        </p:spPr>
        <p:txBody>
          <a:bodyPr wrap="square" rtlCol="0">
            <a:spAutoFit/>
          </a:bodyPr>
          <a:lstStyle/>
          <a:p>
            <a:r>
              <a:rPr lang="en-US" sz="2200" b="1" dirty="0"/>
              <a:t>Question 36</a:t>
            </a:r>
            <a:r>
              <a:rPr lang="en-US" sz="2200" dirty="0"/>
              <a:t>. </a:t>
            </a:r>
          </a:p>
          <a:p>
            <a:r>
              <a:rPr lang="en-US" sz="2200" dirty="0"/>
              <a:t>We have got used to the idea of having constantly changed social plans, (28) ________ a quick phone call is all takes to rearrange things.</a:t>
            </a:r>
          </a:p>
          <a:p>
            <a:r>
              <a:rPr lang="en-US" sz="2200" b="1" dirty="0"/>
              <a:t>A</a:t>
            </a:r>
            <a:r>
              <a:rPr lang="en-US" sz="2200" dirty="0"/>
              <a:t>. who	</a:t>
            </a:r>
            <a:r>
              <a:rPr lang="en-US" sz="2200" b="1" dirty="0"/>
              <a:t>B</a:t>
            </a:r>
            <a:r>
              <a:rPr lang="en-US" sz="2200" dirty="0"/>
              <a:t>. where	</a:t>
            </a:r>
            <a:r>
              <a:rPr lang="en-US" sz="2200" b="1" dirty="0"/>
              <a:t>C</a:t>
            </a:r>
            <a:r>
              <a:rPr lang="en-US" sz="2200" dirty="0"/>
              <a:t>. when 	</a:t>
            </a:r>
            <a:r>
              <a:rPr lang="en-US" sz="2200" b="1" dirty="0"/>
              <a:t>D</a:t>
            </a:r>
            <a:r>
              <a:rPr lang="en-US" sz="2200" dirty="0"/>
              <a:t>. that</a:t>
            </a:r>
          </a:p>
          <a:p>
            <a:endParaRPr lang="en-US" sz="2200" b="1" dirty="0" smtClean="0"/>
          </a:p>
          <a:p>
            <a:r>
              <a:rPr lang="vi-VN" sz="2200" dirty="0" smtClean="0"/>
              <a:t>Kiến </a:t>
            </a:r>
            <a:r>
              <a:rPr lang="vi-VN" sz="2200" dirty="0"/>
              <a:t>thức : Đọc điền từ</a:t>
            </a:r>
            <a:r>
              <a:rPr lang="en-US" sz="2200" dirty="0"/>
              <a:t> </a:t>
            </a:r>
          </a:p>
          <a:p>
            <a:r>
              <a:rPr lang="vi-VN" sz="2200" dirty="0"/>
              <a:t>Giải thích: </a:t>
            </a:r>
            <a:endParaRPr lang="en-US" sz="2200" dirty="0"/>
          </a:p>
          <a:p>
            <a:r>
              <a:rPr lang="en-US" sz="2200" dirty="0" err="1"/>
              <a:t>Xét</a:t>
            </a:r>
            <a:r>
              <a:rPr lang="en-US" sz="2200" dirty="0"/>
              <a:t> </a:t>
            </a:r>
            <a:r>
              <a:rPr lang="en-US" sz="2200" dirty="0" err="1"/>
              <a:t>các</a:t>
            </a:r>
            <a:r>
              <a:rPr lang="en-US" sz="2200" dirty="0"/>
              <a:t> </a:t>
            </a:r>
            <a:r>
              <a:rPr lang="en-US" sz="2200" dirty="0" err="1"/>
              <a:t>đáp</a:t>
            </a:r>
            <a:r>
              <a:rPr lang="en-US" sz="2200" dirty="0"/>
              <a:t> </a:t>
            </a:r>
            <a:r>
              <a:rPr lang="en-US" sz="2200" dirty="0" err="1"/>
              <a:t>án</a:t>
            </a:r>
            <a:r>
              <a:rPr lang="en-US" sz="2200" dirty="0"/>
              <a:t>:</a:t>
            </a:r>
          </a:p>
          <a:p>
            <a:r>
              <a:rPr lang="en-US" sz="2200" dirty="0"/>
              <a:t>A. who: </a:t>
            </a:r>
            <a:r>
              <a:rPr lang="en-US" sz="2200" dirty="0" err="1"/>
              <a:t>thay</a:t>
            </a:r>
            <a:r>
              <a:rPr lang="en-US" sz="2200" dirty="0"/>
              <a:t> </a:t>
            </a:r>
            <a:r>
              <a:rPr lang="en-US" sz="2200" dirty="0" err="1"/>
              <a:t>thế</a:t>
            </a:r>
            <a:r>
              <a:rPr lang="en-US" sz="2200" dirty="0"/>
              <a:t> </a:t>
            </a:r>
            <a:r>
              <a:rPr lang="en-US" sz="2200" dirty="0" err="1"/>
              <a:t>cho</a:t>
            </a:r>
            <a:r>
              <a:rPr lang="en-US" sz="2200" dirty="0"/>
              <a:t> </a:t>
            </a:r>
            <a:r>
              <a:rPr lang="en-US" sz="2200" dirty="0" err="1"/>
              <a:t>danh</a:t>
            </a:r>
            <a:r>
              <a:rPr lang="en-US" sz="2200" dirty="0"/>
              <a:t> </a:t>
            </a:r>
            <a:r>
              <a:rPr lang="en-US" sz="2200" dirty="0" err="1"/>
              <a:t>từ</a:t>
            </a:r>
            <a:r>
              <a:rPr lang="en-US" sz="2200" dirty="0"/>
              <a:t> </a:t>
            </a:r>
            <a:r>
              <a:rPr lang="en-US" sz="2200" dirty="0" err="1"/>
              <a:t>chỉ</a:t>
            </a:r>
            <a:r>
              <a:rPr lang="en-US" sz="2200" dirty="0"/>
              <a:t> </a:t>
            </a:r>
            <a:r>
              <a:rPr lang="en-US" sz="2200" dirty="0" err="1"/>
              <a:t>người</a:t>
            </a:r>
            <a:r>
              <a:rPr lang="en-US" sz="2200" dirty="0"/>
              <a:t> </a:t>
            </a:r>
            <a:r>
              <a:rPr lang="en-US" sz="2200" dirty="0" err="1"/>
              <a:t>có</a:t>
            </a:r>
            <a:r>
              <a:rPr lang="en-US" sz="2200" dirty="0"/>
              <a:t> </a:t>
            </a:r>
            <a:r>
              <a:rPr lang="en-US" sz="2200" dirty="0" err="1"/>
              <a:t>chức</a:t>
            </a:r>
            <a:r>
              <a:rPr lang="en-US" sz="2200" dirty="0"/>
              <a:t> </a:t>
            </a:r>
            <a:r>
              <a:rPr lang="en-US" sz="2200" dirty="0" err="1"/>
              <a:t>năng</a:t>
            </a:r>
            <a:r>
              <a:rPr lang="en-US" sz="2200" dirty="0"/>
              <a:t> </a:t>
            </a:r>
            <a:r>
              <a:rPr lang="en-US" sz="2200" dirty="0" err="1"/>
              <a:t>làm</a:t>
            </a:r>
            <a:r>
              <a:rPr lang="en-US" sz="2200" dirty="0"/>
              <a:t> </a:t>
            </a:r>
            <a:r>
              <a:rPr lang="en-US" sz="2200" dirty="0" err="1"/>
              <a:t>chủ</a:t>
            </a:r>
            <a:r>
              <a:rPr lang="en-US" sz="2200" dirty="0"/>
              <a:t> </a:t>
            </a:r>
            <a:r>
              <a:rPr lang="en-US" sz="2200" dirty="0" err="1"/>
              <a:t>ngữ</a:t>
            </a:r>
            <a:r>
              <a:rPr lang="en-US" sz="2200" dirty="0"/>
              <a:t> </a:t>
            </a:r>
            <a:r>
              <a:rPr lang="en-US" sz="2200" dirty="0" err="1"/>
              <a:t>hoặc</a:t>
            </a:r>
            <a:r>
              <a:rPr lang="en-US" sz="2200" dirty="0"/>
              <a:t> </a:t>
            </a:r>
            <a:r>
              <a:rPr lang="en-US" sz="2200" dirty="0" err="1"/>
              <a:t>tân</a:t>
            </a:r>
            <a:r>
              <a:rPr lang="en-US" sz="2200" dirty="0"/>
              <a:t> </a:t>
            </a:r>
            <a:r>
              <a:rPr lang="en-US" sz="2200" dirty="0" err="1"/>
              <a:t>ngữ</a:t>
            </a:r>
            <a:r>
              <a:rPr lang="en-US" sz="2200" dirty="0"/>
              <a:t> </a:t>
            </a:r>
            <a:r>
              <a:rPr lang="en-US" sz="2200" dirty="0" err="1"/>
              <a:t>trong</a:t>
            </a:r>
            <a:r>
              <a:rPr lang="en-US" sz="2200" dirty="0"/>
              <a:t> </a:t>
            </a:r>
            <a:r>
              <a:rPr lang="en-US" sz="2200" dirty="0" err="1"/>
              <a:t>mệnh</a:t>
            </a:r>
            <a:r>
              <a:rPr lang="en-US" sz="2200" dirty="0"/>
              <a:t> </a:t>
            </a:r>
            <a:r>
              <a:rPr lang="en-US" sz="2200" dirty="0" err="1"/>
              <a:t>đề</a:t>
            </a:r>
            <a:r>
              <a:rPr lang="en-US" sz="2200" dirty="0"/>
              <a:t> </a:t>
            </a:r>
            <a:r>
              <a:rPr lang="en-US" sz="2200" dirty="0" err="1"/>
              <a:t>quan</a:t>
            </a:r>
            <a:r>
              <a:rPr lang="en-US" sz="2200" dirty="0"/>
              <a:t> </a:t>
            </a:r>
            <a:r>
              <a:rPr lang="en-US" sz="2200" dirty="0" err="1"/>
              <a:t>hệ</a:t>
            </a:r>
            <a:r>
              <a:rPr lang="en-US" sz="2200" dirty="0"/>
              <a:t>.</a:t>
            </a:r>
          </a:p>
          <a:p>
            <a:r>
              <a:rPr lang="en-US" sz="2200" dirty="0"/>
              <a:t>B. where: </a:t>
            </a:r>
            <a:r>
              <a:rPr lang="en-US" sz="2200" dirty="0" err="1"/>
              <a:t>thay</a:t>
            </a:r>
            <a:r>
              <a:rPr lang="en-US" sz="2200" dirty="0"/>
              <a:t> </a:t>
            </a:r>
            <a:r>
              <a:rPr lang="en-US" sz="2200" dirty="0" err="1"/>
              <a:t>thế</a:t>
            </a:r>
            <a:r>
              <a:rPr lang="en-US" sz="2200" dirty="0"/>
              <a:t> </a:t>
            </a:r>
            <a:r>
              <a:rPr lang="en-US" sz="2200" dirty="0" err="1"/>
              <a:t>cho</a:t>
            </a:r>
            <a:r>
              <a:rPr lang="en-US" sz="2200" dirty="0"/>
              <a:t> </a:t>
            </a:r>
            <a:r>
              <a:rPr lang="en-US" sz="2200" dirty="0" err="1"/>
              <a:t>danh</a:t>
            </a:r>
            <a:r>
              <a:rPr lang="en-US" sz="2200" dirty="0"/>
              <a:t> </a:t>
            </a:r>
            <a:r>
              <a:rPr lang="en-US" sz="2200" dirty="0" err="1"/>
              <a:t>từ</a:t>
            </a:r>
            <a:r>
              <a:rPr lang="en-US" sz="2200" dirty="0"/>
              <a:t> </a:t>
            </a:r>
            <a:r>
              <a:rPr lang="en-US" sz="2200" dirty="0" err="1"/>
              <a:t>chỉ</a:t>
            </a:r>
            <a:r>
              <a:rPr lang="en-US" sz="2200" dirty="0"/>
              <a:t> </a:t>
            </a:r>
            <a:r>
              <a:rPr lang="en-US" sz="2200" dirty="0" err="1"/>
              <a:t>nơi</a:t>
            </a:r>
            <a:r>
              <a:rPr lang="en-US" sz="2200" dirty="0"/>
              <a:t> </a:t>
            </a:r>
            <a:r>
              <a:rPr lang="en-US" sz="2200" dirty="0" err="1"/>
              <a:t>chốn</a:t>
            </a:r>
            <a:r>
              <a:rPr lang="en-US" sz="2200" dirty="0"/>
              <a:t> </a:t>
            </a:r>
            <a:r>
              <a:rPr lang="en-US" sz="2200" dirty="0" err="1"/>
              <a:t>và</a:t>
            </a:r>
            <a:r>
              <a:rPr lang="en-US" sz="2200" dirty="0"/>
              <a:t> </a:t>
            </a:r>
            <a:r>
              <a:rPr lang="en-US" sz="2200" dirty="0" err="1"/>
              <a:t>có</a:t>
            </a:r>
            <a:r>
              <a:rPr lang="en-US" sz="2200" dirty="0"/>
              <a:t> </a:t>
            </a:r>
            <a:r>
              <a:rPr lang="en-US" sz="2200" dirty="0" err="1"/>
              <a:t>chức</a:t>
            </a:r>
            <a:r>
              <a:rPr lang="en-US" sz="2200" dirty="0"/>
              <a:t> </a:t>
            </a:r>
            <a:r>
              <a:rPr lang="en-US" sz="2200" dirty="0" err="1"/>
              <a:t>năng</a:t>
            </a:r>
            <a:r>
              <a:rPr lang="en-US" sz="2200" dirty="0"/>
              <a:t> </a:t>
            </a:r>
            <a:r>
              <a:rPr lang="en-US" sz="2200" dirty="0" err="1"/>
              <a:t>làm</a:t>
            </a:r>
            <a:r>
              <a:rPr lang="en-US" sz="2200" dirty="0"/>
              <a:t> </a:t>
            </a:r>
            <a:r>
              <a:rPr lang="en-US" sz="2200" dirty="0" err="1"/>
              <a:t>trạng</a:t>
            </a:r>
            <a:r>
              <a:rPr lang="en-US" sz="2200" dirty="0"/>
              <a:t> </a:t>
            </a:r>
            <a:r>
              <a:rPr lang="en-US" sz="2200" dirty="0" err="1"/>
              <a:t>từ</a:t>
            </a:r>
            <a:r>
              <a:rPr lang="en-US" sz="2200" dirty="0"/>
              <a:t> </a:t>
            </a:r>
            <a:r>
              <a:rPr lang="en-US" sz="2200" dirty="0" err="1"/>
              <a:t>chỉ</a:t>
            </a:r>
            <a:r>
              <a:rPr lang="en-US" sz="2200" dirty="0"/>
              <a:t> </a:t>
            </a:r>
            <a:r>
              <a:rPr lang="en-US" sz="2200" dirty="0" err="1"/>
              <a:t>nơi</a:t>
            </a:r>
            <a:r>
              <a:rPr lang="en-US" sz="2200" dirty="0"/>
              <a:t> </a:t>
            </a:r>
            <a:r>
              <a:rPr lang="en-US" sz="2200" dirty="0" err="1"/>
              <a:t>chốn</a:t>
            </a:r>
            <a:r>
              <a:rPr lang="en-US" sz="2200" dirty="0"/>
              <a:t> </a:t>
            </a:r>
            <a:r>
              <a:rPr lang="en-US" sz="2200" dirty="0" err="1"/>
              <a:t>trong</a:t>
            </a:r>
            <a:r>
              <a:rPr lang="en-US" sz="2200" dirty="0"/>
              <a:t> </a:t>
            </a:r>
            <a:r>
              <a:rPr lang="en-US" sz="2200" dirty="0" err="1"/>
              <a:t>mệnh</a:t>
            </a:r>
            <a:r>
              <a:rPr lang="en-US" sz="2200" dirty="0"/>
              <a:t> </a:t>
            </a:r>
            <a:r>
              <a:rPr lang="en-US" sz="2200" dirty="0" err="1"/>
              <a:t>đề</a:t>
            </a:r>
            <a:r>
              <a:rPr lang="en-US" sz="2200" dirty="0"/>
              <a:t> </a:t>
            </a:r>
            <a:r>
              <a:rPr lang="en-US" sz="2200" dirty="0" err="1"/>
              <a:t>quan</a:t>
            </a:r>
            <a:r>
              <a:rPr lang="en-US" sz="2200" dirty="0"/>
              <a:t> </a:t>
            </a:r>
            <a:r>
              <a:rPr lang="en-US" sz="2200" dirty="0" err="1"/>
              <a:t>hệ</a:t>
            </a:r>
            <a:r>
              <a:rPr lang="en-US" sz="2200" dirty="0"/>
              <a:t>.	</a:t>
            </a:r>
          </a:p>
          <a:p>
            <a:r>
              <a:rPr lang="en-US" sz="2200" dirty="0"/>
              <a:t>C. when: </a:t>
            </a:r>
            <a:r>
              <a:rPr lang="en-US" sz="2200" dirty="0" err="1"/>
              <a:t>thay</a:t>
            </a:r>
            <a:r>
              <a:rPr lang="en-US" sz="2200" dirty="0"/>
              <a:t> </a:t>
            </a:r>
            <a:r>
              <a:rPr lang="en-US" sz="2200" dirty="0" err="1"/>
              <a:t>thế</a:t>
            </a:r>
            <a:r>
              <a:rPr lang="en-US" sz="2200" dirty="0"/>
              <a:t> </a:t>
            </a:r>
            <a:r>
              <a:rPr lang="en-US" sz="2200" dirty="0" err="1"/>
              <a:t>cho</a:t>
            </a:r>
            <a:r>
              <a:rPr lang="en-US" sz="2200" dirty="0"/>
              <a:t> </a:t>
            </a:r>
            <a:r>
              <a:rPr lang="en-US" sz="2200" dirty="0" err="1"/>
              <a:t>danh</a:t>
            </a:r>
            <a:r>
              <a:rPr lang="en-US" sz="2200" dirty="0"/>
              <a:t> </a:t>
            </a:r>
            <a:r>
              <a:rPr lang="en-US" sz="2200" dirty="0" err="1"/>
              <a:t>từ</a:t>
            </a:r>
            <a:r>
              <a:rPr lang="en-US" sz="2200" dirty="0"/>
              <a:t> </a:t>
            </a:r>
            <a:r>
              <a:rPr lang="en-US" sz="2200" dirty="0" err="1"/>
              <a:t>chỉ</a:t>
            </a:r>
            <a:r>
              <a:rPr lang="en-US" sz="2200" dirty="0"/>
              <a:t> </a:t>
            </a:r>
            <a:r>
              <a:rPr lang="en-US" sz="2200" dirty="0" err="1"/>
              <a:t>thời</a:t>
            </a:r>
            <a:r>
              <a:rPr lang="en-US" sz="2200" dirty="0"/>
              <a:t> </a:t>
            </a:r>
            <a:r>
              <a:rPr lang="en-US" sz="2200" dirty="0" err="1"/>
              <a:t>gian</a:t>
            </a:r>
            <a:r>
              <a:rPr lang="en-US" sz="2200" dirty="0"/>
              <a:t> </a:t>
            </a:r>
            <a:r>
              <a:rPr lang="en-US" sz="2200" dirty="0" err="1"/>
              <a:t>và</a:t>
            </a:r>
            <a:r>
              <a:rPr lang="en-US" sz="2200" dirty="0"/>
              <a:t> </a:t>
            </a:r>
            <a:r>
              <a:rPr lang="en-US" sz="2200" dirty="0" err="1"/>
              <a:t>có</a:t>
            </a:r>
            <a:r>
              <a:rPr lang="en-US" sz="2200" dirty="0"/>
              <a:t> </a:t>
            </a:r>
            <a:r>
              <a:rPr lang="en-US" sz="2200" dirty="0" err="1"/>
              <a:t>chức</a:t>
            </a:r>
            <a:r>
              <a:rPr lang="en-US" sz="2200" dirty="0"/>
              <a:t> </a:t>
            </a:r>
            <a:r>
              <a:rPr lang="en-US" sz="2200" dirty="0" err="1"/>
              <a:t>năng</a:t>
            </a:r>
            <a:r>
              <a:rPr lang="en-US" sz="2200" dirty="0"/>
              <a:t> </a:t>
            </a:r>
            <a:r>
              <a:rPr lang="en-US" sz="2200" dirty="0" err="1"/>
              <a:t>làm</a:t>
            </a:r>
            <a:r>
              <a:rPr lang="en-US" sz="2200" dirty="0"/>
              <a:t> </a:t>
            </a:r>
            <a:r>
              <a:rPr lang="en-US" sz="2200" dirty="0" err="1"/>
              <a:t>trạng</a:t>
            </a:r>
            <a:r>
              <a:rPr lang="en-US" sz="2200" dirty="0"/>
              <a:t> </a:t>
            </a:r>
            <a:r>
              <a:rPr lang="en-US" sz="2200" dirty="0" err="1"/>
              <a:t>từ</a:t>
            </a:r>
            <a:r>
              <a:rPr lang="en-US" sz="2200" dirty="0"/>
              <a:t> </a:t>
            </a:r>
            <a:r>
              <a:rPr lang="en-US" sz="2200" dirty="0" err="1"/>
              <a:t>chỉ</a:t>
            </a:r>
            <a:r>
              <a:rPr lang="en-US" sz="2200" dirty="0"/>
              <a:t> </a:t>
            </a:r>
            <a:r>
              <a:rPr lang="en-US" sz="2200" dirty="0" err="1"/>
              <a:t>thời</a:t>
            </a:r>
            <a:r>
              <a:rPr lang="en-US" sz="2200" dirty="0"/>
              <a:t> </a:t>
            </a:r>
            <a:r>
              <a:rPr lang="en-US" sz="2200" dirty="0" err="1"/>
              <a:t>gian</a:t>
            </a:r>
            <a:r>
              <a:rPr lang="en-US" sz="2200" dirty="0"/>
              <a:t> </a:t>
            </a:r>
            <a:r>
              <a:rPr lang="en-US" sz="2200" dirty="0" err="1"/>
              <a:t>trong</a:t>
            </a:r>
            <a:r>
              <a:rPr lang="en-US" sz="2200" dirty="0"/>
              <a:t> </a:t>
            </a:r>
            <a:r>
              <a:rPr lang="en-US" sz="2200" dirty="0" err="1"/>
              <a:t>mệnh</a:t>
            </a:r>
            <a:r>
              <a:rPr lang="en-US" sz="2200" dirty="0"/>
              <a:t> </a:t>
            </a:r>
            <a:r>
              <a:rPr lang="en-US" sz="2200" dirty="0" err="1"/>
              <a:t>đề</a:t>
            </a:r>
            <a:r>
              <a:rPr lang="en-US" sz="2200" dirty="0"/>
              <a:t> </a:t>
            </a:r>
            <a:r>
              <a:rPr lang="en-US" sz="2200" dirty="0" err="1"/>
              <a:t>quan</a:t>
            </a:r>
            <a:r>
              <a:rPr lang="en-US" sz="2200" dirty="0"/>
              <a:t> </a:t>
            </a:r>
            <a:r>
              <a:rPr lang="en-US" sz="2200" dirty="0" err="1"/>
              <a:t>hệ</a:t>
            </a:r>
            <a:r>
              <a:rPr lang="en-US" sz="2200" dirty="0"/>
              <a:t>. 	</a:t>
            </a:r>
          </a:p>
          <a:p>
            <a:r>
              <a:rPr lang="en-US" sz="2200" dirty="0"/>
              <a:t>D. that: </a:t>
            </a:r>
            <a:r>
              <a:rPr lang="en-US" sz="2200" dirty="0" err="1"/>
              <a:t>thay</a:t>
            </a:r>
            <a:r>
              <a:rPr lang="en-US" sz="2200" dirty="0"/>
              <a:t> </a:t>
            </a:r>
            <a:r>
              <a:rPr lang="en-US" sz="2200" dirty="0" err="1"/>
              <a:t>thế</a:t>
            </a:r>
            <a:r>
              <a:rPr lang="en-US" sz="2200" dirty="0"/>
              <a:t> </a:t>
            </a:r>
            <a:r>
              <a:rPr lang="en-US" sz="2200" dirty="0" err="1"/>
              <a:t>cho</a:t>
            </a:r>
            <a:r>
              <a:rPr lang="en-US" sz="2200" dirty="0"/>
              <a:t> </a:t>
            </a:r>
            <a:r>
              <a:rPr lang="en-US" sz="2200" dirty="0" err="1"/>
              <a:t>danh</a:t>
            </a:r>
            <a:r>
              <a:rPr lang="en-US" sz="2200" dirty="0"/>
              <a:t> </a:t>
            </a:r>
            <a:r>
              <a:rPr lang="en-US" sz="2200" dirty="0" err="1"/>
              <a:t>từ</a:t>
            </a:r>
            <a:r>
              <a:rPr lang="en-US" sz="2200" dirty="0"/>
              <a:t> </a:t>
            </a:r>
            <a:r>
              <a:rPr lang="en-US" sz="2200" dirty="0" err="1"/>
              <a:t>chỉ</a:t>
            </a:r>
            <a:r>
              <a:rPr lang="en-US" sz="2200" dirty="0"/>
              <a:t> </a:t>
            </a:r>
            <a:r>
              <a:rPr lang="en-US" sz="2200" dirty="0" err="1"/>
              <a:t>người</a:t>
            </a:r>
            <a:r>
              <a:rPr lang="en-US" sz="2200" dirty="0"/>
              <a:t> </a:t>
            </a:r>
            <a:r>
              <a:rPr lang="en-US" sz="2200" dirty="0" err="1"/>
              <a:t>và</a:t>
            </a:r>
            <a:r>
              <a:rPr lang="en-US" sz="2200" dirty="0"/>
              <a:t> </a:t>
            </a:r>
            <a:r>
              <a:rPr lang="en-US" sz="2200" dirty="0" err="1"/>
              <a:t>vật</a:t>
            </a:r>
            <a:r>
              <a:rPr lang="en-US" sz="2200" dirty="0"/>
              <a:t> </a:t>
            </a:r>
            <a:r>
              <a:rPr lang="en-US" sz="2200" dirty="0" err="1"/>
              <a:t>có</a:t>
            </a:r>
            <a:r>
              <a:rPr lang="en-US" sz="2200" dirty="0"/>
              <a:t> </a:t>
            </a:r>
            <a:r>
              <a:rPr lang="en-US" sz="2200" dirty="0" err="1"/>
              <a:t>chức</a:t>
            </a:r>
            <a:r>
              <a:rPr lang="en-US" sz="2200" dirty="0"/>
              <a:t> </a:t>
            </a:r>
            <a:r>
              <a:rPr lang="en-US" sz="2200" dirty="0" err="1"/>
              <a:t>năng</a:t>
            </a:r>
            <a:r>
              <a:rPr lang="en-US" sz="2200" dirty="0"/>
              <a:t> </a:t>
            </a:r>
            <a:r>
              <a:rPr lang="en-US" sz="2200" dirty="0" err="1"/>
              <a:t>làm</a:t>
            </a:r>
            <a:r>
              <a:rPr lang="en-US" sz="2200" dirty="0"/>
              <a:t> </a:t>
            </a:r>
            <a:r>
              <a:rPr lang="en-US" sz="2200" dirty="0" err="1"/>
              <a:t>chủ</a:t>
            </a:r>
            <a:r>
              <a:rPr lang="en-US" sz="2200" dirty="0"/>
              <a:t> </a:t>
            </a:r>
            <a:r>
              <a:rPr lang="en-US" sz="2200" dirty="0" err="1"/>
              <a:t>ngữ</a:t>
            </a:r>
            <a:r>
              <a:rPr lang="en-US" sz="2200" dirty="0"/>
              <a:t> </a:t>
            </a:r>
            <a:r>
              <a:rPr lang="en-US" sz="2200" dirty="0" err="1"/>
              <a:t>hoặc</a:t>
            </a:r>
            <a:r>
              <a:rPr lang="en-US" sz="2200" dirty="0"/>
              <a:t> </a:t>
            </a:r>
            <a:r>
              <a:rPr lang="en-US" sz="2200" dirty="0" err="1"/>
              <a:t>tân</a:t>
            </a:r>
            <a:r>
              <a:rPr lang="en-US" sz="2200" dirty="0"/>
              <a:t> </a:t>
            </a:r>
            <a:r>
              <a:rPr lang="en-US" sz="2200" dirty="0" err="1"/>
              <a:t>ngữ</a:t>
            </a:r>
            <a:r>
              <a:rPr lang="en-US" sz="2200" dirty="0"/>
              <a:t> </a:t>
            </a:r>
            <a:r>
              <a:rPr lang="en-US" sz="2200" dirty="0" err="1"/>
              <a:t>trong</a:t>
            </a:r>
            <a:r>
              <a:rPr lang="en-US" sz="2200" dirty="0"/>
              <a:t> </a:t>
            </a:r>
            <a:r>
              <a:rPr lang="en-US" sz="2200" dirty="0" err="1"/>
              <a:t>mệnh</a:t>
            </a:r>
            <a:r>
              <a:rPr lang="en-US" sz="2200" dirty="0"/>
              <a:t> </a:t>
            </a:r>
            <a:r>
              <a:rPr lang="en-US" sz="2200" dirty="0" err="1"/>
              <a:t>đề</a:t>
            </a:r>
            <a:r>
              <a:rPr lang="en-US" sz="2200" dirty="0"/>
              <a:t> </a:t>
            </a:r>
            <a:r>
              <a:rPr lang="en-US" sz="2200" dirty="0" err="1"/>
              <a:t>quan</a:t>
            </a:r>
            <a:r>
              <a:rPr lang="en-US" sz="2200" dirty="0"/>
              <a:t> </a:t>
            </a:r>
            <a:r>
              <a:rPr lang="en-US" sz="2200" dirty="0" err="1"/>
              <a:t>hệ</a:t>
            </a:r>
            <a:r>
              <a:rPr lang="en-US" sz="2200" dirty="0"/>
              <a:t> </a:t>
            </a:r>
            <a:r>
              <a:rPr lang="en-US" sz="2200" dirty="0" err="1"/>
              <a:t>xác</a:t>
            </a:r>
            <a:r>
              <a:rPr lang="en-US" sz="2200" dirty="0"/>
              <a:t> </a:t>
            </a:r>
            <a:r>
              <a:rPr lang="en-US" sz="2200" dirty="0" err="1"/>
              <a:t>định</a:t>
            </a:r>
            <a:r>
              <a:rPr lang="en-US" sz="2200" dirty="0"/>
              <a:t>.</a:t>
            </a:r>
          </a:p>
          <a:p>
            <a:r>
              <a:rPr lang="en-US" sz="2200" dirty="0"/>
              <a:t>Ta </a:t>
            </a:r>
            <a:r>
              <a:rPr lang="en-US" sz="2200" dirty="0" err="1"/>
              <a:t>thấy</a:t>
            </a:r>
            <a:r>
              <a:rPr lang="en-US" sz="2200" dirty="0"/>
              <a:t> </a:t>
            </a:r>
            <a:r>
              <a:rPr lang="en-US" sz="2200" dirty="0" err="1"/>
              <a:t>danh</a:t>
            </a:r>
            <a:r>
              <a:rPr lang="en-US" sz="2200" dirty="0"/>
              <a:t> </a:t>
            </a:r>
            <a:r>
              <a:rPr lang="en-US" sz="2200" dirty="0" err="1"/>
              <a:t>từ</a:t>
            </a:r>
            <a:r>
              <a:rPr lang="en-US" sz="2200" dirty="0"/>
              <a:t> </a:t>
            </a:r>
            <a:r>
              <a:rPr lang="en-US" sz="2200" dirty="0" err="1"/>
              <a:t>mà</a:t>
            </a:r>
            <a:r>
              <a:rPr lang="en-US" sz="2200" dirty="0"/>
              <a:t> </a:t>
            </a:r>
            <a:r>
              <a:rPr lang="en-US" sz="2200" dirty="0" err="1"/>
              <a:t>đại</a:t>
            </a:r>
            <a:r>
              <a:rPr lang="en-US" sz="2200" dirty="0"/>
              <a:t> </a:t>
            </a:r>
            <a:r>
              <a:rPr lang="en-US" sz="2200" dirty="0" err="1"/>
              <a:t>từ</a:t>
            </a:r>
            <a:r>
              <a:rPr lang="en-US" sz="2200" dirty="0"/>
              <a:t> </a:t>
            </a:r>
            <a:r>
              <a:rPr lang="en-US" sz="2200" dirty="0" err="1"/>
              <a:t>quan</a:t>
            </a:r>
            <a:r>
              <a:rPr lang="en-US" sz="2200" dirty="0"/>
              <a:t> </a:t>
            </a:r>
            <a:r>
              <a:rPr lang="en-US" sz="2200" dirty="0" err="1"/>
              <a:t>hệ</a:t>
            </a:r>
            <a:r>
              <a:rPr lang="en-US" sz="2200" dirty="0"/>
              <a:t> </a:t>
            </a:r>
            <a:r>
              <a:rPr lang="en-US" sz="2200" dirty="0" err="1"/>
              <a:t>thay</a:t>
            </a:r>
            <a:r>
              <a:rPr lang="en-US" sz="2200" dirty="0"/>
              <a:t> </a:t>
            </a:r>
            <a:r>
              <a:rPr lang="en-US" sz="2200" dirty="0" err="1"/>
              <a:t>thế</a:t>
            </a:r>
            <a:r>
              <a:rPr lang="en-US" sz="2200" dirty="0"/>
              <a:t> “social plans” </a:t>
            </a:r>
            <a:r>
              <a:rPr lang="en-US" sz="2200" dirty="0" err="1"/>
              <a:t>và</a:t>
            </a:r>
            <a:r>
              <a:rPr lang="en-US" sz="2200" dirty="0"/>
              <a:t> </a:t>
            </a:r>
            <a:r>
              <a:rPr lang="en-US" sz="2200" dirty="0" err="1"/>
              <a:t>mệnh</a:t>
            </a:r>
            <a:r>
              <a:rPr lang="en-US" sz="2200" dirty="0"/>
              <a:t> </a:t>
            </a:r>
            <a:r>
              <a:rPr lang="en-US" sz="2200" dirty="0" err="1"/>
              <a:t>đề</a:t>
            </a:r>
            <a:r>
              <a:rPr lang="en-US" sz="2200" dirty="0"/>
              <a:t> </a:t>
            </a:r>
            <a:r>
              <a:rPr lang="en-US" sz="2200" dirty="0" err="1"/>
              <a:t>quan</a:t>
            </a:r>
            <a:r>
              <a:rPr lang="en-US" sz="2200" dirty="0"/>
              <a:t> </a:t>
            </a:r>
            <a:r>
              <a:rPr lang="en-US" sz="2200" dirty="0" err="1"/>
              <a:t>hệ</a:t>
            </a:r>
            <a:r>
              <a:rPr lang="en-US" sz="2200" dirty="0"/>
              <a:t> </a:t>
            </a:r>
            <a:r>
              <a:rPr lang="en-US" sz="2200" dirty="0" err="1"/>
              <a:t>ko</a:t>
            </a:r>
            <a:r>
              <a:rPr lang="en-US" sz="2200" dirty="0"/>
              <a:t> </a:t>
            </a:r>
            <a:r>
              <a:rPr lang="en-US" sz="2200" dirty="0" err="1"/>
              <a:t>xác</a:t>
            </a:r>
            <a:r>
              <a:rPr lang="en-US" sz="2200" dirty="0"/>
              <a:t> </a:t>
            </a:r>
            <a:r>
              <a:rPr lang="en-US" sz="2200" dirty="0" err="1"/>
              <a:t>định</a:t>
            </a:r>
            <a:r>
              <a:rPr lang="en-US" sz="2200" dirty="0"/>
              <a:t> </a:t>
            </a:r>
            <a:r>
              <a:rPr lang="en-US" sz="2200" dirty="0" err="1"/>
              <a:t>nên</a:t>
            </a:r>
            <a:r>
              <a:rPr lang="en-US" sz="2200" dirty="0"/>
              <a:t> </a:t>
            </a:r>
            <a:r>
              <a:rPr lang="en-US" sz="2200" dirty="0" err="1"/>
              <a:t>đáp</a:t>
            </a:r>
            <a:r>
              <a:rPr lang="en-US" sz="2200" dirty="0"/>
              <a:t> </a:t>
            </a:r>
            <a:r>
              <a:rPr lang="en-US" sz="2200" dirty="0" err="1"/>
              <a:t>án</a:t>
            </a:r>
            <a:r>
              <a:rPr lang="en-US" sz="2200" dirty="0"/>
              <a:t> </a:t>
            </a:r>
            <a:r>
              <a:rPr lang="en-US" sz="2200" dirty="0" err="1"/>
              <a:t>đúng</a:t>
            </a:r>
            <a:r>
              <a:rPr lang="en-US" sz="2200" dirty="0"/>
              <a:t> </a:t>
            </a:r>
            <a:r>
              <a:rPr lang="en-US" sz="2200" dirty="0" err="1"/>
              <a:t>là</a:t>
            </a:r>
            <a:r>
              <a:rPr lang="en-US" sz="2200" dirty="0"/>
              <a:t> B</a:t>
            </a:r>
          </a:p>
          <a:p>
            <a:r>
              <a:rPr lang="en-US" sz="2200" dirty="0" err="1" smtClean="0"/>
              <a:t>Tạm</a:t>
            </a:r>
            <a:r>
              <a:rPr lang="en-US" sz="2200" dirty="0" smtClean="0"/>
              <a:t> </a:t>
            </a:r>
            <a:r>
              <a:rPr lang="en-US" sz="2200" dirty="0" err="1"/>
              <a:t>dịch</a:t>
            </a:r>
            <a:r>
              <a:rPr lang="en-US" sz="2200" dirty="0"/>
              <a:t>: </a:t>
            </a:r>
            <a:r>
              <a:rPr lang="en-US" sz="2200" dirty="0" err="1"/>
              <a:t>Chúng</a:t>
            </a:r>
            <a:r>
              <a:rPr lang="en-US" sz="2200" dirty="0"/>
              <a:t> ta </a:t>
            </a:r>
            <a:r>
              <a:rPr lang="en-US" sz="2200" dirty="0" err="1"/>
              <a:t>đã</a:t>
            </a:r>
            <a:r>
              <a:rPr lang="en-US" sz="2200" dirty="0"/>
              <a:t> </a:t>
            </a:r>
            <a:r>
              <a:rPr lang="en-US" sz="2200" dirty="0" err="1"/>
              <a:t>quen</a:t>
            </a:r>
            <a:r>
              <a:rPr lang="en-US" sz="2200" dirty="0"/>
              <a:t> </a:t>
            </a:r>
            <a:r>
              <a:rPr lang="en-US" sz="2200" dirty="0" err="1"/>
              <a:t>với</a:t>
            </a:r>
            <a:r>
              <a:rPr lang="en-US" sz="2200" dirty="0"/>
              <a:t> ý </a:t>
            </a:r>
            <a:r>
              <a:rPr lang="en-US" sz="2200" dirty="0" err="1"/>
              <a:t>tưởng</a:t>
            </a:r>
            <a:r>
              <a:rPr lang="en-US" sz="2200" dirty="0"/>
              <a:t> </a:t>
            </a:r>
            <a:r>
              <a:rPr lang="en-US" sz="2200" dirty="0" err="1"/>
              <a:t>liên</a:t>
            </a:r>
            <a:r>
              <a:rPr lang="en-US" sz="2200" dirty="0"/>
              <a:t> </a:t>
            </a:r>
            <a:r>
              <a:rPr lang="en-US" sz="2200" dirty="0" err="1"/>
              <a:t>tục</a:t>
            </a:r>
            <a:r>
              <a:rPr lang="en-US" sz="2200" dirty="0"/>
              <a:t> </a:t>
            </a:r>
            <a:r>
              <a:rPr lang="en-US" sz="2200" dirty="0" err="1"/>
              <a:t>thay</a:t>
            </a:r>
            <a:r>
              <a:rPr lang="en-US" sz="2200" dirty="0"/>
              <a:t> </a:t>
            </a:r>
            <a:r>
              <a:rPr lang="en-US" sz="2200" dirty="0" err="1"/>
              <a:t>đổi</a:t>
            </a:r>
            <a:r>
              <a:rPr lang="en-US" sz="2200" dirty="0"/>
              <a:t> </a:t>
            </a:r>
            <a:r>
              <a:rPr lang="en-US" sz="2200" dirty="0" err="1"/>
              <a:t>các</a:t>
            </a:r>
            <a:r>
              <a:rPr lang="en-US" sz="2200" dirty="0"/>
              <a:t> </a:t>
            </a:r>
            <a:r>
              <a:rPr lang="en-US" sz="2200" dirty="0" err="1"/>
              <a:t>kế</a:t>
            </a:r>
            <a:r>
              <a:rPr lang="en-US" sz="2200" dirty="0"/>
              <a:t> </a:t>
            </a:r>
            <a:r>
              <a:rPr lang="en-US" sz="2200" dirty="0" err="1"/>
              <a:t>hoạch</a:t>
            </a:r>
            <a:r>
              <a:rPr lang="en-US" sz="2200" dirty="0"/>
              <a:t> </a:t>
            </a:r>
            <a:r>
              <a:rPr lang="en-US" sz="2200" dirty="0" err="1"/>
              <a:t>xã</a:t>
            </a:r>
            <a:r>
              <a:rPr lang="en-US" sz="2200" dirty="0"/>
              <a:t> </a:t>
            </a:r>
            <a:r>
              <a:rPr lang="en-US" sz="2200" dirty="0" err="1"/>
              <a:t>hội</a:t>
            </a:r>
            <a:r>
              <a:rPr lang="en-US" sz="2200" dirty="0"/>
              <a:t>, </a:t>
            </a:r>
            <a:r>
              <a:rPr lang="en-US" sz="2200" dirty="0" err="1"/>
              <a:t>nơi</a:t>
            </a:r>
            <a:r>
              <a:rPr lang="en-US" sz="2200" dirty="0"/>
              <a:t> </a:t>
            </a:r>
            <a:r>
              <a:rPr lang="en-US" sz="2200" dirty="0" err="1"/>
              <a:t>chỉ</a:t>
            </a:r>
            <a:r>
              <a:rPr lang="en-US" sz="2200" dirty="0"/>
              <a:t> </a:t>
            </a:r>
            <a:r>
              <a:rPr lang="en-US" sz="2200" dirty="0" err="1"/>
              <a:t>cần</a:t>
            </a:r>
            <a:r>
              <a:rPr lang="en-US" sz="2200" dirty="0"/>
              <a:t> </a:t>
            </a:r>
            <a:r>
              <a:rPr lang="en-US" sz="2200" dirty="0" err="1"/>
              <a:t>một</a:t>
            </a:r>
            <a:r>
              <a:rPr lang="en-US" sz="2200" dirty="0"/>
              <a:t> </a:t>
            </a:r>
            <a:r>
              <a:rPr lang="en-US" sz="2200" dirty="0" err="1"/>
              <a:t>cuộc</a:t>
            </a:r>
            <a:r>
              <a:rPr lang="en-US" sz="2200" dirty="0"/>
              <a:t> </a:t>
            </a:r>
            <a:r>
              <a:rPr lang="en-US" sz="2200" dirty="0" err="1"/>
              <a:t>điện</a:t>
            </a:r>
            <a:r>
              <a:rPr lang="en-US" sz="2200" dirty="0"/>
              <a:t> </a:t>
            </a:r>
            <a:r>
              <a:rPr lang="en-US" sz="2200" dirty="0" err="1"/>
              <a:t>thoại</a:t>
            </a:r>
            <a:r>
              <a:rPr lang="en-US" sz="2200" dirty="0"/>
              <a:t> </a:t>
            </a:r>
            <a:r>
              <a:rPr lang="en-US" sz="2200" dirty="0" err="1"/>
              <a:t>nhanh</a:t>
            </a:r>
            <a:r>
              <a:rPr lang="en-US" sz="2200" dirty="0"/>
              <a:t> </a:t>
            </a:r>
            <a:r>
              <a:rPr lang="en-US" sz="2200" dirty="0" err="1"/>
              <a:t>chóng</a:t>
            </a:r>
            <a:r>
              <a:rPr lang="en-US" sz="2200" dirty="0"/>
              <a:t> </a:t>
            </a:r>
            <a:r>
              <a:rPr lang="en-US" sz="2200" dirty="0" err="1"/>
              <a:t>là</a:t>
            </a:r>
            <a:r>
              <a:rPr lang="en-US" sz="2200" dirty="0"/>
              <a:t> </a:t>
            </a:r>
            <a:r>
              <a:rPr lang="en-US" sz="2200" dirty="0" err="1"/>
              <a:t>có</a:t>
            </a:r>
            <a:r>
              <a:rPr lang="en-US" sz="2200" dirty="0"/>
              <a:t> </a:t>
            </a:r>
            <a:r>
              <a:rPr lang="en-US" sz="2200" dirty="0" err="1"/>
              <a:t>thể</a:t>
            </a:r>
            <a:r>
              <a:rPr lang="en-US" sz="2200" dirty="0"/>
              <a:t> </a:t>
            </a:r>
            <a:r>
              <a:rPr lang="en-US" sz="2200" dirty="0" err="1"/>
              <a:t>sắp</a:t>
            </a:r>
            <a:r>
              <a:rPr lang="en-US" sz="2200" dirty="0"/>
              <a:t> </a:t>
            </a:r>
            <a:r>
              <a:rPr lang="en-US" sz="2200" dirty="0" err="1"/>
              <a:t>xếp</a:t>
            </a:r>
            <a:r>
              <a:rPr lang="en-US" sz="2200" dirty="0"/>
              <a:t> </a:t>
            </a:r>
            <a:r>
              <a:rPr lang="en-US" sz="2200" dirty="0" err="1"/>
              <a:t>lại</a:t>
            </a:r>
            <a:r>
              <a:rPr lang="en-US" sz="2200" dirty="0"/>
              <a:t> </a:t>
            </a:r>
            <a:r>
              <a:rPr lang="en-US" sz="2200" dirty="0" err="1"/>
              <a:t>mọi</a:t>
            </a:r>
            <a:r>
              <a:rPr lang="en-US" sz="2200" dirty="0"/>
              <a:t> </a:t>
            </a:r>
            <a:r>
              <a:rPr lang="en-US" sz="2200" dirty="0" err="1"/>
              <a:t>thứ</a:t>
            </a:r>
            <a:r>
              <a:rPr lang="en-US" sz="2200" dirty="0"/>
              <a:t>.</a:t>
            </a:r>
          </a:p>
          <a:p>
            <a:endParaRPr lang="en-US" sz="2200" dirty="0"/>
          </a:p>
        </p:txBody>
      </p:sp>
      <p:sp>
        <p:nvSpPr>
          <p:cNvPr id="3" name="Oval 2"/>
          <p:cNvSpPr/>
          <p:nvPr/>
        </p:nvSpPr>
        <p:spPr>
          <a:xfrm>
            <a:off x="914400" y="10668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69951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Effect transition="in" filter="circle(in)">
                                      <p:cBhvr>
                                        <p:cTn id="7" dur="2000"/>
                                        <p:tgtEl>
                                          <p:spTgt spid="2">
                                            <p:txEl>
                                              <p:pRg st="4" end="4"/>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2">
                                            <p:txEl>
                                              <p:pRg st="5" end="5"/>
                                            </p:txEl>
                                          </p:spTgt>
                                        </p:tgtEl>
                                        <p:attrNameLst>
                                          <p:attrName>style.visibility</p:attrName>
                                        </p:attrNameLst>
                                      </p:cBhvr>
                                      <p:to>
                                        <p:strVal val="visible"/>
                                      </p:to>
                                    </p:set>
                                    <p:animEffect transition="in" filter="circle(in)">
                                      <p:cBhvr>
                                        <p:cTn id="10" dur="2000"/>
                                        <p:tgtEl>
                                          <p:spTgt spid="2">
                                            <p:txEl>
                                              <p:pRg st="5" end="5"/>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animEffect transition="in" filter="circle(in)">
                                      <p:cBhvr>
                                        <p:cTn id="13" dur="2000"/>
                                        <p:tgtEl>
                                          <p:spTgt spid="2">
                                            <p:txEl>
                                              <p:pRg st="6" end="6"/>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2">
                                            <p:txEl>
                                              <p:pRg st="7" end="7"/>
                                            </p:txEl>
                                          </p:spTgt>
                                        </p:tgtEl>
                                        <p:attrNameLst>
                                          <p:attrName>style.visibility</p:attrName>
                                        </p:attrNameLst>
                                      </p:cBhvr>
                                      <p:to>
                                        <p:strVal val="visible"/>
                                      </p:to>
                                    </p:set>
                                    <p:animEffect transition="in" filter="circle(in)">
                                      <p:cBhvr>
                                        <p:cTn id="16" dur="2000"/>
                                        <p:tgtEl>
                                          <p:spTgt spid="2">
                                            <p:txEl>
                                              <p:pRg st="7" end="7"/>
                                            </p:txEl>
                                          </p:spTgt>
                                        </p:tgtEl>
                                      </p:cBhvr>
                                    </p:animEffect>
                                  </p:childTnLst>
                                </p:cTn>
                              </p:par>
                              <p:par>
                                <p:cTn id="17" presetID="6" presetClass="entr" presetSubtype="16" fill="hold" nodeType="with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animEffect transition="in" filter="circle(in)">
                                      <p:cBhvr>
                                        <p:cTn id="19" dur="2000"/>
                                        <p:tgtEl>
                                          <p:spTgt spid="2">
                                            <p:txEl>
                                              <p:pRg st="8" end="8"/>
                                            </p:txEl>
                                          </p:spTgt>
                                        </p:tgtEl>
                                      </p:cBhvr>
                                    </p:animEffect>
                                  </p:childTnLst>
                                </p:cTn>
                              </p:par>
                              <p:par>
                                <p:cTn id="20" presetID="6" presetClass="entr" presetSubtype="16" fill="hold" nodeType="withEffect">
                                  <p:stCondLst>
                                    <p:cond delay="0"/>
                                  </p:stCondLst>
                                  <p:childTnLst>
                                    <p:set>
                                      <p:cBhvr>
                                        <p:cTn id="21" dur="1" fill="hold">
                                          <p:stCondLst>
                                            <p:cond delay="0"/>
                                          </p:stCondLst>
                                        </p:cTn>
                                        <p:tgtEl>
                                          <p:spTgt spid="2">
                                            <p:txEl>
                                              <p:pRg st="9" end="9"/>
                                            </p:txEl>
                                          </p:spTgt>
                                        </p:tgtEl>
                                        <p:attrNameLst>
                                          <p:attrName>style.visibility</p:attrName>
                                        </p:attrNameLst>
                                      </p:cBhvr>
                                      <p:to>
                                        <p:strVal val="visible"/>
                                      </p:to>
                                    </p:set>
                                    <p:animEffect transition="in" filter="circle(in)">
                                      <p:cBhvr>
                                        <p:cTn id="22" dur="2000"/>
                                        <p:tgtEl>
                                          <p:spTgt spid="2">
                                            <p:txEl>
                                              <p:pRg st="9" end="9"/>
                                            </p:txEl>
                                          </p:spTgt>
                                        </p:tgtEl>
                                      </p:cBhvr>
                                    </p:animEffect>
                                  </p:childTnLst>
                                </p:cTn>
                              </p:par>
                              <p:par>
                                <p:cTn id="23" presetID="6" presetClass="entr" presetSubtype="16" fill="hold" nodeType="withEffect">
                                  <p:stCondLst>
                                    <p:cond delay="0"/>
                                  </p:stCondLst>
                                  <p:childTnLst>
                                    <p:set>
                                      <p:cBhvr>
                                        <p:cTn id="24" dur="1" fill="hold">
                                          <p:stCondLst>
                                            <p:cond delay="0"/>
                                          </p:stCondLst>
                                        </p:cTn>
                                        <p:tgtEl>
                                          <p:spTgt spid="2">
                                            <p:txEl>
                                              <p:pRg st="10" end="10"/>
                                            </p:txEl>
                                          </p:spTgt>
                                        </p:tgtEl>
                                        <p:attrNameLst>
                                          <p:attrName>style.visibility</p:attrName>
                                        </p:attrNameLst>
                                      </p:cBhvr>
                                      <p:to>
                                        <p:strVal val="visible"/>
                                      </p:to>
                                    </p:set>
                                    <p:animEffect transition="in" filter="circle(in)">
                                      <p:cBhvr>
                                        <p:cTn id="25" dur="2000"/>
                                        <p:tgtEl>
                                          <p:spTgt spid="2">
                                            <p:txEl>
                                              <p:pRg st="10" end="10"/>
                                            </p:txEl>
                                          </p:spTgt>
                                        </p:tgtEl>
                                      </p:cBhvr>
                                    </p:animEffect>
                                  </p:childTnLst>
                                </p:cTn>
                              </p:par>
                              <p:par>
                                <p:cTn id="26" presetID="6" presetClass="entr" presetSubtype="16" fill="hold" nodeType="withEffect">
                                  <p:stCondLst>
                                    <p:cond delay="0"/>
                                  </p:stCondLst>
                                  <p:childTnLst>
                                    <p:set>
                                      <p:cBhvr>
                                        <p:cTn id="27" dur="1" fill="hold">
                                          <p:stCondLst>
                                            <p:cond delay="0"/>
                                          </p:stCondLst>
                                        </p:cTn>
                                        <p:tgtEl>
                                          <p:spTgt spid="2">
                                            <p:txEl>
                                              <p:pRg st="11" end="11"/>
                                            </p:txEl>
                                          </p:spTgt>
                                        </p:tgtEl>
                                        <p:attrNameLst>
                                          <p:attrName>style.visibility</p:attrName>
                                        </p:attrNameLst>
                                      </p:cBhvr>
                                      <p:to>
                                        <p:strVal val="visible"/>
                                      </p:to>
                                    </p:set>
                                    <p:animEffect transition="in" filter="circle(in)">
                                      <p:cBhvr>
                                        <p:cTn id="28" dur="2000"/>
                                        <p:tgtEl>
                                          <p:spTgt spid="2">
                                            <p:txEl>
                                              <p:pRg st="11" end="11"/>
                                            </p:txEl>
                                          </p:spTgt>
                                        </p:tgtEl>
                                      </p:cBhvr>
                                    </p:animEffect>
                                  </p:childTnLst>
                                </p:cTn>
                              </p:par>
                              <p:par>
                                <p:cTn id="29" presetID="6" presetClass="entr" presetSubtype="16" fill="hold" nodeType="with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animEffect transition="in" filter="circle(in)">
                                      <p:cBhvr>
                                        <p:cTn id="31" dur="2000"/>
                                        <p:tgtEl>
                                          <p:spTgt spid="2">
                                            <p:txEl>
                                              <p:pRg st="12" end="1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3"/>
                                        </p:tgtEl>
                                        <p:attrNameLst>
                                          <p:attrName>style.visibility</p:attrName>
                                        </p:attrNameLst>
                                      </p:cBhvr>
                                      <p:to>
                                        <p:strVal val="visible"/>
                                      </p:to>
                                    </p:set>
                                    <p:animEffect transition="in" filter="wipe(down)">
                                      <p:cBhvr>
                                        <p:cTn id="3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28600"/>
            <a:ext cx="8763000" cy="6370975"/>
          </a:xfrm>
          <a:prstGeom prst="rect">
            <a:avLst/>
          </a:prstGeom>
          <a:noFill/>
        </p:spPr>
        <p:txBody>
          <a:bodyPr wrap="square" rtlCol="0">
            <a:spAutoFit/>
          </a:bodyPr>
          <a:lstStyle/>
          <a:p>
            <a:r>
              <a:rPr lang="en-US" sz="2400" b="1" dirty="0"/>
              <a:t>Question 37</a:t>
            </a:r>
            <a:r>
              <a:rPr lang="en-US" sz="2400" dirty="0"/>
              <a:t>. </a:t>
            </a:r>
          </a:p>
          <a:p>
            <a:r>
              <a:rPr lang="en-US" sz="2400" dirty="0"/>
              <a:t>Before this was possible, there were (29) ________ occasions when friends who had arranged to meet completely missed each other because of a slight misunderstanding.</a:t>
            </a:r>
          </a:p>
          <a:p>
            <a:r>
              <a:rPr lang="en-US" sz="2400" b="1" dirty="0"/>
              <a:t>A</a:t>
            </a:r>
            <a:r>
              <a:rPr lang="en-US" sz="2400" dirty="0"/>
              <a:t>. many	</a:t>
            </a:r>
            <a:r>
              <a:rPr lang="en-US" sz="2400" b="1" dirty="0"/>
              <a:t>B</a:t>
            </a:r>
            <a:r>
              <a:rPr lang="en-US" sz="2400" dirty="0"/>
              <a:t>. much	</a:t>
            </a:r>
            <a:r>
              <a:rPr lang="en-US" sz="2400" b="1" dirty="0"/>
              <a:t>C</a:t>
            </a:r>
            <a:r>
              <a:rPr lang="en-US" sz="2400" dirty="0"/>
              <a:t>. every	</a:t>
            </a:r>
            <a:r>
              <a:rPr lang="en-US" sz="2400" b="1" dirty="0"/>
              <a:t>D</a:t>
            </a:r>
            <a:r>
              <a:rPr lang="en-US" sz="2400" dirty="0"/>
              <a:t>. another</a:t>
            </a:r>
          </a:p>
          <a:p>
            <a:endParaRPr lang="en-US" sz="2400" b="1" dirty="0" smtClean="0"/>
          </a:p>
          <a:p>
            <a:r>
              <a:rPr lang="vi-VN" sz="2400" dirty="0" smtClean="0"/>
              <a:t>Kiến </a:t>
            </a:r>
            <a:r>
              <a:rPr lang="vi-VN" sz="2400" dirty="0"/>
              <a:t>thức : Đọc điền từ</a:t>
            </a:r>
            <a:endParaRPr lang="en-US" sz="2400" dirty="0"/>
          </a:p>
          <a:p>
            <a:r>
              <a:rPr lang="vi-VN" sz="2400" dirty="0"/>
              <a:t>Giải thích: </a:t>
            </a:r>
            <a:endParaRPr lang="en-US" sz="2400" dirty="0"/>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 </a:t>
            </a:r>
          </a:p>
          <a:p>
            <a:r>
              <a:rPr lang="en-US" sz="2400" dirty="0"/>
              <a:t>	A. many (+ </a:t>
            </a:r>
            <a:r>
              <a:rPr lang="en-US" sz="2400" dirty="0" err="1"/>
              <a:t>danh</a:t>
            </a:r>
            <a:r>
              <a:rPr lang="en-US" sz="2400" dirty="0"/>
              <a:t> </a:t>
            </a:r>
            <a:r>
              <a:rPr lang="en-US" sz="2400" dirty="0" err="1"/>
              <a:t>từ</a:t>
            </a:r>
            <a:r>
              <a:rPr lang="en-US" sz="2400" dirty="0"/>
              <a:t> </a:t>
            </a:r>
            <a:r>
              <a:rPr lang="en-US" sz="2400" dirty="0" err="1"/>
              <a:t>số</a:t>
            </a:r>
            <a:r>
              <a:rPr lang="en-US" sz="2400" dirty="0"/>
              <a:t> </a:t>
            </a:r>
            <a:r>
              <a:rPr lang="en-US" sz="2400" dirty="0" err="1"/>
              <a:t>nhiều</a:t>
            </a:r>
            <a:r>
              <a:rPr lang="en-US" sz="2400" dirty="0"/>
              <a:t>): </a:t>
            </a:r>
            <a:r>
              <a:rPr lang="en-US" sz="2400" dirty="0" err="1"/>
              <a:t>nhiều</a:t>
            </a:r>
            <a:r>
              <a:rPr lang="en-US" sz="2400" dirty="0"/>
              <a:t>	B. much (+ </a:t>
            </a:r>
            <a:r>
              <a:rPr lang="en-US" sz="2400" dirty="0" err="1"/>
              <a:t>danh</a:t>
            </a:r>
            <a:r>
              <a:rPr lang="en-US" sz="2400" dirty="0"/>
              <a:t> </a:t>
            </a:r>
            <a:r>
              <a:rPr lang="en-US" sz="2400" dirty="0" err="1"/>
              <a:t>từ</a:t>
            </a:r>
            <a:r>
              <a:rPr lang="en-US" sz="2400" dirty="0"/>
              <a:t> </a:t>
            </a:r>
            <a:r>
              <a:rPr lang="en-US" sz="2400" dirty="0" err="1"/>
              <a:t>không</a:t>
            </a:r>
            <a:r>
              <a:rPr lang="en-US" sz="2400" dirty="0"/>
              <a:t> </a:t>
            </a:r>
            <a:r>
              <a:rPr lang="en-US" sz="2400" dirty="0" err="1"/>
              <a:t>đếm</a:t>
            </a:r>
            <a:r>
              <a:rPr lang="en-US" sz="2400" dirty="0"/>
              <a:t> </a:t>
            </a:r>
            <a:r>
              <a:rPr lang="en-US" sz="2400" dirty="0" err="1"/>
              <a:t>được</a:t>
            </a:r>
            <a:r>
              <a:rPr lang="en-US" sz="2400" dirty="0"/>
              <a:t>): </a:t>
            </a:r>
            <a:r>
              <a:rPr lang="en-US" sz="2400" dirty="0" err="1"/>
              <a:t>nhiều</a:t>
            </a:r>
            <a:r>
              <a:rPr lang="en-US" sz="2400" dirty="0"/>
              <a:t>	C. every (+ </a:t>
            </a:r>
            <a:r>
              <a:rPr lang="en-US" sz="2400" dirty="0" err="1"/>
              <a:t>danh</a:t>
            </a:r>
            <a:r>
              <a:rPr lang="en-US" sz="2400" dirty="0"/>
              <a:t> </a:t>
            </a:r>
            <a:r>
              <a:rPr lang="en-US" sz="2400" dirty="0" err="1"/>
              <a:t>từ</a:t>
            </a:r>
            <a:r>
              <a:rPr lang="en-US" sz="2400" dirty="0"/>
              <a:t> </a:t>
            </a:r>
            <a:r>
              <a:rPr lang="en-US" sz="2400" dirty="0" err="1"/>
              <a:t>số</a:t>
            </a:r>
            <a:r>
              <a:rPr lang="en-US" sz="2400" dirty="0"/>
              <a:t> </a:t>
            </a:r>
            <a:r>
              <a:rPr lang="en-US" sz="2400" dirty="0" err="1"/>
              <a:t>ít</a:t>
            </a:r>
            <a:r>
              <a:rPr lang="en-US" sz="2400" dirty="0"/>
              <a:t>): </a:t>
            </a:r>
            <a:r>
              <a:rPr lang="en-US" sz="2400" dirty="0" err="1"/>
              <a:t>mọi</a:t>
            </a:r>
            <a:r>
              <a:rPr lang="en-US" sz="2400" dirty="0"/>
              <a:t> …	D. another (+ </a:t>
            </a:r>
            <a:r>
              <a:rPr lang="en-US" sz="2400" dirty="0" err="1"/>
              <a:t>danh</a:t>
            </a:r>
            <a:r>
              <a:rPr lang="en-US" sz="2400" dirty="0"/>
              <a:t> </a:t>
            </a:r>
            <a:r>
              <a:rPr lang="en-US" sz="2400" dirty="0" err="1"/>
              <a:t>từ</a:t>
            </a:r>
            <a:r>
              <a:rPr lang="en-US" sz="2400" dirty="0"/>
              <a:t> </a:t>
            </a:r>
            <a:r>
              <a:rPr lang="en-US" sz="2400" dirty="0" err="1"/>
              <a:t>số</a:t>
            </a:r>
            <a:r>
              <a:rPr lang="en-US" sz="2400" dirty="0"/>
              <a:t> </a:t>
            </a:r>
            <a:r>
              <a:rPr lang="en-US" sz="2400" dirty="0" err="1"/>
              <a:t>ít</a:t>
            </a:r>
            <a:r>
              <a:rPr lang="en-US" sz="2400" dirty="0"/>
              <a:t>): </a:t>
            </a:r>
            <a:r>
              <a:rPr lang="en-US" sz="2400" dirty="0" err="1"/>
              <a:t>một</a:t>
            </a:r>
            <a:r>
              <a:rPr lang="en-US" sz="2400" dirty="0"/>
              <a:t> … </a:t>
            </a:r>
            <a:r>
              <a:rPr lang="en-US" sz="2400" dirty="0" err="1"/>
              <a:t>khác</a:t>
            </a:r>
            <a:endParaRPr lang="en-US" sz="2400" dirty="0"/>
          </a:p>
          <a:p>
            <a:r>
              <a:rPr lang="en-US" sz="2400" dirty="0"/>
              <a:t>Ta </a:t>
            </a:r>
            <a:r>
              <a:rPr lang="en-US" sz="2400" dirty="0" err="1"/>
              <a:t>thấy</a:t>
            </a:r>
            <a:r>
              <a:rPr lang="en-US" sz="2400" dirty="0"/>
              <a:t> </a:t>
            </a:r>
            <a:r>
              <a:rPr lang="en-US" sz="2400" dirty="0" err="1"/>
              <a:t>chỗ</a:t>
            </a:r>
            <a:r>
              <a:rPr lang="en-US" sz="2400" dirty="0"/>
              <a:t> </a:t>
            </a:r>
            <a:r>
              <a:rPr lang="en-US" sz="2400" dirty="0" err="1"/>
              <a:t>trống</a:t>
            </a:r>
            <a:r>
              <a:rPr lang="en-US" sz="2400" dirty="0"/>
              <a:t> </a:t>
            </a:r>
            <a:r>
              <a:rPr lang="en-US" sz="2400" dirty="0" err="1"/>
              <a:t>trước</a:t>
            </a:r>
            <a:r>
              <a:rPr lang="en-US" sz="2400" dirty="0"/>
              <a:t> </a:t>
            </a:r>
            <a:r>
              <a:rPr lang="en-US" sz="2400" dirty="0" err="1"/>
              <a:t>danh</a:t>
            </a:r>
            <a:r>
              <a:rPr lang="en-US" sz="2400" dirty="0"/>
              <a:t> </a:t>
            </a:r>
            <a:r>
              <a:rPr lang="en-US" sz="2400" dirty="0" err="1"/>
              <a:t>từ</a:t>
            </a:r>
            <a:r>
              <a:rPr lang="en-US" sz="2400" dirty="0"/>
              <a:t> </a:t>
            </a:r>
            <a:r>
              <a:rPr lang="en-US" sz="2400" dirty="0" err="1"/>
              <a:t>số</a:t>
            </a:r>
            <a:r>
              <a:rPr lang="en-US" sz="2400" dirty="0"/>
              <a:t> </a:t>
            </a:r>
            <a:r>
              <a:rPr lang="en-US" sz="2400" dirty="0" err="1"/>
              <a:t>nhiều</a:t>
            </a:r>
            <a:r>
              <a:rPr lang="en-US" sz="2400" dirty="0"/>
              <a:t> </a:t>
            </a:r>
            <a:r>
              <a:rPr lang="en-US" sz="2400" dirty="0" err="1"/>
              <a:t>nên</a:t>
            </a:r>
            <a:r>
              <a:rPr lang="en-US" sz="2400" dirty="0"/>
              <a:t> </a:t>
            </a:r>
            <a:r>
              <a:rPr lang="en-US" sz="2400" dirty="0" err="1"/>
              <a:t>đáp</a:t>
            </a:r>
            <a:r>
              <a:rPr lang="en-US" sz="2400" dirty="0"/>
              <a:t> </a:t>
            </a:r>
            <a:r>
              <a:rPr lang="en-US" sz="2400" dirty="0" err="1"/>
              <a:t>án</a:t>
            </a:r>
            <a:r>
              <a:rPr lang="en-US" sz="2400" dirty="0"/>
              <a:t> A </a:t>
            </a:r>
            <a:r>
              <a:rPr lang="en-US" sz="2400" dirty="0" err="1"/>
              <a:t>là</a:t>
            </a:r>
            <a:r>
              <a:rPr lang="en-US" sz="2400" dirty="0"/>
              <a:t> </a:t>
            </a:r>
            <a:r>
              <a:rPr lang="en-US" sz="2400" dirty="0" err="1"/>
              <a:t>đúng</a:t>
            </a:r>
            <a:endParaRPr lang="en-US" sz="2400" dirty="0"/>
          </a:p>
          <a:p>
            <a:r>
              <a:rPr lang="en-US" sz="2400" dirty="0" err="1"/>
              <a:t>Tạm</a:t>
            </a:r>
            <a:r>
              <a:rPr lang="en-US" sz="2400" dirty="0"/>
              <a:t> </a:t>
            </a:r>
            <a:r>
              <a:rPr lang="en-US" sz="2400" dirty="0" err="1"/>
              <a:t>dịch</a:t>
            </a:r>
            <a:r>
              <a:rPr lang="en-US" sz="2400" dirty="0"/>
              <a:t>: </a:t>
            </a:r>
            <a:r>
              <a:rPr lang="en-US" sz="2400" dirty="0" err="1"/>
              <a:t>Trước</a:t>
            </a:r>
            <a:r>
              <a:rPr lang="en-US" sz="2400" dirty="0"/>
              <a:t> </a:t>
            </a:r>
            <a:r>
              <a:rPr lang="en-US" sz="2400" dirty="0" err="1"/>
              <a:t>khi</a:t>
            </a:r>
            <a:r>
              <a:rPr lang="en-US" sz="2400" dirty="0"/>
              <a:t> </a:t>
            </a:r>
            <a:r>
              <a:rPr lang="en-US" sz="2400" dirty="0" err="1"/>
              <a:t>điều</a:t>
            </a:r>
            <a:r>
              <a:rPr lang="en-US" sz="2400" dirty="0"/>
              <a:t> </a:t>
            </a:r>
            <a:r>
              <a:rPr lang="en-US" sz="2400" dirty="0" err="1"/>
              <a:t>này</a:t>
            </a:r>
            <a:r>
              <a:rPr lang="en-US" sz="2400" dirty="0"/>
              <a:t> </a:t>
            </a:r>
            <a:r>
              <a:rPr lang="en-US" sz="2400" dirty="0" err="1"/>
              <a:t>có</a:t>
            </a:r>
            <a:r>
              <a:rPr lang="en-US" sz="2400" dirty="0"/>
              <a:t> </a:t>
            </a:r>
            <a:r>
              <a:rPr lang="en-US" sz="2400" dirty="0" err="1"/>
              <a:t>thể</a:t>
            </a:r>
            <a:r>
              <a:rPr lang="en-US" sz="2400" dirty="0"/>
              <a:t> </a:t>
            </a:r>
            <a:r>
              <a:rPr lang="en-US" sz="2400" dirty="0" err="1"/>
              <a:t>xảy</a:t>
            </a:r>
            <a:r>
              <a:rPr lang="en-US" sz="2400" dirty="0"/>
              <a:t> </a:t>
            </a:r>
            <a:r>
              <a:rPr lang="en-US" sz="2400" dirty="0" err="1"/>
              <a:t>ra</a:t>
            </a:r>
            <a:r>
              <a:rPr lang="en-US" sz="2400" dirty="0"/>
              <a:t>, </a:t>
            </a:r>
            <a:r>
              <a:rPr lang="en-US" sz="2400" dirty="0" err="1"/>
              <a:t>đã</a:t>
            </a:r>
            <a:r>
              <a:rPr lang="en-US" sz="2400" dirty="0"/>
              <a:t> </a:t>
            </a:r>
            <a:r>
              <a:rPr lang="en-US" sz="2400" dirty="0" err="1"/>
              <a:t>có</a:t>
            </a:r>
            <a:r>
              <a:rPr lang="en-US" sz="2400" dirty="0"/>
              <a:t> </a:t>
            </a:r>
            <a:r>
              <a:rPr lang="en-US" sz="2400" dirty="0" err="1"/>
              <a:t>rất</a:t>
            </a:r>
            <a:r>
              <a:rPr lang="en-US" sz="2400" dirty="0"/>
              <a:t> </a:t>
            </a:r>
            <a:r>
              <a:rPr lang="en-US" sz="2400" dirty="0" err="1"/>
              <a:t>nhiều</a:t>
            </a:r>
            <a:r>
              <a:rPr lang="en-US" sz="2400" dirty="0"/>
              <a:t> </a:t>
            </a:r>
            <a:r>
              <a:rPr lang="en-US" sz="2400" dirty="0" err="1"/>
              <a:t>trường</a:t>
            </a:r>
            <a:r>
              <a:rPr lang="en-US" sz="2400" dirty="0"/>
              <a:t> </a:t>
            </a:r>
            <a:r>
              <a:rPr lang="en-US" sz="2400" dirty="0" err="1"/>
              <a:t>hợp</a:t>
            </a:r>
            <a:r>
              <a:rPr lang="en-US" sz="2400" dirty="0"/>
              <a:t> </a:t>
            </a:r>
            <a:r>
              <a:rPr lang="en-US" sz="2400" dirty="0" err="1"/>
              <a:t>những</a:t>
            </a:r>
            <a:r>
              <a:rPr lang="en-US" sz="2400" dirty="0"/>
              <a:t> </a:t>
            </a:r>
            <a:r>
              <a:rPr lang="en-US" sz="2400" dirty="0" err="1"/>
              <a:t>người</a:t>
            </a:r>
            <a:r>
              <a:rPr lang="en-US" sz="2400" dirty="0"/>
              <a:t> </a:t>
            </a:r>
            <a:r>
              <a:rPr lang="en-US" sz="2400" dirty="0" err="1"/>
              <a:t>bạn</a:t>
            </a:r>
            <a:r>
              <a:rPr lang="en-US" sz="2400" dirty="0"/>
              <a:t> </a:t>
            </a:r>
            <a:r>
              <a:rPr lang="en-US" sz="2400" dirty="0" err="1"/>
              <a:t>đã</a:t>
            </a:r>
            <a:r>
              <a:rPr lang="en-US" sz="2400" dirty="0"/>
              <a:t> </a:t>
            </a:r>
            <a:r>
              <a:rPr lang="en-US" sz="2400" dirty="0" err="1"/>
              <a:t>sắp</a:t>
            </a:r>
            <a:r>
              <a:rPr lang="en-US" sz="2400" dirty="0"/>
              <a:t> </a:t>
            </a:r>
            <a:r>
              <a:rPr lang="en-US" sz="2400" dirty="0" err="1"/>
              <a:t>xếp</a:t>
            </a:r>
            <a:r>
              <a:rPr lang="en-US" sz="2400" dirty="0"/>
              <a:t> </a:t>
            </a:r>
            <a:r>
              <a:rPr lang="en-US" sz="2400" dirty="0" err="1"/>
              <a:t>để</a:t>
            </a:r>
            <a:r>
              <a:rPr lang="en-US" sz="2400" dirty="0"/>
              <a:t> </a:t>
            </a:r>
            <a:r>
              <a:rPr lang="en-US" sz="2400" dirty="0" err="1"/>
              <a:t>gặp</a:t>
            </a:r>
            <a:r>
              <a:rPr lang="en-US" sz="2400" dirty="0"/>
              <a:t> </a:t>
            </a:r>
            <a:r>
              <a:rPr lang="en-US" sz="2400" dirty="0" err="1"/>
              <a:t>nhau</a:t>
            </a:r>
            <a:r>
              <a:rPr lang="en-US" sz="2400" dirty="0"/>
              <a:t> </a:t>
            </a:r>
            <a:r>
              <a:rPr lang="en-US" sz="2400" dirty="0" err="1"/>
              <a:t>hoàn</a:t>
            </a:r>
            <a:r>
              <a:rPr lang="en-US" sz="2400" dirty="0"/>
              <a:t> </a:t>
            </a:r>
            <a:r>
              <a:rPr lang="en-US" sz="2400" dirty="0" err="1"/>
              <a:t>toàn</a:t>
            </a:r>
            <a:r>
              <a:rPr lang="en-US" sz="2400" dirty="0"/>
              <a:t> </a:t>
            </a:r>
            <a:r>
              <a:rPr lang="en-US" sz="2400" dirty="0" err="1"/>
              <a:t>bỏ</a:t>
            </a:r>
            <a:r>
              <a:rPr lang="en-US" sz="2400" dirty="0"/>
              <a:t> </a:t>
            </a:r>
            <a:r>
              <a:rPr lang="en-US" sz="2400" dirty="0" err="1"/>
              <a:t>lỡ</a:t>
            </a:r>
            <a:r>
              <a:rPr lang="en-US" sz="2400" dirty="0"/>
              <a:t> </a:t>
            </a:r>
            <a:r>
              <a:rPr lang="en-US" sz="2400" dirty="0" err="1"/>
              <a:t>nhau</a:t>
            </a:r>
            <a:r>
              <a:rPr lang="en-US" sz="2400" dirty="0"/>
              <a:t> </a:t>
            </a:r>
            <a:r>
              <a:rPr lang="en-US" sz="2400" dirty="0" err="1"/>
              <a:t>vì</a:t>
            </a:r>
            <a:r>
              <a:rPr lang="en-US" sz="2400" dirty="0"/>
              <a:t> </a:t>
            </a:r>
            <a:r>
              <a:rPr lang="en-US" sz="2400" dirty="0" err="1"/>
              <a:t>một</a:t>
            </a:r>
            <a:r>
              <a:rPr lang="en-US" sz="2400" dirty="0"/>
              <a:t> </a:t>
            </a:r>
            <a:r>
              <a:rPr lang="en-US" sz="2400" dirty="0" err="1"/>
              <a:t>sự</a:t>
            </a:r>
            <a:r>
              <a:rPr lang="en-US" sz="2400" dirty="0"/>
              <a:t> </a:t>
            </a:r>
            <a:r>
              <a:rPr lang="en-US" sz="2400" dirty="0" err="1"/>
              <a:t>hiểu</a:t>
            </a:r>
            <a:r>
              <a:rPr lang="en-US" sz="2400" dirty="0"/>
              <a:t> </a:t>
            </a:r>
            <a:r>
              <a:rPr lang="en-US" sz="2400" dirty="0" err="1"/>
              <a:t>lầm</a:t>
            </a:r>
            <a:r>
              <a:rPr lang="en-US" sz="2400" dirty="0"/>
              <a:t> </a:t>
            </a:r>
            <a:r>
              <a:rPr lang="en-US" sz="2400" dirty="0" err="1"/>
              <a:t>nhỏ</a:t>
            </a:r>
            <a:r>
              <a:rPr lang="en-US" sz="2400" dirty="0"/>
              <a:t>.</a:t>
            </a:r>
          </a:p>
          <a:p>
            <a:endParaRPr lang="en-US" sz="2400" dirty="0"/>
          </a:p>
        </p:txBody>
      </p:sp>
      <p:sp>
        <p:nvSpPr>
          <p:cNvPr id="3" name="Oval 2"/>
          <p:cNvSpPr/>
          <p:nvPr/>
        </p:nvSpPr>
        <p:spPr>
          <a:xfrm>
            <a:off x="152400" y="1752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12699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anim calcmode="lin" valueType="num">
                                      <p:cBhvr additive="base">
                                        <p:cTn id="1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 calcmode="lin" valueType="num">
                                      <p:cBhvr additive="base">
                                        <p:cTn id="1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anim calcmode="lin" valueType="num">
                                      <p:cBhvr additive="base">
                                        <p:cTn id="2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anim calcmode="lin" valueType="num">
                                      <p:cBhvr additive="base">
                                        <p:cTn id="27"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1" presetClass="entr" presetSubtype="1"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wheel(1)">
                                      <p:cBhvr>
                                        <p:cTn id="33"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915400" cy="5262979"/>
          </a:xfrm>
          <a:prstGeom prst="rect">
            <a:avLst/>
          </a:prstGeom>
          <a:noFill/>
        </p:spPr>
        <p:txBody>
          <a:bodyPr wrap="square" rtlCol="0">
            <a:spAutoFit/>
          </a:bodyPr>
          <a:lstStyle/>
          <a:p>
            <a:r>
              <a:rPr lang="en-US" sz="2400" b="1" dirty="0"/>
              <a:t>Question 38</a:t>
            </a:r>
            <a:r>
              <a:rPr lang="en-US" sz="2400" dirty="0"/>
              <a:t>. </a:t>
            </a:r>
          </a:p>
          <a:p>
            <a:r>
              <a:rPr lang="en-US" sz="2400" dirty="0"/>
              <a:t>People would often have to (30) ________ very careful arrangements to be sure of meeting up.</a:t>
            </a:r>
          </a:p>
          <a:p>
            <a:r>
              <a:rPr lang="en-US" sz="2400" b="1" dirty="0"/>
              <a:t>A</a:t>
            </a:r>
            <a:r>
              <a:rPr lang="en-US" sz="2400" dirty="0"/>
              <a:t>. induce	</a:t>
            </a:r>
            <a:r>
              <a:rPr lang="en-US" sz="2400" b="1" dirty="0"/>
              <a:t>B</a:t>
            </a:r>
            <a:r>
              <a:rPr lang="en-US" sz="2400" dirty="0"/>
              <a:t>. render	</a:t>
            </a:r>
            <a:r>
              <a:rPr lang="en-US" sz="2400" b="1" dirty="0"/>
              <a:t>C</a:t>
            </a:r>
            <a:r>
              <a:rPr lang="en-US" sz="2400" dirty="0"/>
              <a:t>. make	</a:t>
            </a:r>
            <a:r>
              <a:rPr lang="en-US" sz="2400" b="1" dirty="0"/>
              <a:t>D</a:t>
            </a:r>
            <a:r>
              <a:rPr lang="en-US" sz="2400" dirty="0"/>
              <a:t>. reach</a:t>
            </a:r>
          </a:p>
          <a:p>
            <a:endParaRPr lang="en-US" sz="2400" b="1" dirty="0" smtClean="0"/>
          </a:p>
          <a:p>
            <a:r>
              <a:rPr lang="vi-VN" sz="2400" dirty="0" smtClean="0"/>
              <a:t>Kiến </a:t>
            </a:r>
            <a:r>
              <a:rPr lang="vi-VN" sz="2400" dirty="0"/>
              <a:t>thức : Đọc điền từ</a:t>
            </a:r>
            <a:endParaRPr lang="en-US" sz="2400" dirty="0"/>
          </a:p>
          <a:p>
            <a:r>
              <a:rPr lang="vi-VN" sz="2400" dirty="0"/>
              <a:t>Giải thích: </a:t>
            </a:r>
            <a:endParaRPr lang="en-US" sz="2400" dirty="0"/>
          </a:p>
          <a:p>
            <a:r>
              <a:rPr lang="en-US" sz="2400" dirty="0"/>
              <a:t>Ta </a:t>
            </a:r>
            <a:r>
              <a:rPr lang="en-US" sz="2400" dirty="0" err="1"/>
              <a:t>có</a:t>
            </a:r>
            <a:r>
              <a:rPr lang="en-US" sz="2400" dirty="0"/>
              <a:t> </a:t>
            </a:r>
            <a:r>
              <a:rPr lang="en-US" sz="2400" dirty="0" err="1"/>
              <a:t>cụm</a:t>
            </a:r>
            <a:r>
              <a:rPr lang="en-US" sz="2400" dirty="0"/>
              <a:t> </a:t>
            </a:r>
            <a:r>
              <a:rPr lang="en-US" sz="2400" dirty="0" err="1"/>
              <a:t>từ</a:t>
            </a:r>
            <a:r>
              <a:rPr lang="en-US" sz="2400" dirty="0"/>
              <a:t> </a:t>
            </a:r>
            <a:r>
              <a:rPr lang="en-US" sz="2400" dirty="0" err="1"/>
              <a:t>cố</a:t>
            </a:r>
            <a:r>
              <a:rPr lang="en-US" sz="2400" dirty="0"/>
              <a:t> </a:t>
            </a:r>
            <a:r>
              <a:rPr lang="en-US" sz="2400" dirty="0" err="1"/>
              <a:t>định</a:t>
            </a:r>
            <a:r>
              <a:rPr lang="en-US" sz="2400" dirty="0"/>
              <a:t>: make an arrangement to do </a:t>
            </a:r>
            <a:r>
              <a:rPr lang="en-US" sz="2400" dirty="0" err="1"/>
              <a:t>st</a:t>
            </a:r>
            <a:r>
              <a:rPr lang="en-US" sz="2400" dirty="0"/>
              <a:t> = arrange to do </a:t>
            </a:r>
            <a:r>
              <a:rPr lang="en-US" sz="2400" dirty="0" err="1"/>
              <a:t>st</a:t>
            </a:r>
            <a:r>
              <a:rPr lang="en-US" sz="2400" dirty="0"/>
              <a:t>: </a:t>
            </a:r>
            <a:r>
              <a:rPr lang="en-US" sz="2400" dirty="0" err="1"/>
              <a:t>sắp</a:t>
            </a:r>
            <a:r>
              <a:rPr lang="en-US" sz="2400" dirty="0"/>
              <a:t> </a:t>
            </a:r>
            <a:r>
              <a:rPr lang="en-US" sz="2400" dirty="0" err="1"/>
              <a:t>xếp</a:t>
            </a:r>
            <a:r>
              <a:rPr lang="en-US" sz="2400" dirty="0"/>
              <a:t> </a:t>
            </a:r>
            <a:r>
              <a:rPr lang="en-US" sz="2400" dirty="0" err="1"/>
              <a:t>làm</a:t>
            </a:r>
            <a:r>
              <a:rPr lang="en-US" sz="2400" dirty="0"/>
              <a:t> </a:t>
            </a:r>
            <a:r>
              <a:rPr lang="en-US" sz="2400" dirty="0" err="1"/>
              <a:t>gì</a:t>
            </a:r>
            <a:endParaRPr lang="en-US" sz="2400" dirty="0"/>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C</a:t>
            </a:r>
          </a:p>
          <a:p>
            <a:r>
              <a:rPr lang="en-US" sz="2400" dirty="0" err="1"/>
              <a:t>Tạm</a:t>
            </a:r>
            <a:r>
              <a:rPr lang="en-US" sz="2400" dirty="0"/>
              <a:t> </a:t>
            </a:r>
            <a:r>
              <a:rPr lang="en-US" sz="2400" dirty="0" err="1"/>
              <a:t>dịch</a:t>
            </a:r>
            <a:r>
              <a:rPr lang="en-US" sz="2400" dirty="0"/>
              <a:t>: </a:t>
            </a:r>
            <a:r>
              <a:rPr lang="en-US" sz="2400" dirty="0" err="1"/>
              <a:t>Mọi</a:t>
            </a:r>
            <a:r>
              <a:rPr lang="en-US" sz="2400" dirty="0"/>
              <a:t> </a:t>
            </a:r>
            <a:r>
              <a:rPr lang="en-US" sz="2400" dirty="0" err="1"/>
              <a:t>người</a:t>
            </a:r>
            <a:r>
              <a:rPr lang="en-US" sz="2400" dirty="0"/>
              <a:t> </a:t>
            </a:r>
            <a:r>
              <a:rPr lang="en-US" sz="2400" dirty="0" err="1"/>
              <a:t>thường</a:t>
            </a:r>
            <a:r>
              <a:rPr lang="en-US" sz="2400" dirty="0"/>
              <a:t> </a:t>
            </a:r>
            <a:r>
              <a:rPr lang="en-US" sz="2400" dirty="0" err="1"/>
              <a:t>phải</a:t>
            </a:r>
            <a:r>
              <a:rPr lang="en-US" sz="2400" dirty="0"/>
              <a:t> </a:t>
            </a:r>
            <a:r>
              <a:rPr lang="en-US" sz="2400" dirty="0" err="1"/>
              <a:t>sắp</a:t>
            </a:r>
            <a:r>
              <a:rPr lang="en-US" sz="2400" dirty="0"/>
              <a:t> </a:t>
            </a:r>
            <a:r>
              <a:rPr lang="en-US" sz="2400" dirty="0" err="1"/>
              <a:t>xếp</a:t>
            </a:r>
            <a:r>
              <a:rPr lang="en-US" sz="2400" dirty="0"/>
              <a:t> </a:t>
            </a:r>
            <a:r>
              <a:rPr lang="en-US" sz="2400" dirty="0" err="1"/>
              <a:t>rất</a:t>
            </a:r>
            <a:r>
              <a:rPr lang="en-US" sz="2400" dirty="0"/>
              <a:t> </a:t>
            </a:r>
            <a:r>
              <a:rPr lang="en-US" sz="2400" dirty="0" err="1"/>
              <a:t>cẩn</a:t>
            </a:r>
            <a:r>
              <a:rPr lang="en-US" sz="2400" dirty="0"/>
              <a:t> </a:t>
            </a:r>
            <a:r>
              <a:rPr lang="en-US" sz="2400" dirty="0" err="1"/>
              <a:t>thận</a:t>
            </a:r>
            <a:r>
              <a:rPr lang="en-US" sz="2400" dirty="0"/>
              <a:t> </a:t>
            </a:r>
            <a:r>
              <a:rPr lang="en-US" sz="2400" dirty="0" err="1"/>
              <a:t>để</a:t>
            </a:r>
            <a:r>
              <a:rPr lang="en-US" sz="2400" dirty="0"/>
              <a:t> </a:t>
            </a:r>
            <a:r>
              <a:rPr lang="en-US" sz="2400" dirty="0" err="1"/>
              <a:t>chắc</a:t>
            </a:r>
            <a:r>
              <a:rPr lang="en-US" sz="2400" dirty="0"/>
              <a:t> </a:t>
            </a:r>
            <a:r>
              <a:rPr lang="en-US" sz="2400" dirty="0" err="1"/>
              <a:t>chắn</a:t>
            </a:r>
            <a:r>
              <a:rPr lang="en-US" sz="2400" dirty="0"/>
              <a:t> </a:t>
            </a:r>
            <a:r>
              <a:rPr lang="en-US" sz="2400" dirty="0" err="1"/>
              <a:t>được</a:t>
            </a:r>
            <a:r>
              <a:rPr lang="en-US" sz="2400" dirty="0"/>
              <a:t> </a:t>
            </a:r>
            <a:r>
              <a:rPr lang="en-US" sz="2400" dirty="0" err="1"/>
              <a:t>gặp</a:t>
            </a:r>
            <a:r>
              <a:rPr lang="en-US" sz="2400" dirty="0"/>
              <a:t> </a:t>
            </a:r>
            <a:r>
              <a:rPr lang="en-US" sz="2400" dirty="0" err="1"/>
              <a:t>mặt</a:t>
            </a:r>
            <a:r>
              <a:rPr lang="en-US" sz="2400" dirty="0"/>
              <a:t>. </a:t>
            </a:r>
            <a:r>
              <a:rPr lang="en-US" sz="2400" dirty="0" err="1"/>
              <a:t>Khi</a:t>
            </a:r>
            <a:r>
              <a:rPr lang="en-US" sz="2400" dirty="0"/>
              <a:t> </a:t>
            </a:r>
            <a:r>
              <a:rPr lang="en-US" sz="2400" dirty="0" err="1"/>
              <a:t>điện</a:t>
            </a:r>
            <a:r>
              <a:rPr lang="en-US" sz="2400" dirty="0"/>
              <a:t> </a:t>
            </a:r>
            <a:r>
              <a:rPr lang="en-US" sz="2400" dirty="0" err="1"/>
              <a:t>thoại</a:t>
            </a:r>
            <a:r>
              <a:rPr lang="en-US" sz="2400" dirty="0"/>
              <a:t> di </a:t>
            </a:r>
            <a:r>
              <a:rPr lang="en-US" sz="2400" dirty="0" err="1"/>
              <a:t>động</a:t>
            </a:r>
            <a:r>
              <a:rPr lang="en-US" sz="2400" dirty="0"/>
              <a:t> </a:t>
            </a:r>
            <a:r>
              <a:rPr lang="en-US" sz="2400" dirty="0" err="1"/>
              <a:t>trở</a:t>
            </a:r>
            <a:r>
              <a:rPr lang="en-US" sz="2400" dirty="0"/>
              <a:t> </a:t>
            </a:r>
            <a:r>
              <a:rPr lang="en-US" sz="2400" dirty="0" err="1"/>
              <a:t>nên</a:t>
            </a:r>
            <a:r>
              <a:rPr lang="en-US" sz="2400" dirty="0"/>
              <a:t> </a:t>
            </a:r>
            <a:r>
              <a:rPr lang="en-US" sz="2400" dirty="0" err="1"/>
              <a:t>phổ</a:t>
            </a:r>
            <a:r>
              <a:rPr lang="en-US" sz="2400" dirty="0"/>
              <a:t> </a:t>
            </a:r>
            <a:r>
              <a:rPr lang="en-US" sz="2400" dirty="0" err="1"/>
              <a:t>biến</a:t>
            </a:r>
            <a:r>
              <a:rPr lang="en-US" sz="2400" dirty="0"/>
              <a:t> </a:t>
            </a:r>
            <a:r>
              <a:rPr lang="en-US" sz="2400" dirty="0" err="1"/>
              <a:t>hơn</a:t>
            </a:r>
            <a:r>
              <a:rPr lang="en-US" sz="2400" dirty="0"/>
              <a:t>, </a:t>
            </a:r>
            <a:r>
              <a:rPr lang="en-US" sz="2400" dirty="0" err="1"/>
              <a:t>vì</a:t>
            </a:r>
            <a:r>
              <a:rPr lang="en-US" sz="2400" dirty="0"/>
              <a:t> </a:t>
            </a:r>
            <a:r>
              <a:rPr lang="en-US" sz="2400" dirty="0" err="1"/>
              <a:t>vậy</a:t>
            </a:r>
            <a:r>
              <a:rPr lang="en-US" sz="2400" dirty="0"/>
              <a:t> </a:t>
            </a:r>
            <a:r>
              <a:rPr lang="en-US" sz="2400" dirty="0" err="1"/>
              <a:t>chúng</a:t>
            </a:r>
            <a:r>
              <a:rPr lang="en-US" sz="2400" dirty="0"/>
              <a:t> </a:t>
            </a:r>
            <a:r>
              <a:rPr lang="en-US" sz="2400" dirty="0" err="1"/>
              <a:t>trở</a:t>
            </a:r>
            <a:r>
              <a:rPr lang="en-US" sz="2400" dirty="0"/>
              <a:t> </a:t>
            </a:r>
            <a:r>
              <a:rPr lang="en-US" sz="2400" dirty="0" err="1"/>
              <a:t>nên</a:t>
            </a:r>
            <a:r>
              <a:rPr lang="en-US" sz="2400" dirty="0"/>
              <a:t> </a:t>
            </a:r>
            <a:r>
              <a:rPr lang="en-US" sz="2400" dirty="0" err="1"/>
              <a:t>mạnh</a:t>
            </a:r>
            <a:r>
              <a:rPr lang="en-US" sz="2400" dirty="0"/>
              <a:t> </a:t>
            </a:r>
            <a:r>
              <a:rPr lang="en-US" sz="2400" dirty="0" err="1"/>
              <a:t>mẽ</a:t>
            </a:r>
            <a:r>
              <a:rPr lang="en-US" sz="2400" dirty="0"/>
              <a:t> </a:t>
            </a:r>
            <a:r>
              <a:rPr lang="en-US" sz="2400" dirty="0" err="1"/>
              <a:t>hơn</a:t>
            </a:r>
            <a:r>
              <a:rPr lang="en-US" sz="2400" dirty="0"/>
              <a:t>.</a:t>
            </a:r>
          </a:p>
          <a:p>
            <a:endParaRPr lang="en-US" sz="2400" dirty="0"/>
          </a:p>
        </p:txBody>
      </p:sp>
      <p:sp>
        <p:nvSpPr>
          <p:cNvPr id="3" name="Oval 2"/>
          <p:cNvSpPr/>
          <p:nvPr/>
        </p:nvSpPr>
        <p:spPr>
          <a:xfrm>
            <a:off x="3810000" y="1600200"/>
            <a:ext cx="5334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60710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anim calcmode="lin" valueType="num">
                                      <p:cBhvr additive="base">
                                        <p:cTn id="1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 calcmode="lin" valueType="num">
                                      <p:cBhvr additive="base">
                                        <p:cTn id="1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anim calcmode="lin" valueType="num">
                                      <p:cBhvr additive="base">
                                        <p:cTn id="2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wipe(down)">
                                      <p:cBhvr>
                                        <p:cTn id="2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04800"/>
            <a:ext cx="8763000" cy="6863417"/>
          </a:xfrm>
          <a:prstGeom prst="rect">
            <a:avLst/>
          </a:prstGeom>
          <a:noFill/>
        </p:spPr>
        <p:txBody>
          <a:bodyPr wrap="square" rtlCol="0">
            <a:spAutoFit/>
          </a:bodyPr>
          <a:lstStyle/>
          <a:p>
            <a:r>
              <a:rPr lang="en-US" sz="2200" b="1" dirty="0"/>
              <a:t>Question 39</a:t>
            </a:r>
            <a:r>
              <a:rPr lang="en-US" sz="2200" dirty="0"/>
              <a:t>. Which of the following could be the main idea of the passage?</a:t>
            </a:r>
          </a:p>
          <a:p>
            <a:r>
              <a:rPr lang="en-US" sz="2200" dirty="0"/>
              <a:t>	</a:t>
            </a:r>
            <a:r>
              <a:rPr lang="en-US" sz="2200" b="1" dirty="0"/>
              <a:t>A</a:t>
            </a:r>
            <a:r>
              <a:rPr lang="en-US" sz="2200" dirty="0"/>
              <a:t>. Sea level within U.S. coastal communities</a:t>
            </a:r>
          </a:p>
          <a:p>
            <a:r>
              <a:rPr lang="en-US" sz="2200" dirty="0"/>
              <a:t>	</a:t>
            </a:r>
            <a:r>
              <a:rPr lang="en-US" sz="2200" b="1" dirty="0"/>
              <a:t>B</a:t>
            </a:r>
            <a:r>
              <a:rPr lang="en-US" sz="2200" dirty="0"/>
              <a:t>. An increasing rate of sea level rise</a:t>
            </a:r>
          </a:p>
          <a:p>
            <a:r>
              <a:rPr lang="en-US" sz="2200" dirty="0"/>
              <a:t>	</a:t>
            </a:r>
            <a:r>
              <a:rPr lang="en-US" sz="2200" b="1" dirty="0"/>
              <a:t>C</a:t>
            </a:r>
            <a:r>
              <a:rPr lang="en-US" sz="2200" dirty="0"/>
              <a:t>. Sea level and its effects on the world’s largest cities</a:t>
            </a:r>
          </a:p>
          <a:p>
            <a:r>
              <a:rPr lang="en-US" sz="2200" dirty="0"/>
              <a:t>	</a:t>
            </a:r>
            <a:r>
              <a:rPr lang="en-US" sz="2200" b="1" dirty="0"/>
              <a:t>D</a:t>
            </a:r>
            <a:r>
              <a:rPr lang="en-US" sz="2200" dirty="0"/>
              <a:t>. Sea level and emissions from human activity</a:t>
            </a:r>
          </a:p>
          <a:p>
            <a:endParaRPr lang="en-US" sz="2200" b="1" dirty="0" smtClean="0"/>
          </a:p>
          <a:p>
            <a:r>
              <a:rPr lang="en-US" sz="2200" dirty="0" err="1" smtClean="0"/>
              <a:t>Kiến</a:t>
            </a:r>
            <a:r>
              <a:rPr lang="en-US" sz="2200" dirty="0" smtClean="0"/>
              <a:t> </a:t>
            </a:r>
            <a:r>
              <a:rPr lang="en-US" sz="2200" dirty="0" err="1"/>
              <a:t>thức</a:t>
            </a:r>
            <a:r>
              <a:rPr lang="en-US" sz="2200" dirty="0"/>
              <a:t>: </a:t>
            </a:r>
            <a:r>
              <a:rPr lang="en-US" sz="2200" dirty="0" err="1"/>
              <a:t>Đọc</a:t>
            </a:r>
            <a:r>
              <a:rPr lang="en-US" sz="2200" dirty="0"/>
              <a:t> </a:t>
            </a:r>
            <a:r>
              <a:rPr lang="en-US" sz="2200" dirty="0" err="1"/>
              <a:t>hiểu</a:t>
            </a:r>
            <a:endParaRPr lang="en-US" sz="2200" dirty="0"/>
          </a:p>
          <a:p>
            <a:r>
              <a:rPr lang="en-US" sz="2200" dirty="0" err="1"/>
              <a:t>Giải</a:t>
            </a:r>
            <a:r>
              <a:rPr lang="en-US" sz="2200" dirty="0"/>
              <a:t> </a:t>
            </a:r>
            <a:r>
              <a:rPr lang="en-US" sz="2200" dirty="0" err="1"/>
              <a:t>thích</a:t>
            </a:r>
            <a:r>
              <a:rPr lang="en-US" sz="2200" dirty="0"/>
              <a:t>: Ý </a:t>
            </a:r>
            <a:r>
              <a:rPr lang="en-US" sz="2200" dirty="0" err="1"/>
              <a:t>nào</a:t>
            </a:r>
            <a:r>
              <a:rPr lang="en-US" sz="2200" dirty="0"/>
              <a:t> </a:t>
            </a:r>
            <a:r>
              <a:rPr lang="en-US" sz="2200" dirty="0" err="1"/>
              <a:t>sau</a:t>
            </a:r>
            <a:r>
              <a:rPr lang="en-US" sz="2200" dirty="0"/>
              <a:t> </a:t>
            </a:r>
            <a:r>
              <a:rPr lang="en-US" sz="2200" dirty="0" err="1"/>
              <a:t>đây</a:t>
            </a:r>
            <a:r>
              <a:rPr lang="en-US" sz="2200" dirty="0"/>
              <a:t> </a:t>
            </a:r>
            <a:r>
              <a:rPr lang="en-US" sz="2200" dirty="0" err="1"/>
              <a:t>có</a:t>
            </a:r>
            <a:r>
              <a:rPr lang="en-US" sz="2200" dirty="0"/>
              <a:t> </a:t>
            </a:r>
            <a:r>
              <a:rPr lang="en-US" sz="2200" dirty="0" err="1"/>
              <a:t>thể</a:t>
            </a:r>
            <a:r>
              <a:rPr lang="en-US" sz="2200" dirty="0"/>
              <a:t> </a:t>
            </a:r>
            <a:r>
              <a:rPr lang="en-US" sz="2200" dirty="0" err="1"/>
              <a:t>là</a:t>
            </a:r>
            <a:r>
              <a:rPr lang="en-US" sz="2200" dirty="0"/>
              <a:t> ý </a:t>
            </a:r>
            <a:r>
              <a:rPr lang="en-US" sz="2200" dirty="0" err="1"/>
              <a:t>chính</a:t>
            </a:r>
            <a:r>
              <a:rPr lang="en-US" sz="2200" dirty="0"/>
              <a:t> </a:t>
            </a:r>
            <a:r>
              <a:rPr lang="en-US" sz="2200" dirty="0" err="1"/>
              <a:t>của</a:t>
            </a:r>
            <a:r>
              <a:rPr lang="en-US" sz="2200" dirty="0"/>
              <a:t> </a:t>
            </a:r>
            <a:r>
              <a:rPr lang="en-US" sz="2200" dirty="0" err="1"/>
              <a:t>đoạn</a:t>
            </a:r>
            <a:r>
              <a:rPr lang="en-US" sz="2200" dirty="0"/>
              <a:t> </a:t>
            </a:r>
            <a:r>
              <a:rPr lang="en-US" sz="2200" dirty="0" err="1"/>
              <a:t>văn</a:t>
            </a:r>
            <a:r>
              <a:rPr lang="en-US" sz="2200" dirty="0"/>
              <a:t>?</a:t>
            </a:r>
          </a:p>
          <a:p>
            <a:r>
              <a:rPr lang="en-US" sz="2200" dirty="0" err="1"/>
              <a:t>Xét</a:t>
            </a:r>
            <a:r>
              <a:rPr lang="en-US" sz="2200" dirty="0"/>
              <a:t> </a:t>
            </a:r>
            <a:r>
              <a:rPr lang="en-US" sz="2200" dirty="0" err="1"/>
              <a:t>các</a:t>
            </a:r>
            <a:r>
              <a:rPr lang="en-US" sz="2200" dirty="0"/>
              <a:t> </a:t>
            </a:r>
            <a:r>
              <a:rPr lang="en-US" sz="2200" dirty="0" err="1"/>
              <a:t>đáp</a:t>
            </a:r>
            <a:r>
              <a:rPr lang="en-US" sz="2200" dirty="0"/>
              <a:t> </a:t>
            </a:r>
            <a:r>
              <a:rPr lang="en-US" sz="2200" dirty="0" err="1"/>
              <a:t>án</a:t>
            </a:r>
            <a:r>
              <a:rPr lang="en-US" sz="2200" dirty="0"/>
              <a:t>:</a:t>
            </a:r>
          </a:p>
          <a:p>
            <a:r>
              <a:rPr lang="en-US" sz="2200" dirty="0"/>
              <a:t>A. </a:t>
            </a:r>
            <a:r>
              <a:rPr lang="en-US" sz="2200" dirty="0" err="1"/>
              <a:t>Mực</a:t>
            </a:r>
            <a:r>
              <a:rPr lang="en-US" sz="2200" dirty="0"/>
              <a:t> </a:t>
            </a:r>
            <a:r>
              <a:rPr lang="en-US" sz="2200" dirty="0" err="1"/>
              <a:t>nước</a:t>
            </a:r>
            <a:r>
              <a:rPr lang="en-US" sz="2200" dirty="0"/>
              <a:t> </a:t>
            </a:r>
            <a:r>
              <a:rPr lang="en-US" sz="2200" dirty="0" err="1"/>
              <a:t>biển</a:t>
            </a:r>
            <a:r>
              <a:rPr lang="en-US" sz="2200" dirty="0"/>
              <a:t> </a:t>
            </a:r>
            <a:r>
              <a:rPr lang="en-US" sz="2200" dirty="0" err="1"/>
              <a:t>trong</a:t>
            </a:r>
            <a:r>
              <a:rPr lang="en-US" sz="2200" dirty="0"/>
              <a:t> </a:t>
            </a:r>
            <a:r>
              <a:rPr lang="en-US" sz="2200" dirty="0" err="1"/>
              <a:t>các</a:t>
            </a:r>
            <a:r>
              <a:rPr lang="en-US" sz="2200" dirty="0"/>
              <a:t> </a:t>
            </a:r>
            <a:r>
              <a:rPr lang="en-US" sz="2200" dirty="0" err="1"/>
              <a:t>cộng</a:t>
            </a:r>
            <a:r>
              <a:rPr lang="en-US" sz="2200" dirty="0"/>
              <a:t> </a:t>
            </a:r>
            <a:r>
              <a:rPr lang="en-US" sz="2200" dirty="0" err="1"/>
              <a:t>đồng</a:t>
            </a:r>
            <a:r>
              <a:rPr lang="en-US" sz="2200" dirty="0"/>
              <a:t> </a:t>
            </a:r>
            <a:r>
              <a:rPr lang="en-US" sz="2200" dirty="0" err="1"/>
              <a:t>ven</a:t>
            </a:r>
            <a:r>
              <a:rPr lang="en-US" sz="2200" dirty="0"/>
              <a:t> </a:t>
            </a:r>
            <a:r>
              <a:rPr lang="en-US" sz="2200" dirty="0" err="1"/>
              <a:t>biển</a:t>
            </a:r>
            <a:r>
              <a:rPr lang="en-US" sz="2200" dirty="0"/>
              <a:t> </a:t>
            </a:r>
            <a:r>
              <a:rPr lang="en-US" sz="2200" dirty="0" err="1"/>
              <a:t>của</a:t>
            </a:r>
            <a:r>
              <a:rPr lang="en-US" sz="2200" dirty="0"/>
              <a:t> </a:t>
            </a:r>
            <a:r>
              <a:rPr lang="en-US" sz="2200" dirty="0" err="1"/>
              <a:t>Hoa</a:t>
            </a:r>
            <a:r>
              <a:rPr lang="en-US" sz="2200" dirty="0"/>
              <a:t> </a:t>
            </a:r>
            <a:r>
              <a:rPr lang="en-US" sz="2200" dirty="0" err="1"/>
              <a:t>Kỳ</a:t>
            </a:r>
            <a:endParaRPr lang="en-US" sz="2200" dirty="0"/>
          </a:p>
          <a:p>
            <a:r>
              <a:rPr lang="en-US" sz="2200" dirty="0"/>
              <a:t>B. </a:t>
            </a:r>
            <a:r>
              <a:rPr lang="en-US" sz="2200" dirty="0" err="1"/>
              <a:t>Tốc</a:t>
            </a:r>
            <a:r>
              <a:rPr lang="en-US" sz="2200" dirty="0"/>
              <a:t> </a:t>
            </a:r>
            <a:r>
              <a:rPr lang="en-US" sz="2200" dirty="0" err="1"/>
              <a:t>độ</a:t>
            </a:r>
            <a:r>
              <a:rPr lang="en-US" sz="2200" dirty="0"/>
              <a:t> </a:t>
            </a:r>
            <a:r>
              <a:rPr lang="en-US" sz="2200" dirty="0" err="1"/>
              <a:t>nước</a:t>
            </a:r>
            <a:r>
              <a:rPr lang="en-US" sz="2200" dirty="0"/>
              <a:t> </a:t>
            </a:r>
            <a:r>
              <a:rPr lang="en-US" sz="2200" dirty="0" err="1"/>
              <a:t>biển</a:t>
            </a:r>
            <a:r>
              <a:rPr lang="en-US" sz="2200" dirty="0"/>
              <a:t> </a:t>
            </a:r>
            <a:r>
              <a:rPr lang="en-US" sz="2200" dirty="0" err="1"/>
              <a:t>dâng</a:t>
            </a:r>
            <a:r>
              <a:rPr lang="en-US" sz="2200" dirty="0"/>
              <a:t> </a:t>
            </a:r>
            <a:r>
              <a:rPr lang="en-US" sz="2200" dirty="0" err="1"/>
              <a:t>ngày</a:t>
            </a:r>
            <a:r>
              <a:rPr lang="en-US" sz="2200" dirty="0"/>
              <a:t> </a:t>
            </a:r>
            <a:r>
              <a:rPr lang="en-US" sz="2200" dirty="0" err="1"/>
              <a:t>càng</a:t>
            </a:r>
            <a:r>
              <a:rPr lang="en-US" sz="2200" dirty="0"/>
              <a:t> </a:t>
            </a:r>
            <a:r>
              <a:rPr lang="en-US" sz="2200" dirty="0" err="1"/>
              <a:t>tăng</a:t>
            </a:r>
            <a:endParaRPr lang="en-US" sz="2200" dirty="0"/>
          </a:p>
          <a:p>
            <a:r>
              <a:rPr lang="en-US" sz="2200" dirty="0"/>
              <a:t>C. </a:t>
            </a:r>
            <a:r>
              <a:rPr lang="en-US" sz="2200" dirty="0" err="1"/>
              <a:t>Mực</a:t>
            </a:r>
            <a:r>
              <a:rPr lang="en-US" sz="2200" dirty="0"/>
              <a:t> </a:t>
            </a:r>
            <a:r>
              <a:rPr lang="en-US" sz="2200" dirty="0" err="1"/>
              <a:t>nước</a:t>
            </a:r>
            <a:r>
              <a:rPr lang="en-US" sz="2200" dirty="0"/>
              <a:t> </a:t>
            </a:r>
            <a:r>
              <a:rPr lang="en-US" sz="2200" dirty="0" err="1"/>
              <a:t>biển</a:t>
            </a:r>
            <a:r>
              <a:rPr lang="en-US" sz="2200" dirty="0"/>
              <a:t> </a:t>
            </a:r>
            <a:r>
              <a:rPr lang="en-US" sz="2200" dirty="0" err="1"/>
              <a:t>và</a:t>
            </a:r>
            <a:r>
              <a:rPr lang="en-US" sz="2200" dirty="0"/>
              <a:t> </a:t>
            </a:r>
            <a:r>
              <a:rPr lang="en-US" sz="2200" dirty="0" err="1"/>
              <a:t>ảnh</a:t>
            </a:r>
            <a:r>
              <a:rPr lang="en-US" sz="2200" dirty="0"/>
              <a:t> </a:t>
            </a:r>
            <a:r>
              <a:rPr lang="en-US" sz="2200" dirty="0" err="1"/>
              <a:t>hưởng</a:t>
            </a:r>
            <a:r>
              <a:rPr lang="en-US" sz="2200" dirty="0"/>
              <a:t> </a:t>
            </a:r>
            <a:r>
              <a:rPr lang="en-US" sz="2200" dirty="0" err="1"/>
              <a:t>của</a:t>
            </a:r>
            <a:r>
              <a:rPr lang="en-US" sz="2200" dirty="0"/>
              <a:t> </a:t>
            </a:r>
            <a:r>
              <a:rPr lang="en-US" sz="2200" dirty="0" err="1"/>
              <a:t>nó</a:t>
            </a:r>
            <a:r>
              <a:rPr lang="en-US" sz="2200" dirty="0"/>
              <a:t> </a:t>
            </a:r>
            <a:r>
              <a:rPr lang="en-US" sz="2200" dirty="0" err="1"/>
              <a:t>đối</a:t>
            </a:r>
            <a:r>
              <a:rPr lang="en-US" sz="2200" dirty="0"/>
              <a:t> </a:t>
            </a:r>
            <a:r>
              <a:rPr lang="en-US" sz="2200" dirty="0" err="1"/>
              <a:t>với</a:t>
            </a:r>
            <a:r>
              <a:rPr lang="en-US" sz="2200" dirty="0"/>
              <a:t> </a:t>
            </a:r>
            <a:r>
              <a:rPr lang="en-US" sz="2200" dirty="0" err="1"/>
              <a:t>các</a:t>
            </a:r>
            <a:r>
              <a:rPr lang="en-US" sz="2200" dirty="0"/>
              <a:t> </a:t>
            </a:r>
            <a:r>
              <a:rPr lang="en-US" sz="2200" dirty="0" err="1"/>
              <a:t>thành</a:t>
            </a:r>
            <a:r>
              <a:rPr lang="en-US" sz="2200" dirty="0"/>
              <a:t> </a:t>
            </a:r>
            <a:r>
              <a:rPr lang="en-US" sz="2200" dirty="0" err="1"/>
              <a:t>phố</a:t>
            </a:r>
            <a:r>
              <a:rPr lang="en-US" sz="2200" dirty="0"/>
              <a:t> </a:t>
            </a:r>
            <a:r>
              <a:rPr lang="en-US" sz="2200" dirty="0" err="1"/>
              <a:t>lớn</a:t>
            </a:r>
            <a:r>
              <a:rPr lang="en-US" sz="2200" dirty="0"/>
              <a:t> </a:t>
            </a:r>
            <a:r>
              <a:rPr lang="en-US" sz="2200" dirty="0" err="1"/>
              <a:t>nhất</a:t>
            </a:r>
            <a:r>
              <a:rPr lang="en-US" sz="2200" dirty="0"/>
              <a:t> </a:t>
            </a:r>
            <a:r>
              <a:rPr lang="en-US" sz="2200" dirty="0" err="1"/>
              <a:t>thế</a:t>
            </a:r>
            <a:r>
              <a:rPr lang="en-US" sz="2200" dirty="0"/>
              <a:t> </a:t>
            </a:r>
            <a:r>
              <a:rPr lang="en-US" sz="2200" dirty="0" err="1"/>
              <a:t>giới</a:t>
            </a:r>
            <a:endParaRPr lang="en-US" sz="2200" dirty="0"/>
          </a:p>
          <a:p>
            <a:r>
              <a:rPr lang="en-US" sz="2200" dirty="0"/>
              <a:t>D. </a:t>
            </a:r>
            <a:r>
              <a:rPr lang="en-US" sz="2200" dirty="0" err="1"/>
              <a:t>Mực</a:t>
            </a:r>
            <a:r>
              <a:rPr lang="en-US" sz="2200" dirty="0"/>
              <a:t> </a:t>
            </a:r>
            <a:r>
              <a:rPr lang="en-US" sz="2200" dirty="0" err="1"/>
              <a:t>nước</a:t>
            </a:r>
            <a:r>
              <a:rPr lang="en-US" sz="2200" dirty="0"/>
              <a:t> </a:t>
            </a:r>
            <a:r>
              <a:rPr lang="en-US" sz="2200" dirty="0" err="1"/>
              <a:t>biển</a:t>
            </a:r>
            <a:r>
              <a:rPr lang="en-US" sz="2200" dirty="0"/>
              <a:t> </a:t>
            </a:r>
            <a:r>
              <a:rPr lang="en-US" sz="2200" dirty="0" err="1"/>
              <a:t>và</a:t>
            </a:r>
            <a:r>
              <a:rPr lang="en-US" sz="2200" dirty="0"/>
              <a:t> </a:t>
            </a:r>
            <a:r>
              <a:rPr lang="en-US" sz="2200" dirty="0" err="1"/>
              <a:t>khí</a:t>
            </a:r>
            <a:r>
              <a:rPr lang="en-US" sz="2200" dirty="0"/>
              <a:t> </a:t>
            </a:r>
            <a:r>
              <a:rPr lang="en-US" sz="2200" dirty="0" err="1"/>
              <a:t>thải</a:t>
            </a:r>
            <a:r>
              <a:rPr lang="en-US" sz="2200" dirty="0"/>
              <a:t> </a:t>
            </a:r>
            <a:r>
              <a:rPr lang="en-US" sz="2200" dirty="0" err="1"/>
              <a:t>từ</a:t>
            </a:r>
            <a:r>
              <a:rPr lang="en-US" sz="2200" dirty="0"/>
              <a:t> </a:t>
            </a:r>
            <a:r>
              <a:rPr lang="en-US" sz="2200" dirty="0" err="1"/>
              <a:t>hoạt</a:t>
            </a:r>
            <a:r>
              <a:rPr lang="en-US" sz="2200" dirty="0"/>
              <a:t> </a:t>
            </a:r>
            <a:r>
              <a:rPr lang="en-US" sz="2200" dirty="0" err="1"/>
              <a:t>động</a:t>
            </a:r>
            <a:r>
              <a:rPr lang="en-US" sz="2200" dirty="0"/>
              <a:t> </a:t>
            </a:r>
            <a:r>
              <a:rPr lang="en-US" sz="2200" dirty="0" err="1"/>
              <a:t>của</a:t>
            </a:r>
            <a:r>
              <a:rPr lang="en-US" sz="2200" dirty="0"/>
              <a:t> con </a:t>
            </a:r>
            <a:r>
              <a:rPr lang="en-US" sz="2200" dirty="0" err="1"/>
              <a:t>người</a:t>
            </a:r>
            <a:endParaRPr lang="en-US" sz="2200" dirty="0"/>
          </a:p>
          <a:p>
            <a:r>
              <a:rPr lang="en-US" sz="2200" dirty="0" err="1"/>
              <a:t>Thông</a:t>
            </a:r>
            <a:r>
              <a:rPr lang="en-US" sz="2200" dirty="0"/>
              <a:t> tin: Global sea level has been rising over the past century, and the rate has increased in recent decades.</a:t>
            </a:r>
          </a:p>
          <a:p>
            <a:r>
              <a:rPr lang="en-US" sz="2200" dirty="0" err="1"/>
              <a:t>Tạm</a:t>
            </a:r>
            <a:r>
              <a:rPr lang="en-US" sz="2200" dirty="0"/>
              <a:t> </a:t>
            </a:r>
            <a:r>
              <a:rPr lang="en-US" sz="2200" dirty="0" err="1"/>
              <a:t>dịch</a:t>
            </a:r>
            <a:r>
              <a:rPr lang="en-US" sz="2200" dirty="0"/>
              <a:t>: </a:t>
            </a:r>
            <a:r>
              <a:rPr lang="en-US" sz="2200" dirty="0" err="1"/>
              <a:t>Mực</a:t>
            </a:r>
            <a:r>
              <a:rPr lang="en-US" sz="2200" dirty="0"/>
              <a:t> </a:t>
            </a:r>
            <a:r>
              <a:rPr lang="en-US" sz="2200" dirty="0" err="1"/>
              <a:t>nước</a:t>
            </a:r>
            <a:r>
              <a:rPr lang="en-US" sz="2200" dirty="0"/>
              <a:t> </a:t>
            </a:r>
            <a:r>
              <a:rPr lang="en-US" sz="2200" dirty="0" err="1"/>
              <a:t>biển</a:t>
            </a:r>
            <a:r>
              <a:rPr lang="en-US" sz="2200" dirty="0"/>
              <a:t> </a:t>
            </a:r>
            <a:r>
              <a:rPr lang="en-US" sz="2200" dirty="0" err="1"/>
              <a:t>toàn</a:t>
            </a:r>
            <a:r>
              <a:rPr lang="en-US" sz="2200" dirty="0"/>
              <a:t> </a:t>
            </a:r>
            <a:r>
              <a:rPr lang="en-US" sz="2200" dirty="0" err="1"/>
              <a:t>cầu</a:t>
            </a:r>
            <a:r>
              <a:rPr lang="en-US" sz="2200" dirty="0"/>
              <a:t> </a:t>
            </a:r>
            <a:r>
              <a:rPr lang="en-US" sz="2200" dirty="0" err="1"/>
              <a:t>đã</a:t>
            </a:r>
            <a:r>
              <a:rPr lang="en-US" sz="2200" dirty="0"/>
              <a:t> </a:t>
            </a:r>
            <a:r>
              <a:rPr lang="en-US" sz="2200" dirty="0" err="1"/>
              <a:t>tăng</a:t>
            </a:r>
            <a:r>
              <a:rPr lang="en-US" sz="2200" dirty="0"/>
              <a:t> </a:t>
            </a:r>
            <a:r>
              <a:rPr lang="en-US" sz="2200" dirty="0" err="1"/>
              <a:t>lên</a:t>
            </a:r>
            <a:r>
              <a:rPr lang="en-US" sz="2200" dirty="0"/>
              <a:t> </a:t>
            </a:r>
            <a:r>
              <a:rPr lang="en-US" sz="2200" dirty="0" err="1"/>
              <a:t>trong</a:t>
            </a:r>
            <a:r>
              <a:rPr lang="en-US" sz="2200" dirty="0"/>
              <a:t> </a:t>
            </a:r>
            <a:r>
              <a:rPr lang="en-US" sz="2200" dirty="0" err="1"/>
              <a:t>thế</a:t>
            </a:r>
            <a:r>
              <a:rPr lang="en-US" sz="2200" dirty="0"/>
              <a:t> </a:t>
            </a:r>
            <a:r>
              <a:rPr lang="en-US" sz="2200" dirty="0" err="1"/>
              <a:t>kỷ</a:t>
            </a:r>
            <a:r>
              <a:rPr lang="en-US" sz="2200" dirty="0"/>
              <a:t> qua </a:t>
            </a:r>
            <a:r>
              <a:rPr lang="en-US" sz="2200" dirty="0" err="1"/>
              <a:t>và</a:t>
            </a:r>
            <a:r>
              <a:rPr lang="en-US" sz="2200" dirty="0"/>
              <a:t> </a:t>
            </a:r>
            <a:r>
              <a:rPr lang="en-US" sz="2200" dirty="0" err="1"/>
              <a:t>tỷ</a:t>
            </a:r>
            <a:r>
              <a:rPr lang="en-US" sz="2200" dirty="0"/>
              <a:t> </a:t>
            </a:r>
            <a:r>
              <a:rPr lang="en-US" sz="2200" dirty="0" err="1"/>
              <a:t>lệ</a:t>
            </a:r>
            <a:r>
              <a:rPr lang="en-US" sz="2200" dirty="0"/>
              <a:t> </a:t>
            </a:r>
            <a:r>
              <a:rPr lang="en-US" sz="2200" dirty="0" err="1"/>
              <a:t>này</a:t>
            </a:r>
            <a:r>
              <a:rPr lang="en-US" sz="2200" dirty="0"/>
              <a:t> </a:t>
            </a:r>
            <a:r>
              <a:rPr lang="en-US" sz="2200" dirty="0" err="1"/>
              <a:t>đã</a:t>
            </a:r>
            <a:r>
              <a:rPr lang="en-US" sz="2200" dirty="0"/>
              <a:t> </a:t>
            </a:r>
            <a:r>
              <a:rPr lang="en-US" sz="2200" dirty="0" err="1"/>
              <a:t>tăng</a:t>
            </a:r>
            <a:r>
              <a:rPr lang="en-US" sz="2200" dirty="0"/>
              <a:t> </a:t>
            </a:r>
            <a:r>
              <a:rPr lang="en-US" sz="2200" dirty="0" err="1"/>
              <a:t>lên</a:t>
            </a:r>
            <a:r>
              <a:rPr lang="en-US" sz="2200" dirty="0"/>
              <a:t> </a:t>
            </a:r>
            <a:r>
              <a:rPr lang="en-US" sz="2200" dirty="0" err="1"/>
              <a:t>trong</a:t>
            </a:r>
            <a:r>
              <a:rPr lang="en-US" sz="2200" dirty="0"/>
              <a:t> </a:t>
            </a:r>
            <a:r>
              <a:rPr lang="en-US" sz="2200" dirty="0" err="1"/>
              <a:t>những</a:t>
            </a:r>
            <a:r>
              <a:rPr lang="en-US" sz="2200" dirty="0"/>
              <a:t> </a:t>
            </a:r>
            <a:r>
              <a:rPr lang="en-US" sz="2200" dirty="0" err="1"/>
              <a:t>thập</a:t>
            </a:r>
            <a:r>
              <a:rPr lang="en-US" sz="2200" dirty="0"/>
              <a:t> </a:t>
            </a:r>
            <a:r>
              <a:rPr lang="en-US" sz="2200" dirty="0" err="1"/>
              <a:t>kỷ</a:t>
            </a:r>
            <a:r>
              <a:rPr lang="en-US" sz="2200" dirty="0"/>
              <a:t> </a:t>
            </a:r>
            <a:r>
              <a:rPr lang="en-US" sz="2200" dirty="0" err="1"/>
              <a:t>gần</a:t>
            </a:r>
            <a:r>
              <a:rPr lang="en-US" sz="2200" dirty="0"/>
              <a:t> </a:t>
            </a:r>
            <a:r>
              <a:rPr lang="en-US" sz="2200" dirty="0" err="1"/>
              <a:t>đây</a:t>
            </a:r>
            <a:r>
              <a:rPr lang="en-US" sz="2200" dirty="0"/>
              <a:t>.</a:t>
            </a:r>
          </a:p>
          <a:p>
            <a:endParaRPr lang="en-US" sz="2200" dirty="0"/>
          </a:p>
        </p:txBody>
      </p:sp>
      <p:sp>
        <p:nvSpPr>
          <p:cNvPr id="3" name="Oval 2"/>
          <p:cNvSpPr/>
          <p:nvPr/>
        </p:nvSpPr>
        <p:spPr>
          <a:xfrm>
            <a:off x="1066800" y="13716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58152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Effect transition="in" filter="fade">
                                      <p:cBhvr>
                                        <p:cTn id="7" dur="1000"/>
                                        <p:tgtEl>
                                          <p:spTgt spid="2">
                                            <p:txEl>
                                              <p:pRg st="6" end="6"/>
                                            </p:txEl>
                                          </p:spTgt>
                                        </p:tgtEl>
                                      </p:cBhvr>
                                    </p:animEffect>
                                    <p:anim calcmode="lin" valueType="num">
                                      <p:cBhvr>
                                        <p:cTn id="8"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6" end="6"/>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7" end="7"/>
                                            </p:txEl>
                                          </p:spTgt>
                                        </p:tgtEl>
                                        <p:attrNameLst>
                                          <p:attrName>style.visibility</p:attrName>
                                        </p:attrNameLst>
                                      </p:cBhvr>
                                      <p:to>
                                        <p:strVal val="visible"/>
                                      </p:to>
                                    </p:set>
                                    <p:animEffect transition="in" filter="fade">
                                      <p:cBhvr>
                                        <p:cTn id="12" dur="1000"/>
                                        <p:tgtEl>
                                          <p:spTgt spid="2">
                                            <p:txEl>
                                              <p:pRg st="7" end="7"/>
                                            </p:txEl>
                                          </p:spTgt>
                                        </p:tgtEl>
                                      </p:cBhvr>
                                    </p:animEffect>
                                    <p:anim calcmode="lin" valueType="num">
                                      <p:cBhvr>
                                        <p:cTn id="13"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7" end="7"/>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8" end="8"/>
                                            </p:txEl>
                                          </p:spTgt>
                                        </p:tgtEl>
                                        <p:attrNameLst>
                                          <p:attrName>style.visibility</p:attrName>
                                        </p:attrNameLst>
                                      </p:cBhvr>
                                      <p:to>
                                        <p:strVal val="visible"/>
                                      </p:to>
                                    </p:set>
                                    <p:animEffect transition="in" filter="fade">
                                      <p:cBhvr>
                                        <p:cTn id="17" dur="1000"/>
                                        <p:tgtEl>
                                          <p:spTgt spid="2">
                                            <p:txEl>
                                              <p:pRg st="8" end="8"/>
                                            </p:txEl>
                                          </p:spTgt>
                                        </p:tgtEl>
                                      </p:cBhvr>
                                    </p:animEffect>
                                    <p:anim calcmode="lin" valueType="num">
                                      <p:cBhvr>
                                        <p:cTn id="18"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8" end="8"/>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9" end="9"/>
                                            </p:txEl>
                                          </p:spTgt>
                                        </p:tgtEl>
                                        <p:attrNameLst>
                                          <p:attrName>style.visibility</p:attrName>
                                        </p:attrNameLst>
                                      </p:cBhvr>
                                      <p:to>
                                        <p:strVal val="visible"/>
                                      </p:to>
                                    </p:set>
                                    <p:animEffect transition="in" filter="fade">
                                      <p:cBhvr>
                                        <p:cTn id="22" dur="1000"/>
                                        <p:tgtEl>
                                          <p:spTgt spid="2">
                                            <p:txEl>
                                              <p:pRg st="9" end="9"/>
                                            </p:txEl>
                                          </p:spTgt>
                                        </p:tgtEl>
                                      </p:cBhvr>
                                    </p:animEffect>
                                    <p:anim calcmode="lin" valueType="num">
                                      <p:cBhvr>
                                        <p:cTn id="23"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9" end="9"/>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animEffect transition="in" filter="fade">
                                      <p:cBhvr>
                                        <p:cTn id="27" dur="1000"/>
                                        <p:tgtEl>
                                          <p:spTgt spid="2">
                                            <p:txEl>
                                              <p:pRg st="10" end="10"/>
                                            </p:txEl>
                                          </p:spTgt>
                                        </p:tgtEl>
                                      </p:cBhvr>
                                    </p:animEffect>
                                    <p:anim calcmode="lin" valueType="num">
                                      <p:cBhvr>
                                        <p:cTn id="28"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10" end="10"/>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11" end="11"/>
                                            </p:txEl>
                                          </p:spTgt>
                                        </p:tgtEl>
                                        <p:attrNameLst>
                                          <p:attrName>style.visibility</p:attrName>
                                        </p:attrNameLst>
                                      </p:cBhvr>
                                      <p:to>
                                        <p:strVal val="visible"/>
                                      </p:to>
                                    </p:set>
                                    <p:animEffect transition="in" filter="fade">
                                      <p:cBhvr>
                                        <p:cTn id="32" dur="1000"/>
                                        <p:tgtEl>
                                          <p:spTgt spid="2">
                                            <p:txEl>
                                              <p:pRg st="11" end="11"/>
                                            </p:txEl>
                                          </p:spTgt>
                                        </p:tgtEl>
                                      </p:cBhvr>
                                    </p:animEffect>
                                    <p:anim calcmode="lin" valueType="num">
                                      <p:cBhvr>
                                        <p:cTn id="33" dur="1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11" end="11"/>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2">
                                            <p:txEl>
                                              <p:pRg st="12" end="12"/>
                                            </p:txEl>
                                          </p:spTgt>
                                        </p:tgtEl>
                                        <p:attrNameLst>
                                          <p:attrName>style.visibility</p:attrName>
                                        </p:attrNameLst>
                                      </p:cBhvr>
                                      <p:to>
                                        <p:strVal val="visible"/>
                                      </p:to>
                                    </p:set>
                                    <p:animEffect transition="in" filter="fade">
                                      <p:cBhvr>
                                        <p:cTn id="37" dur="1000"/>
                                        <p:tgtEl>
                                          <p:spTgt spid="2">
                                            <p:txEl>
                                              <p:pRg st="12" end="12"/>
                                            </p:txEl>
                                          </p:spTgt>
                                        </p:tgtEl>
                                      </p:cBhvr>
                                    </p:animEffect>
                                    <p:anim calcmode="lin" valueType="num">
                                      <p:cBhvr>
                                        <p:cTn id="38" dur="10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12" end="12"/>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2">
                                            <p:txEl>
                                              <p:pRg st="13" end="13"/>
                                            </p:txEl>
                                          </p:spTgt>
                                        </p:tgtEl>
                                        <p:attrNameLst>
                                          <p:attrName>style.visibility</p:attrName>
                                        </p:attrNameLst>
                                      </p:cBhvr>
                                      <p:to>
                                        <p:strVal val="visible"/>
                                      </p:to>
                                    </p:set>
                                    <p:animEffect transition="in" filter="fade">
                                      <p:cBhvr>
                                        <p:cTn id="42" dur="1000"/>
                                        <p:tgtEl>
                                          <p:spTgt spid="2">
                                            <p:txEl>
                                              <p:pRg st="13" end="13"/>
                                            </p:txEl>
                                          </p:spTgt>
                                        </p:tgtEl>
                                      </p:cBhvr>
                                    </p:animEffect>
                                    <p:anim calcmode="lin" valueType="num">
                                      <p:cBhvr>
                                        <p:cTn id="43" dur="1000" fill="hold"/>
                                        <p:tgtEl>
                                          <p:spTgt spid="2">
                                            <p:txEl>
                                              <p:pRg st="13" end="13"/>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13" end="13"/>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2">
                                            <p:txEl>
                                              <p:pRg st="14" end="14"/>
                                            </p:txEl>
                                          </p:spTgt>
                                        </p:tgtEl>
                                        <p:attrNameLst>
                                          <p:attrName>style.visibility</p:attrName>
                                        </p:attrNameLst>
                                      </p:cBhvr>
                                      <p:to>
                                        <p:strVal val="visible"/>
                                      </p:to>
                                    </p:set>
                                    <p:animEffect transition="in" filter="fade">
                                      <p:cBhvr>
                                        <p:cTn id="47" dur="1000"/>
                                        <p:tgtEl>
                                          <p:spTgt spid="2">
                                            <p:txEl>
                                              <p:pRg st="14" end="14"/>
                                            </p:txEl>
                                          </p:spTgt>
                                        </p:tgtEl>
                                      </p:cBhvr>
                                    </p:animEffect>
                                    <p:anim calcmode="lin" valueType="num">
                                      <p:cBhvr>
                                        <p:cTn id="48" dur="1000" fill="hold"/>
                                        <p:tgtEl>
                                          <p:spTgt spid="2">
                                            <p:txEl>
                                              <p:pRg st="14" end="14"/>
                                            </p:txEl>
                                          </p:spTgt>
                                        </p:tgtEl>
                                        <p:attrNameLst>
                                          <p:attrName>ppt_x</p:attrName>
                                        </p:attrNameLst>
                                      </p:cBhvr>
                                      <p:tavLst>
                                        <p:tav tm="0">
                                          <p:val>
                                            <p:strVal val="#ppt_x"/>
                                          </p:val>
                                        </p:tav>
                                        <p:tav tm="100000">
                                          <p:val>
                                            <p:strVal val="#ppt_x"/>
                                          </p:val>
                                        </p:tav>
                                      </p:tavLst>
                                    </p:anim>
                                    <p:anim calcmode="lin" valueType="num">
                                      <p:cBhvr>
                                        <p:cTn id="49" dur="1000" fill="hold"/>
                                        <p:tgtEl>
                                          <p:spTgt spid="2">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grpId="0" nodeType="clickEffect">
                                  <p:stCondLst>
                                    <p:cond delay="0"/>
                                  </p:stCondLst>
                                  <p:childTnLst>
                                    <p:set>
                                      <p:cBhvr>
                                        <p:cTn id="53" dur="1" fill="hold">
                                          <p:stCondLst>
                                            <p:cond delay="0"/>
                                          </p:stCondLst>
                                        </p:cTn>
                                        <p:tgtEl>
                                          <p:spTgt spid="3"/>
                                        </p:tgtEl>
                                        <p:attrNameLst>
                                          <p:attrName>style.visibility</p:attrName>
                                        </p:attrNameLst>
                                      </p:cBhvr>
                                      <p:to>
                                        <p:strVal val="visible"/>
                                      </p:to>
                                    </p:set>
                                    <p:animEffect transition="in" filter="wipe(down)">
                                      <p:cBhvr>
                                        <p:cTn id="5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609600"/>
            <a:ext cx="8305800" cy="4524315"/>
          </a:xfrm>
          <a:prstGeom prst="rect">
            <a:avLst/>
          </a:prstGeom>
          <a:noFill/>
        </p:spPr>
        <p:txBody>
          <a:bodyPr wrap="square" rtlCol="0">
            <a:spAutoFit/>
          </a:bodyPr>
          <a:lstStyle/>
          <a:p>
            <a:r>
              <a:rPr lang="en-US" sz="2400" b="1" dirty="0"/>
              <a:t>Question 4</a:t>
            </a:r>
            <a:r>
              <a:rPr lang="en-US" sz="2400" dirty="0"/>
              <a:t>. </a:t>
            </a:r>
            <a:r>
              <a:rPr lang="vi-VN" sz="2400" dirty="0"/>
              <a:t>Are you a real TikToker? Do you follow “Look to the left” hot trend </a:t>
            </a:r>
            <a:r>
              <a:rPr lang="en-US" sz="2400" dirty="0"/>
              <a:t>________ </a:t>
            </a:r>
            <a:r>
              <a:rPr lang="vi-VN" sz="2400" dirty="0"/>
              <a:t>Tiktok?</a:t>
            </a:r>
            <a:endParaRPr lang="en-US" sz="2400" dirty="0"/>
          </a:p>
          <a:p>
            <a:r>
              <a:rPr lang="vi-VN" sz="2400" dirty="0"/>
              <a:t>	</a:t>
            </a:r>
            <a:r>
              <a:rPr lang="vi-VN" sz="2400" b="1" dirty="0"/>
              <a:t>A</a:t>
            </a:r>
            <a:r>
              <a:rPr lang="vi-VN" sz="2400" dirty="0"/>
              <a:t>. at	</a:t>
            </a:r>
            <a:r>
              <a:rPr lang="vi-VN" sz="2400" b="1" dirty="0"/>
              <a:t>B</a:t>
            </a:r>
            <a:r>
              <a:rPr lang="vi-VN" sz="2400" dirty="0"/>
              <a:t>. on	</a:t>
            </a:r>
            <a:r>
              <a:rPr lang="vi-VN" sz="2400" b="1" dirty="0"/>
              <a:t>C</a:t>
            </a:r>
            <a:r>
              <a:rPr lang="vi-VN" sz="2400" dirty="0"/>
              <a:t>. in	</a:t>
            </a:r>
            <a:r>
              <a:rPr lang="vi-VN" sz="2400" b="1" dirty="0"/>
              <a:t>D</a:t>
            </a:r>
            <a:r>
              <a:rPr lang="vi-VN" sz="2400" dirty="0"/>
              <a:t>. by</a:t>
            </a:r>
            <a:endParaRPr lang="en-US" sz="2400" dirty="0"/>
          </a:p>
          <a:p>
            <a:endParaRPr lang="en-US" sz="2400" b="1" dirty="0" smtClean="0"/>
          </a:p>
          <a:p>
            <a:r>
              <a:rPr lang="vi-VN" sz="2400" dirty="0" smtClean="0"/>
              <a:t>Kiến </a:t>
            </a:r>
            <a:r>
              <a:rPr lang="vi-VN" sz="2400" dirty="0"/>
              <a:t>thức: </a:t>
            </a:r>
            <a:r>
              <a:rPr lang="en-US" sz="2400" dirty="0" err="1"/>
              <a:t>Giới</a:t>
            </a:r>
            <a:r>
              <a:rPr lang="en-US" sz="2400" dirty="0"/>
              <a:t> </a:t>
            </a:r>
            <a:r>
              <a:rPr lang="en-US" sz="2400" dirty="0" err="1"/>
              <a:t>từ</a:t>
            </a:r>
            <a:endParaRPr lang="en-US" sz="2400" dirty="0"/>
          </a:p>
          <a:p>
            <a:r>
              <a:rPr lang="vi-VN" sz="2400" dirty="0"/>
              <a:t>Giải thích:</a:t>
            </a:r>
            <a:endParaRPr lang="en-US" sz="2400" dirty="0"/>
          </a:p>
          <a:p>
            <a:r>
              <a:rPr lang="en-US" sz="2400" dirty="0"/>
              <a:t>Ta </a:t>
            </a:r>
            <a:r>
              <a:rPr lang="en-US" sz="2400" dirty="0" err="1"/>
              <a:t>có</a:t>
            </a:r>
            <a:r>
              <a:rPr lang="en-US" sz="2400" dirty="0"/>
              <a:t> </a:t>
            </a:r>
            <a:r>
              <a:rPr lang="en-US" sz="2400" dirty="0" err="1"/>
              <a:t>cấu</a:t>
            </a:r>
            <a:r>
              <a:rPr lang="en-US" sz="2400" dirty="0"/>
              <a:t> </a:t>
            </a:r>
            <a:r>
              <a:rPr lang="en-US" sz="2400" dirty="0" err="1"/>
              <a:t>trúc</a:t>
            </a:r>
            <a:r>
              <a:rPr lang="en-US" sz="2400" dirty="0"/>
              <a:t>: on </a:t>
            </a:r>
            <a:r>
              <a:rPr lang="en-US" sz="2400" dirty="0" err="1"/>
              <a:t>Tiktok</a:t>
            </a:r>
            <a:r>
              <a:rPr lang="en-US" sz="2400" dirty="0"/>
              <a:t>: </a:t>
            </a:r>
            <a:r>
              <a:rPr lang="en-US" sz="2400" dirty="0" err="1"/>
              <a:t>trên</a:t>
            </a:r>
            <a:r>
              <a:rPr lang="en-US" sz="2400" dirty="0"/>
              <a:t> </a:t>
            </a:r>
            <a:r>
              <a:rPr lang="en-US" sz="2400" dirty="0" err="1"/>
              <a:t>Tiktok</a:t>
            </a:r>
            <a:endParaRPr lang="en-US" sz="2400" dirty="0"/>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là</a:t>
            </a:r>
            <a:r>
              <a:rPr lang="en-US" sz="2400" dirty="0"/>
              <a:t>: B</a:t>
            </a:r>
          </a:p>
          <a:p>
            <a:r>
              <a:rPr lang="en-US" sz="2400" dirty="0" err="1"/>
              <a:t>Tạm</a:t>
            </a:r>
            <a:r>
              <a:rPr lang="en-US" sz="2400" dirty="0"/>
              <a:t> </a:t>
            </a:r>
            <a:r>
              <a:rPr lang="en-US" sz="2400" dirty="0" err="1"/>
              <a:t>dịch</a:t>
            </a:r>
            <a:r>
              <a:rPr lang="en-US" sz="2400" dirty="0"/>
              <a:t>: </a:t>
            </a:r>
            <a:r>
              <a:rPr lang="en-US" sz="2400" dirty="0" err="1"/>
              <a:t>Bạn</a:t>
            </a:r>
            <a:r>
              <a:rPr lang="en-US" sz="2400" dirty="0"/>
              <a:t> </a:t>
            </a:r>
            <a:r>
              <a:rPr lang="en-US" sz="2400" dirty="0" err="1"/>
              <a:t>có</a:t>
            </a:r>
            <a:r>
              <a:rPr lang="en-US" sz="2400" dirty="0"/>
              <a:t> </a:t>
            </a:r>
            <a:r>
              <a:rPr lang="en-US" sz="2400" dirty="0" err="1"/>
              <a:t>phải</a:t>
            </a:r>
            <a:r>
              <a:rPr lang="en-US" sz="2400" dirty="0"/>
              <a:t> </a:t>
            </a:r>
            <a:r>
              <a:rPr lang="en-US" sz="2400" dirty="0" err="1"/>
              <a:t>là</a:t>
            </a:r>
            <a:r>
              <a:rPr lang="en-US" sz="2400" dirty="0"/>
              <a:t> </a:t>
            </a:r>
            <a:r>
              <a:rPr lang="en-US" sz="2400" dirty="0" err="1"/>
              <a:t>một</a:t>
            </a:r>
            <a:r>
              <a:rPr lang="en-US" sz="2400" dirty="0"/>
              <a:t> </a:t>
            </a:r>
            <a:r>
              <a:rPr lang="en-US" sz="2400" dirty="0" err="1"/>
              <a:t>TikToker</a:t>
            </a:r>
            <a:r>
              <a:rPr lang="en-US" sz="2400" dirty="0"/>
              <a:t> </a:t>
            </a:r>
            <a:r>
              <a:rPr lang="en-US" sz="2400" dirty="0" err="1"/>
              <a:t>thực</a:t>
            </a:r>
            <a:r>
              <a:rPr lang="en-US" sz="2400" dirty="0"/>
              <a:t> </a:t>
            </a:r>
            <a:r>
              <a:rPr lang="en-US" sz="2400" dirty="0" err="1"/>
              <a:t>sự</a:t>
            </a:r>
            <a:r>
              <a:rPr lang="en-US" sz="2400" dirty="0"/>
              <a:t>? </a:t>
            </a:r>
            <a:r>
              <a:rPr lang="en-US" sz="2400" dirty="0" err="1"/>
              <a:t>Bạn</a:t>
            </a:r>
            <a:r>
              <a:rPr lang="en-US" sz="2400" dirty="0"/>
              <a:t> </a:t>
            </a:r>
            <a:r>
              <a:rPr lang="en-US" sz="2400" dirty="0" err="1"/>
              <a:t>có</a:t>
            </a:r>
            <a:r>
              <a:rPr lang="en-US" sz="2400" dirty="0"/>
              <a:t> </a:t>
            </a:r>
            <a:r>
              <a:rPr lang="en-US" sz="2400" dirty="0" err="1"/>
              <a:t>theo</a:t>
            </a:r>
            <a:r>
              <a:rPr lang="en-US" sz="2400" dirty="0"/>
              <a:t> </a:t>
            </a:r>
            <a:r>
              <a:rPr lang="en-US" sz="2400" dirty="0" err="1"/>
              <a:t>dõi</a:t>
            </a:r>
            <a:r>
              <a:rPr lang="en-US" sz="2400" dirty="0"/>
              <a:t> </a:t>
            </a:r>
            <a:r>
              <a:rPr lang="en-US" sz="2400" dirty="0" err="1"/>
              <a:t>trào</a:t>
            </a:r>
            <a:r>
              <a:rPr lang="en-US" sz="2400" dirty="0"/>
              <a:t> </a:t>
            </a:r>
            <a:r>
              <a:rPr lang="en-US" sz="2400" dirty="0" err="1"/>
              <a:t>lưu</a:t>
            </a:r>
            <a:r>
              <a:rPr lang="en-US" sz="2400" dirty="0"/>
              <a:t> “</a:t>
            </a:r>
            <a:r>
              <a:rPr lang="en-US" sz="2400" dirty="0" err="1"/>
              <a:t>Nhìn</a:t>
            </a:r>
            <a:r>
              <a:rPr lang="en-US" sz="2400" dirty="0"/>
              <a:t> sang </a:t>
            </a:r>
            <a:r>
              <a:rPr lang="en-US" sz="2400" dirty="0" err="1"/>
              <a:t>trái</a:t>
            </a:r>
            <a:r>
              <a:rPr lang="en-US" sz="2400" dirty="0"/>
              <a:t>” </a:t>
            </a:r>
            <a:r>
              <a:rPr lang="en-US" sz="2400" dirty="0" err="1"/>
              <a:t>trên</a:t>
            </a:r>
            <a:r>
              <a:rPr lang="en-US" sz="2400" dirty="0"/>
              <a:t> </a:t>
            </a:r>
            <a:r>
              <a:rPr lang="en-US" sz="2400" dirty="0" err="1"/>
              <a:t>Tiktok</a:t>
            </a:r>
            <a:r>
              <a:rPr lang="en-US" sz="2400" dirty="0"/>
              <a:t> </a:t>
            </a:r>
            <a:r>
              <a:rPr lang="en-US" sz="2400" dirty="0" err="1"/>
              <a:t>không</a:t>
            </a:r>
            <a:r>
              <a:rPr lang="en-US" sz="2400" dirty="0"/>
              <a:t>?</a:t>
            </a:r>
          </a:p>
          <a:p>
            <a:r>
              <a:rPr lang="vi-VN" sz="2400" dirty="0"/>
              <a:t> </a:t>
            </a:r>
            <a:endParaRPr lang="en-US" sz="2400" dirty="0"/>
          </a:p>
          <a:p>
            <a:endParaRPr lang="en-US" sz="2400" dirty="0"/>
          </a:p>
        </p:txBody>
      </p:sp>
      <p:sp>
        <p:nvSpPr>
          <p:cNvPr id="3" name="Oval 2"/>
          <p:cNvSpPr/>
          <p:nvPr/>
        </p:nvSpPr>
        <p:spPr>
          <a:xfrm>
            <a:off x="2286000" y="1371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01334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barn(inVertical)">
                                      <p:cBhvr>
                                        <p:cTn id="7" dur="500"/>
                                        <p:tgtEl>
                                          <p:spTgt spid="2">
                                            <p:txEl>
                                              <p:pRg st="3" end="3"/>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4" end="4"/>
                                            </p:txEl>
                                          </p:spTgt>
                                        </p:tgtEl>
                                        <p:attrNameLst>
                                          <p:attrName>style.visibility</p:attrName>
                                        </p:attrNameLst>
                                      </p:cBhvr>
                                      <p:to>
                                        <p:strVal val="visible"/>
                                      </p:to>
                                    </p:set>
                                    <p:animEffect transition="in" filter="barn(inVertical)">
                                      <p:cBhvr>
                                        <p:cTn id="10" dur="500"/>
                                        <p:tgtEl>
                                          <p:spTgt spid="2">
                                            <p:txEl>
                                              <p:pRg st="4" end="4"/>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Effect transition="in" filter="barn(inVertical)">
                                      <p:cBhvr>
                                        <p:cTn id="13" dur="500"/>
                                        <p:tgtEl>
                                          <p:spTgt spid="2">
                                            <p:txEl>
                                              <p:pRg st="5" end="5"/>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2">
                                            <p:txEl>
                                              <p:pRg st="6" end="6"/>
                                            </p:txEl>
                                          </p:spTgt>
                                        </p:tgtEl>
                                        <p:attrNameLst>
                                          <p:attrName>style.visibility</p:attrName>
                                        </p:attrNameLst>
                                      </p:cBhvr>
                                      <p:to>
                                        <p:strVal val="visible"/>
                                      </p:to>
                                    </p:set>
                                    <p:animEffect transition="in" filter="barn(inVertical)">
                                      <p:cBhvr>
                                        <p:cTn id="16" dur="500"/>
                                        <p:tgtEl>
                                          <p:spTgt spid="2">
                                            <p:txEl>
                                              <p:pRg st="6" end="6"/>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Effect transition="in" filter="barn(inVertical)">
                                      <p:cBhvr>
                                        <p:cTn id="19" dur="500"/>
                                        <p:tgtEl>
                                          <p:spTgt spid="2">
                                            <p:txEl>
                                              <p:pRg st="7" end="7"/>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gtEl>
                                        <p:attrNameLst>
                                          <p:attrName>style.visibility</p:attrName>
                                        </p:attrNameLst>
                                      </p:cBhvr>
                                      <p:to>
                                        <p:strVal val="visible"/>
                                      </p:to>
                                    </p:set>
                                    <p:anim calcmode="lin" valueType="num">
                                      <p:cBhvr additive="base">
                                        <p:cTn id="24" dur="500" fill="hold"/>
                                        <p:tgtEl>
                                          <p:spTgt spid="3"/>
                                        </p:tgtEl>
                                        <p:attrNameLst>
                                          <p:attrName>ppt_x</p:attrName>
                                        </p:attrNameLst>
                                      </p:cBhvr>
                                      <p:tavLst>
                                        <p:tav tm="0">
                                          <p:val>
                                            <p:strVal val="#ppt_x"/>
                                          </p:val>
                                        </p:tav>
                                        <p:tav tm="100000">
                                          <p:val>
                                            <p:strVal val="#ppt_x"/>
                                          </p:val>
                                        </p:tav>
                                      </p:tavLst>
                                    </p:anim>
                                    <p:anim calcmode="lin" valueType="num">
                                      <p:cBhvr additive="base">
                                        <p:cTn id="25"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610600" cy="6370975"/>
          </a:xfrm>
          <a:prstGeom prst="rect">
            <a:avLst/>
          </a:prstGeom>
          <a:noFill/>
        </p:spPr>
        <p:txBody>
          <a:bodyPr wrap="square" rtlCol="0">
            <a:spAutoFit/>
          </a:bodyPr>
          <a:lstStyle/>
          <a:p>
            <a:r>
              <a:rPr lang="en-US" sz="2400" b="1" dirty="0"/>
              <a:t>Question 40</a:t>
            </a:r>
            <a:r>
              <a:rPr lang="en-US" sz="2400" dirty="0"/>
              <a:t>. The word “</a:t>
            </a:r>
            <a:r>
              <a:rPr lang="en-US" sz="2400" b="1" dirty="0"/>
              <a:t>rise</a:t>
            </a:r>
            <a:r>
              <a:rPr lang="en-US" sz="2400" dirty="0"/>
              <a:t>” in paragraph 1 is closest in meaning to ________.</a:t>
            </a:r>
          </a:p>
          <a:p>
            <a:r>
              <a:rPr lang="en-US" sz="2400" dirty="0"/>
              <a:t>	</a:t>
            </a:r>
            <a:r>
              <a:rPr lang="en-US" sz="2400" b="1" dirty="0"/>
              <a:t>A</a:t>
            </a:r>
            <a:r>
              <a:rPr lang="en-US" sz="2400" dirty="0"/>
              <a:t>. decline	</a:t>
            </a:r>
            <a:r>
              <a:rPr lang="en-US" sz="2400" b="1" dirty="0"/>
              <a:t>B</a:t>
            </a:r>
            <a:r>
              <a:rPr lang="en-US" sz="2400" dirty="0"/>
              <a:t>. reduce	</a:t>
            </a:r>
            <a:r>
              <a:rPr lang="en-US" sz="2400" b="1" dirty="0"/>
              <a:t>C</a:t>
            </a:r>
            <a:r>
              <a:rPr lang="en-US" sz="2400" dirty="0"/>
              <a:t>. increase	</a:t>
            </a:r>
            <a:r>
              <a:rPr lang="en-US" sz="2400" b="1" dirty="0"/>
              <a:t>D</a:t>
            </a:r>
            <a:r>
              <a:rPr lang="en-US" sz="2400" dirty="0"/>
              <a:t>. decrease</a:t>
            </a:r>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Đọc</a:t>
            </a:r>
            <a:r>
              <a:rPr lang="en-US" sz="2400" dirty="0"/>
              <a:t> </a:t>
            </a:r>
            <a:r>
              <a:rPr lang="en-US" sz="2400" dirty="0" err="1"/>
              <a:t>hiểu</a:t>
            </a:r>
            <a:endParaRPr lang="en-US" sz="2400" dirty="0"/>
          </a:p>
          <a:p>
            <a:r>
              <a:rPr lang="en-US" sz="2400" dirty="0" err="1"/>
              <a:t>Giải</a:t>
            </a:r>
            <a:r>
              <a:rPr lang="en-US" sz="2400" dirty="0"/>
              <a:t> </a:t>
            </a:r>
            <a:r>
              <a:rPr lang="en-US" sz="2400" dirty="0" err="1"/>
              <a:t>thích</a:t>
            </a:r>
            <a:r>
              <a:rPr lang="en-US" sz="2400" dirty="0"/>
              <a:t>: </a:t>
            </a:r>
            <a:r>
              <a:rPr lang="en-US" sz="2400" dirty="0" err="1"/>
              <a:t>Từ</a:t>
            </a:r>
            <a:r>
              <a:rPr lang="en-US" sz="2400" dirty="0"/>
              <a:t> “rise” </a:t>
            </a:r>
            <a:r>
              <a:rPr lang="en-US" sz="2400" dirty="0" err="1"/>
              <a:t>trong</a:t>
            </a:r>
            <a:r>
              <a:rPr lang="en-US" sz="2400" dirty="0"/>
              <a:t> </a:t>
            </a:r>
            <a:r>
              <a:rPr lang="en-US" sz="2400" dirty="0" err="1"/>
              <a:t>đoạn</a:t>
            </a:r>
            <a:r>
              <a:rPr lang="en-US" sz="2400" dirty="0"/>
              <a:t> 1 </a:t>
            </a:r>
            <a:r>
              <a:rPr lang="en-US" sz="2400" dirty="0" err="1"/>
              <a:t>gần</a:t>
            </a:r>
            <a:r>
              <a:rPr lang="en-US" sz="2400" dirty="0"/>
              <a:t> </a:t>
            </a:r>
            <a:r>
              <a:rPr lang="en-US" sz="2400" dirty="0" err="1"/>
              <a:t>nghĩa</a:t>
            </a:r>
            <a:r>
              <a:rPr lang="en-US" sz="2400" dirty="0"/>
              <a:t> </a:t>
            </a:r>
            <a:r>
              <a:rPr lang="en-US" sz="2400" dirty="0" err="1"/>
              <a:t>nhất</a:t>
            </a:r>
            <a:r>
              <a:rPr lang="en-US" sz="2400" dirty="0"/>
              <a:t> </a:t>
            </a:r>
            <a:r>
              <a:rPr lang="en-US" sz="2400" dirty="0" err="1"/>
              <a:t>với</a:t>
            </a:r>
            <a:r>
              <a:rPr lang="en-US" sz="2400" dirty="0"/>
              <a:t> _______.</a:t>
            </a:r>
          </a:p>
          <a:p>
            <a:r>
              <a:rPr lang="en-US" sz="2400" dirty="0"/>
              <a:t>	Rise (v): </a:t>
            </a:r>
            <a:r>
              <a:rPr lang="en-US" sz="2400" dirty="0" err="1"/>
              <a:t>tăng</a:t>
            </a:r>
            <a:endParaRPr lang="en-US" sz="2400" dirty="0"/>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vi-VN" sz="2400" dirty="0"/>
              <a:t>A. decline</a:t>
            </a:r>
            <a:r>
              <a:rPr lang="en-US" sz="2400" dirty="0"/>
              <a:t> (v): </a:t>
            </a:r>
            <a:r>
              <a:rPr lang="en-US" sz="2400" dirty="0" err="1"/>
              <a:t>giảm</a:t>
            </a:r>
            <a:r>
              <a:rPr lang="vi-VN" sz="2400" dirty="0"/>
              <a:t>		B. Reduce</a:t>
            </a:r>
            <a:r>
              <a:rPr lang="en-US" sz="2400" dirty="0"/>
              <a:t> (v): </a:t>
            </a:r>
            <a:r>
              <a:rPr lang="en-US" sz="2400" dirty="0" err="1"/>
              <a:t>giảm</a:t>
            </a:r>
            <a:r>
              <a:rPr lang="vi-VN" sz="2400" dirty="0"/>
              <a:t>	</a:t>
            </a:r>
            <a:endParaRPr lang="en-US" sz="2400" dirty="0"/>
          </a:p>
          <a:p>
            <a:r>
              <a:rPr lang="vi-VN" sz="2400" dirty="0"/>
              <a:t>C. increase</a:t>
            </a:r>
            <a:r>
              <a:rPr lang="en-US" sz="2400" dirty="0"/>
              <a:t> (v): </a:t>
            </a:r>
            <a:r>
              <a:rPr lang="en-US" sz="2400" dirty="0" err="1"/>
              <a:t>tăng</a:t>
            </a:r>
            <a:r>
              <a:rPr lang="vi-VN" sz="2400" dirty="0"/>
              <a:t>		D. Decrease</a:t>
            </a:r>
            <a:r>
              <a:rPr lang="en-US" sz="2400" dirty="0"/>
              <a:t> (v): </a:t>
            </a:r>
            <a:r>
              <a:rPr lang="en-US" sz="2400" dirty="0" err="1"/>
              <a:t>giảm</a:t>
            </a:r>
            <a:endParaRPr lang="en-US" sz="2400" dirty="0"/>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là</a:t>
            </a:r>
            <a:r>
              <a:rPr lang="en-US" sz="2400" dirty="0"/>
              <a:t> C</a:t>
            </a:r>
          </a:p>
          <a:p>
            <a:r>
              <a:rPr lang="en-US" sz="2400" dirty="0"/>
              <a:t>	</a:t>
            </a:r>
            <a:r>
              <a:rPr lang="en-US" sz="2400" dirty="0" err="1"/>
              <a:t>Từ</a:t>
            </a:r>
            <a:r>
              <a:rPr lang="en-US" sz="2400" dirty="0"/>
              <a:t> </a:t>
            </a:r>
            <a:r>
              <a:rPr lang="en-US" sz="2400" dirty="0" err="1"/>
              <a:t>đồng</a:t>
            </a:r>
            <a:r>
              <a:rPr lang="en-US" sz="2400" dirty="0"/>
              <a:t> </a:t>
            </a:r>
            <a:r>
              <a:rPr lang="en-US" sz="2400" dirty="0" err="1"/>
              <a:t>nghĩa</a:t>
            </a:r>
            <a:r>
              <a:rPr lang="en-US" sz="2400" dirty="0"/>
              <a:t>: rise = increase</a:t>
            </a:r>
          </a:p>
          <a:p>
            <a:r>
              <a:rPr lang="en-US" sz="2400" dirty="0" err="1"/>
              <a:t>Thông</a:t>
            </a:r>
            <a:r>
              <a:rPr lang="en-US" sz="2400" dirty="0"/>
              <a:t> tin: Sea level continues to </a:t>
            </a:r>
            <a:r>
              <a:rPr lang="en-US" sz="2400" b="1" u="sng" dirty="0"/>
              <a:t>rise</a:t>
            </a:r>
            <a:r>
              <a:rPr lang="en-US" sz="2400" dirty="0"/>
              <a:t> at a rate of about one eighth of an inch per year.</a:t>
            </a:r>
          </a:p>
          <a:p>
            <a:r>
              <a:rPr lang="en-US" sz="2400" dirty="0" err="1"/>
              <a:t>Tạm</a:t>
            </a:r>
            <a:r>
              <a:rPr lang="en-US" sz="2400" dirty="0"/>
              <a:t> </a:t>
            </a:r>
            <a:r>
              <a:rPr lang="en-US" sz="2400" dirty="0" err="1"/>
              <a:t>dịch</a:t>
            </a:r>
            <a:r>
              <a:rPr lang="en-US" sz="2400" dirty="0"/>
              <a:t>: </a:t>
            </a:r>
            <a:r>
              <a:rPr lang="en-US" sz="2400" dirty="0" err="1"/>
              <a:t>Mực</a:t>
            </a:r>
            <a:r>
              <a:rPr lang="en-US" sz="2400" dirty="0"/>
              <a:t> </a:t>
            </a:r>
            <a:r>
              <a:rPr lang="en-US" sz="2400" dirty="0" err="1"/>
              <a:t>nước</a:t>
            </a:r>
            <a:r>
              <a:rPr lang="en-US" sz="2400" dirty="0"/>
              <a:t> </a:t>
            </a:r>
            <a:r>
              <a:rPr lang="en-US" sz="2400" dirty="0" err="1"/>
              <a:t>biển</a:t>
            </a:r>
            <a:r>
              <a:rPr lang="en-US" sz="2400" dirty="0"/>
              <a:t> </a:t>
            </a:r>
            <a:r>
              <a:rPr lang="en-US" sz="2400" dirty="0" err="1"/>
              <a:t>tiếp</a:t>
            </a:r>
            <a:r>
              <a:rPr lang="en-US" sz="2400" dirty="0"/>
              <a:t> </a:t>
            </a:r>
            <a:r>
              <a:rPr lang="en-US" sz="2400" dirty="0" err="1"/>
              <a:t>tục</a:t>
            </a:r>
            <a:r>
              <a:rPr lang="en-US" sz="2400" dirty="0"/>
              <a:t> </a:t>
            </a:r>
            <a:r>
              <a:rPr lang="en-US" sz="2400" dirty="0" err="1"/>
              <a:t>tăng</a:t>
            </a:r>
            <a:r>
              <a:rPr lang="en-US" sz="2400" dirty="0"/>
              <a:t> </a:t>
            </a:r>
            <a:r>
              <a:rPr lang="en-US" sz="2400" dirty="0" err="1"/>
              <a:t>với</a:t>
            </a:r>
            <a:r>
              <a:rPr lang="en-US" sz="2400" dirty="0"/>
              <a:t> </a:t>
            </a:r>
            <a:r>
              <a:rPr lang="en-US" sz="2400" dirty="0" err="1"/>
              <a:t>tốc</a:t>
            </a:r>
            <a:r>
              <a:rPr lang="en-US" sz="2400" dirty="0"/>
              <a:t> </a:t>
            </a:r>
            <a:r>
              <a:rPr lang="en-US" sz="2400" dirty="0" err="1"/>
              <a:t>độ</a:t>
            </a:r>
            <a:r>
              <a:rPr lang="en-US" sz="2400" dirty="0"/>
              <a:t> </a:t>
            </a:r>
            <a:r>
              <a:rPr lang="en-US" sz="2400" dirty="0" err="1"/>
              <a:t>khoảng</a:t>
            </a:r>
            <a:r>
              <a:rPr lang="en-US" sz="2400" dirty="0"/>
              <a:t> 1/8 inch </a:t>
            </a:r>
            <a:r>
              <a:rPr lang="en-US" sz="2400" dirty="0" err="1"/>
              <a:t>mỗi</a:t>
            </a:r>
            <a:r>
              <a:rPr lang="en-US" sz="2400" dirty="0"/>
              <a:t> </a:t>
            </a:r>
            <a:r>
              <a:rPr lang="en-US" sz="2400" dirty="0" err="1"/>
              <a:t>năm</a:t>
            </a:r>
            <a:r>
              <a:rPr lang="en-US" sz="2400" dirty="0"/>
              <a:t>.</a:t>
            </a:r>
          </a:p>
          <a:p>
            <a:endParaRPr lang="en-US" sz="2400" dirty="0"/>
          </a:p>
        </p:txBody>
      </p:sp>
      <p:sp>
        <p:nvSpPr>
          <p:cNvPr id="3" name="Oval 2"/>
          <p:cNvSpPr/>
          <p:nvPr/>
        </p:nvSpPr>
        <p:spPr>
          <a:xfrm>
            <a:off x="4876800" y="1066800"/>
            <a:ext cx="304800" cy="533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18295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fade">
                                      <p:cBhvr>
                                        <p:cTn id="7" dur="1000"/>
                                        <p:tgtEl>
                                          <p:spTgt spid="2">
                                            <p:txEl>
                                              <p:pRg st="3" end="3"/>
                                            </p:txEl>
                                          </p:spTgt>
                                        </p:tgtEl>
                                      </p:cBhvr>
                                    </p:animEffect>
                                    <p:anim calcmode="lin" valueType="num">
                                      <p:cBhvr>
                                        <p:cTn id="8"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1000"/>
                                        <p:tgtEl>
                                          <p:spTgt spid="2">
                                            <p:txEl>
                                              <p:pRg st="4" end="4"/>
                                            </p:txEl>
                                          </p:spTgt>
                                        </p:tgtEl>
                                      </p:cBhvr>
                                    </p:animEffect>
                                    <p:anim calcmode="lin" valueType="num">
                                      <p:cBhvr>
                                        <p:cTn id="13"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fade">
                                      <p:cBhvr>
                                        <p:cTn id="17" dur="1000"/>
                                        <p:tgtEl>
                                          <p:spTgt spid="2">
                                            <p:txEl>
                                              <p:pRg st="5" end="5"/>
                                            </p:txEl>
                                          </p:spTgt>
                                        </p:tgtEl>
                                      </p:cBhvr>
                                    </p:animEffect>
                                    <p:anim calcmode="lin" valueType="num">
                                      <p:cBhvr>
                                        <p:cTn id="18"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5" end="5"/>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fade">
                                      <p:cBhvr>
                                        <p:cTn id="22" dur="1000"/>
                                        <p:tgtEl>
                                          <p:spTgt spid="2">
                                            <p:txEl>
                                              <p:pRg st="6" end="6"/>
                                            </p:txEl>
                                          </p:spTgt>
                                        </p:tgtEl>
                                      </p:cBhvr>
                                    </p:animEffect>
                                    <p:anim calcmode="lin" valueType="num">
                                      <p:cBhvr>
                                        <p:cTn id="2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6" end="6"/>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Effect transition="in" filter="fade">
                                      <p:cBhvr>
                                        <p:cTn id="27" dur="1000"/>
                                        <p:tgtEl>
                                          <p:spTgt spid="2">
                                            <p:txEl>
                                              <p:pRg st="7" end="7"/>
                                            </p:txEl>
                                          </p:spTgt>
                                        </p:tgtEl>
                                      </p:cBhvr>
                                    </p:animEffect>
                                    <p:anim calcmode="lin" valueType="num">
                                      <p:cBhvr>
                                        <p:cTn id="28"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7" end="7"/>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8" end="8"/>
                                            </p:txEl>
                                          </p:spTgt>
                                        </p:tgtEl>
                                        <p:attrNameLst>
                                          <p:attrName>style.visibility</p:attrName>
                                        </p:attrNameLst>
                                      </p:cBhvr>
                                      <p:to>
                                        <p:strVal val="visible"/>
                                      </p:to>
                                    </p:set>
                                    <p:animEffect transition="in" filter="fade">
                                      <p:cBhvr>
                                        <p:cTn id="32" dur="1000"/>
                                        <p:tgtEl>
                                          <p:spTgt spid="2">
                                            <p:txEl>
                                              <p:pRg st="8" end="8"/>
                                            </p:txEl>
                                          </p:spTgt>
                                        </p:tgtEl>
                                      </p:cBhvr>
                                    </p:animEffect>
                                    <p:anim calcmode="lin" valueType="num">
                                      <p:cBhvr>
                                        <p:cTn id="33"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8" end="8"/>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2">
                                            <p:txEl>
                                              <p:pRg st="9" end="9"/>
                                            </p:txEl>
                                          </p:spTgt>
                                        </p:tgtEl>
                                        <p:attrNameLst>
                                          <p:attrName>style.visibility</p:attrName>
                                        </p:attrNameLst>
                                      </p:cBhvr>
                                      <p:to>
                                        <p:strVal val="visible"/>
                                      </p:to>
                                    </p:set>
                                    <p:animEffect transition="in" filter="fade">
                                      <p:cBhvr>
                                        <p:cTn id="37" dur="1000"/>
                                        <p:tgtEl>
                                          <p:spTgt spid="2">
                                            <p:txEl>
                                              <p:pRg st="9" end="9"/>
                                            </p:txEl>
                                          </p:spTgt>
                                        </p:tgtEl>
                                      </p:cBhvr>
                                    </p:animEffect>
                                    <p:anim calcmode="lin" valueType="num">
                                      <p:cBhvr>
                                        <p:cTn id="38"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9" end="9"/>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2">
                                            <p:txEl>
                                              <p:pRg st="10" end="10"/>
                                            </p:txEl>
                                          </p:spTgt>
                                        </p:tgtEl>
                                        <p:attrNameLst>
                                          <p:attrName>style.visibility</p:attrName>
                                        </p:attrNameLst>
                                      </p:cBhvr>
                                      <p:to>
                                        <p:strVal val="visible"/>
                                      </p:to>
                                    </p:set>
                                    <p:animEffect transition="in" filter="fade">
                                      <p:cBhvr>
                                        <p:cTn id="42" dur="1000"/>
                                        <p:tgtEl>
                                          <p:spTgt spid="2">
                                            <p:txEl>
                                              <p:pRg st="10" end="10"/>
                                            </p:txEl>
                                          </p:spTgt>
                                        </p:tgtEl>
                                      </p:cBhvr>
                                    </p:animEffect>
                                    <p:anim calcmode="lin" valueType="num">
                                      <p:cBhvr>
                                        <p:cTn id="43"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10" end="10"/>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2">
                                            <p:txEl>
                                              <p:pRg st="11" end="11"/>
                                            </p:txEl>
                                          </p:spTgt>
                                        </p:tgtEl>
                                        <p:attrNameLst>
                                          <p:attrName>style.visibility</p:attrName>
                                        </p:attrNameLst>
                                      </p:cBhvr>
                                      <p:to>
                                        <p:strVal val="visible"/>
                                      </p:to>
                                    </p:set>
                                    <p:animEffect transition="in" filter="fade">
                                      <p:cBhvr>
                                        <p:cTn id="47" dur="1000"/>
                                        <p:tgtEl>
                                          <p:spTgt spid="2">
                                            <p:txEl>
                                              <p:pRg st="11" end="11"/>
                                            </p:txEl>
                                          </p:spTgt>
                                        </p:tgtEl>
                                      </p:cBhvr>
                                    </p:animEffect>
                                    <p:anim calcmode="lin" valueType="num">
                                      <p:cBhvr>
                                        <p:cTn id="48" dur="1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49" dur="1000" fill="hold"/>
                                        <p:tgtEl>
                                          <p:spTgt spid="2">
                                            <p:txEl>
                                              <p:pRg st="11" end="11"/>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2">
                                            <p:txEl>
                                              <p:pRg st="12" end="12"/>
                                            </p:txEl>
                                          </p:spTgt>
                                        </p:tgtEl>
                                        <p:attrNameLst>
                                          <p:attrName>style.visibility</p:attrName>
                                        </p:attrNameLst>
                                      </p:cBhvr>
                                      <p:to>
                                        <p:strVal val="visible"/>
                                      </p:to>
                                    </p:set>
                                    <p:animEffect transition="in" filter="fade">
                                      <p:cBhvr>
                                        <p:cTn id="52" dur="1000"/>
                                        <p:tgtEl>
                                          <p:spTgt spid="2">
                                            <p:txEl>
                                              <p:pRg st="12" end="12"/>
                                            </p:txEl>
                                          </p:spTgt>
                                        </p:tgtEl>
                                      </p:cBhvr>
                                    </p:animEffect>
                                    <p:anim calcmode="lin" valueType="num">
                                      <p:cBhvr>
                                        <p:cTn id="53" dur="10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54" dur="1000" fill="hold"/>
                                        <p:tgtEl>
                                          <p:spTgt spid="2">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2" presetClass="entr" presetSubtype="4" fill="hold" grpId="0" nodeType="clickEffect">
                                  <p:stCondLst>
                                    <p:cond delay="0"/>
                                  </p:stCondLst>
                                  <p:childTnLst>
                                    <p:set>
                                      <p:cBhvr>
                                        <p:cTn id="58" dur="1" fill="hold">
                                          <p:stCondLst>
                                            <p:cond delay="0"/>
                                          </p:stCondLst>
                                        </p:cTn>
                                        <p:tgtEl>
                                          <p:spTgt spid="3"/>
                                        </p:tgtEl>
                                        <p:attrNameLst>
                                          <p:attrName>style.visibility</p:attrName>
                                        </p:attrNameLst>
                                      </p:cBhvr>
                                      <p:to>
                                        <p:strVal val="visible"/>
                                      </p:to>
                                    </p:set>
                                    <p:animEffect transition="in" filter="wipe(down)">
                                      <p:cBhvr>
                                        <p:cTn id="5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763000" cy="6370975"/>
          </a:xfrm>
          <a:prstGeom prst="rect">
            <a:avLst/>
          </a:prstGeom>
          <a:noFill/>
        </p:spPr>
        <p:txBody>
          <a:bodyPr wrap="square" rtlCol="0">
            <a:spAutoFit/>
          </a:bodyPr>
          <a:lstStyle/>
          <a:p>
            <a:r>
              <a:rPr lang="en-US" sz="2400" b="1" dirty="0"/>
              <a:t>Question 41</a:t>
            </a:r>
            <a:r>
              <a:rPr lang="en-US" sz="2400" dirty="0"/>
              <a:t>. The word “</a:t>
            </a:r>
            <a:r>
              <a:rPr lang="en-US" sz="2400" b="1" dirty="0"/>
              <a:t>they</a:t>
            </a:r>
            <a:r>
              <a:rPr lang="en-US" sz="2400" dirty="0"/>
              <a:t>” in paragraph 2 refers to ________.</a:t>
            </a:r>
          </a:p>
          <a:p>
            <a:r>
              <a:rPr lang="en-US" sz="2400" dirty="0"/>
              <a:t>	</a:t>
            </a:r>
            <a:r>
              <a:rPr lang="en-US" sz="2400" b="1" dirty="0"/>
              <a:t>A</a:t>
            </a:r>
            <a:r>
              <a:rPr lang="en-US" sz="2400" dirty="0"/>
              <a:t>. storm surges	</a:t>
            </a:r>
            <a:r>
              <a:rPr lang="en-US" sz="2400" b="1" dirty="0"/>
              <a:t>B</a:t>
            </a:r>
            <a:r>
              <a:rPr lang="en-US" sz="2400" dirty="0"/>
              <a:t>. coastal communities	</a:t>
            </a:r>
            <a:endParaRPr lang="en-US" sz="2400" dirty="0" smtClean="0"/>
          </a:p>
          <a:p>
            <a:r>
              <a:rPr lang="en-US" sz="2400" b="1" dirty="0"/>
              <a:t>	</a:t>
            </a:r>
            <a:r>
              <a:rPr lang="en-US" sz="2400" b="1" dirty="0" smtClean="0"/>
              <a:t>C</a:t>
            </a:r>
            <a:r>
              <a:rPr lang="en-US" sz="2400" dirty="0"/>
              <a:t>. sea levels	</a:t>
            </a:r>
            <a:r>
              <a:rPr lang="en-US" sz="2400" dirty="0" smtClean="0"/>
              <a:t>	</a:t>
            </a:r>
            <a:r>
              <a:rPr lang="en-US" sz="2400" b="1" dirty="0" smtClean="0"/>
              <a:t>D</a:t>
            </a:r>
            <a:r>
              <a:rPr lang="en-US" sz="2400" dirty="0"/>
              <a:t>. floods</a:t>
            </a:r>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Đọc</a:t>
            </a:r>
            <a:r>
              <a:rPr lang="en-US" sz="2400" dirty="0"/>
              <a:t> </a:t>
            </a:r>
            <a:r>
              <a:rPr lang="en-US" sz="2400" dirty="0" err="1"/>
              <a:t>hiểu</a:t>
            </a:r>
            <a:endParaRPr lang="en-US" sz="2400" dirty="0"/>
          </a:p>
          <a:p>
            <a:r>
              <a:rPr lang="en-US" sz="2400" dirty="0" err="1"/>
              <a:t>Giải</a:t>
            </a:r>
            <a:r>
              <a:rPr lang="en-US" sz="2400" dirty="0"/>
              <a:t> </a:t>
            </a:r>
            <a:r>
              <a:rPr lang="en-US" sz="2400" dirty="0" err="1"/>
              <a:t>thích</a:t>
            </a:r>
            <a:r>
              <a:rPr lang="en-US" sz="2400" dirty="0"/>
              <a:t>: </a:t>
            </a:r>
            <a:r>
              <a:rPr lang="vi-VN" sz="2400" dirty="0"/>
              <a:t>Từ “</a:t>
            </a:r>
            <a:r>
              <a:rPr lang="en-US" sz="2400" dirty="0"/>
              <a:t>they</a:t>
            </a:r>
            <a:r>
              <a:rPr lang="vi-VN" sz="2400" dirty="0"/>
              <a:t>” trong đoạn 2 đề cập đến _______.</a:t>
            </a:r>
            <a:endParaRPr lang="en-US" sz="2400" dirty="0"/>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	A. </a:t>
            </a:r>
            <a:r>
              <a:rPr lang="en-US" sz="2400" dirty="0" err="1"/>
              <a:t>bão</a:t>
            </a:r>
            <a:r>
              <a:rPr lang="en-US" sz="2400" dirty="0"/>
              <a:t> 	B. </a:t>
            </a:r>
            <a:r>
              <a:rPr lang="en-US" sz="2400" dirty="0" err="1"/>
              <a:t>cộng</a:t>
            </a:r>
            <a:r>
              <a:rPr lang="en-US" sz="2400" dirty="0"/>
              <a:t> </a:t>
            </a:r>
            <a:r>
              <a:rPr lang="en-US" sz="2400" dirty="0" err="1"/>
              <a:t>đồng</a:t>
            </a:r>
            <a:r>
              <a:rPr lang="en-US" sz="2400" dirty="0"/>
              <a:t> </a:t>
            </a:r>
            <a:r>
              <a:rPr lang="en-US" sz="2400" dirty="0" err="1"/>
              <a:t>ven</a:t>
            </a:r>
            <a:r>
              <a:rPr lang="en-US" sz="2400" dirty="0"/>
              <a:t> </a:t>
            </a:r>
            <a:r>
              <a:rPr lang="en-US" sz="2400" dirty="0" err="1"/>
              <a:t>biển</a:t>
            </a:r>
            <a:r>
              <a:rPr lang="en-US" sz="2400" dirty="0"/>
              <a:t> </a:t>
            </a:r>
          </a:p>
          <a:p>
            <a:r>
              <a:rPr lang="en-US" sz="2400" dirty="0"/>
              <a:t>	C. </a:t>
            </a:r>
            <a:r>
              <a:rPr lang="en-US" sz="2400" dirty="0" err="1"/>
              <a:t>mực</a:t>
            </a:r>
            <a:r>
              <a:rPr lang="en-US" sz="2400" dirty="0"/>
              <a:t> </a:t>
            </a:r>
            <a:r>
              <a:rPr lang="en-US" sz="2400" dirty="0" err="1"/>
              <a:t>nước</a:t>
            </a:r>
            <a:r>
              <a:rPr lang="en-US" sz="2400" dirty="0"/>
              <a:t> </a:t>
            </a:r>
            <a:r>
              <a:rPr lang="en-US" sz="2400" dirty="0" err="1"/>
              <a:t>biển</a:t>
            </a:r>
            <a:r>
              <a:rPr lang="en-US" sz="2400" dirty="0"/>
              <a:t> 	D. </a:t>
            </a:r>
            <a:r>
              <a:rPr lang="en-US" sz="2400" dirty="0" err="1"/>
              <a:t>lũ</a:t>
            </a:r>
            <a:r>
              <a:rPr lang="en-US" sz="2400" dirty="0"/>
              <a:t> </a:t>
            </a:r>
            <a:r>
              <a:rPr lang="en-US" sz="2400" dirty="0" err="1"/>
              <a:t>lụt</a:t>
            </a:r>
            <a:endParaRPr lang="en-US" sz="2400" dirty="0"/>
          </a:p>
          <a:p>
            <a:r>
              <a:rPr lang="en-US" sz="2400" dirty="0" err="1"/>
              <a:t>Thông</a:t>
            </a:r>
            <a:r>
              <a:rPr lang="en-US" sz="2400" dirty="0"/>
              <a:t> tin: Higher sea levels mean that deadly and destructive storm surges push farther inland than </a:t>
            </a:r>
            <a:r>
              <a:rPr lang="en-US" sz="2400" b="1" u="sng" dirty="0"/>
              <a:t>they</a:t>
            </a:r>
            <a:r>
              <a:rPr lang="en-US" sz="2400" dirty="0"/>
              <a:t> once did, which also means more frequent nuisance flooding.</a:t>
            </a:r>
          </a:p>
          <a:p>
            <a:r>
              <a:rPr lang="en-US" sz="2400" dirty="0" err="1"/>
              <a:t>Tạm</a:t>
            </a:r>
            <a:r>
              <a:rPr lang="en-US" sz="2400" dirty="0"/>
              <a:t> </a:t>
            </a:r>
            <a:r>
              <a:rPr lang="en-US" sz="2400" dirty="0" err="1"/>
              <a:t>dịch</a:t>
            </a:r>
            <a:r>
              <a:rPr lang="en-US" sz="2400" dirty="0"/>
              <a:t>: </a:t>
            </a:r>
            <a:r>
              <a:rPr lang="en-US" sz="2400" dirty="0" err="1"/>
              <a:t>Mực</a:t>
            </a:r>
            <a:r>
              <a:rPr lang="en-US" sz="2400" dirty="0"/>
              <a:t> </a:t>
            </a:r>
            <a:r>
              <a:rPr lang="en-US" sz="2400" dirty="0" err="1"/>
              <a:t>nước</a:t>
            </a:r>
            <a:r>
              <a:rPr lang="en-US" sz="2400" dirty="0"/>
              <a:t> </a:t>
            </a:r>
            <a:r>
              <a:rPr lang="en-US" sz="2400" dirty="0" err="1"/>
              <a:t>biển</a:t>
            </a:r>
            <a:r>
              <a:rPr lang="en-US" sz="2400" dirty="0"/>
              <a:t> </a:t>
            </a:r>
            <a:r>
              <a:rPr lang="en-US" sz="2400" dirty="0" err="1"/>
              <a:t>cao</a:t>
            </a:r>
            <a:r>
              <a:rPr lang="en-US" sz="2400" dirty="0"/>
              <a:t> </a:t>
            </a:r>
            <a:r>
              <a:rPr lang="en-US" sz="2400" dirty="0" err="1"/>
              <a:t>hơn</a:t>
            </a:r>
            <a:r>
              <a:rPr lang="en-US" sz="2400" dirty="0"/>
              <a:t> </a:t>
            </a:r>
            <a:r>
              <a:rPr lang="en-US" sz="2400" dirty="0" err="1"/>
              <a:t>đồng</a:t>
            </a:r>
            <a:r>
              <a:rPr lang="en-US" sz="2400" dirty="0"/>
              <a:t> </a:t>
            </a:r>
            <a:r>
              <a:rPr lang="en-US" sz="2400" dirty="0" err="1"/>
              <a:t>nghĩa</a:t>
            </a:r>
            <a:r>
              <a:rPr lang="en-US" sz="2400" dirty="0"/>
              <a:t> </a:t>
            </a:r>
            <a:r>
              <a:rPr lang="en-US" sz="2400" dirty="0" err="1"/>
              <a:t>với</a:t>
            </a:r>
            <a:r>
              <a:rPr lang="en-US" sz="2400" dirty="0"/>
              <a:t> </a:t>
            </a:r>
            <a:r>
              <a:rPr lang="en-US" sz="2400" dirty="0" err="1"/>
              <a:t>việc</a:t>
            </a:r>
            <a:r>
              <a:rPr lang="en-US" sz="2400" dirty="0"/>
              <a:t> </a:t>
            </a:r>
            <a:r>
              <a:rPr lang="en-US" sz="2400" dirty="0" err="1"/>
              <a:t>các</a:t>
            </a:r>
            <a:r>
              <a:rPr lang="en-US" sz="2400" dirty="0"/>
              <a:t> </a:t>
            </a:r>
            <a:r>
              <a:rPr lang="en-US" sz="2400" dirty="0" err="1"/>
              <a:t>đợt</a:t>
            </a:r>
            <a:r>
              <a:rPr lang="en-US" sz="2400" dirty="0"/>
              <a:t> </a:t>
            </a:r>
            <a:r>
              <a:rPr lang="en-US" sz="2400" dirty="0" err="1"/>
              <a:t>bão</a:t>
            </a:r>
            <a:r>
              <a:rPr lang="en-US" sz="2400" dirty="0"/>
              <a:t> </a:t>
            </a:r>
            <a:r>
              <a:rPr lang="en-US" sz="2400" dirty="0" err="1"/>
              <a:t>tàn</a:t>
            </a:r>
            <a:r>
              <a:rPr lang="en-US" sz="2400" dirty="0"/>
              <a:t> </a:t>
            </a:r>
            <a:r>
              <a:rPr lang="en-US" sz="2400" dirty="0" err="1"/>
              <a:t>phá</a:t>
            </a:r>
            <a:r>
              <a:rPr lang="en-US" sz="2400" dirty="0"/>
              <a:t> </a:t>
            </a:r>
            <a:r>
              <a:rPr lang="en-US" sz="2400" dirty="0" err="1"/>
              <a:t>và</a:t>
            </a:r>
            <a:r>
              <a:rPr lang="en-US" sz="2400" dirty="0"/>
              <a:t> </a:t>
            </a:r>
            <a:r>
              <a:rPr lang="en-US" sz="2400" dirty="0" err="1"/>
              <a:t>chết</a:t>
            </a:r>
            <a:r>
              <a:rPr lang="en-US" sz="2400" dirty="0"/>
              <a:t> </a:t>
            </a:r>
            <a:r>
              <a:rPr lang="en-US" sz="2400" dirty="0" err="1"/>
              <a:t>người</a:t>
            </a:r>
            <a:r>
              <a:rPr lang="en-US" sz="2400" dirty="0"/>
              <a:t> </a:t>
            </a:r>
            <a:r>
              <a:rPr lang="en-US" sz="2400" dirty="0" err="1"/>
              <a:t>đẩy</a:t>
            </a:r>
            <a:r>
              <a:rPr lang="en-US" sz="2400" dirty="0"/>
              <a:t> </a:t>
            </a:r>
            <a:r>
              <a:rPr lang="en-US" sz="2400" dirty="0" err="1"/>
              <a:t>sâu</a:t>
            </a:r>
            <a:r>
              <a:rPr lang="en-US" sz="2400" dirty="0"/>
              <a:t> </a:t>
            </a:r>
            <a:r>
              <a:rPr lang="en-US" sz="2400" dirty="0" err="1"/>
              <a:t>vào</a:t>
            </a:r>
            <a:r>
              <a:rPr lang="en-US" sz="2400" dirty="0"/>
              <a:t> </a:t>
            </a:r>
            <a:r>
              <a:rPr lang="en-US" sz="2400" dirty="0" err="1"/>
              <a:t>đất</a:t>
            </a:r>
            <a:r>
              <a:rPr lang="en-US" sz="2400" dirty="0"/>
              <a:t> </a:t>
            </a:r>
            <a:r>
              <a:rPr lang="en-US" sz="2400" dirty="0" err="1"/>
              <a:t>liền</a:t>
            </a:r>
            <a:r>
              <a:rPr lang="en-US" sz="2400" dirty="0"/>
              <a:t> </a:t>
            </a:r>
            <a:r>
              <a:rPr lang="en-US" sz="2400" dirty="0" err="1"/>
              <a:t>hơn</a:t>
            </a:r>
            <a:r>
              <a:rPr lang="en-US" sz="2400" dirty="0"/>
              <a:t> so </a:t>
            </a:r>
            <a:r>
              <a:rPr lang="en-US" sz="2400" dirty="0" err="1"/>
              <a:t>với</a:t>
            </a:r>
            <a:r>
              <a:rPr lang="en-US" sz="2400" dirty="0"/>
              <a:t> </a:t>
            </a:r>
            <a:r>
              <a:rPr lang="en-US" sz="2400" dirty="0" err="1"/>
              <a:t>trước</a:t>
            </a:r>
            <a:r>
              <a:rPr lang="en-US" sz="2400" dirty="0"/>
              <a:t> </a:t>
            </a:r>
            <a:r>
              <a:rPr lang="en-US" sz="2400" dirty="0" err="1"/>
              <a:t>đây</a:t>
            </a:r>
            <a:r>
              <a:rPr lang="en-US" sz="2400" dirty="0"/>
              <a:t>, </a:t>
            </a:r>
            <a:r>
              <a:rPr lang="en-US" sz="2400" dirty="0" err="1"/>
              <a:t>điều</a:t>
            </a:r>
            <a:r>
              <a:rPr lang="en-US" sz="2400" dirty="0"/>
              <a:t> </a:t>
            </a:r>
            <a:r>
              <a:rPr lang="en-US" sz="2400" dirty="0" err="1"/>
              <a:t>này</a:t>
            </a:r>
            <a:r>
              <a:rPr lang="en-US" sz="2400" dirty="0"/>
              <a:t> </a:t>
            </a:r>
            <a:r>
              <a:rPr lang="en-US" sz="2400" dirty="0" err="1"/>
              <a:t>cũng</a:t>
            </a:r>
            <a:r>
              <a:rPr lang="en-US" sz="2400" dirty="0"/>
              <a:t> </a:t>
            </a:r>
            <a:r>
              <a:rPr lang="en-US" sz="2400" dirty="0" err="1"/>
              <a:t>đồng</a:t>
            </a:r>
            <a:r>
              <a:rPr lang="en-US" sz="2400" dirty="0"/>
              <a:t> </a:t>
            </a:r>
            <a:r>
              <a:rPr lang="en-US" sz="2400" dirty="0" err="1"/>
              <a:t>nghĩa</a:t>
            </a:r>
            <a:r>
              <a:rPr lang="en-US" sz="2400" dirty="0"/>
              <a:t> </a:t>
            </a:r>
            <a:r>
              <a:rPr lang="en-US" sz="2400" dirty="0" err="1"/>
              <a:t>với</a:t>
            </a:r>
            <a:r>
              <a:rPr lang="en-US" sz="2400" dirty="0"/>
              <a:t> </a:t>
            </a:r>
            <a:r>
              <a:rPr lang="en-US" sz="2400" dirty="0" err="1"/>
              <a:t>việc</a:t>
            </a:r>
            <a:r>
              <a:rPr lang="en-US" sz="2400" dirty="0"/>
              <a:t> </a:t>
            </a:r>
            <a:r>
              <a:rPr lang="en-US" sz="2400" dirty="0" err="1"/>
              <a:t>lũ</a:t>
            </a:r>
            <a:r>
              <a:rPr lang="en-US" sz="2400" dirty="0"/>
              <a:t> </a:t>
            </a:r>
            <a:r>
              <a:rPr lang="en-US" sz="2400" dirty="0" err="1"/>
              <a:t>lụt</a:t>
            </a:r>
            <a:r>
              <a:rPr lang="en-US" sz="2400" dirty="0"/>
              <a:t> </a:t>
            </a:r>
            <a:r>
              <a:rPr lang="en-US" sz="2400" dirty="0" err="1"/>
              <a:t>gây</a:t>
            </a:r>
            <a:r>
              <a:rPr lang="en-US" sz="2400" dirty="0"/>
              <a:t> </a:t>
            </a:r>
            <a:r>
              <a:rPr lang="en-US" sz="2400" dirty="0" err="1"/>
              <a:t>phiền</a:t>
            </a:r>
            <a:r>
              <a:rPr lang="en-US" sz="2400" dirty="0"/>
              <a:t> </a:t>
            </a:r>
            <a:r>
              <a:rPr lang="en-US" sz="2400" dirty="0" err="1"/>
              <a:t>toái</a:t>
            </a:r>
            <a:r>
              <a:rPr lang="en-US" sz="2400" dirty="0"/>
              <a:t> </a:t>
            </a:r>
            <a:r>
              <a:rPr lang="en-US" sz="2400" dirty="0" err="1"/>
              <a:t>xảy</a:t>
            </a:r>
            <a:r>
              <a:rPr lang="en-US" sz="2400" dirty="0"/>
              <a:t> </a:t>
            </a:r>
            <a:r>
              <a:rPr lang="en-US" sz="2400" dirty="0" err="1"/>
              <a:t>ra</a:t>
            </a:r>
            <a:r>
              <a:rPr lang="en-US" sz="2400" dirty="0"/>
              <a:t> </a:t>
            </a:r>
            <a:r>
              <a:rPr lang="en-US" sz="2400" dirty="0" err="1"/>
              <a:t>thường</a:t>
            </a:r>
            <a:r>
              <a:rPr lang="en-US" sz="2400" dirty="0"/>
              <a:t> </a:t>
            </a:r>
            <a:r>
              <a:rPr lang="en-US" sz="2400" dirty="0" err="1"/>
              <a:t>xuyên</a:t>
            </a:r>
            <a:r>
              <a:rPr lang="en-US" sz="2400" dirty="0"/>
              <a:t> </a:t>
            </a:r>
            <a:r>
              <a:rPr lang="en-US" sz="2400" dirty="0" err="1"/>
              <a:t>hơn</a:t>
            </a:r>
            <a:r>
              <a:rPr lang="en-US" sz="2400" dirty="0"/>
              <a:t>.</a:t>
            </a:r>
          </a:p>
          <a:p>
            <a:endParaRPr lang="en-US" sz="2400" dirty="0"/>
          </a:p>
        </p:txBody>
      </p:sp>
      <p:sp>
        <p:nvSpPr>
          <p:cNvPr id="3" name="Oval 2"/>
          <p:cNvSpPr/>
          <p:nvPr/>
        </p:nvSpPr>
        <p:spPr>
          <a:xfrm>
            <a:off x="1066800" y="7620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12974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Effect transition="in" filter="fade">
                                      <p:cBhvr>
                                        <p:cTn id="7" dur="1000"/>
                                        <p:tgtEl>
                                          <p:spTgt spid="2">
                                            <p:txEl>
                                              <p:pRg st="4" end="4"/>
                                            </p:txEl>
                                          </p:spTgt>
                                        </p:tgtEl>
                                      </p:cBhvr>
                                    </p:animEffect>
                                    <p:anim calcmode="lin" valueType="num">
                                      <p:cBhvr>
                                        <p:cTn id="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4" end="4"/>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5" end="5"/>
                                            </p:txEl>
                                          </p:spTgt>
                                        </p:tgtEl>
                                        <p:attrNameLst>
                                          <p:attrName>style.visibility</p:attrName>
                                        </p:attrNameLst>
                                      </p:cBhvr>
                                      <p:to>
                                        <p:strVal val="visible"/>
                                      </p:to>
                                    </p:set>
                                    <p:animEffect transition="in" filter="fade">
                                      <p:cBhvr>
                                        <p:cTn id="12" dur="1000"/>
                                        <p:tgtEl>
                                          <p:spTgt spid="2">
                                            <p:txEl>
                                              <p:pRg st="5" end="5"/>
                                            </p:txEl>
                                          </p:spTgt>
                                        </p:tgtEl>
                                      </p:cBhvr>
                                    </p:animEffect>
                                    <p:anim calcmode="lin" valueType="num">
                                      <p:cBhvr>
                                        <p:cTn id="1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5" end="5"/>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animEffect transition="in" filter="fade">
                                      <p:cBhvr>
                                        <p:cTn id="17" dur="1000"/>
                                        <p:tgtEl>
                                          <p:spTgt spid="2">
                                            <p:txEl>
                                              <p:pRg st="6" end="6"/>
                                            </p:txEl>
                                          </p:spTgt>
                                        </p:tgtEl>
                                      </p:cBhvr>
                                    </p:animEffect>
                                    <p:anim calcmode="lin" valueType="num">
                                      <p:cBhvr>
                                        <p:cTn id="18"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6" end="6"/>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7" end="7"/>
                                            </p:txEl>
                                          </p:spTgt>
                                        </p:tgtEl>
                                        <p:attrNameLst>
                                          <p:attrName>style.visibility</p:attrName>
                                        </p:attrNameLst>
                                      </p:cBhvr>
                                      <p:to>
                                        <p:strVal val="visible"/>
                                      </p:to>
                                    </p:set>
                                    <p:animEffect transition="in" filter="fade">
                                      <p:cBhvr>
                                        <p:cTn id="22" dur="1000"/>
                                        <p:tgtEl>
                                          <p:spTgt spid="2">
                                            <p:txEl>
                                              <p:pRg st="7" end="7"/>
                                            </p:txEl>
                                          </p:spTgt>
                                        </p:tgtEl>
                                      </p:cBhvr>
                                    </p:animEffect>
                                    <p:anim calcmode="lin" valueType="num">
                                      <p:cBhvr>
                                        <p:cTn id="23"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7" end="7"/>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Effect transition="in" filter="fade">
                                      <p:cBhvr>
                                        <p:cTn id="27" dur="1000"/>
                                        <p:tgtEl>
                                          <p:spTgt spid="2">
                                            <p:txEl>
                                              <p:pRg st="8" end="8"/>
                                            </p:txEl>
                                          </p:spTgt>
                                        </p:tgtEl>
                                      </p:cBhvr>
                                    </p:animEffect>
                                    <p:anim calcmode="lin" valueType="num">
                                      <p:cBhvr>
                                        <p:cTn id="28"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8" end="8"/>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9" end="9"/>
                                            </p:txEl>
                                          </p:spTgt>
                                        </p:tgtEl>
                                        <p:attrNameLst>
                                          <p:attrName>style.visibility</p:attrName>
                                        </p:attrNameLst>
                                      </p:cBhvr>
                                      <p:to>
                                        <p:strVal val="visible"/>
                                      </p:to>
                                    </p:set>
                                    <p:animEffect transition="in" filter="fade">
                                      <p:cBhvr>
                                        <p:cTn id="32" dur="1000"/>
                                        <p:tgtEl>
                                          <p:spTgt spid="2">
                                            <p:txEl>
                                              <p:pRg st="9" end="9"/>
                                            </p:txEl>
                                          </p:spTgt>
                                        </p:tgtEl>
                                      </p:cBhvr>
                                    </p:animEffect>
                                    <p:anim calcmode="lin" valueType="num">
                                      <p:cBhvr>
                                        <p:cTn id="33"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9" end="9"/>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2">
                                            <p:txEl>
                                              <p:pRg st="10" end="10"/>
                                            </p:txEl>
                                          </p:spTgt>
                                        </p:tgtEl>
                                        <p:attrNameLst>
                                          <p:attrName>style.visibility</p:attrName>
                                        </p:attrNameLst>
                                      </p:cBhvr>
                                      <p:to>
                                        <p:strVal val="visible"/>
                                      </p:to>
                                    </p:set>
                                    <p:animEffect transition="in" filter="fade">
                                      <p:cBhvr>
                                        <p:cTn id="37" dur="1000"/>
                                        <p:tgtEl>
                                          <p:spTgt spid="2">
                                            <p:txEl>
                                              <p:pRg st="10" end="10"/>
                                            </p:txEl>
                                          </p:spTgt>
                                        </p:tgtEl>
                                      </p:cBhvr>
                                    </p:animEffect>
                                    <p:anim calcmode="lin" valueType="num">
                                      <p:cBhvr>
                                        <p:cTn id="38"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6" presetClass="entr" presetSubtype="16" fill="hold" grpId="0" nodeType="clickEffect">
                                  <p:stCondLst>
                                    <p:cond delay="0"/>
                                  </p:stCondLst>
                                  <p:childTnLst>
                                    <p:set>
                                      <p:cBhvr>
                                        <p:cTn id="43" dur="1" fill="hold">
                                          <p:stCondLst>
                                            <p:cond delay="0"/>
                                          </p:stCondLst>
                                        </p:cTn>
                                        <p:tgtEl>
                                          <p:spTgt spid="3"/>
                                        </p:tgtEl>
                                        <p:attrNameLst>
                                          <p:attrName>style.visibility</p:attrName>
                                        </p:attrNameLst>
                                      </p:cBhvr>
                                      <p:to>
                                        <p:strVal val="visible"/>
                                      </p:to>
                                    </p:set>
                                    <p:animEffect transition="in" filter="circle(in)">
                                      <p:cBhvr>
                                        <p:cTn id="44"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45493"/>
            <a:ext cx="8839200" cy="7786747"/>
          </a:xfrm>
          <a:prstGeom prst="rect">
            <a:avLst/>
          </a:prstGeom>
          <a:noFill/>
        </p:spPr>
        <p:txBody>
          <a:bodyPr wrap="square" rtlCol="0">
            <a:spAutoFit/>
          </a:bodyPr>
          <a:lstStyle/>
          <a:p>
            <a:r>
              <a:rPr lang="en-US" sz="2000" b="1" dirty="0"/>
              <a:t>Question 42</a:t>
            </a:r>
            <a:r>
              <a:rPr lang="en-US" sz="2000" dirty="0"/>
              <a:t>. Which of the following statements is TRUE according to the last paragraph?</a:t>
            </a:r>
          </a:p>
          <a:p>
            <a:r>
              <a:rPr lang="en-US" sz="2000" b="1" dirty="0" smtClean="0"/>
              <a:t>A</a:t>
            </a:r>
            <a:r>
              <a:rPr lang="en-US" sz="2000" dirty="0"/>
              <a:t>. Sea levels will likely rise for many centuries at rates of the current century.</a:t>
            </a:r>
          </a:p>
          <a:p>
            <a:r>
              <a:rPr lang="en-US" sz="2000" b="1" dirty="0" smtClean="0"/>
              <a:t>B</a:t>
            </a:r>
            <a:r>
              <a:rPr lang="en-US" sz="2000" dirty="0"/>
              <a:t>. Sea level has no relation to flooding, shoreline erosion, and hazards from storms.</a:t>
            </a:r>
          </a:p>
          <a:p>
            <a:r>
              <a:rPr lang="en-US" sz="2000" b="1" dirty="0" smtClean="0"/>
              <a:t>C</a:t>
            </a:r>
            <a:r>
              <a:rPr lang="en-US" sz="2000" dirty="0"/>
              <a:t>. Nearly 40 percent of the population of the U.S lives in densely populated coastal areas.</a:t>
            </a:r>
          </a:p>
          <a:p>
            <a:r>
              <a:rPr lang="en-US" sz="2000" b="1" dirty="0" smtClean="0"/>
              <a:t>D</a:t>
            </a:r>
            <a:r>
              <a:rPr lang="en-US" sz="2000" dirty="0"/>
              <a:t>. Sea level rise will only affect the world’s largest cities near the coast.</a:t>
            </a:r>
          </a:p>
          <a:p>
            <a:r>
              <a:rPr lang="en-US" sz="2000" b="1" dirty="0"/>
              <a:t>Question 42: </a:t>
            </a:r>
            <a:r>
              <a:rPr lang="en-US" sz="2000" b="1" dirty="0" err="1"/>
              <a:t>Đáp</a:t>
            </a:r>
            <a:r>
              <a:rPr lang="en-US" sz="2000" b="1" dirty="0"/>
              <a:t> </a:t>
            </a:r>
            <a:r>
              <a:rPr lang="en-US" sz="2000" b="1" dirty="0" err="1"/>
              <a:t>án</a:t>
            </a:r>
            <a:r>
              <a:rPr lang="en-US" sz="2000" b="1" dirty="0"/>
              <a:t> C</a:t>
            </a:r>
            <a:endParaRPr lang="en-US" sz="2000" dirty="0"/>
          </a:p>
          <a:p>
            <a:r>
              <a:rPr lang="en-US" sz="2000" dirty="0" err="1"/>
              <a:t>Kiến</a:t>
            </a:r>
            <a:r>
              <a:rPr lang="en-US" sz="2000" dirty="0"/>
              <a:t> </a:t>
            </a:r>
            <a:r>
              <a:rPr lang="en-US" sz="2000" dirty="0" err="1"/>
              <a:t>thức</a:t>
            </a:r>
            <a:r>
              <a:rPr lang="en-US" sz="2000" dirty="0"/>
              <a:t>: </a:t>
            </a:r>
            <a:r>
              <a:rPr lang="en-US" sz="2000" dirty="0" err="1"/>
              <a:t>Đọc</a:t>
            </a:r>
            <a:r>
              <a:rPr lang="en-US" sz="2000" dirty="0"/>
              <a:t> </a:t>
            </a:r>
            <a:r>
              <a:rPr lang="en-US" sz="2000" dirty="0" err="1"/>
              <a:t>hiểu</a:t>
            </a:r>
            <a:endParaRPr lang="en-US" sz="2000" dirty="0"/>
          </a:p>
          <a:p>
            <a:r>
              <a:rPr lang="en-US" sz="2000" dirty="0" err="1"/>
              <a:t>Giải</a:t>
            </a:r>
            <a:r>
              <a:rPr lang="en-US" sz="2000" dirty="0"/>
              <a:t> </a:t>
            </a:r>
            <a:r>
              <a:rPr lang="en-US" sz="2000" dirty="0" err="1"/>
              <a:t>thích</a:t>
            </a:r>
            <a:r>
              <a:rPr lang="en-US" sz="2000" dirty="0"/>
              <a:t>: </a:t>
            </a:r>
            <a:r>
              <a:rPr lang="vi-VN" sz="2000" dirty="0"/>
              <a:t>Theo đoạn cuối, câu nào là ĐÚNG?</a:t>
            </a:r>
            <a:endParaRPr lang="en-US" sz="2000" dirty="0"/>
          </a:p>
          <a:p>
            <a:r>
              <a:rPr lang="en-US" sz="2000" dirty="0" err="1"/>
              <a:t>Xét</a:t>
            </a:r>
            <a:r>
              <a:rPr lang="en-US" sz="2000" dirty="0"/>
              <a:t> </a:t>
            </a:r>
            <a:r>
              <a:rPr lang="en-US" sz="2000" dirty="0" err="1"/>
              <a:t>các</a:t>
            </a:r>
            <a:r>
              <a:rPr lang="en-US" sz="2000" dirty="0"/>
              <a:t> </a:t>
            </a:r>
            <a:r>
              <a:rPr lang="en-US" sz="2000" dirty="0" err="1"/>
              <a:t>đáp</a:t>
            </a:r>
            <a:r>
              <a:rPr lang="en-US" sz="2000" dirty="0"/>
              <a:t> </a:t>
            </a:r>
            <a:r>
              <a:rPr lang="en-US" sz="2000" dirty="0" err="1"/>
              <a:t>án</a:t>
            </a:r>
            <a:endParaRPr lang="en-US" sz="2000" dirty="0"/>
          </a:p>
          <a:p>
            <a:r>
              <a:rPr lang="vi-VN" sz="2000" dirty="0"/>
              <a:t>A. Mực nước biển có thể sẽ tăng trong nhiều thế kỷ với tốc độ của thế kỷ hiện tại.</a:t>
            </a:r>
            <a:endParaRPr lang="en-US" sz="2000" dirty="0"/>
          </a:p>
          <a:p>
            <a:r>
              <a:rPr lang="vi-VN" sz="2000" dirty="0"/>
              <a:t>B. Mực nước biển không liên quan đến lũ lụt, xói mòn bờ biển và các nguy cơ do bão.</a:t>
            </a:r>
            <a:endParaRPr lang="en-US" sz="2000" dirty="0"/>
          </a:p>
          <a:p>
            <a:r>
              <a:rPr lang="vi-VN" sz="2000" dirty="0"/>
              <a:t>C. Gần 40% dân số Hoa Kỳ sống ở các vùng ven biển đông dân cư.</a:t>
            </a:r>
            <a:endParaRPr lang="en-US" sz="2000" dirty="0"/>
          </a:p>
          <a:p>
            <a:r>
              <a:rPr lang="vi-VN" sz="2000" dirty="0"/>
              <a:t>D. Mực nước biển dâng sẽ chỉ ảnh hưởng đến các thành phố lớn nhất thế giới gần bờ biển.</a:t>
            </a:r>
            <a:endParaRPr lang="en-US" sz="2000" dirty="0"/>
          </a:p>
          <a:p>
            <a:r>
              <a:rPr lang="en-US" sz="2000" dirty="0" err="1"/>
              <a:t>Thông</a:t>
            </a:r>
            <a:r>
              <a:rPr lang="en-US" sz="2000" dirty="0"/>
              <a:t> tin: In the United States, almost 40 percent of the population lives in relatively high population density coastal areas, where sea level plays a part in flooding, shoreline erosion, and hazards from storms.</a:t>
            </a:r>
          </a:p>
          <a:p>
            <a:r>
              <a:rPr lang="en-US" sz="2000" dirty="0" err="1"/>
              <a:t>Tạm</a:t>
            </a:r>
            <a:r>
              <a:rPr lang="en-US" sz="2000" dirty="0"/>
              <a:t> </a:t>
            </a:r>
            <a:r>
              <a:rPr lang="en-US" sz="2000" dirty="0" err="1"/>
              <a:t>dịch</a:t>
            </a:r>
            <a:r>
              <a:rPr lang="en-US" sz="2000" dirty="0"/>
              <a:t>: </a:t>
            </a:r>
            <a:r>
              <a:rPr lang="en-US" sz="2000" dirty="0" err="1"/>
              <a:t>Tại</a:t>
            </a:r>
            <a:r>
              <a:rPr lang="en-US" sz="2000" dirty="0"/>
              <a:t> </a:t>
            </a:r>
            <a:r>
              <a:rPr lang="en-US" sz="2000" dirty="0" err="1"/>
              <a:t>Hoa</a:t>
            </a:r>
            <a:r>
              <a:rPr lang="en-US" sz="2000" dirty="0"/>
              <a:t> </a:t>
            </a:r>
            <a:r>
              <a:rPr lang="en-US" sz="2000" dirty="0" err="1"/>
              <a:t>Kỳ</a:t>
            </a:r>
            <a:r>
              <a:rPr lang="en-US" sz="2000" dirty="0"/>
              <a:t>, </a:t>
            </a:r>
            <a:r>
              <a:rPr lang="en-US" sz="2000" dirty="0" err="1"/>
              <a:t>gần</a:t>
            </a:r>
            <a:r>
              <a:rPr lang="en-US" sz="2000" dirty="0"/>
              <a:t> 40 </a:t>
            </a:r>
            <a:r>
              <a:rPr lang="en-US" sz="2000" dirty="0" err="1"/>
              <a:t>phần</a:t>
            </a:r>
            <a:r>
              <a:rPr lang="en-US" sz="2000" dirty="0"/>
              <a:t> </a:t>
            </a:r>
            <a:r>
              <a:rPr lang="en-US" sz="2000" dirty="0" err="1"/>
              <a:t>trăm</a:t>
            </a:r>
            <a:r>
              <a:rPr lang="en-US" sz="2000" dirty="0"/>
              <a:t> </a:t>
            </a:r>
            <a:r>
              <a:rPr lang="en-US" sz="2000" dirty="0" err="1"/>
              <a:t>dân</a:t>
            </a:r>
            <a:r>
              <a:rPr lang="en-US" sz="2000" dirty="0"/>
              <a:t> </a:t>
            </a:r>
            <a:r>
              <a:rPr lang="en-US" sz="2000" dirty="0" err="1"/>
              <a:t>số</a:t>
            </a:r>
            <a:r>
              <a:rPr lang="en-US" sz="2000" dirty="0"/>
              <a:t> </a:t>
            </a:r>
            <a:r>
              <a:rPr lang="en-US" sz="2000" dirty="0" err="1"/>
              <a:t>sống</a:t>
            </a:r>
            <a:r>
              <a:rPr lang="en-US" sz="2000" dirty="0"/>
              <a:t> ở </a:t>
            </a:r>
            <a:r>
              <a:rPr lang="en-US" sz="2000" dirty="0" err="1"/>
              <a:t>các</a:t>
            </a:r>
            <a:r>
              <a:rPr lang="en-US" sz="2000" dirty="0"/>
              <a:t> </a:t>
            </a:r>
            <a:r>
              <a:rPr lang="en-US" sz="2000" dirty="0" err="1"/>
              <a:t>khu</a:t>
            </a:r>
            <a:r>
              <a:rPr lang="en-US" sz="2000" dirty="0"/>
              <a:t> </a:t>
            </a:r>
            <a:r>
              <a:rPr lang="en-US" sz="2000" dirty="0" err="1"/>
              <a:t>vực</a:t>
            </a:r>
            <a:r>
              <a:rPr lang="en-US" sz="2000" dirty="0"/>
              <a:t> </a:t>
            </a:r>
            <a:r>
              <a:rPr lang="en-US" sz="2000" dirty="0" err="1"/>
              <a:t>ven</a:t>
            </a:r>
            <a:r>
              <a:rPr lang="en-US" sz="2000" dirty="0"/>
              <a:t> </a:t>
            </a:r>
            <a:r>
              <a:rPr lang="en-US" sz="2000" dirty="0" err="1"/>
              <a:t>biển</a:t>
            </a:r>
            <a:r>
              <a:rPr lang="en-US" sz="2000" dirty="0"/>
              <a:t> </a:t>
            </a:r>
            <a:r>
              <a:rPr lang="en-US" sz="2000" dirty="0" err="1"/>
              <a:t>có</a:t>
            </a:r>
            <a:r>
              <a:rPr lang="en-US" sz="2000" dirty="0"/>
              <a:t> </a:t>
            </a:r>
            <a:r>
              <a:rPr lang="en-US" sz="2000" dirty="0" err="1"/>
              <a:t>mật</a:t>
            </a:r>
            <a:r>
              <a:rPr lang="en-US" sz="2000" dirty="0"/>
              <a:t> </a:t>
            </a:r>
            <a:r>
              <a:rPr lang="en-US" sz="2000" dirty="0" err="1"/>
              <a:t>độ</a:t>
            </a:r>
            <a:r>
              <a:rPr lang="en-US" sz="2000" dirty="0"/>
              <a:t> </a:t>
            </a:r>
            <a:r>
              <a:rPr lang="en-US" sz="2000" dirty="0" err="1"/>
              <a:t>dân</a:t>
            </a:r>
            <a:r>
              <a:rPr lang="en-US" sz="2000" dirty="0"/>
              <a:t> </a:t>
            </a:r>
            <a:r>
              <a:rPr lang="en-US" sz="2000" dirty="0" err="1"/>
              <a:t>số</a:t>
            </a:r>
            <a:r>
              <a:rPr lang="en-US" sz="2000" dirty="0"/>
              <a:t> </a:t>
            </a:r>
            <a:r>
              <a:rPr lang="en-US" sz="2000" dirty="0" err="1"/>
              <a:t>tương</a:t>
            </a:r>
            <a:r>
              <a:rPr lang="en-US" sz="2000" dirty="0"/>
              <a:t> </a:t>
            </a:r>
            <a:r>
              <a:rPr lang="en-US" sz="2000" dirty="0" err="1"/>
              <a:t>đối</a:t>
            </a:r>
            <a:r>
              <a:rPr lang="en-US" sz="2000" dirty="0"/>
              <a:t> </a:t>
            </a:r>
            <a:r>
              <a:rPr lang="en-US" sz="2000" dirty="0" err="1"/>
              <a:t>cao</a:t>
            </a:r>
            <a:r>
              <a:rPr lang="en-US" sz="2000" dirty="0"/>
              <a:t>, </a:t>
            </a:r>
            <a:r>
              <a:rPr lang="en-US" sz="2000" dirty="0" err="1"/>
              <a:t>nơi</a:t>
            </a:r>
            <a:r>
              <a:rPr lang="en-US" sz="2000" dirty="0"/>
              <a:t> </a:t>
            </a:r>
            <a:r>
              <a:rPr lang="en-US" sz="2000" dirty="0" err="1"/>
              <a:t>mực</a:t>
            </a:r>
            <a:r>
              <a:rPr lang="en-US" sz="2000" dirty="0"/>
              <a:t> </a:t>
            </a:r>
            <a:r>
              <a:rPr lang="en-US" sz="2000" dirty="0" err="1"/>
              <a:t>nước</a:t>
            </a:r>
            <a:r>
              <a:rPr lang="en-US" sz="2000" dirty="0"/>
              <a:t> </a:t>
            </a:r>
            <a:r>
              <a:rPr lang="en-US" sz="2000" dirty="0" err="1"/>
              <a:t>biển</a:t>
            </a:r>
            <a:r>
              <a:rPr lang="en-US" sz="2000" dirty="0"/>
              <a:t> </a:t>
            </a:r>
            <a:r>
              <a:rPr lang="en-US" sz="2000" dirty="0" err="1"/>
              <a:t>góp</a:t>
            </a:r>
            <a:r>
              <a:rPr lang="en-US" sz="2000" dirty="0"/>
              <a:t> </a:t>
            </a:r>
            <a:r>
              <a:rPr lang="en-US" sz="2000" dirty="0" err="1"/>
              <a:t>phần</a:t>
            </a:r>
            <a:r>
              <a:rPr lang="en-US" sz="2000" dirty="0"/>
              <a:t> </a:t>
            </a:r>
            <a:r>
              <a:rPr lang="en-US" sz="2000" dirty="0" err="1"/>
              <a:t>gây</a:t>
            </a:r>
            <a:r>
              <a:rPr lang="en-US" sz="2000" dirty="0"/>
              <a:t> </a:t>
            </a:r>
            <a:r>
              <a:rPr lang="en-US" sz="2000" dirty="0" err="1"/>
              <a:t>ra</a:t>
            </a:r>
            <a:r>
              <a:rPr lang="en-US" sz="2000" dirty="0"/>
              <a:t> </a:t>
            </a:r>
            <a:r>
              <a:rPr lang="en-US" sz="2000" dirty="0" err="1"/>
              <a:t>lũ</a:t>
            </a:r>
            <a:r>
              <a:rPr lang="en-US" sz="2000" dirty="0"/>
              <a:t> </a:t>
            </a:r>
            <a:r>
              <a:rPr lang="en-US" sz="2000" dirty="0" err="1"/>
              <a:t>lụt</a:t>
            </a:r>
            <a:r>
              <a:rPr lang="en-US" sz="2000" dirty="0"/>
              <a:t>, </a:t>
            </a:r>
            <a:r>
              <a:rPr lang="en-US" sz="2000" dirty="0" err="1"/>
              <a:t>xói</a:t>
            </a:r>
            <a:r>
              <a:rPr lang="en-US" sz="2000" dirty="0"/>
              <a:t> </a:t>
            </a:r>
            <a:r>
              <a:rPr lang="en-US" sz="2000" dirty="0" err="1"/>
              <a:t>mòn</a:t>
            </a:r>
            <a:r>
              <a:rPr lang="en-US" sz="2000" dirty="0"/>
              <a:t> </a:t>
            </a:r>
            <a:r>
              <a:rPr lang="en-US" sz="2000" dirty="0" err="1"/>
              <a:t>bờ</a:t>
            </a:r>
            <a:r>
              <a:rPr lang="en-US" sz="2000" dirty="0"/>
              <a:t> </a:t>
            </a:r>
            <a:r>
              <a:rPr lang="en-US" sz="2000" dirty="0" err="1"/>
              <a:t>biển</a:t>
            </a:r>
            <a:r>
              <a:rPr lang="en-US" sz="2000" dirty="0"/>
              <a:t> </a:t>
            </a:r>
            <a:r>
              <a:rPr lang="en-US" sz="2000" dirty="0" err="1"/>
              <a:t>và</a:t>
            </a:r>
            <a:r>
              <a:rPr lang="en-US" sz="2000" dirty="0"/>
              <a:t> </a:t>
            </a:r>
            <a:r>
              <a:rPr lang="en-US" sz="2000" dirty="0" err="1"/>
              <a:t>các</a:t>
            </a:r>
            <a:r>
              <a:rPr lang="en-US" sz="2000" dirty="0"/>
              <a:t> </a:t>
            </a:r>
            <a:r>
              <a:rPr lang="en-US" sz="2000" dirty="0" err="1"/>
              <a:t>nguy</a:t>
            </a:r>
            <a:r>
              <a:rPr lang="en-US" sz="2000" dirty="0"/>
              <a:t> </a:t>
            </a:r>
            <a:r>
              <a:rPr lang="en-US" sz="2000" dirty="0" err="1"/>
              <a:t>cơ</a:t>
            </a:r>
            <a:r>
              <a:rPr lang="en-US" sz="2000" dirty="0"/>
              <a:t> </a:t>
            </a:r>
            <a:r>
              <a:rPr lang="en-US" sz="2000" dirty="0" err="1"/>
              <a:t>từ</a:t>
            </a:r>
            <a:r>
              <a:rPr lang="en-US" sz="2000" dirty="0"/>
              <a:t> </a:t>
            </a:r>
            <a:r>
              <a:rPr lang="en-US" sz="2000" dirty="0" err="1"/>
              <a:t>bão</a:t>
            </a:r>
            <a:r>
              <a:rPr lang="en-US" sz="2000" dirty="0"/>
              <a:t>.</a:t>
            </a:r>
          </a:p>
          <a:p>
            <a:endParaRPr lang="en-US" sz="2000" dirty="0"/>
          </a:p>
        </p:txBody>
      </p:sp>
      <p:sp>
        <p:nvSpPr>
          <p:cNvPr id="3" name="Oval 2"/>
          <p:cNvSpPr/>
          <p:nvPr/>
        </p:nvSpPr>
        <p:spPr>
          <a:xfrm>
            <a:off x="53454" y="12954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41328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Effect transition="in" filter="barn(inVertical)">
                                      <p:cBhvr>
                                        <p:cTn id="7" dur="500"/>
                                        <p:tgtEl>
                                          <p:spTgt spid="2">
                                            <p:txEl>
                                              <p:pRg st="6" end="6"/>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7" end="7"/>
                                            </p:txEl>
                                          </p:spTgt>
                                        </p:tgtEl>
                                        <p:attrNameLst>
                                          <p:attrName>style.visibility</p:attrName>
                                        </p:attrNameLst>
                                      </p:cBhvr>
                                      <p:to>
                                        <p:strVal val="visible"/>
                                      </p:to>
                                    </p:set>
                                    <p:animEffect transition="in" filter="barn(inVertical)">
                                      <p:cBhvr>
                                        <p:cTn id="10" dur="500"/>
                                        <p:tgtEl>
                                          <p:spTgt spid="2">
                                            <p:txEl>
                                              <p:pRg st="7" end="7"/>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2">
                                            <p:txEl>
                                              <p:pRg st="8" end="8"/>
                                            </p:txEl>
                                          </p:spTgt>
                                        </p:tgtEl>
                                        <p:attrNameLst>
                                          <p:attrName>style.visibility</p:attrName>
                                        </p:attrNameLst>
                                      </p:cBhvr>
                                      <p:to>
                                        <p:strVal val="visible"/>
                                      </p:to>
                                    </p:set>
                                    <p:animEffect transition="in" filter="barn(inVertical)">
                                      <p:cBhvr>
                                        <p:cTn id="13" dur="500"/>
                                        <p:tgtEl>
                                          <p:spTgt spid="2">
                                            <p:txEl>
                                              <p:pRg st="8" end="8"/>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2">
                                            <p:txEl>
                                              <p:pRg st="9" end="9"/>
                                            </p:txEl>
                                          </p:spTgt>
                                        </p:tgtEl>
                                        <p:attrNameLst>
                                          <p:attrName>style.visibility</p:attrName>
                                        </p:attrNameLst>
                                      </p:cBhvr>
                                      <p:to>
                                        <p:strVal val="visible"/>
                                      </p:to>
                                    </p:set>
                                    <p:animEffect transition="in" filter="barn(inVertical)">
                                      <p:cBhvr>
                                        <p:cTn id="16" dur="500"/>
                                        <p:tgtEl>
                                          <p:spTgt spid="2">
                                            <p:txEl>
                                              <p:pRg st="9" end="9"/>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2">
                                            <p:txEl>
                                              <p:pRg st="10" end="10"/>
                                            </p:txEl>
                                          </p:spTgt>
                                        </p:tgtEl>
                                        <p:attrNameLst>
                                          <p:attrName>style.visibility</p:attrName>
                                        </p:attrNameLst>
                                      </p:cBhvr>
                                      <p:to>
                                        <p:strVal val="visible"/>
                                      </p:to>
                                    </p:set>
                                    <p:animEffect transition="in" filter="barn(inVertical)">
                                      <p:cBhvr>
                                        <p:cTn id="19" dur="500"/>
                                        <p:tgtEl>
                                          <p:spTgt spid="2">
                                            <p:txEl>
                                              <p:pRg st="10" end="10"/>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2">
                                            <p:txEl>
                                              <p:pRg st="11" end="11"/>
                                            </p:txEl>
                                          </p:spTgt>
                                        </p:tgtEl>
                                        <p:attrNameLst>
                                          <p:attrName>style.visibility</p:attrName>
                                        </p:attrNameLst>
                                      </p:cBhvr>
                                      <p:to>
                                        <p:strVal val="visible"/>
                                      </p:to>
                                    </p:set>
                                    <p:animEffect transition="in" filter="barn(inVertical)">
                                      <p:cBhvr>
                                        <p:cTn id="22" dur="500"/>
                                        <p:tgtEl>
                                          <p:spTgt spid="2">
                                            <p:txEl>
                                              <p:pRg st="11" end="11"/>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2">
                                            <p:txEl>
                                              <p:pRg st="12" end="12"/>
                                            </p:txEl>
                                          </p:spTgt>
                                        </p:tgtEl>
                                        <p:attrNameLst>
                                          <p:attrName>style.visibility</p:attrName>
                                        </p:attrNameLst>
                                      </p:cBhvr>
                                      <p:to>
                                        <p:strVal val="visible"/>
                                      </p:to>
                                    </p:set>
                                    <p:animEffect transition="in" filter="barn(inVertical)">
                                      <p:cBhvr>
                                        <p:cTn id="25" dur="500"/>
                                        <p:tgtEl>
                                          <p:spTgt spid="2">
                                            <p:txEl>
                                              <p:pRg st="12" end="12"/>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2">
                                            <p:txEl>
                                              <p:pRg st="13" end="13"/>
                                            </p:txEl>
                                          </p:spTgt>
                                        </p:tgtEl>
                                        <p:attrNameLst>
                                          <p:attrName>style.visibility</p:attrName>
                                        </p:attrNameLst>
                                      </p:cBhvr>
                                      <p:to>
                                        <p:strVal val="visible"/>
                                      </p:to>
                                    </p:set>
                                    <p:animEffect transition="in" filter="barn(inVertical)">
                                      <p:cBhvr>
                                        <p:cTn id="28" dur="500"/>
                                        <p:tgtEl>
                                          <p:spTgt spid="2">
                                            <p:txEl>
                                              <p:pRg st="13" end="13"/>
                                            </p:txEl>
                                          </p:spTgt>
                                        </p:tgtEl>
                                      </p:cBhvr>
                                    </p:animEffect>
                                  </p:childTnLst>
                                </p:cTn>
                              </p:par>
                              <p:par>
                                <p:cTn id="29" presetID="16" presetClass="entr" presetSubtype="21" fill="hold" nodeType="withEffect">
                                  <p:stCondLst>
                                    <p:cond delay="0"/>
                                  </p:stCondLst>
                                  <p:childTnLst>
                                    <p:set>
                                      <p:cBhvr>
                                        <p:cTn id="30" dur="1" fill="hold">
                                          <p:stCondLst>
                                            <p:cond delay="0"/>
                                          </p:stCondLst>
                                        </p:cTn>
                                        <p:tgtEl>
                                          <p:spTgt spid="2">
                                            <p:txEl>
                                              <p:pRg st="14" end="14"/>
                                            </p:txEl>
                                          </p:spTgt>
                                        </p:tgtEl>
                                        <p:attrNameLst>
                                          <p:attrName>style.visibility</p:attrName>
                                        </p:attrNameLst>
                                      </p:cBhvr>
                                      <p:to>
                                        <p:strVal val="visible"/>
                                      </p:to>
                                    </p:set>
                                    <p:animEffect transition="in" filter="barn(inVertical)">
                                      <p:cBhvr>
                                        <p:cTn id="31" dur="500"/>
                                        <p:tgtEl>
                                          <p:spTgt spid="2">
                                            <p:txEl>
                                              <p:pRg st="14" end="1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6" presetClass="entr" presetSubtype="16" fill="hold" grpId="0" nodeType="clickEffect">
                                  <p:stCondLst>
                                    <p:cond delay="0"/>
                                  </p:stCondLst>
                                  <p:childTnLst>
                                    <p:set>
                                      <p:cBhvr>
                                        <p:cTn id="35" dur="1" fill="hold">
                                          <p:stCondLst>
                                            <p:cond delay="0"/>
                                          </p:stCondLst>
                                        </p:cTn>
                                        <p:tgtEl>
                                          <p:spTgt spid="3"/>
                                        </p:tgtEl>
                                        <p:attrNameLst>
                                          <p:attrName>style.visibility</p:attrName>
                                        </p:attrNameLst>
                                      </p:cBhvr>
                                      <p:to>
                                        <p:strVal val="visible"/>
                                      </p:to>
                                    </p:set>
                                    <p:animEffect transition="in" filter="circle(in)">
                                      <p:cBhvr>
                                        <p:cTn id="36"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6325" y="76200"/>
            <a:ext cx="8686800" cy="6863417"/>
          </a:xfrm>
          <a:prstGeom prst="rect">
            <a:avLst/>
          </a:prstGeom>
          <a:noFill/>
        </p:spPr>
        <p:txBody>
          <a:bodyPr wrap="square" rtlCol="0">
            <a:spAutoFit/>
          </a:bodyPr>
          <a:lstStyle/>
          <a:p>
            <a:r>
              <a:rPr lang="en-US" sz="2000" b="1" dirty="0"/>
              <a:t>Question 43</a:t>
            </a:r>
            <a:r>
              <a:rPr lang="en-US" sz="2000" dirty="0"/>
              <a:t>. According to paragraph 3, all of the following are the major causes of global sea level rise EXCEPT ________.</a:t>
            </a:r>
          </a:p>
          <a:p>
            <a:r>
              <a:rPr lang="en-US" sz="2000" b="1" dirty="0" smtClean="0"/>
              <a:t>A</a:t>
            </a:r>
            <a:r>
              <a:rPr lang="en-US" sz="2000" dirty="0"/>
              <a:t>. ice melting	</a:t>
            </a:r>
            <a:r>
              <a:rPr lang="en-US" sz="2000" b="1" dirty="0"/>
              <a:t>B</a:t>
            </a:r>
            <a:r>
              <a:rPr lang="en-US" sz="2000" dirty="0"/>
              <a:t>. human activity	</a:t>
            </a:r>
            <a:r>
              <a:rPr lang="en-US" sz="2000" b="1" dirty="0"/>
              <a:t>C</a:t>
            </a:r>
            <a:r>
              <a:rPr lang="en-US" sz="2000" dirty="0"/>
              <a:t>. population density	</a:t>
            </a:r>
            <a:r>
              <a:rPr lang="en-US" sz="2000" b="1" dirty="0"/>
              <a:t>D</a:t>
            </a:r>
            <a:r>
              <a:rPr lang="en-US" sz="2000" dirty="0"/>
              <a:t>. thermal expansion</a:t>
            </a:r>
          </a:p>
          <a:p>
            <a:endParaRPr lang="en-US" sz="2000" b="1" dirty="0" smtClean="0"/>
          </a:p>
          <a:p>
            <a:r>
              <a:rPr lang="en-US" sz="2000" dirty="0" err="1" smtClean="0"/>
              <a:t>Kiến</a:t>
            </a:r>
            <a:r>
              <a:rPr lang="en-US" sz="2000" dirty="0" smtClean="0"/>
              <a:t> </a:t>
            </a:r>
            <a:r>
              <a:rPr lang="en-US" sz="2000" dirty="0" err="1"/>
              <a:t>thức</a:t>
            </a:r>
            <a:r>
              <a:rPr lang="en-US" sz="2000" dirty="0"/>
              <a:t>: </a:t>
            </a:r>
            <a:r>
              <a:rPr lang="en-US" sz="2000" dirty="0" err="1"/>
              <a:t>Đọc</a:t>
            </a:r>
            <a:r>
              <a:rPr lang="en-US" sz="2000" dirty="0"/>
              <a:t> </a:t>
            </a:r>
            <a:r>
              <a:rPr lang="en-US" sz="2000" dirty="0" err="1"/>
              <a:t>hiểu</a:t>
            </a:r>
            <a:endParaRPr lang="en-US" sz="2000" dirty="0"/>
          </a:p>
          <a:p>
            <a:r>
              <a:rPr lang="en-US" sz="2000" dirty="0" err="1"/>
              <a:t>Giải</a:t>
            </a:r>
            <a:r>
              <a:rPr lang="en-US" sz="2000" dirty="0"/>
              <a:t> </a:t>
            </a:r>
            <a:r>
              <a:rPr lang="en-US" sz="2000" dirty="0" err="1"/>
              <a:t>thích</a:t>
            </a:r>
            <a:r>
              <a:rPr lang="en-US" sz="2000" dirty="0"/>
              <a:t>:  Theo </a:t>
            </a:r>
            <a:r>
              <a:rPr lang="en-US" sz="2000" dirty="0" err="1"/>
              <a:t>đoạn</a:t>
            </a:r>
            <a:r>
              <a:rPr lang="en-US" sz="2000" dirty="0"/>
              <a:t> 3, </a:t>
            </a:r>
            <a:r>
              <a:rPr lang="en-US" sz="2000" dirty="0" err="1"/>
              <a:t>tất</a:t>
            </a:r>
            <a:r>
              <a:rPr lang="en-US" sz="2000" dirty="0"/>
              <a:t> </a:t>
            </a:r>
            <a:r>
              <a:rPr lang="en-US" sz="2000" dirty="0" err="1"/>
              <a:t>cả</a:t>
            </a:r>
            <a:r>
              <a:rPr lang="en-US" sz="2000" dirty="0"/>
              <a:t> </a:t>
            </a:r>
            <a:r>
              <a:rPr lang="en-US" sz="2000" dirty="0" err="1"/>
              <a:t>những</a:t>
            </a:r>
            <a:r>
              <a:rPr lang="en-US" sz="2000" dirty="0"/>
              <a:t> </a:t>
            </a:r>
            <a:r>
              <a:rPr lang="en-US" sz="2000" dirty="0" err="1"/>
              <a:t>điều</a:t>
            </a:r>
            <a:r>
              <a:rPr lang="en-US" sz="2000" dirty="0"/>
              <a:t> </a:t>
            </a:r>
            <a:r>
              <a:rPr lang="en-US" sz="2000" dirty="0" err="1"/>
              <a:t>sau</a:t>
            </a:r>
            <a:r>
              <a:rPr lang="en-US" sz="2000" dirty="0"/>
              <a:t> </a:t>
            </a:r>
            <a:r>
              <a:rPr lang="en-US" sz="2000" dirty="0" err="1"/>
              <a:t>đây</a:t>
            </a:r>
            <a:r>
              <a:rPr lang="en-US" sz="2000" dirty="0"/>
              <a:t> </a:t>
            </a:r>
            <a:r>
              <a:rPr lang="en-US" sz="2000" dirty="0" err="1"/>
              <a:t>là</a:t>
            </a:r>
            <a:r>
              <a:rPr lang="en-US" sz="2000" dirty="0"/>
              <a:t> </a:t>
            </a:r>
            <a:r>
              <a:rPr lang="en-US" sz="2000" dirty="0" err="1"/>
              <a:t>nguyên</a:t>
            </a:r>
            <a:r>
              <a:rPr lang="en-US" sz="2000" dirty="0"/>
              <a:t> </a:t>
            </a:r>
            <a:r>
              <a:rPr lang="en-US" sz="2000" dirty="0" err="1"/>
              <a:t>nhân</a:t>
            </a:r>
            <a:r>
              <a:rPr lang="en-US" sz="2000" dirty="0"/>
              <a:t> </a:t>
            </a:r>
            <a:r>
              <a:rPr lang="en-US" sz="2000" dirty="0" err="1"/>
              <a:t>chính</a:t>
            </a:r>
            <a:r>
              <a:rPr lang="en-US" sz="2000" dirty="0"/>
              <a:t> </a:t>
            </a:r>
            <a:r>
              <a:rPr lang="en-US" sz="2000" dirty="0" err="1"/>
              <a:t>gây</a:t>
            </a:r>
            <a:r>
              <a:rPr lang="en-US" sz="2000" dirty="0"/>
              <a:t> </a:t>
            </a:r>
            <a:r>
              <a:rPr lang="en-US" sz="2000" dirty="0" err="1"/>
              <a:t>ra</a:t>
            </a:r>
            <a:r>
              <a:rPr lang="en-US" sz="2000" dirty="0"/>
              <a:t> </a:t>
            </a:r>
            <a:r>
              <a:rPr lang="en-US" sz="2000" dirty="0" err="1"/>
              <a:t>mực</a:t>
            </a:r>
            <a:r>
              <a:rPr lang="en-US" sz="2000" dirty="0"/>
              <a:t> </a:t>
            </a:r>
            <a:r>
              <a:rPr lang="en-US" sz="2000" dirty="0" err="1"/>
              <a:t>nước</a:t>
            </a:r>
            <a:r>
              <a:rPr lang="en-US" sz="2000" dirty="0"/>
              <a:t> </a:t>
            </a:r>
            <a:r>
              <a:rPr lang="en-US" sz="2000" dirty="0" err="1"/>
              <a:t>biển</a:t>
            </a:r>
            <a:r>
              <a:rPr lang="en-US" sz="2000" dirty="0"/>
              <a:t> </a:t>
            </a:r>
            <a:r>
              <a:rPr lang="en-US" sz="2000" dirty="0" err="1"/>
              <a:t>dâng</a:t>
            </a:r>
            <a:r>
              <a:rPr lang="en-US" sz="2000" dirty="0"/>
              <a:t> </a:t>
            </a:r>
            <a:r>
              <a:rPr lang="en-US" sz="2000" dirty="0" err="1"/>
              <a:t>toàn</a:t>
            </a:r>
            <a:r>
              <a:rPr lang="en-US" sz="2000" dirty="0"/>
              <a:t> </a:t>
            </a:r>
            <a:r>
              <a:rPr lang="en-US" sz="2000" dirty="0" err="1"/>
              <a:t>cầu</a:t>
            </a:r>
            <a:r>
              <a:rPr lang="en-US" sz="2000" dirty="0"/>
              <a:t> NGOẠI TRỪ _______.</a:t>
            </a:r>
          </a:p>
          <a:p>
            <a:r>
              <a:rPr lang="en-US" sz="2000" dirty="0" err="1"/>
              <a:t>Xét</a:t>
            </a:r>
            <a:r>
              <a:rPr lang="en-US" sz="2000" dirty="0"/>
              <a:t> </a:t>
            </a:r>
            <a:r>
              <a:rPr lang="en-US" sz="2000" dirty="0" err="1"/>
              <a:t>các</a:t>
            </a:r>
            <a:r>
              <a:rPr lang="en-US" sz="2000" dirty="0"/>
              <a:t> </a:t>
            </a:r>
            <a:r>
              <a:rPr lang="en-US" sz="2000" dirty="0" err="1"/>
              <a:t>đáp</a:t>
            </a:r>
            <a:r>
              <a:rPr lang="en-US" sz="2000" dirty="0"/>
              <a:t> </a:t>
            </a:r>
            <a:r>
              <a:rPr lang="en-US" sz="2000" dirty="0" err="1"/>
              <a:t>án</a:t>
            </a:r>
            <a:r>
              <a:rPr lang="en-US" sz="2000" dirty="0"/>
              <a:t>:</a:t>
            </a:r>
          </a:p>
          <a:p>
            <a:r>
              <a:rPr lang="en-US" sz="2000" dirty="0"/>
              <a:t>	A. </a:t>
            </a:r>
            <a:r>
              <a:rPr lang="en-US" sz="2000" dirty="0" err="1"/>
              <a:t>băng</a:t>
            </a:r>
            <a:r>
              <a:rPr lang="en-US" sz="2000" dirty="0"/>
              <a:t> tan 	B. </a:t>
            </a:r>
            <a:r>
              <a:rPr lang="en-US" sz="2000" dirty="0" err="1"/>
              <a:t>hoạt</a:t>
            </a:r>
            <a:r>
              <a:rPr lang="en-US" sz="2000" dirty="0"/>
              <a:t> </a:t>
            </a:r>
            <a:r>
              <a:rPr lang="en-US" sz="2000" dirty="0" err="1"/>
              <a:t>động</a:t>
            </a:r>
            <a:r>
              <a:rPr lang="en-US" sz="2000" dirty="0"/>
              <a:t> </a:t>
            </a:r>
            <a:r>
              <a:rPr lang="en-US" sz="2000" dirty="0" err="1"/>
              <a:t>của</a:t>
            </a:r>
            <a:r>
              <a:rPr lang="en-US" sz="2000" dirty="0"/>
              <a:t> con </a:t>
            </a:r>
            <a:r>
              <a:rPr lang="en-US" sz="2000" dirty="0" err="1"/>
              <a:t>người</a:t>
            </a:r>
            <a:r>
              <a:rPr lang="en-US" sz="2000" dirty="0"/>
              <a:t> </a:t>
            </a:r>
          </a:p>
          <a:p>
            <a:r>
              <a:rPr lang="en-US" sz="2000" dirty="0"/>
              <a:t>	C. </a:t>
            </a:r>
            <a:r>
              <a:rPr lang="en-US" sz="2000" dirty="0" err="1"/>
              <a:t>mật</a:t>
            </a:r>
            <a:r>
              <a:rPr lang="en-US" sz="2000" dirty="0"/>
              <a:t> </a:t>
            </a:r>
            <a:r>
              <a:rPr lang="en-US" sz="2000" dirty="0" err="1"/>
              <a:t>độ</a:t>
            </a:r>
            <a:r>
              <a:rPr lang="en-US" sz="2000" dirty="0"/>
              <a:t> </a:t>
            </a:r>
            <a:r>
              <a:rPr lang="en-US" sz="2000" dirty="0" err="1"/>
              <a:t>dân</a:t>
            </a:r>
            <a:r>
              <a:rPr lang="en-US" sz="2000" dirty="0"/>
              <a:t> </a:t>
            </a:r>
            <a:r>
              <a:rPr lang="en-US" sz="2000" dirty="0" err="1"/>
              <a:t>số</a:t>
            </a:r>
            <a:r>
              <a:rPr lang="en-US" sz="2000" dirty="0"/>
              <a:t> 	D. </a:t>
            </a:r>
            <a:r>
              <a:rPr lang="en-US" sz="2000" dirty="0" err="1"/>
              <a:t>sự</a:t>
            </a:r>
            <a:r>
              <a:rPr lang="en-US" sz="2000" dirty="0"/>
              <a:t> </a:t>
            </a:r>
            <a:r>
              <a:rPr lang="en-US" sz="2000" dirty="0" err="1"/>
              <a:t>giãn</a:t>
            </a:r>
            <a:r>
              <a:rPr lang="en-US" sz="2000" dirty="0"/>
              <a:t> </a:t>
            </a:r>
            <a:r>
              <a:rPr lang="en-US" sz="2000" dirty="0" err="1"/>
              <a:t>nở</a:t>
            </a:r>
            <a:r>
              <a:rPr lang="en-US" sz="2000" dirty="0"/>
              <a:t> </a:t>
            </a:r>
            <a:r>
              <a:rPr lang="en-US" sz="2000" dirty="0" err="1"/>
              <a:t>nhiệt</a:t>
            </a:r>
            <a:endParaRPr lang="en-US" sz="2000" dirty="0"/>
          </a:p>
          <a:p>
            <a:r>
              <a:rPr lang="en-US" sz="2000" dirty="0" err="1"/>
              <a:t>Thông</a:t>
            </a:r>
            <a:r>
              <a:rPr lang="en-US" sz="2000" dirty="0"/>
              <a:t> tin: The two major causes of global sea level rise are thermal expansion caused by warming of the ocean since water expands as it warms and increased melting of land based ice, such as glaciers and ice sheets. The oceans are absorbing more than 90 percent of the increased atmospheric heat associated with emissions from human activity.</a:t>
            </a:r>
          </a:p>
          <a:p>
            <a:r>
              <a:rPr lang="en-US" sz="2000" dirty="0" err="1"/>
              <a:t>Tạm</a:t>
            </a:r>
            <a:r>
              <a:rPr lang="en-US" sz="2000" dirty="0"/>
              <a:t> </a:t>
            </a:r>
            <a:r>
              <a:rPr lang="en-US" sz="2000" dirty="0" err="1"/>
              <a:t>dịch</a:t>
            </a:r>
            <a:r>
              <a:rPr lang="en-US" sz="2000" dirty="0"/>
              <a:t>: </a:t>
            </a:r>
            <a:r>
              <a:rPr lang="en-US" sz="2000" dirty="0" err="1"/>
              <a:t>Hai</a:t>
            </a:r>
            <a:r>
              <a:rPr lang="en-US" sz="2000" dirty="0"/>
              <a:t> </a:t>
            </a:r>
            <a:r>
              <a:rPr lang="en-US" sz="2000" dirty="0" err="1"/>
              <a:t>nguyên</a:t>
            </a:r>
            <a:r>
              <a:rPr lang="en-US" sz="2000" dirty="0"/>
              <a:t> </a:t>
            </a:r>
            <a:r>
              <a:rPr lang="en-US" sz="2000" dirty="0" err="1"/>
              <a:t>nhân</a:t>
            </a:r>
            <a:r>
              <a:rPr lang="en-US" sz="2000" dirty="0"/>
              <a:t> </a:t>
            </a:r>
            <a:r>
              <a:rPr lang="en-US" sz="2000" dirty="0" err="1"/>
              <a:t>chính</a:t>
            </a:r>
            <a:r>
              <a:rPr lang="en-US" sz="2000" dirty="0"/>
              <a:t> </a:t>
            </a:r>
            <a:r>
              <a:rPr lang="en-US" sz="2000" dirty="0" err="1"/>
              <a:t>gây</a:t>
            </a:r>
            <a:r>
              <a:rPr lang="en-US" sz="2000" dirty="0"/>
              <a:t> </a:t>
            </a:r>
            <a:r>
              <a:rPr lang="en-US" sz="2000" dirty="0" err="1"/>
              <a:t>ra</a:t>
            </a:r>
            <a:r>
              <a:rPr lang="en-US" sz="2000" dirty="0"/>
              <a:t> </a:t>
            </a:r>
            <a:r>
              <a:rPr lang="en-US" sz="2000" dirty="0" err="1"/>
              <a:t>mực</a:t>
            </a:r>
            <a:r>
              <a:rPr lang="en-US" sz="2000" dirty="0"/>
              <a:t> </a:t>
            </a:r>
            <a:r>
              <a:rPr lang="en-US" sz="2000" dirty="0" err="1"/>
              <a:t>nước</a:t>
            </a:r>
            <a:r>
              <a:rPr lang="en-US" sz="2000" dirty="0"/>
              <a:t> </a:t>
            </a:r>
            <a:r>
              <a:rPr lang="en-US" sz="2000" dirty="0" err="1"/>
              <a:t>biển</a:t>
            </a:r>
            <a:r>
              <a:rPr lang="en-US" sz="2000" dirty="0"/>
              <a:t> </a:t>
            </a:r>
            <a:r>
              <a:rPr lang="en-US" sz="2000" dirty="0" err="1"/>
              <a:t>toàn</a:t>
            </a:r>
            <a:r>
              <a:rPr lang="en-US" sz="2000" dirty="0"/>
              <a:t> </a:t>
            </a:r>
            <a:r>
              <a:rPr lang="en-US" sz="2000" dirty="0" err="1"/>
              <a:t>cầu</a:t>
            </a:r>
            <a:r>
              <a:rPr lang="en-US" sz="2000" dirty="0"/>
              <a:t> </a:t>
            </a:r>
            <a:r>
              <a:rPr lang="en-US" sz="2000" dirty="0" err="1"/>
              <a:t>tăng</a:t>
            </a:r>
            <a:r>
              <a:rPr lang="en-US" sz="2000" dirty="0"/>
              <a:t> </a:t>
            </a:r>
            <a:r>
              <a:rPr lang="en-US" sz="2000" dirty="0" err="1"/>
              <a:t>là</a:t>
            </a:r>
            <a:r>
              <a:rPr lang="en-US" sz="2000" dirty="0"/>
              <a:t> </a:t>
            </a:r>
            <a:r>
              <a:rPr lang="en-US" sz="2000" dirty="0" err="1"/>
              <a:t>sự</a:t>
            </a:r>
            <a:r>
              <a:rPr lang="en-US" sz="2000" dirty="0"/>
              <a:t> </a:t>
            </a:r>
            <a:r>
              <a:rPr lang="en-US" sz="2000" dirty="0" err="1"/>
              <a:t>giãn</a:t>
            </a:r>
            <a:r>
              <a:rPr lang="en-US" sz="2000" dirty="0"/>
              <a:t> </a:t>
            </a:r>
            <a:r>
              <a:rPr lang="en-US" sz="2000" dirty="0" err="1"/>
              <a:t>nở</a:t>
            </a:r>
            <a:r>
              <a:rPr lang="en-US" sz="2000" dirty="0"/>
              <a:t> </a:t>
            </a:r>
            <a:r>
              <a:rPr lang="en-US" sz="2000" dirty="0" err="1"/>
              <a:t>nhiệt</a:t>
            </a:r>
            <a:r>
              <a:rPr lang="en-US" sz="2000" dirty="0"/>
              <a:t> do </a:t>
            </a:r>
            <a:r>
              <a:rPr lang="en-US" sz="2000" dirty="0" err="1"/>
              <a:t>đại</a:t>
            </a:r>
            <a:r>
              <a:rPr lang="en-US" sz="2000" dirty="0"/>
              <a:t> </a:t>
            </a:r>
            <a:r>
              <a:rPr lang="en-US" sz="2000" dirty="0" err="1"/>
              <a:t>dương</a:t>
            </a:r>
            <a:r>
              <a:rPr lang="en-US" sz="2000" dirty="0"/>
              <a:t> </a:t>
            </a:r>
            <a:r>
              <a:rPr lang="en-US" sz="2000" dirty="0" err="1"/>
              <a:t>ấm</a:t>
            </a:r>
            <a:r>
              <a:rPr lang="en-US" sz="2000" dirty="0"/>
              <a:t> </a:t>
            </a:r>
            <a:r>
              <a:rPr lang="en-US" sz="2000" dirty="0" err="1"/>
              <a:t>lên</a:t>
            </a:r>
            <a:r>
              <a:rPr lang="en-US" sz="2000" dirty="0"/>
              <a:t> </a:t>
            </a:r>
            <a:r>
              <a:rPr lang="en-US" sz="2000" dirty="0" err="1"/>
              <a:t>vì</a:t>
            </a:r>
            <a:r>
              <a:rPr lang="en-US" sz="2000" dirty="0"/>
              <a:t> </a:t>
            </a:r>
            <a:r>
              <a:rPr lang="en-US" sz="2000" dirty="0" err="1"/>
              <a:t>nước</a:t>
            </a:r>
            <a:r>
              <a:rPr lang="en-US" sz="2000" dirty="0"/>
              <a:t> </a:t>
            </a:r>
            <a:r>
              <a:rPr lang="en-US" sz="2000" dirty="0" err="1"/>
              <a:t>nở</a:t>
            </a:r>
            <a:r>
              <a:rPr lang="en-US" sz="2000" dirty="0"/>
              <a:t> </a:t>
            </a:r>
            <a:r>
              <a:rPr lang="en-US" sz="2000" dirty="0" err="1"/>
              <a:t>ra</a:t>
            </a:r>
            <a:r>
              <a:rPr lang="en-US" sz="2000" dirty="0"/>
              <a:t> </a:t>
            </a:r>
            <a:r>
              <a:rPr lang="en-US" sz="2000" dirty="0" err="1"/>
              <a:t>khi</a:t>
            </a:r>
            <a:r>
              <a:rPr lang="en-US" sz="2000" dirty="0"/>
              <a:t> </a:t>
            </a:r>
            <a:r>
              <a:rPr lang="en-US" sz="2000" dirty="0" err="1"/>
              <a:t>nó</a:t>
            </a:r>
            <a:r>
              <a:rPr lang="en-US" sz="2000" dirty="0"/>
              <a:t> </a:t>
            </a:r>
            <a:r>
              <a:rPr lang="en-US" sz="2000" dirty="0" err="1"/>
              <a:t>ấm</a:t>
            </a:r>
            <a:r>
              <a:rPr lang="en-US" sz="2000" dirty="0"/>
              <a:t> </a:t>
            </a:r>
            <a:r>
              <a:rPr lang="en-US" sz="2000" dirty="0" err="1"/>
              <a:t>lên</a:t>
            </a:r>
            <a:r>
              <a:rPr lang="en-US" sz="2000" dirty="0"/>
              <a:t> </a:t>
            </a:r>
            <a:r>
              <a:rPr lang="en-US" sz="2000" dirty="0" err="1"/>
              <a:t>và</a:t>
            </a:r>
            <a:r>
              <a:rPr lang="en-US" sz="2000" dirty="0"/>
              <a:t> </a:t>
            </a:r>
            <a:r>
              <a:rPr lang="en-US" sz="2000" dirty="0" err="1"/>
              <a:t>sự</a:t>
            </a:r>
            <a:r>
              <a:rPr lang="en-US" sz="2000" dirty="0"/>
              <a:t> tan </a:t>
            </a:r>
            <a:r>
              <a:rPr lang="en-US" sz="2000" dirty="0" err="1"/>
              <a:t>chảy</a:t>
            </a:r>
            <a:r>
              <a:rPr lang="en-US" sz="2000" dirty="0"/>
              <a:t> </a:t>
            </a:r>
            <a:r>
              <a:rPr lang="en-US" sz="2000" dirty="0" err="1"/>
              <a:t>gia</a:t>
            </a:r>
            <a:r>
              <a:rPr lang="en-US" sz="2000" dirty="0"/>
              <a:t> </a:t>
            </a:r>
            <a:r>
              <a:rPr lang="en-US" sz="2000" dirty="0" err="1"/>
              <a:t>tăng</a:t>
            </a:r>
            <a:r>
              <a:rPr lang="en-US" sz="2000" dirty="0"/>
              <a:t> </a:t>
            </a:r>
            <a:r>
              <a:rPr lang="en-US" sz="2000" dirty="0" err="1"/>
              <a:t>của</a:t>
            </a:r>
            <a:r>
              <a:rPr lang="en-US" sz="2000" dirty="0"/>
              <a:t> </a:t>
            </a:r>
            <a:r>
              <a:rPr lang="en-US" sz="2000" dirty="0" err="1"/>
              <a:t>băng</a:t>
            </a:r>
            <a:r>
              <a:rPr lang="en-US" sz="2000" dirty="0"/>
              <a:t> </a:t>
            </a:r>
            <a:r>
              <a:rPr lang="en-US" sz="2000" dirty="0" err="1"/>
              <a:t>trên</a:t>
            </a:r>
            <a:r>
              <a:rPr lang="en-US" sz="2000" dirty="0"/>
              <a:t> </a:t>
            </a:r>
            <a:r>
              <a:rPr lang="en-US" sz="2000" dirty="0" err="1"/>
              <a:t>đất</a:t>
            </a:r>
            <a:r>
              <a:rPr lang="en-US" sz="2000" dirty="0"/>
              <a:t> </a:t>
            </a:r>
            <a:r>
              <a:rPr lang="en-US" sz="2000" dirty="0" err="1"/>
              <a:t>liền</a:t>
            </a:r>
            <a:r>
              <a:rPr lang="en-US" sz="2000" dirty="0"/>
              <a:t>, </a:t>
            </a:r>
            <a:r>
              <a:rPr lang="en-US" sz="2000" dirty="0" err="1"/>
              <a:t>chẳng</a:t>
            </a:r>
            <a:r>
              <a:rPr lang="en-US" sz="2000" dirty="0"/>
              <a:t> </a:t>
            </a:r>
            <a:r>
              <a:rPr lang="en-US" sz="2000" dirty="0" err="1"/>
              <a:t>hạn</a:t>
            </a:r>
            <a:r>
              <a:rPr lang="en-US" sz="2000" dirty="0"/>
              <a:t> </a:t>
            </a:r>
            <a:r>
              <a:rPr lang="en-US" sz="2000" dirty="0" err="1"/>
              <a:t>như</a:t>
            </a:r>
            <a:r>
              <a:rPr lang="en-US" sz="2000" dirty="0"/>
              <a:t> </a:t>
            </a:r>
            <a:r>
              <a:rPr lang="en-US" sz="2000" dirty="0" err="1"/>
              <a:t>sông</a:t>
            </a:r>
            <a:r>
              <a:rPr lang="en-US" sz="2000" dirty="0"/>
              <a:t> </a:t>
            </a:r>
            <a:r>
              <a:rPr lang="en-US" sz="2000" dirty="0" err="1"/>
              <a:t>băng</a:t>
            </a:r>
            <a:r>
              <a:rPr lang="en-US" sz="2000" dirty="0"/>
              <a:t> </a:t>
            </a:r>
            <a:r>
              <a:rPr lang="en-US" sz="2000" dirty="0" err="1"/>
              <a:t>và</a:t>
            </a:r>
            <a:r>
              <a:rPr lang="en-US" sz="2000" dirty="0"/>
              <a:t> </a:t>
            </a:r>
            <a:r>
              <a:rPr lang="en-US" sz="2000" dirty="0" err="1"/>
              <a:t>các</a:t>
            </a:r>
            <a:r>
              <a:rPr lang="en-US" sz="2000" dirty="0"/>
              <a:t> </a:t>
            </a:r>
            <a:r>
              <a:rPr lang="en-US" sz="2000" dirty="0" err="1"/>
              <a:t>tảng</a:t>
            </a:r>
            <a:r>
              <a:rPr lang="en-US" sz="2000" dirty="0"/>
              <a:t> </a:t>
            </a:r>
            <a:r>
              <a:rPr lang="en-US" sz="2000" dirty="0" err="1"/>
              <a:t>băng</a:t>
            </a:r>
            <a:r>
              <a:rPr lang="en-US" sz="2000" dirty="0"/>
              <a:t>. </a:t>
            </a:r>
            <a:r>
              <a:rPr lang="en-US" sz="2000" dirty="0" err="1"/>
              <a:t>Các</a:t>
            </a:r>
            <a:r>
              <a:rPr lang="en-US" sz="2000" dirty="0"/>
              <a:t> </a:t>
            </a:r>
            <a:r>
              <a:rPr lang="en-US" sz="2000" dirty="0" err="1"/>
              <a:t>đại</a:t>
            </a:r>
            <a:r>
              <a:rPr lang="en-US" sz="2000" dirty="0"/>
              <a:t> </a:t>
            </a:r>
            <a:r>
              <a:rPr lang="en-US" sz="2000" dirty="0" err="1"/>
              <a:t>dương</a:t>
            </a:r>
            <a:r>
              <a:rPr lang="en-US" sz="2000" dirty="0"/>
              <a:t> </a:t>
            </a:r>
            <a:r>
              <a:rPr lang="en-US" sz="2000" dirty="0" err="1"/>
              <a:t>đang</a:t>
            </a:r>
            <a:r>
              <a:rPr lang="en-US" sz="2000" dirty="0"/>
              <a:t> </a:t>
            </a:r>
            <a:r>
              <a:rPr lang="en-US" sz="2000" dirty="0" err="1"/>
              <a:t>hấp</a:t>
            </a:r>
            <a:r>
              <a:rPr lang="en-US" sz="2000" dirty="0"/>
              <a:t> </a:t>
            </a:r>
            <a:r>
              <a:rPr lang="en-US" sz="2000" dirty="0" err="1"/>
              <a:t>thụ</a:t>
            </a:r>
            <a:r>
              <a:rPr lang="en-US" sz="2000" dirty="0"/>
              <a:t> </a:t>
            </a:r>
            <a:r>
              <a:rPr lang="en-US" sz="2000" dirty="0" err="1"/>
              <a:t>hơn</a:t>
            </a:r>
            <a:r>
              <a:rPr lang="en-US" sz="2000" dirty="0"/>
              <a:t> 90% </a:t>
            </a:r>
            <a:r>
              <a:rPr lang="en-US" sz="2000" dirty="0" err="1"/>
              <a:t>lượng</a:t>
            </a:r>
            <a:r>
              <a:rPr lang="en-US" sz="2000" dirty="0"/>
              <a:t> </a:t>
            </a:r>
            <a:r>
              <a:rPr lang="en-US" sz="2000" dirty="0" err="1"/>
              <a:t>nhiệt</a:t>
            </a:r>
            <a:r>
              <a:rPr lang="en-US" sz="2000" dirty="0"/>
              <a:t> </a:t>
            </a:r>
            <a:r>
              <a:rPr lang="en-US" sz="2000" dirty="0" err="1"/>
              <a:t>khí</a:t>
            </a:r>
            <a:r>
              <a:rPr lang="en-US" sz="2000" dirty="0"/>
              <a:t> </a:t>
            </a:r>
            <a:r>
              <a:rPr lang="en-US" sz="2000" dirty="0" err="1"/>
              <a:t>quyển</a:t>
            </a:r>
            <a:r>
              <a:rPr lang="en-US" sz="2000" dirty="0"/>
              <a:t> </a:t>
            </a:r>
            <a:r>
              <a:rPr lang="en-US" sz="2000" dirty="0" err="1"/>
              <a:t>tăng</a:t>
            </a:r>
            <a:r>
              <a:rPr lang="en-US" sz="2000" dirty="0"/>
              <a:t> </a:t>
            </a:r>
            <a:r>
              <a:rPr lang="en-US" sz="2000" dirty="0" err="1"/>
              <a:t>lên</a:t>
            </a:r>
            <a:r>
              <a:rPr lang="en-US" sz="2000" dirty="0"/>
              <a:t> </a:t>
            </a:r>
            <a:r>
              <a:rPr lang="en-US" sz="2000" dirty="0" err="1"/>
              <a:t>liên</a:t>
            </a:r>
            <a:r>
              <a:rPr lang="en-US" sz="2000" dirty="0"/>
              <a:t> </a:t>
            </a:r>
            <a:r>
              <a:rPr lang="en-US" sz="2000" dirty="0" err="1"/>
              <a:t>quan</a:t>
            </a:r>
            <a:r>
              <a:rPr lang="en-US" sz="2000" dirty="0"/>
              <a:t> </a:t>
            </a:r>
            <a:r>
              <a:rPr lang="en-US" sz="2000" dirty="0" err="1"/>
              <a:t>đến</a:t>
            </a:r>
            <a:r>
              <a:rPr lang="en-US" sz="2000" dirty="0"/>
              <a:t> </a:t>
            </a:r>
            <a:r>
              <a:rPr lang="en-US" sz="2000" dirty="0" err="1"/>
              <a:t>khí</a:t>
            </a:r>
            <a:r>
              <a:rPr lang="en-US" sz="2000" dirty="0"/>
              <a:t> </a:t>
            </a:r>
            <a:r>
              <a:rPr lang="en-US" sz="2000" dirty="0" err="1"/>
              <a:t>thải</a:t>
            </a:r>
            <a:r>
              <a:rPr lang="en-US" sz="2000" dirty="0"/>
              <a:t> </a:t>
            </a:r>
            <a:r>
              <a:rPr lang="en-US" sz="2000" dirty="0" err="1"/>
              <a:t>từ</a:t>
            </a:r>
            <a:r>
              <a:rPr lang="en-US" sz="2000" dirty="0"/>
              <a:t> </a:t>
            </a:r>
            <a:r>
              <a:rPr lang="en-US" sz="2000" dirty="0" err="1"/>
              <a:t>hoạt</a:t>
            </a:r>
            <a:r>
              <a:rPr lang="en-US" sz="2000" dirty="0"/>
              <a:t> </a:t>
            </a:r>
            <a:r>
              <a:rPr lang="en-US" sz="2000" dirty="0" err="1"/>
              <a:t>động</a:t>
            </a:r>
            <a:r>
              <a:rPr lang="en-US" sz="2000" dirty="0"/>
              <a:t> </a:t>
            </a:r>
            <a:r>
              <a:rPr lang="en-US" sz="2000" dirty="0" err="1"/>
              <a:t>của</a:t>
            </a:r>
            <a:r>
              <a:rPr lang="en-US" sz="2000" dirty="0"/>
              <a:t> con </a:t>
            </a:r>
            <a:r>
              <a:rPr lang="en-US" sz="2000" dirty="0" err="1"/>
              <a:t>người</a:t>
            </a:r>
            <a:r>
              <a:rPr lang="en-US" sz="2000" dirty="0"/>
              <a:t>.</a:t>
            </a:r>
          </a:p>
          <a:p>
            <a:endParaRPr lang="en-US" sz="2000" dirty="0"/>
          </a:p>
        </p:txBody>
      </p:sp>
      <p:sp>
        <p:nvSpPr>
          <p:cNvPr id="3" name="Oval 2"/>
          <p:cNvSpPr/>
          <p:nvPr/>
        </p:nvSpPr>
        <p:spPr>
          <a:xfrm>
            <a:off x="3962400" y="762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22174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wipe(down)">
                                      <p:cBhvr>
                                        <p:cTn id="7" dur="500"/>
                                        <p:tgtEl>
                                          <p:spTgt spid="2">
                                            <p:txEl>
                                              <p:pRg st="3" end="3"/>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2">
                                            <p:txEl>
                                              <p:pRg st="4" end="4"/>
                                            </p:txEl>
                                          </p:spTgt>
                                        </p:tgtEl>
                                        <p:attrNameLst>
                                          <p:attrName>style.visibility</p:attrName>
                                        </p:attrNameLst>
                                      </p:cBhvr>
                                      <p:to>
                                        <p:strVal val="visible"/>
                                      </p:to>
                                    </p:set>
                                    <p:animEffect transition="in" filter="wipe(down)">
                                      <p:cBhvr>
                                        <p:cTn id="10" dur="500"/>
                                        <p:tgtEl>
                                          <p:spTgt spid="2">
                                            <p:txEl>
                                              <p:pRg st="4" end="4"/>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Effect transition="in" filter="wipe(down)">
                                      <p:cBhvr>
                                        <p:cTn id="13" dur="500"/>
                                        <p:tgtEl>
                                          <p:spTgt spid="2">
                                            <p:txEl>
                                              <p:pRg st="5" end="5"/>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2">
                                            <p:txEl>
                                              <p:pRg st="6" end="6"/>
                                            </p:txEl>
                                          </p:spTgt>
                                        </p:tgtEl>
                                        <p:attrNameLst>
                                          <p:attrName>style.visibility</p:attrName>
                                        </p:attrNameLst>
                                      </p:cBhvr>
                                      <p:to>
                                        <p:strVal val="visible"/>
                                      </p:to>
                                    </p:set>
                                    <p:animEffect transition="in" filter="wipe(down)">
                                      <p:cBhvr>
                                        <p:cTn id="16" dur="500"/>
                                        <p:tgtEl>
                                          <p:spTgt spid="2">
                                            <p:txEl>
                                              <p:pRg st="6" end="6"/>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Effect transition="in" filter="wipe(down)">
                                      <p:cBhvr>
                                        <p:cTn id="19" dur="500"/>
                                        <p:tgtEl>
                                          <p:spTgt spid="2">
                                            <p:txEl>
                                              <p:pRg st="7" end="7"/>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2">
                                            <p:txEl>
                                              <p:pRg st="8" end="8"/>
                                            </p:txEl>
                                          </p:spTgt>
                                        </p:tgtEl>
                                        <p:attrNameLst>
                                          <p:attrName>style.visibility</p:attrName>
                                        </p:attrNameLst>
                                      </p:cBhvr>
                                      <p:to>
                                        <p:strVal val="visible"/>
                                      </p:to>
                                    </p:set>
                                    <p:animEffect transition="in" filter="wipe(down)">
                                      <p:cBhvr>
                                        <p:cTn id="22" dur="500"/>
                                        <p:tgtEl>
                                          <p:spTgt spid="2">
                                            <p:txEl>
                                              <p:pRg st="8" end="8"/>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2">
                                            <p:txEl>
                                              <p:pRg st="9" end="9"/>
                                            </p:txEl>
                                          </p:spTgt>
                                        </p:tgtEl>
                                        <p:attrNameLst>
                                          <p:attrName>style.visibility</p:attrName>
                                        </p:attrNameLst>
                                      </p:cBhvr>
                                      <p:to>
                                        <p:strVal val="visible"/>
                                      </p:to>
                                    </p:set>
                                    <p:animEffect transition="in" filter="wipe(down)">
                                      <p:cBhvr>
                                        <p:cTn id="25" dur="500"/>
                                        <p:tgtEl>
                                          <p:spTgt spid="2">
                                            <p:txEl>
                                              <p:pRg st="9" end="9"/>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1" presetClass="entr" presetSubtype="1" fill="hold" grpId="0" nodeType="click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wheel(1)">
                                      <p:cBhvr>
                                        <p:cTn id="30"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53454"/>
            <a:ext cx="8991600" cy="7294305"/>
          </a:xfrm>
          <a:prstGeom prst="rect">
            <a:avLst/>
          </a:prstGeom>
          <a:noFill/>
        </p:spPr>
        <p:txBody>
          <a:bodyPr wrap="square" rtlCol="0">
            <a:spAutoFit/>
          </a:bodyPr>
          <a:lstStyle/>
          <a:p>
            <a:r>
              <a:rPr lang="en-US" b="1" dirty="0"/>
              <a:t>Question 44</a:t>
            </a:r>
            <a:r>
              <a:rPr lang="en-US" dirty="0"/>
              <a:t>. Which of the following could be the main topic of the passage?</a:t>
            </a:r>
          </a:p>
          <a:p>
            <a:r>
              <a:rPr lang="en-US" dirty="0"/>
              <a:t>	</a:t>
            </a:r>
            <a:r>
              <a:rPr lang="en-US" b="1" dirty="0"/>
              <a:t>A</a:t>
            </a:r>
            <a:r>
              <a:rPr lang="en-US" dirty="0"/>
              <a:t>. The advantages and disadvantages of social networks.</a:t>
            </a:r>
          </a:p>
          <a:p>
            <a:r>
              <a:rPr lang="en-US" dirty="0"/>
              <a:t>	</a:t>
            </a:r>
            <a:r>
              <a:rPr lang="en-US" b="1" dirty="0"/>
              <a:t>B</a:t>
            </a:r>
            <a:r>
              <a:rPr lang="en-US" dirty="0"/>
              <a:t>. The positive and negative effects of modern technologies on communication.</a:t>
            </a:r>
          </a:p>
          <a:p>
            <a:r>
              <a:rPr lang="en-US" dirty="0"/>
              <a:t>	</a:t>
            </a:r>
            <a:r>
              <a:rPr lang="en-US" b="1" dirty="0"/>
              <a:t>C</a:t>
            </a:r>
            <a:r>
              <a:rPr lang="en-US" dirty="0"/>
              <a:t>. The differences between the way people communicate in the past and now.</a:t>
            </a:r>
          </a:p>
          <a:p>
            <a:r>
              <a:rPr lang="en-US" dirty="0"/>
              <a:t>	</a:t>
            </a:r>
            <a:r>
              <a:rPr lang="en-US" b="1" dirty="0"/>
              <a:t>D</a:t>
            </a:r>
            <a:r>
              <a:rPr lang="en-US" dirty="0"/>
              <a:t>. How people’s relationships have to change to keep up with the development of modern technologies.</a:t>
            </a:r>
          </a:p>
          <a:p>
            <a:r>
              <a:rPr lang="vi-VN" dirty="0" smtClean="0"/>
              <a:t>Kiến thức: </a:t>
            </a:r>
            <a:r>
              <a:rPr lang="en-US" dirty="0" err="1" smtClean="0"/>
              <a:t>Đọc</a:t>
            </a:r>
            <a:r>
              <a:rPr lang="en-US" dirty="0" smtClean="0"/>
              <a:t> </a:t>
            </a:r>
            <a:r>
              <a:rPr lang="en-US" dirty="0" err="1" smtClean="0"/>
              <a:t>hiểu</a:t>
            </a:r>
            <a:endParaRPr lang="en-US" dirty="0" smtClean="0"/>
          </a:p>
          <a:p>
            <a:r>
              <a:rPr lang="vi-VN" dirty="0" smtClean="0"/>
              <a:t>Giải </a:t>
            </a:r>
            <a:r>
              <a:rPr lang="vi-VN" dirty="0"/>
              <a:t>thích: </a:t>
            </a:r>
            <a:r>
              <a:rPr lang="en-US" dirty="0" err="1"/>
              <a:t>Câu</a:t>
            </a:r>
            <a:r>
              <a:rPr lang="en-US" dirty="0"/>
              <a:t> </a:t>
            </a:r>
            <a:r>
              <a:rPr lang="en-US" dirty="0" err="1"/>
              <a:t>nào</a:t>
            </a:r>
            <a:r>
              <a:rPr lang="en-US" dirty="0"/>
              <a:t> </a:t>
            </a:r>
            <a:r>
              <a:rPr lang="en-US" dirty="0" err="1"/>
              <a:t>trong</a:t>
            </a:r>
            <a:r>
              <a:rPr lang="en-US" dirty="0"/>
              <a:t> </a:t>
            </a:r>
            <a:r>
              <a:rPr lang="en-US" dirty="0" err="1"/>
              <a:t>các</a:t>
            </a:r>
            <a:r>
              <a:rPr lang="en-US" dirty="0"/>
              <a:t> </a:t>
            </a:r>
            <a:r>
              <a:rPr lang="en-US" dirty="0" err="1"/>
              <a:t>câu</a:t>
            </a:r>
            <a:r>
              <a:rPr lang="en-US" dirty="0"/>
              <a:t> </a:t>
            </a:r>
            <a:r>
              <a:rPr lang="en-US" dirty="0" err="1"/>
              <a:t>sau</a:t>
            </a:r>
            <a:r>
              <a:rPr lang="en-US" dirty="0"/>
              <a:t> </a:t>
            </a:r>
            <a:r>
              <a:rPr lang="en-US" dirty="0" err="1"/>
              <a:t>có</a:t>
            </a:r>
            <a:r>
              <a:rPr lang="en-US" dirty="0"/>
              <a:t> </a:t>
            </a:r>
            <a:r>
              <a:rPr lang="en-US" dirty="0" err="1"/>
              <a:t>thể</a:t>
            </a:r>
            <a:r>
              <a:rPr lang="en-US" dirty="0"/>
              <a:t> </a:t>
            </a:r>
            <a:r>
              <a:rPr lang="en-US" dirty="0" err="1"/>
              <a:t>là</a:t>
            </a:r>
            <a:r>
              <a:rPr lang="en-US" dirty="0"/>
              <a:t> </a:t>
            </a:r>
            <a:r>
              <a:rPr lang="en-US" dirty="0" err="1"/>
              <a:t>chủ</a:t>
            </a:r>
            <a:r>
              <a:rPr lang="en-US" dirty="0"/>
              <a:t> </a:t>
            </a:r>
            <a:r>
              <a:rPr lang="en-US" dirty="0" err="1"/>
              <a:t>đề</a:t>
            </a:r>
            <a:r>
              <a:rPr lang="en-US" dirty="0"/>
              <a:t> </a:t>
            </a:r>
            <a:r>
              <a:rPr lang="en-US" dirty="0" err="1"/>
              <a:t>chính</a:t>
            </a:r>
            <a:r>
              <a:rPr lang="en-US" dirty="0"/>
              <a:t> </a:t>
            </a:r>
            <a:r>
              <a:rPr lang="en-US" dirty="0" err="1"/>
              <a:t>của</a:t>
            </a:r>
            <a:r>
              <a:rPr lang="en-US" dirty="0"/>
              <a:t> </a:t>
            </a:r>
            <a:r>
              <a:rPr lang="en-US" dirty="0" err="1"/>
              <a:t>đoạn</a:t>
            </a:r>
            <a:r>
              <a:rPr lang="en-US" dirty="0"/>
              <a:t> </a:t>
            </a:r>
            <a:r>
              <a:rPr lang="en-US" dirty="0" err="1"/>
              <a:t>văn</a:t>
            </a:r>
            <a:r>
              <a:rPr lang="en-US" dirty="0"/>
              <a:t>?</a:t>
            </a:r>
          </a:p>
          <a:p>
            <a:r>
              <a:rPr lang="en-US" dirty="0" err="1"/>
              <a:t>Xét</a:t>
            </a:r>
            <a:r>
              <a:rPr lang="en-US" dirty="0"/>
              <a:t> </a:t>
            </a:r>
            <a:r>
              <a:rPr lang="en-US" dirty="0" err="1"/>
              <a:t>các</a:t>
            </a:r>
            <a:r>
              <a:rPr lang="en-US" dirty="0"/>
              <a:t> </a:t>
            </a:r>
            <a:r>
              <a:rPr lang="en-US" dirty="0" err="1"/>
              <a:t>đáp</a:t>
            </a:r>
            <a:r>
              <a:rPr lang="en-US" dirty="0"/>
              <a:t> </a:t>
            </a:r>
            <a:r>
              <a:rPr lang="en-US" dirty="0" err="1"/>
              <a:t>án</a:t>
            </a:r>
            <a:r>
              <a:rPr lang="en-US" dirty="0"/>
              <a:t>:</a:t>
            </a:r>
          </a:p>
          <a:p>
            <a:r>
              <a:rPr lang="en-US" dirty="0"/>
              <a:t>A. </a:t>
            </a:r>
            <a:r>
              <a:rPr lang="en-US" dirty="0" err="1"/>
              <a:t>Những</a:t>
            </a:r>
            <a:r>
              <a:rPr lang="en-US" dirty="0"/>
              <a:t> </a:t>
            </a:r>
            <a:r>
              <a:rPr lang="en-US" dirty="0" err="1"/>
              <a:t>thuận</a:t>
            </a:r>
            <a:r>
              <a:rPr lang="en-US" dirty="0"/>
              <a:t> </a:t>
            </a:r>
            <a:r>
              <a:rPr lang="en-US" dirty="0" err="1"/>
              <a:t>lợi</a:t>
            </a:r>
            <a:r>
              <a:rPr lang="en-US" dirty="0"/>
              <a:t> </a:t>
            </a:r>
            <a:r>
              <a:rPr lang="en-US" dirty="0" err="1"/>
              <a:t>và</a:t>
            </a:r>
            <a:r>
              <a:rPr lang="en-US" dirty="0"/>
              <a:t> </a:t>
            </a:r>
            <a:r>
              <a:rPr lang="en-US" dirty="0" err="1"/>
              <a:t>bất</a:t>
            </a:r>
            <a:r>
              <a:rPr lang="en-US" dirty="0"/>
              <a:t> </a:t>
            </a:r>
            <a:r>
              <a:rPr lang="en-US" dirty="0" err="1"/>
              <a:t>lợi</a:t>
            </a:r>
            <a:r>
              <a:rPr lang="en-US" dirty="0"/>
              <a:t> </a:t>
            </a:r>
            <a:r>
              <a:rPr lang="en-US" dirty="0" err="1"/>
              <a:t>của</a:t>
            </a:r>
            <a:r>
              <a:rPr lang="en-US" dirty="0"/>
              <a:t> </a:t>
            </a:r>
            <a:r>
              <a:rPr lang="en-US" dirty="0" err="1"/>
              <a:t>mạng</a:t>
            </a:r>
            <a:r>
              <a:rPr lang="en-US" dirty="0"/>
              <a:t> </a:t>
            </a:r>
            <a:r>
              <a:rPr lang="en-US" dirty="0" err="1"/>
              <a:t>xã</a:t>
            </a:r>
            <a:r>
              <a:rPr lang="en-US" dirty="0"/>
              <a:t> </a:t>
            </a:r>
            <a:r>
              <a:rPr lang="en-US" dirty="0" err="1"/>
              <a:t>hội</a:t>
            </a:r>
            <a:r>
              <a:rPr lang="en-US" dirty="0"/>
              <a:t>.</a:t>
            </a:r>
          </a:p>
          <a:p>
            <a:r>
              <a:rPr lang="en-US" dirty="0"/>
              <a:t>B. </a:t>
            </a:r>
            <a:r>
              <a:rPr lang="en-US" dirty="0" err="1"/>
              <a:t>Những</a:t>
            </a:r>
            <a:r>
              <a:rPr lang="en-US" dirty="0"/>
              <a:t> </a:t>
            </a:r>
            <a:r>
              <a:rPr lang="en-US" dirty="0" err="1"/>
              <a:t>tác</a:t>
            </a:r>
            <a:r>
              <a:rPr lang="en-US" dirty="0"/>
              <a:t> </a:t>
            </a:r>
            <a:r>
              <a:rPr lang="en-US" dirty="0" err="1"/>
              <a:t>động</a:t>
            </a:r>
            <a:r>
              <a:rPr lang="en-US" dirty="0"/>
              <a:t> </a:t>
            </a:r>
            <a:r>
              <a:rPr lang="en-US" dirty="0" err="1"/>
              <a:t>tích</a:t>
            </a:r>
            <a:r>
              <a:rPr lang="en-US" dirty="0"/>
              <a:t> </a:t>
            </a:r>
            <a:r>
              <a:rPr lang="en-US" dirty="0" err="1"/>
              <a:t>cực</a:t>
            </a:r>
            <a:r>
              <a:rPr lang="en-US" dirty="0"/>
              <a:t> </a:t>
            </a:r>
            <a:r>
              <a:rPr lang="en-US" dirty="0" err="1"/>
              <a:t>và</a:t>
            </a:r>
            <a:r>
              <a:rPr lang="en-US" dirty="0"/>
              <a:t> </a:t>
            </a:r>
            <a:r>
              <a:rPr lang="en-US" dirty="0" err="1"/>
              <a:t>tiêu</a:t>
            </a:r>
            <a:r>
              <a:rPr lang="en-US" dirty="0"/>
              <a:t> </a:t>
            </a:r>
            <a:r>
              <a:rPr lang="en-US" dirty="0" err="1"/>
              <a:t>cực</a:t>
            </a:r>
            <a:r>
              <a:rPr lang="en-US" dirty="0"/>
              <a:t> </a:t>
            </a:r>
            <a:r>
              <a:rPr lang="en-US" dirty="0" err="1"/>
              <a:t>của</a:t>
            </a:r>
            <a:r>
              <a:rPr lang="en-US" dirty="0"/>
              <a:t> </a:t>
            </a:r>
            <a:r>
              <a:rPr lang="en-US" dirty="0" err="1"/>
              <a:t>công</a:t>
            </a:r>
            <a:r>
              <a:rPr lang="en-US" dirty="0"/>
              <a:t> </a:t>
            </a:r>
            <a:r>
              <a:rPr lang="en-US" dirty="0" err="1"/>
              <a:t>nghệ</a:t>
            </a:r>
            <a:r>
              <a:rPr lang="en-US" dirty="0"/>
              <a:t> </a:t>
            </a:r>
            <a:r>
              <a:rPr lang="en-US" dirty="0" err="1"/>
              <a:t>hiện</a:t>
            </a:r>
            <a:r>
              <a:rPr lang="en-US" dirty="0"/>
              <a:t> </a:t>
            </a:r>
            <a:r>
              <a:rPr lang="en-US" dirty="0" err="1"/>
              <a:t>đại</a:t>
            </a:r>
            <a:r>
              <a:rPr lang="en-US" dirty="0"/>
              <a:t> </a:t>
            </a:r>
            <a:r>
              <a:rPr lang="en-US" dirty="0" err="1"/>
              <a:t>lên</a:t>
            </a:r>
            <a:r>
              <a:rPr lang="en-US" dirty="0"/>
              <a:t> </a:t>
            </a:r>
            <a:r>
              <a:rPr lang="en-US" dirty="0" err="1"/>
              <a:t>sự</a:t>
            </a:r>
            <a:r>
              <a:rPr lang="en-US" dirty="0"/>
              <a:t> </a:t>
            </a:r>
            <a:r>
              <a:rPr lang="en-US" dirty="0" err="1"/>
              <a:t>giao</a:t>
            </a:r>
            <a:r>
              <a:rPr lang="en-US" dirty="0"/>
              <a:t> </a:t>
            </a:r>
            <a:r>
              <a:rPr lang="en-US" dirty="0" err="1"/>
              <a:t>tiếp</a:t>
            </a:r>
            <a:r>
              <a:rPr lang="en-US" dirty="0"/>
              <a:t>.</a:t>
            </a:r>
          </a:p>
          <a:p>
            <a:r>
              <a:rPr lang="en-US" dirty="0"/>
              <a:t>C. </a:t>
            </a:r>
            <a:r>
              <a:rPr lang="en-US" dirty="0" err="1"/>
              <a:t>Sự</a:t>
            </a:r>
            <a:r>
              <a:rPr lang="en-US" dirty="0"/>
              <a:t> </a:t>
            </a:r>
            <a:r>
              <a:rPr lang="en-US" dirty="0" err="1"/>
              <a:t>khác</a:t>
            </a:r>
            <a:r>
              <a:rPr lang="en-US" dirty="0"/>
              <a:t> </a:t>
            </a:r>
            <a:r>
              <a:rPr lang="en-US" dirty="0" err="1"/>
              <a:t>biệt</a:t>
            </a:r>
            <a:r>
              <a:rPr lang="en-US" dirty="0"/>
              <a:t> </a:t>
            </a:r>
            <a:r>
              <a:rPr lang="en-US" dirty="0" err="1"/>
              <a:t>về</a:t>
            </a:r>
            <a:r>
              <a:rPr lang="en-US" dirty="0"/>
              <a:t> </a:t>
            </a:r>
            <a:r>
              <a:rPr lang="en-US" dirty="0" err="1"/>
              <a:t>cách</a:t>
            </a:r>
            <a:r>
              <a:rPr lang="en-US" dirty="0"/>
              <a:t> </a:t>
            </a:r>
            <a:r>
              <a:rPr lang="en-US" dirty="0" err="1"/>
              <a:t>giao</a:t>
            </a:r>
            <a:r>
              <a:rPr lang="en-US" dirty="0"/>
              <a:t> </a:t>
            </a:r>
            <a:r>
              <a:rPr lang="en-US" dirty="0" err="1"/>
              <a:t>tiếp</a:t>
            </a:r>
            <a:r>
              <a:rPr lang="en-US" dirty="0"/>
              <a:t> </a:t>
            </a:r>
            <a:r>
              <a:rPr lang="en-US" dirty="0" err="1"/>
              <a:t>trong</a:t>
            </a:r>
            <a:r>
              <a:rPr lang="en-US" dirty="0"/>
              <a:t> </a:t>
            </a:r>
            <a:r>
              <a:rPr lang="en-US" dirty="0" err="1"/>
              <a:t>quá</a:t>
            </a:r>
            <a:r>
              <a:rPr lang="en-US" dirty="0"/>
              <a:t> </a:t>
            </a:r>
            <a:r>
              <a:rPr lang="en-US" dirty="0" err="1"/>
              <a:t>khứ</a:t>
            </a:r>
            <a:r>
              <a:rPr lang="en-US" dirty="0"/>
              <a:t> </a:t>
            </a:r>
            <a:r>
              <a:rPr lang="en-US" dirty="0" err="1"/>
              <a:t>và</a:t>
            </a:r>
            <a:r>
              <a:rPr lang="en-US" dirty="0"/>
              <a:t> </a:t>
            </a:r>
            <a:r>
              <a:rPr lang="en-US" dirty="0" err="1"/>
              <a:t>bây</a:t>
            </a:r>
            <a:r>
              <a:rPr lang="en-US" dirty="0"/>
              <a:t> </a:t>
            </a:r>
            <a:r>
              <a:rPr lang="en-US" dirty="0" err="1"/>
              <a:t>giờ</a:t>
            </a:r>
            <a:r>
              <a:rPr lang="en-US" dirty="0"/>
              <a:t>.</a:t>
            </a:r>
          </a:p>
          <a:p>
            <a:r>
              <a:rPr lang="en-US" dirty="0"/>
              <a:t>D. </a:t>
            </a:r>
            <a:r>
              <a:rPr lang="en-US" dirty="0" err="1"/>
              <a:t>Mối</a:t>
            </a:r>
            <a:r>
              <a:rPr lang="en-US" dirty="0"/>
              <a:t> </a:t>
            </a:r>
            <a:r>
              <a:rPr lang="en-US" dirty="0" err="1"/>
              <a:t>quan</a:t>
            </a:r>
            <a:r>
              <a:rPr lang="en-US" dirty="0"/>
              <a:t> </a:t>
            </a:r>
            <a:r>
              <a:rPr lang="en-US" dirty="0" err="1"/>
              <a:t>hệ</a:t>
            </a:r>
            <a:r>
              <a:rPr lang="en-US" dirty="0"/>
              <a:t> </a:t>
            </a:r>
            <a:r>
              <a:rPr lang="en-US" dirty="0" err="1"/>
              <a:t>của</a:t>
            </a:r>
            <a:r>
              <a:rPr lang="en-US" dirty="0"/>
              <a:t> con </a:t>
            </a:r>
            <a:r>
              <a:rPr lang="en-US" dirty="0" err="1"/>
              <a:t>người</a:t>
            </a:r>
            <a:r>
              <a:rPr lang="en-US" dirty="0"/>
              <a:t> </a:t>
            </a:r>
            <a:r>
              <a:rPr lang="en-US" dirty="0" err="1"/>
              <a:t>phải</a:t>
            </a:r>
            <a:r>
              <a:rPr lang="en-US" dirty="0"/>
              <a:t> </a:t>
            </a:r>
            <a:r>
              <a:rPr lang="en-US" dirty="0" err="1"/>
              <a:t>thay</a:t>
            </a:r>
            <a:r>
              <a:rPr lang="en-US" dirty="0"/>
              <a:t> </a:t>
            </a:r>
            <a:r>
              <a:rPr lang="en-US" dirty="0" err="1"/>
              <a:t>đổi</a:t>
            </a:r>
            <a:r>
              <a:rPr lang="en-US" dirty="0"/>
              <a:t> </a:t>
            </a:r>
            <a:r>
              <a:rPr lang="en-US" dirty="0" err="1"/>
              <a:t>như</a:t>
            </a:r>
            <a:r>
              <a:rPr lang="en-US" dirty="0"/>
              <a:t> </a:t>
            </a:r>
            <a:r>
              <a:rPr lang="en-US" dirty="0" err="1"/>
              <a:t>thế</a:t>
            </a:r>
            <a:r>
              <a:rPr lang="en-US" dirty="0"/>
              <a:t> </a:t>
            </a:r>
            <a:r>
              <a:rPr lang="en-US" dirty="0" err="1"/>
              <a:t>nào</a:t>
            </a:r>
            <a:r>
              <a:rPr lang="en-US" dirty="0"/>
              <a:t> </a:t>
            </a:r>
            <a:r>
              <a:rPr lang="en-US" dirty="0" err="1"/>
              <a:t>để</a:t>
            </a:r>
            <a:r>
              <a:rPr lang="en-US" dirty="0"/>
              <a:t> </a:t>
            </a:r>
            <a:r>
              <a:rPr lang="en-US" dirty="0" err="1"/>
              <a:t>theo</a:t>
            </a:r>
            <a:r>
              <a:rPr lang="en-US" dirty="0"/>
              <a:t> </a:t>
            </a:r>
            <a:r>
              <a:rPr lang="en-US" dirty="0" err="1"/>
              <a:t>kịp</a:t>
            </a:r>
            <a:r>
              <a:rPr lang="en-US" dirty="0"/>
              <a:t> </a:t>
            </a:r>
            <a:r>
              <a:rPr lang="en-US" dirty="0" err="1"/>
              <a:t>với</a:t>
            </a:r>
            <a:r>
              <a:rPr lang="en-US" dirty="0"/>
              <a:t> </a:t>
            </a:r>
            <a:r>
              <a:rPr lang="en-US" dirty="0" err="1"/>
              <a:t>sự</a:t>
            </a:r>
            <a:r>
              <a:rPr lang="en-US" dirty="0"/>
              <a:t> </a:t>
            </a:r>
            <a:r>
              <a:rPr lang="en-US" dirty="0" err="1"/>
              <a:t>phát</a:t>
            </a:r>
            <a:r>
              <a:rPr lang="en-US" dirty="0"/>
              <a:t> </a:t>
            </a:r>
            <a:r>
              <a:rPr lang="en-US" dirty="0" err="1"/>
              <a:t>triển</a:t>
            </a:r>
            <a:r>
              <a:rPr lang="en-US" dirty="0"/>
              <a:t> </a:t>
            </a:r>
            <a:r>
              <a:rPr lang="en-US" dirty="0" err="1"/>
              <a:t>của</a:t>
            </a:r>
            <a:r>
              <a:rPr lang="en-US" dirty="0"/>
              <a:t> </a:t>
            </a:r>
            <a:r>
              <a:rPr lang="en-US" dirty="0" err="1"/>
              <a:t>công</a:t>
            </a:r>
            <a:r>
              <a:rPr lang="en-US" dirty="0"/>
              <a:t> </a:t>
            </a:r>
            <a:r>
              <a:rPr lang="en-US" dirty="0" err="1"/>
              <a:t>nghệ</a:t>
            </a:r>
            <a:r>
              <a:rPr lang="en-US" dirty="0"/>
              <a:t> </a:t>
            </a:r>
            <a:r>
              <a:rPr lang="en-US" dirty="0" err="1"/>
              <a:t>hiện</a:t>
            </a:r>
            <a:r>
              <a:rPr lang="en-US" dirty="0"/>
              <a:t> </a:t>
            </a:r>
            <a:r>
              <a:rPr lang="en-US" dirty="0" err="1"/>
              <a:t>đại</a:t>
            </a:r>
            <a:r>
              <a:rPr lang="en-US" dirty="0"/>
              <a:t>.</a:t>
            </a:r>
          </a:p>
          <a:p>
            <a:r>
              <a:rPr lang="en-US" dirty="0" err="1"/>
              <a:t>Thông</a:t>
            </a:r>
            <a:r>
              <a:rPr lang="en-US" dirty="0"/>
              <a:t> tin: Modern technologies have changed the way that people communicate with one another. These technologies provide new and innovative ways for people to communicate -- text messaging, email, chat and social networks. They allow faster and more efficient communication and can help build relationships. However, modern technologies can also have negative effects such as limiting personal contact and straining relationships.</a:t>
            </a:r>
          </a:p>
          <a:p>
            <a:r>
              <a:rPr lang="en-US" dirty="0" err="1"/>
              <a:t>Tạm</a:t>
            </a:r>
            <a:r>
              <a:rPr lang="en-US" dirty="0"/>
              <a:t> </a:t>
            </a:r>
            <a:r>
              <a:rPr lang="en-US" dirty="0" err="1"/>
              <a:t>dịch</a:t>
            </a:r>
            <a:r>
              <a:rPr lang="en-US" dirty="0"/>
              <a:t>: </a:t>
            </a:r>
            <a:r>
              <a:rPr lang="en-US" dirty="0" err="1"/>
              <a:t>Công</a:t>
            </a:r>
            <a:r>
              <a:rPr lang="en-US" dirty="0"/>
              <a:t> </a:t>
            </a:r>
            <a:r>
              <a:rPr lang="en-US" dirty="0" err="1"/>
              <a:t>nghệ</a:t>
            </a:r>
            <a:r>
              <a:rPr lang="en-US" dirty="0"/>
              <a:t> </a:t>
            </a:r>
            <a:r>
              <a:rPr lang="en-US" dirty="0" err="1"/>
              <a:t>hiện</a:t>
            </a:r>
            <a:r>
              <a:rPr lang="en-US" dirty="0"/>
              <a:t> </a:t>
            </a:r>
            <a:r>
              <a:rPr lang="en-US" dirty="0" err="1"/>
              <a:t>đại</a:t>
            </a:r>
            <a:r>
              <a:rPr lang="en-US" dirty="0"/>
              <a:t> </a:t>
            </a:r>
            <a:r>
              <a:rPr lang="en-US" dirty="0" err="1"/>
              <a:t>đã</a:t>
            </a:r>
            <a:r>
              <a:rPr lang="en-US" dirty="0"/>
              <a:t> </a:t>
            </a:r>
            <a:r>
              <a:rPr lang="en-US" dirty="0" err="1"/>
              <a:t>thay</a:t>
            </a:r>
            <a:r>
              <a:rPr lang="en-US" dirty="0"/>
              <a:t> </a:t>
            </a:r>
            <a:r>
              <a:rPr lang="en-US" dirty="0" err="1"/>
              <a:t>đổi</a:t>
            </a:r>
            <a:r>
              <a:rPr lang="en-US" dirty="0"/>
              <a:t> </a:t>
            </a:r>
            <a:r>
              <a:rPr lang="en-US" dirty="0" err="1"/>
              <a:t>cách</a:t>
            </a:r>
            <a:r>
              <a:rPr lang="en-US" dirty="0"/>
              <a:t> con </a:t>
            </a:r>
            <a:r>
              <a:rPr lang="en-US" dirty="0" err="1"/>
              <a:t>người</a:t>
            </a:r>
            <a:r>
              <a:rPr lang="en-US" dirty="0"/>
              <a:t> </a:t>
            </a:r>
            <a:r>
              <a:rPr lang="en-US" dirty="0" err="1"/>
              <a:t>giao</a:t>
            </a:r>
            <a:r>
              <a:rPr lang="en-US" dirty="0"/>
              <a:t> </a:t>
            </a:r>
            <a:r>
              <a:rPr lang="en-US" dirty="0" err="1"/>
              <a:t>tiếp</a:t>
            </a:r>
            <a:r>
              <a:rPr lang="en-US" dirty="0"/>
              <a:t> </a:t>
            </a:r>
            <a:r>
              <a:rPr lang="en-US" dirty="0" err="1"/>
              <a:t>với</a:t>
            </a:r>
            <a:r>
              <a:rPr lang="en-US" dirty="0"/>
              <a:t> </a:t>
            </a:r>
            <a:r>
              <a:rPr lang="en-US" dirty="0" err="1"/>
              <a:t>nhau</a:t>
            </a:r>
            <a:r>
              <a:rPr lang="en-US" dirty="0"/>
              <a:t>. </a:t>
            </a:r>
            <a:r>
              <a:rPr lang="en-US" dirty="0" err="1"/>
              <a:t>Những</a:t>
            </a:r>
            <a:r>
              <a:rPr lang="en-US" dirty="0"/>
              <a:t> </a:t>
            </a:r>
            <a:r>
              <a:rPr lang="en-US" dirty="0" err="1"/>
              <a:t>công</a:t>
            </a:r>
            <a:r>
              <a:rPr lang="en-US" dirty="0"/>
              <a:t> </a:t>
            </a:r>
            <a:r>
              <a:rPr lang="en-US" dirty="0" err="1"/>
              <a:t>nghệ</a:t>
            </a:r>
            <a:r>
              <a:rPr lang="en-US" dirty="0"/>
              <a:t> </a:t>
            </a:r>
            <a:r>
              <a:rPr lang="en-US" dirty="0" err="1"/>
              <a:t>này</a:t>
            </a:r>
            <a:r>
              <a:rPr lang="en-US" dirty="0"/>
              <a:t> </a:t>
            </a:r>
            <a:r>
              <a:rPr lang="en-US" dirty="0" err="1"/>
              <a:t>cung</a:t>
            </a:r>
            <a:r>
              <a:rPr lang="en-US" dirty="0"/>
              <a:t> </a:t>
            </a:r>
            <a:r>
              <a:rPr lang="en-US" dirty="0" err="1"/>
              <a:t>cấp</a:t>
            </a:r>
            <a:r>
              <a:rPr lang="en-US" dirty="0"/>
              <a:t> </a:t>
            </a:r>
            <a:r>
              <a:rPr lang="en-US" dirty="0" err="1"/>
              <a:t>cho</a:t>
            </a:r>
            <a:r>
              <a:rPr lang="en-US" dirty="0"/>
              <a:t> con </a:t>
            </a:r>
            <a:r>
              <a:rPr lang="en-US" dirty="0" err="1"/>
              <a:t>người</a:t>
            </a:r>
            <a:r>
              <a:rPr lang="en-US" dirty="0"/>
              <a:t> </a:t>
            </a:r>
            <a:r>
              <a:rPr lang="en-US" dirty="0" err="1"/>
              <a:t>những</a:t>
            </a:r>
            <a:r>
              <a:rPr lang="en-US" dirty="0"/>
              <a:t> </a:t>
            </a:r>
            <a:r>
              <a:rPr lang="en-US" dirty="0" err="1"/>
              <a:t>cách</a:t>
            </a:r>
            <a:r>
              <a:rPr lang="en-US" dirty="0"/>
              <a:t> </a:t>
            </a:r>
            <a:r>
              <a:rPr lang="en-US" dirty="0" err="1"/>
              <a:t>giao</a:t>
            </a:r>
            <a:r>
              <a:rPr lang="en-US" dirty="0"/>
              <a:t> </a:t>
            </a:r>
            <a:r>
              <a:rPr lang="en-US" dirty="0" err="1"/>
              <a:t>tiếp</a:t>
            </a:r>
            <a:r>
              <a:rPr lang="en-US" dirty="0"/>
              <a:t> </a:t>
            </a:r>
            <a:r>
              <a:rPr lang="en-US" dirty="0" err="1"/>
              <a:t>mới</a:t>
            </a:r>
            <a:r>
              <a:rPr lang="en-US" dirty="0"/>
              <a:t> </a:t>
            </a:r>
            <a:r>
              <a:rPr lang="en-US" dirty="0" err="1"/>
              <a:t>và</a:t>
            </a:r>
            <a:r>
              <a:rPr lang="en-US" dirty="0"/>
              <a:t> </a:t>
            </a:r>
            <a:r>
              <a:rPr lang="en-US" dirty="0" err="1"/>
              <a:t>cải</a:t>
            </a:r>
            <a:r>
              <a:rPr lang="en-US" dirty="0"/>
              <a:t> </a:t>
            </a:r>
            <a:r>
              <a:rPr lang="en-US" dirty="0" err="1"/>
              <a:t>tiến</a:t>
            </a:r>
            <a:r>
              <a:rPr lang="en-US" dirty="0"/>
              <a:t> – </a:t>
            </a:r>
            <a:r>
              <a:rPr lang="en-US" dirty="0" err="1"/>
              <a:t>nhắn</a:t>
            </a:r>
            <a:r>
              <a:rPr lang="en-US" dirty="0"/>
              <a:t> tin, </a:t>
            </a:r>
            <a:r>
              <a:rPr lang="en-US" dirty="0" err="1"/>
              <a:t>thư</a:t>
            </a:r>
            <a:r>
              <a:rPr lang="en-US" dirty="0"/>
              <a:t> </a:t>
            </a:r>
            <a:r>
              <a:rPr lang="en-US" dirty="0" err="1"/>
              <a:t>điện</a:t>
            </a:r>
            <a:r>
              <a:rPr lang="en-US" dirty="0"/>
              <a:t> </a:t>
            </a:r>
            <a:r>
              <a:rPr lang="en-US" dirty="0" err="1"/>
              <a:t>tử</a:t>
            </a:r>
            <a:r>
              <a:rPr lang="en-US" dirty="0"/>
              <a:t>, </a:t>
            </a:r>
            <a:r>
              <a:rPr lang="en-US" dirty="0" err="1"/>
              <a:t>trò</a:t>
            </a:r>
            <a:r>
              <a:rPr lang="en-US" dirty="0"/>
              <a:t> </a:t>
            </a:r>
            <a:r>
              <a:rPr lang="en-US" dirty="0" err="1"/>
              <a:t>truyện</a:t>
            </a:r>
            <a:r>
              <a:rPr lang="en-US" dirty="0"/>
              <a:t> online </a:t>
            </a:r>
            <a:r>
              <a:rPr lang="en-US" dirty="0" err="1"/>
              <a:t>và</a:t>
            </a:r>
            <a:r>
              <a:rPr lang="en-US" dirty="0"/>
              <a:t> </a:t>
            </a:r>
            <a:r>
              <a:rPr lang="en-US" dirty="0" err="1"/>
              <a:t>mạng</a:t>
            </a:r>
            <a:r>
              <a:rPr lang="en-US" dirty="0"/>
              <a:t> </a:t>
            </a:r>
            <a:r>
              <a:rPr lang="en-US" dirty="0" err="1"/>
              <a:t>xã</a:t>
            </a:r>
            <a:r>
              <a:rPr lang="en-US" dirty="0"/>
              <a:t> </a:t>
            </a:r>
            <a:r>
              <a:rPr lang="en-US" dirty="0" err="1"/>
              <a:t>hội</a:t>
            </a:r>
            <a:r>
              <a:rPr lang="en-US" dirty="0"/>
              <a:t>. </a:t>
            </a:r>
            <a:r>
              <a:rPr lang="en-US" dirty="0" err="1"/>
              <a:t>Chúng</a:t>
            </a:r>
            <a:r>
              <a:rPr lang="en-US" dirty="0"/>
              <a:t> </a:t>
            </a:r>
            <a:r>
              <a:rPr lang="en-US" dirty="0" err="1"/>
              <a:t>cho</a:t>
            </a:r>
            <a:r>
              <a:rPr lang="en-US" dirty="0"/>
              <a:t> </a:t>
            </a:r>
            <a:r>
              <a:rPr lang="en-US" dirty="0" err="1"/>
              <a:t>phép</a:t>
            </a:r>
            <a:r>
              <a:rPr lang="en-US" dirty="0"/>
              <a:t> </a:t>
            </a:r>
            <a:r>
              <a:rPr lang="en-US" dirty="0" err="1"/>
              <a:t>chúng</a:t>
            </a:r>
            <a:r>
              <a:rPr lang="en-US" dirty="0"/>
              <a:t> ta </a:t>
            </a:r>
            <a:r>
              <a:rPr lang="en-US" dirty="0" err="1"/>
              <a:t>giao</a:t>
            </a:r>
            <a:r>
              <a:rPr lang="en-US" dirty="0"/>
              <a:t> </a:t>
            </a:r>
            <a:r>
              <a:rPr lang="en-US" dirty="0" err="1"/>
              <a:t>tiếp</a:t>
            </a:r>
            <a:r>
              <a:rPr lang="en-US" dirty="0"/>
              <a:t> </a:t>
            </a:r>
            <a:r>
              <a:rPr lang="en-US" dirty="0" err="1"/>
              <a:t>nhanh</a:t>
            </a:r>
            <a:r>
              <a:rPr lang="en-US" dirty="0"/>
              <a:t> </a:t>
            </a:r>
            <a:r>
              <a:rPr lang="en-US" dirty="0" err="1"/>
              <a:t>hơn</a:t>
            </a:r>
            <a:r>
              <a:rPr lang="en-US" dirty="0"/>
              <a:t> </a:t>
            </a:r>
            <a:r>
              <a:rPr lang="en-US" dirty="0" err="1"/>
              <a:t>và</a:t>
            </a:r>
            <a:r>
              <a:rPr lang="en-US" dirty="0"/>
              <a:t> </a:t>
            </a:r>
            <a:r>
              <a:rPr lang="en-US" dirty="0" err="1"/>
              <a:t>hiệu</a:t>
            </a:r>
            <a:r>
              <a:rPr lang="en-US" dirty="0"/>
              <a:t> </a:t>
            </a:r>
            <a:r>
              <a:rPr lang="en-US" dirty="0" err="1"/>
              <a:t>quả</a:t>
            </a:r>
            <a:r>
              <a:rPr lang="en-US" dirty="0"/>
              <a:t> </a:t>
            </a:r>
            <a:r>
              <a:rPr lang="en-US" dirty="0" err="1"/>
              <a:t>hơn</a:t>
            </a:r>
            <a:r>
              <a:rPr lang="en-US" dirty="0"/>
              <a:t> </a:t>
            </a:r>
            <a:r>
              <a:rPr lang="en-US" dirty="0" err="1"/>
              <a:t>và</a:t>
            </a:r>
            <a:r>
              <a:rPr lang="en-US" dirty="0"/>
              <a:t> </a:t>
            </a:r>
            <a:r>
              <a:rPr lang="en-US" dirty="0" err="1"/>
              <a:t>có</a:t>
            </a:r>
            <a:r>
              <a:rPr lang="en-US" dirty="0"/>
              <a:t> </a:t>
            </a:r>
            <a:r>
              <a:rPr lang="en-US" dirty="0" err="1"/>
              <a:t>thể</a:t>
            </a:r>
            <a:r>
              <a:rPr lang="en-US" dirty="0"/>
              <a:t> </a:t>
            </a:r>
            <a:r>
              <a:rPr lang="en-US" dirty="0" err="1"/>
              <a:t>xây</a:t>
            </a:r>
            <a:r>
              <a:rPr lang="en-US" dirty="0"/>
              <a:t> </a:t>
            </a:r>
            <a:r>
              <a:rPr lang="en-US" dirty="0" err="1"/>
              <a:t>dựng</a:t>
            </a:r>
            <a:r>
              <a:rPr lang="en-US" dirty="0"/>
              <a:t> </a:t>
            </a:r>
            <a:r>
              <a:rPr lang="en-US" dirty="0" err="1"/>
              <a:t>các</a:t>
            </a:r>
            <a:r>
              <a:rPr lang="en-US" dirty="0"/>
              <a:t> </a:t>
            </a:r>
            <a:r>
              <a:rPr lang="en-US" dirty="0" err="1"/>
              <a:t>mối</a:t>
            </a:r>
            <a:r>
              <a:rPr lang="en-US" dirty="0"/>
              <a:t> </a:t>
            </a:r>
            <a:r>
              <a:rPr lang="en-US" dirty="0" err="1"/>
              <a:t>quan</a:t>
            </a:r>
            <a:r>
              <a:rPr lang="en-US" dirty="0"/>
              <a:t> </a:t>
            </a:r>
            <a:r>
              <a:rPr lang="en-US" dirty="0" err="1"/>
              <a:t>hệ</a:t>
            </a:r>
            <a:r>
              <a:rPr lang="en-US" dirty="0"/>
              <a:t>. </a:t>
            </a:r>
            <a:r>
              <a:rPr lang="en-US" dirty="0" err="1"/>
              <a:t>Tuy</a:t>
            </a:r>
            <a:r>
              <a:rPr lang="en-US" dirty="0"/>
              <a:t> </a:t>
            </a:r>
            <a:r>
              <a:rPr lang="en-US" dirty="0" err="1"/>
              <a:t>nhiên</a:t>
            </a:r>
            <a:r>
              <a:rPr lang="en-US" dirty="0"/>
              <a:t>, </a:t>
            </a:r>
            <a:r>
              <a:rPr lang="en-US" dirty="0" err="1"/>
              <a:t>công</a:t>
            </a:r>
            <a:r>
              <a:rPr lang="en-US" dirty="0"/>
              <a:t> </a:t>
            </a:r>
            <a:r>
              <a:rPr lang="en-US" dirty="0" err="1"/>
              <a:t>nghệ</a:t>
            </a:r>
            <a:r>
              <a:rPr lang="en-US" dirty="0"/>
              <a:t> </a:t>
            </a:r>
            <a:r>
              <a:rPr lang="en-US" dirty="0" err="1"/>
              <a:t>hiện</a:t>
            </a:r>
            <a:r>
              <a:rPr lang="en-US" dirty="0"/>
              <a:t> </a:t>
            </a:r>
            <a:r>
              <a:rPr lang="en-US" dirty="0" err="1"/>
              <a:t>đại</a:t>
            </a:r>
            <a:r>
              <a:rPr lang="en-US" dirty="0"/>
              <a:t> </a:t>
            </a:r>
            <a:r>
              <a:rPr lang="en-US" dirty="0" err="1"/>
              <a:t>cũng</a:t>
            </a:r>
            <a:r>
              <a:rPr lang="en-US" dirty="0"/>
              <a:t> </a:t>
            </a:r>
            <a:r>
              <a:rPr lang="en-US" dirty="0" err="1"/>
              <a:t>có</a:t>
            </a:r>
            <a:r>
              <a:rPr lang="en-US" dirty="0"/>
              <a:t> </a:t>
            </a:r>
            <a:r>
              <a:rPr lang="en-US" dirty="0" err="1"/>
              <a:t>thể</a:t>
            </a:r>
            <a:r>
              <a:rPr lang="en-US" dirty="0"/>
              <a:t> </a:t>
            </a:r>
            <a:r>
              <a:rPr lang="en-US" dirty="0" err="1"/>
              <a:t>có</a:t>
            </a:r>
            <a:r>
              <a:rPr lang="en-US" dirty="0"/>
              <a:t> </a:t>
            </a:r>
            <a:r>
              <a:rPr lang="en-US" dirty="0" err="1"/>
              <a:t>những</a:t>
            </a:r>
            <a:r>
              <a:rPr lang="en-US" dirty="0"/>
              <a:t> </a:t>
            </a:r>
            <a:r>
              <a:rPr lang="en-US" dirty="0" err="1"/>
              <a:t>tác</a:t>
            </a:r>
            <a:r>
              <a:rPr lang="en-US" dirty="0"/>
              <a:t> </a:t>
            </a:r>
            <a:r>
              <a:rPr lang="en-US" dirty="0" err="1"/>
              <a:t>động</a:t>
            </a:r>
            <a:r>
              <a:rPr lang="en-US" dirty="0"/>
              <a:t> </a:t>
            </a:r>
            <a:r>
              <a:rPr lang="en-US" dirty="0" err="1"/>
              <a:t>tiêu</a:t>
            </a:r>
            <a:r>
              <a:rPr lang="en-US" dirty="0"/>
              <a:t> </a:t>
            </a:r>
            <a:r>
              <a:rPr lang="en-US" dirty="0" err="1"/>
              <a:t>cực</a:t>
            </a:r>
            <a:r>
              <a:rPr lang="en-US" dirty="0"/>
              <a:t> </a:t>
            </a:r>
            <a:r>
              <a:rPr lang="en-US" dirty="0" err="1"/>
              <a:t>như</a:t>
            </a:r>
            <a:r>
              <a:rPr lang="en-US" dirty="0"/>
              <a:t> </a:t>
            </a:r>
            <a:r>
              <a:rPr lang="en-US" dirty="0" err="1"/>
              <a:t>hạn</a:t>
            </a:r>
            <a:r>
              <a:rPr lang="en-US" dirty="0"/>
              <a:t> </a:t>
            </a:r>
            <a:r>
              <a:rPr lang="en-US" dirty="0" err="1"/>
              <a:t>chế</a:t>
            </a:r>
            <a:r>
              <a:rPr lang="en-US" dirty="0"/>
              <a:t> </a:t>
            </a:r>
            <a:r>
              <a:rPr lang="en-US" dirty="0" err="1"/>
              <a:t>tiếp</a:t>
            </a:r>
            <a:r>
              <a:rPr lang="en-US" dirty="0"/>
              <a:t> </a:t>
            </a:r>
            <a:r>
              <a:rPr lang="en-US" dirty="0" err="1"/>
              <a:t>xúc</a:t>
            </a:r>
            <a:r>
              <a:rPr lang="en-US" dirty="0"/>
              <a:t> </a:t>
            </a:r>
            <a:r>
              <a:rPr lang="en-US" dirty="0" err="1"/>
              <a:t>cá</a:t>
            </a:r>
            <a:r>
              <a:rPr lang="en-US" dirty="0"/>
              <a:t> </a:t>
            </a:r>
            <a:r>
              <a:rPr lang="en-US" dirty="0" err="1"/>
              <a:t>nhân</a:t>
            </a:r>
            <a:r>
              <a:rPr lang="en-US" dirty="0"/>
              <a:t> </a:t>
            </a:r>
            <a:r>
              <a:rPr lang="en-US" dirty="0" err="1"/>
              <a:t>và</a:t>
            </a:r>
            <a:r>
              <a:rPr lang="en-US" dirty="0"/>
              <a:t> </a:t>
            </a:r>
            <a:r>
              <a:rPr lang="en-US" dirty="0" err="1"/>
              <a:t>làm</a:t>
            </a:r>
            <a:r>
              <a:rPr lang="en-US" dirty="0"/>
              <a:t> </a:t>
            </a:r>
            <a:r>
              <a:rPr lang="en-US" dirty="0" err="1"/>
              <a:t>căng</a:t>
            </a:r>
            <a:r>
              <a:rPr lang="en-US" dirty="0"/>
              <a:t> </a:t>
            </a:r>
            <a:r>
              <a:rPr lang="en-US" dirty="0" err="1"/>
              <a:t>thẳng</a:t>
            </a:r>
            <a:r>
              <a:rPr lang="en-US" dirty="0"/>
              <a:t> </a:t>
            </a:r>
            <a:r>
              <a:rPr lang="en-US" dirty="0" err="1"/>
              <a:t>các</a:t>
            </a:r>
            <a:r>
              <a:rPr lang="en-US" dirty="0"/>
              <a:t> </a:t>
            </a:r>
            <a:r>
              <a:rPr lang="en-US" dirty="0" err="1"/>
              <a:t>mối</a:t>
            </a:r>
            <a:r>
              <a:rPr lang="en-US" dirty="0"/>
              <a:t> </a:t>
            </a:r>
            <a:r>
              <a:rPr lang="en-US" dirty="0" err="1"/>
              <a:t>quan</a:t>
            </a:r>
            <a:r>
              <a:rPr lang="en-US" dirty="0"/>
              <a:t> </a:t>
            </a:r>
            <a:r>
              <a:rPr lang="en-US" dirty="0" err="1"/>
              <a:t>hệ</a:t>
            </a:r>
            <a:r>
              <a:rPr lang="en-US" dirty="0"/>
              <a:t>.</a:t>
            </a:r>
          </a:p>
          <a:p>
            <a:endParaRPr lang="en-US" dirty="0"/>
          </a:p>
        </p:txBody>
      </p:sp>
      <p:sp>
        <p:nvSpPr>
          <p:cNvPr id="3" name="Oval 2"/>
          <p:cNvSpPr/>
          <p:nvPr/>
        </p:nvSpPr>
        <p:spPr>
          <a:xfrm>
            <a:off x="914400" y="609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99841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Effect transition="in" filter="fade">
                                      <p:cBhvr>
                                        <p:cTn id="7" dur="1000"/>
                                        <p:tgtEl>
                                          <p:spTgt spid="2">
                                            <p:txEl>
                                              <p:pRg st="6" end="6"/>
                                            </p:txEl>
                                          </p:spTgt>
                                        </p:tgtEl>
                                      </p:cBhvr>
                                    </p:animEffect>
                                    <p:anim calcmode="lin" valueType="num">
                                      <p:cBhvr>
                                        <p:cTn id="8"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6" end="6"/>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7" end="7"/>
                                            </p:txEl>
                                          </p:spTgt>
                                        </p:tgtEl>
                                        <p:attrNameLst>
                                          <p:attrName>style.visibility</p:attrName>
                                        </p:attrNameLst>
                                      </p:cBhvr>
                                      <p:to>
                                        <p:strVal val="visible"/>
                                      </p:to>
                                    </p:set>
                                    <p:animEffect transition="in" filter="fade">
                                      <p:cBhvr>
                                        <p:cTn id="12" dur="1000"/>
                                        <p:tgtEl>
                                          <p:spTgt spid="2">
                                            <p:txEl>
                                              <p:pRg st="7" end="7"/>
                                            </p:txEl>
                                          </p:spTgt>
                                        </p:tgtEl>
                                      </p:cBhvr>
                                    </p:animEffect>
                                    <p:anim calcmode="lin" valueType="num">
                                      <p:cBhvr>
                                        <p:cTn id="13"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7" end="7"/>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8" end="8"/>
                                            </p:txEl>
                                          </p:spTgt>
                                        </p:tgtEl>
                                        <p:attrNameLst>
                                          <p:attrName>style.visibility</p:attrName>
                                        </p:attrNameLst>
                                      </p:cBhvr>
                                      <p:to>
                                        <p:strVal val="visible"/>
                                      </p:to>
                                    </p:set>
                                    <p:animEffect transition="in" filter="fade">
                                      <p:cBhvr>
                                        <p:cTn id="17" dur="1000"/>
                                        <p:tgtEl>
                                          <p:spTgt spid="2">
                                            <p:txEl>
                                              <p:pRg st="8" end="8"/>
                                            </p:txEl>
                                          </p:spTgt>
                                        </p:tgtEl>
                                      </p:cBhvr>
                                    </p:animEffect>
                                    <p:anim calcmode="lin" valueType="num">
                                      <p:cBhvr>
                                        <p:cTn id="18"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8" end="8"/>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9" end="9"/>
                                            </p:txEl>
                                          </p:spTgt>
                                        </p:tgtEl>
                                        <p:attrNameLst>
                                          <p:attrName>style.visibility</p:attrName>
                                        </p:attrNameLst>
                                      </p:cBhvr>
                                      <p:to>
                                        <p:strVal val="visible"/>
                                      </p:to>
                                    </p:set>
                                    <p:animEffect transition="in" filter="fade">
                                      <p:cBhvr>
                                        <p:cTn id="22" dur="1000"/>
                                        <p:tgtEl>
                                          <p:spTgt spid="2">
                                            <p:txEl>
                                              <p:pRg st="9" end="9"/>
                                            </p:txEl>
                                          </p:spTgt>
                                        </p:tgtEl>
                                      </p:cBhvr>
                                    </p:animEffect>
                                    <p:anim calcmode="lin" valueType="num">
                                      <p:cBhvr>
                                        <p:cTn id="23"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9" end="9"/>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animEffect transition="in" filter="fade">
                                      <p:cBhvr>
                                        <p:cTn id="27" dur="1000"/>
                                        <p:tgtEl>
                                          <p:spTgt spid="2">
                                            <p:txEl>
                                              <p:pRg st="10" end="10"/>
                                            </p:txEl>
                                          </p:spTgt>
                                        </p:tgtEl>
                                      </p:cBhvr>
                                    </p:animEffect>
                                    <p:anim calcmode="lin" valueType="num">
                                      <p:cBhvr>
                                        <p:cTn id="28"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10" end="10"/>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11" end="11"/>
                                            </p:txEl>
                                          </p:spTgt>
                                        </p:tgtEl>
                                        <p:attrNameLst>
                                          <p:attrName>style.visibility</p:attrName>
                                        </p:attrNameLst>
                                      </p:cBhvr>
                                      <p:to>
                                        <p:strVal val="visible"/>
                                      </p:to>
                                    </p:set>
                                    <p:animEffect transition="in" filter="fade">
                                      <p:cBhvr>
                                        <p:cTn id="32" dur="1000"/>
                                        <p:tgtEl>
                                          <p:spTgt spid="2">
                                            <p:txEl>
                                              <p:pRg st="11" end="11"/>
                                            </p:txEl>
                                          </p:spTgt>
                                        </p:tgtEl>
                                      </p:cBhvr>
                                    </p:animEffect>
                                    <p:anim calcmode="lin" valueType="num">
                                      <p:cBhvr>
                                        <p:cTn id="33" dur="1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11" end="11"/>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2">
                                            <p:txEl>
                                              <p:pRg st="12" end="12"/>
                                            </p:txEl>
                                          </p:spTgt>
                                        </p:tgtEl>
                                        <p:attrNameLst>
                                          <p:attrName>style.visibility</p:attrName>
                                        </p:attrNameLst>
                                      </p:cBhvr>
                                      <p:to>
                                        <p:strVal val="visible"/>
                                      </p:to>
                                    </p:set>
                                    <p:animEffect transition="in" filter="fade">
                                      <p:cBhvr>
                                        <p:cTn id="37" dur="1000"/>
                                        <p:tgtEl>
                                          <p:spTgt spid="2">
                                            <p:txEl>
                                              <p:pRg st="12" end="12"/>
                                            </p:txEl>
                                          </p:spTgt>
                                        </p:tgtEl>
                                      </p:cBhvr>
                                    </p:animEffect>
                                    <p:anim calcmode="lin" valueType="num">
                                      <p:cBhvr>
                                        <p:cTn id="38" dur="10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12" end="12"/>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2">
                                            <p:txEl>
                                              <p:pRg st="13" end="13"/>
                                            </p:txEl>
                                          </p:spTgt>
                                        </p:tgtEl>
                                        <p:attrNameLst>
                                          <p:attrName>style.visibility</p:attrName>
                                        </p:attrNameLst>
                                      </p:cBhvr>
                                      <p:to>
                                        <p:strVal val="visible"/>
                                      </p:to>
                                    </p:set>
                                    <p:animEffect transition="in" filter="fade">
                                      <p:cBhvr>
                                        <p:cTn id="42" dur="1000"/>
                                        <p:tgtEl>
                                          <p:spTgt spid="2">
                                            <p:txEl>
                                              <p:pRg st="13" end="13"/>
                                            </p:txEl>
                                          </p:spTgt>
                                        </p:tgtEl>
                                      </p:cBhvr>
                                    </p:animEffect>
                                    <p:anim calcmode="lin" valueType="num">
                                      <p:cBhvr>
                                        <p:cTn id="43" dur="1000" fill="hold"/>
                                        <p:tgtEl>
                                          <p:spTgt spid="2">
                                            <p:txEl>
                                              <p:pRg st="13" end="13"/>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3"/>
                                        </p:tgtEl>
                                        <p:attrNameLst>
                                          <p:attrName>style.visibility</p:attrName>
                                        </p:attrNameLst>
                                      </p:cBhvr>
                                      <p:to>
                                        <p:strVal val="visible"/>
                                      </p:to>
                                    </p:set>
                                    <p:animEffect transition="in" filter="wipe(down)">
                                      <p:cBhvr>
                                        <p:cTn id="4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763000" cy="6740307"/>
          </a:xfrm>
          <a:prstGeom prst="rect">
            <a:avLst/>
          </a:prstGeom>
          <a:noFill/>
        </p:spPr>
        <p:txBody>
          <a:bodyPr wrap="square" rtlCol="0">
            <a:spAutoFit/>
          </a:bodyPr>
          <a:lstStyle/>
          <a:p>
            <a:r>
              <a:rPr lang="en-US" sz="2400" b="1" dirty="0"/>
              <a:t>Question 45</a:t>
            </a:r>
            <a:r>
              <a:rPr lang="en-US" sz="2400" dirty="0"/>
              <a:t>. The word “</a:t>
            </a:r>
            <a:r>
              <a:rPr lang="en-US" sz="2400" b="1" dirty="0"/>
              <a:t>straining</a:t>
            </a:r>
            <a:r>
              <a:rPr lang="en-US" sz="2400" dirty="0"/>
              <a:t>” in the first paragraph mostly means ________.</a:t>
            </a:r>
          </a:p>
          <a:p>
            <a:r>
              <a:rPr lang="en-US" sz="2400" dirty="0"/>
              <a:t>	</a:t>
            </a:r>
            <a:r>
              <a:rPr lang="en-US" sz="2400" b="1" dirty="0"/>
              <a:t>A</a:t>
            </a:r>
            <a:r>
              <a:rPr lang="en-US" sz="2400" dirty="0"/>
              <a:t>. connecting	</a:t>
            </a:r>
            <a:r>
              <a:rPr lang="en-US" sz="2400" dirty="0" smtClean="0"/>
              <a:t>	</a:t>
            </a:r>
            <a:r>
              <a:rPr lang="en-US" sz="2400" b="1" dirty="0" smtClean="0"/>
              <a:t>B</a:t>
            </a:r>
            <a:r>
              <a:rPr lang="en-US" sz="2400" dirty="0"/>
              <a:t>. healing	</a:t>
            </a:r>
            <a:endParaRPr lang="en-US" sz="2400" dirty="0" smtClean="0"/>
          </a:p>
          <a:p>
            <a:r>
              <a:rPr lang="en-US" sz="2400" b="1" dirty="0"/>
              <a:t>	</a:t>
            </a:r>
            <a:r>
              <a:rPr lang="en-US" sz="2400" b="1" dirty="0" smtClean="0"/>
              <a:t>C</a:t>
            </a:r>
            <a:r>
              <a:rPr lang="en-US" sz="2400" dirty="0"/>
              <a:t>. breaking down	</a:t>
            </a:r>
            <a:r>
              <a:rPr lang="en-US" sz="2400" b="1" dirty="0"/>
              <a:t>D</a:t>
            </a:r>
            <a:r>
              <a:rPr lang="en-US" sz="2400" dirty="0"/>
              <a:t>. experiencing pressure</a:t>
            </a:r>
          </a:p>
          <a:p>
            <a:endParaRPr lang="en-US" sz="2400" b="1" dirty="0" smtClean="0"/>
          </a:p>
          <a:p>
            <a:r>
              <a:rPr lang="vi-VN" sz="2400" dirty="0" smtClean="0"/>
              <a:t>Kiến </a:t>
            </a:r>
            <a:r>
              <a:rPr lang="vi-VN" sz="2400" dirty="0"/>
              <a:t>thức: </a:t>
            </a:r>
            <a:r>
              <a:rPr lang="en-US" sz="2400" dirty="0" err="1"/>
              <a:t>Đọc</a:t>
            </a:r>
            <a:r>
              <a:rPr lang="en-US" sz="2400" dirty="0"/>
              <a:t> </a:t>
            </a:r>
            <a:r>
              <a:rPr lang="en-US" sz="2400" dirty="0" err="1"/>
              <a:t>hiểu</a:t>
            </a:r>
            <a:endParaRPr lang="en-US" sz="2400" dirty="0"/>
          </a:p>
          <a:p>
            <a:r>
              <a:rPr lang="vi-VN" sz="2400" dirty="0"/>
              <a:t>Giải thích: </a:t>
            </a:r>
            <a:r>
              <a:rPr lang="en-US" sz="2400" dirty="0" err="1"/>
              <a:t>Từ</a:t>
            </a:r>
            <a:r>
              <a:rPr lang="en-US" sz="2400" dirty="0"/>
              <a:t> “straining” </a:t>
            </a:r>
            <a:r>
              <a:rPr lang="en-US" sz="2400" dirty="0" err="1"/>
              <a:t>trong</a:t>
            </a:r>
            <a:r>
              <a:rPr lang="en-US" sz="2400" dirty="0"/>
              <a:t> </a:t>
            </a:r>
            <a:r>
              <a:rPr lang="en-US" sz="2400" dirty="0" err="1"/>
              <a:t>đoạn</a:t>
            </a:r>
            <a:r>
              <a:rPr lang="en-US" sz="2400" dirty="0"/>
              <a:t> 1 </a:t>
            </a:r>
            <a:r>
              <a:rPr lang="en-US" sz="2400" dirty="0" err="1"/>
              <a:t>có</a:t>
            </a:r>
            <a:r>
              <a:rPr lang="en-US" sz="2400" dirty="0"/>
              <a:t> </a:t>
            </a:r>
            <a:r>
              <a:rPr lang="en-US" sz="2400" dirty="0" err="1"/>
              <a:t>nghĩa</a:t>
            </a:r>
            <a:r>
              <a:rPr lang="en-US" sz="2400" dirty="0"/>
              <a:t> </a:t>
            </a:r>
            <a:r>
              <a:rPr lang="en-US" sz="2400" dirty="0" err="1"/>
              <a:t>là</a:t>
            </a:r>
            <a:r>
              <a:rPr lang="en-US" sz="2400" dirty="0"/>
              <a:t> ________.</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	A. </a:t>
            </a:r>
            <a:r>
              <a:rPr lang="en-US" sz="2400" dirty="0" err="1"/>
              <a:t>kết</a:t>
            </a:r>
            <a:r>
              <a:rPr lang="en-US" sz="2400" dirty="0"/>
              <a:t> </a:t>
            </a:r>
            <a:r>
              <a:rPr lang="en-US" sz="2400" dirty="0" err="1"/>
              <a:t>nối</a:t>
            </a:r>
            <a:r>
              <a:rPr lang="en-US" sz="2400" dirty="0"/>
              <a:t>	B. </a:t>
            </a:r>
            <a:r>
              <a:rPr lang="en-US" sz="2400" dirty="0" err="1"/>
              <a:t>hàn</a:t>
            </a:r>
            <a:r>
              <a:rPr lang="en-US" sz="2400" dirty="0"/>
              <a:t> </a:t>
            </a:r>
            <a:r>
              <a:rPr lang="en-US" sz="2400" dirty="0" err="1"/>
              <a:t>gắn</a:t>
            </a:r>
            <a:r>
              <a:rPr lang="en-US" sz="2400" dirty="0"/>
              <a:t> </a:t>
            </a:r>
          </a:p>
          <a:p>
            <a:r>
              <a:rPr lang="en-US" sz="2400" dirty="0"/>
              <a:t>	C. </a:t>
            </a:r>
            <a:r>
              <a:rPr lang="en-US" sz="2400" dirty="0" err="1"/>
              <a:t>phá</a:t>
            </a:r>
            <a:r>
              <a:rPr lang="en-US" sz="2400" dirty="0"/>
              <a:t> </a:t>
            </a:r>
            <a:r>
              <a:rPr lang="en-US" sz="2400" dirty="0" err="1"/>
              <a:t>vỡ</a:t>
            </a:r>
            <a:r>
              <a:rPr lang="en-US" sz="2400" dirty="0"/>
              <a:t> 	D. </a:t>
            </a:r>
            <a:r>
              <a:rPr lang="en-US" sz="2400" dirty="0" err="1"/>
              <a:t>làm</a:t>
            </a:r>
            <a:r>
              <a:rPr lang="en-US" sz="2400" dirty="0"/>
              <a:t> </a:t>
            </a:r>
            <a:r>
              <a:rPr lang="en-US" sz="2400" dirty="0" err="1"/>
              <a:t>căng</a:t>
            </a:r>
            <a:r>
              <a:rPr lang="en-US" sz="2400" dirty="0"/>
              <a:t> </a:t>
            </a:r>
            <a:r>
              <a:rPr lang="en-US" sz="2400" dirty="0" err="1"/>
              <a:t>thẳng</a:t>
            </a:r>
            <a:r>
              <a:rPr lang="en-US" sz="2400" dirty="0"/>
              <a:t>, </a:t>
            </a:r>
            <a:r>
              <a:rPr lang="en-US" sz="2400" dirty="0" err="1"/>
              <a:t>áp</a:t>
            </a:r>
            <a:r>
              <a:rPr lang="en-US" sz="2400" dirty="0"/>
              <a:t> </a:t>
            </a:r>
            <a:r>
              <a:rPr lang="en-US" sz="2400" dirty="0" err="1"/>
              <a:t>lực</a:t>
            </a:r>
            <a:endParaRPr lang="en-US" sz="2400" dirty="0"/>
          </a:p>
          <a:p>
            <a:r>
              <a:rPr lang="en-US" sz="2400" dirty="0" err="1"/>
              <a:t>Từ</a:t>
            </a:r>
            <a:r>
              <a:rPr lang="en-US" sz="2400" dirty="0"/>
              <a:t> </a:t>
            </a:r>
            <a:r>
              <a:rPr lang="en-US" sz="2400" dirty="0" err="1"/>
              <a:t>đồng</a:t>
            </a:r>
            <a:r>
              <a:rPr lang="en-US" sz="2400" dirty="0"/>
              <a:t> </a:t>
            </a:r>
            <a:r>
              <a:rPr lang="en-US" sz="2400" dirty="0" err="1"/>
              <a:t>nghĩa</a:t>
            </a:r>
            <a:r>
              <a:rPr lang="en-US" sz="2400" dirty="0"/>
              <a:t>: strain (</a:t>
            </a:r>
            <a:r>
              <a:rPr lang="en-US" sz="2400" dirty="0" err="1"/>
              <a:t>kéo</a:t>
            </a:r>
            <a:r>
              <a:rPr lang="en-US" sz="2400" dirty="0"/>
              <a:t> </a:t>
            </a:r>
            <a:r>
              <a:rPr lang="en-US" sz="2400" dirty="0" err="1"/>
              <a:t>căng</a:t>
            </a:r>
            <a:r>
              <a:rPr lang="en-US" sz="2400" dirty="0"/>
              <a:t>, </a:t>
            </a:r>
            <a:r>
              <a:rPr lang="en-US" sz="2400" dirty="0" err="1"/>
              <a:t>làm</a:t>
            </a:r>
            <a:r>
              <a:rPr lang="en-US" sz="2400" dirty="0"/>
              <a:t> </a:t>
            </a:r>
            <a:r>
              <a:rPr lang="en-US" sz="2400" dirty="0" err="1"/>
              <a:t>căng</a:t>
            </a:r>
            <a:r>
              <a:rPr lang="en-US" sz="2400" dirty="0"/>
              <a:t> </a:t>
            </a:r>
            <a:r>
              <a:rPr lang="en-US" sz="2400" dirty="0" err="1"/>
              <a:t>thẳng</a:t>
            </a:r>
            <a:r>
              <a:rPr lang="en-US" sz="2400" dirty="0"/>
              <a:t>) = experience pressure</a:t>
            </a:r>
          </a:p>
          <a:p>
            <a:r>
              <a:rPr lang="en-US" sz="2400" dirty="0" err="1"/>
              <a:t>Thông</a:t>
            </a:r>
            <a:r>
              <a:rPr lang="en-US" sz="2400" dirty="0"/>
              <a:t> tin: However, modern technologies can also have negative effects such as limiting personal contact and straining relationships.</a:t>
            </a:r>
          </a:p>
          <a:p>
            <a:r>
              <a:rPr lang="en-US" sz="2400" dirty="0" err="1"/>
              <a:t>Tạm</a:t>
            </a:r>
            <a:r>
              <a:rPr lang="en-US" sz="2400" dirty="0"/>
              <a:t> </a:t>
            </a:r>
            <a:r>
              <a:rPr lang="en-US" sz="2400" dirty="0" err="1"/>
              <a:t>dịch</a:t>
            </a:r>
            <a:r>
              <a:rPr lang="en-US" sz="2400" dirty="0"/>
              <a:t>: </a:t>
            </a:r>
            <a:r>
              <a:rPr lang="en-US" sz="2400" dirty="0" err="1"/>
              <a:t>Tuy</a:t>
            </a:r>
            <a:r>
              <a:rPr lang="en-US" sz="2400" dirty="0"/>
              <a:t> </a:t>
            </a:r>
            <a:r>
              <a:rPr lang="en-US" sz="2400" dirty="0" err="1"/>
              <a:t>nhiên</a:t>
            </a:r>
            <a:r>
              <a:rPr lang="en-US" sz="2400" dirty="0"/>
              <a:t>, </a:t>
            </a:r>
            <a:r>
              <a:rPr lang="en-US" sz="2400" dirty="0" err="1"/>
              <a:t>công</a:t>
            </a:r>
            <a:r>
              <a:rPr lang="en-US" sz="2400" dirty="0"/>
              <a:t> </a:t>
            </a:r>
            <a:r>
              <a:rPr lang="en-US" sz="2400" dirty="0" err="1"/>
              <a:t>nghệ</a:t>
            </a:r>
            <a:r>
              <a:rPr lang="en-US" sz="2400" dirty="0"/>
              <a:t> </a:t>
            </a:r>
            <a:r>
              <a:rPr lang="en-US" sz="2400" dirty="0" err="1"/>
              <a:t>hiện</a:t>
            </a:r>
            <a:r>
              <a:rPr lang="en-US" sz="2400" dirty="0"/>
              <a:t> </a:t>
            </a:r>
            <a:r>
              <a:rPr lang="en-US" sz="2400" dirty="0" err="1"/>
              <a:t>đại</a:t>
            </a:r>
            <a:r>
              <a:rPr lang="en-US" sz="2400" dirty="0"/>
              <a:t> </a:t>
            </a:r>
            <a:r>
              <a:rPr lang="en-US" sz="2400" dirty="0" err="1"/>
              <a:t>cũng</a:t>
            </a:r>
            <a:r>
              <a:rPr lang="en-US" sz="2400" dirty="0"/>
              <a:t> </a:t>
            </a:r>
            <a:r>
              <a:rPr lang="en-US" sz="2400" dirty="0" err="1"/>
              <a:t>có</a:t>
            </a:r>
            <a:r>
              <a:rPr lang="en-US" sz="2400" dirty="0"/>
              <a:t> </a:t>
            </a:r>
            <a:r>
              <a:rPr lang="en-US" sz="2400" dirty="0" err="1"/>
              <a:t>thể</a:t>
            </a:r>
            <a:r>
              <a:rPr lang="en-US" sz="2400" dirty="0"/>
              <a:t> </a:t>
            </a:r>
            <a:r>
              <a:rPr lang="en-US" sz="2400" dirty="0" err="1"/>
              <a:t>có</a:t>
            </a:r>
            <a:r>
              <a:rPr lang="en-US" sz="2400" dirty="0"/>
              <a:t> </a:t>
            </a:r>
            <a:r>
              <a:rPr lang="en-US" sz="2400" dirty="0" err="1"/>
              <a:t>những</a:t>
            </a:r>
            <a:r>
              <a:rPr lang="en-US" sz="2400" dirty="0"/>
              <a:t> </a:t>
            </a:r>
            <a:r>
              <a:rPr lang="en-US" sz="2400" dirty="0" err="1"/>
              <a:t>tác</a:t>
            </a:r>
            <a:r>
              <a:rPr lang="en-US" sz="2400" dirty="0"/>
              <a:t> </a:t>
            </a:r>
            <a:r>
              <a:rPr lang="en-US" sz="2400" dirty="0" err="1"/>
              <a:t>động</a:t>
            </a:r>
            <a:r>
              <a:rPr lang="en-US" sz="2400" dirty="0"/>
              <a:t> </a:t>
            </a:r>
            <a:r>
              <a:rPr lang="en-US" sz="2400" dirty="0" err="1"/>
              <a:t>tiêu</a:t>
            </a:r>
            <a:r>
              <a:rPr lang="en-US" sz="2400" dirty="0"/>
              <a:t> </a:t>
            </a:r>
            <a:r>
              <a:rPr lang="en-US" sz="2400" dirty="0" err="1"/>
              <a:t>cực</a:t>
            </a:r>
            <a:r>
              <a:rPr lang="en-US" sz="2400" dirty="0"/>
              <a:t> </a:t>
            </a:r>
            <a:r>
              <a:rPr lang="en-US" sz="2400" dirty="0" err="1"/>
              <a:t>như</a:t>
            </a:r>
            <a:r>
              <a:rPr lang="en-US" sz="2400" dirty="0"/>
              <a:t> </a:t>
            </a:r>
            <a:r>
              <a:rPr lang="en-US" sz="2400" dirty="0" err="1"/>
              <a:t>hạn</a:t>
            </a:r>
            <a:r>
              <a:rPr lang="en-US" sz="2400" dirty="0"/>
              <a:t> </a:t>
            </a:r>
            <a:r>
              <a:rPr lang="en-US" sz="2400" dirty="0" err="1"/>
              <a:t>chế</a:t>
            </a:r>
            <a:r>
              <a:rPr lang="en-US" sz="2400" dirty="0"/>
              <a:t> </a:t>
            </a:r>
            <a:r>
              <a:rPr lang="en-US" sz="2400" dirty="0" err="1"/>
              <a:t>tiếp</a:t>
            </a:r>
            <a:r>
              <a:rPr lang="en-US" sz="2400" dirty="0"/>
              <a:t> </a:t>
            </a:r>
            <a:r>
              <a:rPr lang="en-US" sz="2400" dirty="0" err="1"/>
              <a:t>xúc</a:t>
            </a:r>
            <a:r>
              <a:rPr lang="en-US" sz="2400" dirty="0"/>
              <a:t> </a:t>
            </a:r>
            <a:r>
              <a:rPr lang="en-US" sz="2400" dirty="0" err="1"/>
              <a:t>cá</a:t>
            </a:r>
            <a:r>
              <a:rPr lang="en-US" sz="2400" dirty="0"/>
              <a:t> </a:t>
            </a:r>
            <a:r>
              <a:rPr lang="en-US" sz="2400" dirty="0" err="1"/>
              <a:t>nhân</a:t>
            </a:r>
            <a:r>
              <a:rPr lang="en-US" sz="2400" dirty="0"/>
              <a:t> </a:t>
            </a:r>
            <a:r>
              <a:rPr lang="en-US" sz="2400" dirty="0" err="1"/>
              <a:t>và</a:t>
            </a:r>
            <a:r>
              <a:rPr lang="en-US" sz="2400" dirty="0"/>
              <a:t> </a:t>
            </a:r>
            <a:r>
              <a:rPr lang="en-US" sz="2400" dirty="0" err="1"/>
              <a:t>làm</a:t>
            </a:r>
            <a:r>
              <a:rPr lang="en-US" sz="2400" dirty="0"/>
              <a:t> </a:t>
            </a:r>
            <a:r>
              <a:rPr lang="en-US" sz="2400" dirty="0" err="1"/>
              <a:t>căng</a:t>
            </a:r>
            <a:r>
              <a:rPr lang="en-US" sz="2400" dirty="0"/>
              <a:t> </a:t>
            </a:r>
            <a:r>
              <a:rPr lang="en-US" sz="2400" dirty="0" err="1"/>
              <a:t>thẳng</a:t>
            </a:r>
            <a:r>
              <a:rPr lang="en-US" sz="2400" dirty="0"/>
              <a:t> </a:t>
            </a:r>
            <a:r>
              <a:rPr lang="en-US" sz="2400" dirty="0" err="1"/>
              <a:t>các</a:t>
            </a:r>
            <a:r>
              <a:rPr lang="en-US" sz="2400" dirty="0"/>
              <a:t> </a:t>
            </a:r>
            <a:r>
              <a:rPr lang="en-US" sz="2400" dirty="0" err="1"/>
              <a:t>mối</a:t>
            </a:r>
            <a:r>
              <a:rPr lang="en-US" sz="2400" dirty="0"/>
              <a:t> </a:t>
            </a:r>
            <a:r>
              <a:rPr lang="en-US" sz="2400" dirty="0" err="1"/>
              <a:t>quan</a:t>
            </a:r>
            <a:r>
              <a:rPr lang="en-US" sz="2400" dirty="0"/>
              <a:t> </a:t>
            </a:r>
            <a:r>
              <a:rPr lang="en-US" sz="2400" dirty="0" err="1"/>
              <a:t>hệ</a:t>
            </a:r>
            <a:r>
              <a:rPr lang="en-US" sz="2400" dirty="0"/>
              <a:t>.</a:t>
            </a:r>
          </a:p>
          <a:p>
            <a:endParaRPr lang="en-US" sz="2400" dirty="0"/>
          </a:p>
        </p:txBody>
      </p:sp>
      <p:sp>
        <p:nvSpPr>
          <p:cNvPr id="2" name="Oval 1"/>
          <p:cNvSpPr/>
          <p:nvPr/>
        </p:nvSpPr>
        <p:spPr>
          <a:xfrm>
            <a:off x="3733800" y="1371600"/>
            <a:ext cx="5334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32870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barn(inVertical)">
                                      <p:cBhvr>
                                        <p:cTn id="7" dur="500"/>
                                        <p:tgtEl>
                                          <p:spTgt spid="4">
                                            <p:txEl>
                                              <p:pRg st="4" end="4"/>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4">
                                            <p:txEl>
                                              <p:pRg st="5" end="5"/>
                                            </p:txEl>
                                          </p:spTgt>
                                        </p:tgtEl>
                                        <p:attrNameLst>
                                          <p:attrName>style.visibility</p:attrName>
                                        </p:attrNameLst>
                                      </p:cBhvr>
                                      <p:to>
                                        <p:strVal val="visible"/>
                                      </p:to>
                                    </p:set>
                                    <p:animEffect transition="in" filter="barn(inVertical)">
                                      <p:cBhvr>
                                        <p:cTn id="10" dur="500"/>
                                        <p:tgtEl>
                                          <p:spTgt spid="4">
                                            <p:txEl>
                                              <p:pRg st="5" end="5"/>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4">
                                            <p:txEl>
                                              <p:pRg st="6" end="6"/>
                                            </p:txEl>
                                          </p:spTgt>
                                        </p:tgtEl>
                                        <p:attrNameLst>
                                          <p:attrName>style.visibility</p:attrName>
                                        </p:attrNameLst>
                                      </p:cBhvr>
                                      <p:to>
                                        <p:strVal val="visible"/>
                                      </p:to>
                                    </p:set>
                                    <p:animEffect transition="in" filter="barn(inVertical)">
                                      <p:cBhvr>
                                        <p:cTn id="13" dur="500"/>
                                        <p:tgtEl>
                                          <p:spTgt spid="4">
                                            <p:txEl>
                                              <p:pRg st="6" end="6"/>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4">
                                            <p:txEl>
                                              <p:pRg st="7" end="7"/>
                                            </p:txEl>
                                          </p:spTgt>
                                        </p:tgtEl>
                                        <p:attrNameLst>
                                          <p:attrName>style.visibility</p:attrName>
                                        </p:attrNameLst>
                                      </p:cBhvr>
                                      <p:to>
                                        <p:strVal val="visible"/>
                                      </p:to>
                                    </p:set>
                                    <p:animEffect transition="in" filter="barn(inVertical)">
                                      <p:cBhvr>
                                        <p:cTn id="16" dur="500"/>
                                        <p:tgtEl>
                                          <p:spTgt spid="4">
                                            <p:txEl>
                                              <p:pRg st="7" end="7"/>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Effect transition="in" filter="barn(inVertical)">
                                      <p:cBhvr>
                                        <p:cTn id="19" dur="500"/>
                                        <p:tgtEl>
                                          <p:spTgt spid="4">
                                            <p:txEl>
                                              <p:pRg st="8" end="8"/>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4">
                                            <p:txEl>
                                              <p:pRg st="9" end="9"/>
                                            </p:txEl>
                                          </p:spTgt>
                                        </p:tgtEl>
                                        <p:attrNameLst>
                                          <p:attrName>style.visibility</p:attrName>
                                        </p:attrNameLst>
                                      </p:cBhvr>
                                      <p:to>
                                        <p:strVal val="visible"/>
                                      </p:to>
                                    </p:set>
                                    <p:animEffect transition="in" filter="barn(inVertical)">
                                      <p:cBhvr>
                                        <p:cTn id="22" dur="500"/>
                                        <p:tgtEl>
                                          <p:spTgt spid="4">
                                            <p:txEl>
                                              <p:pRg st="9" end="9"/>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4">
                                            <p:txEl>
                                              <p:pRg st="10" end="10"/>
                                            </p:txEl>
                                          </p:spTgt>
                                        </p:tgtEl>
                                        <p:attrNameLst>
                                          <p:attrName>style.visibility</p:attrName>
                                        </p:attrNameLst>
                                      </p:cBhvr>
                                      <p:to>
                                        <p:strVal val="visible"/>
                                      </p:to>
                                    </p:set>
                                    <p:animEffect transition="in" filter="barn(inVertical)">
                                      <p:cBhvr>
                                        <p:cTn id="25" dur="500"/>
                                        <p:tgtEl>
                                          <p:spTgt spid="4">
                                            <p:txEl>
                                              <p:pRg st="10" end="10"/>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4">
                                            <p:txEl>
                                              <p:pRg st="11" end="11"/>
                                            </p:txEl>
                                          </p:spTgt>
                                        </p:tgtEl>
                                        <p:attrNameLst>
                                          <p:attrName>style.visibility</p:attrName>
                                        </p:attrNameLst>
                                      </p:cBhvr>
                                      <p:to>
                                        <p:strVal val="visible"/>
                                      </p:to>
                                    </p:set>
                                    <p:animEffect transition="in" filter="barn(inVertical)">
                                      <p:cBhvr>
                                        <p:cTn id="28" dur="500"/>
                                        <p:tgtEl>
                                          <p:spTgt spid="4">
                                            <p:txEl>
                                              <p:pRg st="11" end="1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circle(in)">
                                      <p:cBhvr>
                                        <p:cTn id="33"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763000" cy="7848302"/>
          </a:xfrm>
          <a:prstGeom prst="rect">
            <a:avLst/>
          </a:prstGeom>
          <a:noFill/>
        </p:spPr>
        <p:txBody>
          <a:bodyPr wrap="square" rtlCol="0">
            <a:spAutoFit/>
          </a:bodyPr>
          <a:lstStyle/>
          <a:p>
            <a:r>
              <a:rPr lang="en-US" dirty="0"/>
              <a:t>members?</a:t>
            </a:r>
          </a:p>
          <a:p>
            <a:r>
              <a:rPr lang="en-US" dirty="0"/>
              <a:t>	</a:t>
            </a:r>
            <a:r>
              <a:rPr lang="en-US" b="1" dirty="0"/>
              <a:t>A</a:t>
            </a:r>
            <a:r>
              <a:rPr lang="en-US" dirty="0"/>
              <a:t>. Because people often take advantage of these technologies to work from home.</a:t>
            </a:r>
          </a:p>
          <a:p>
            <a:r>
              <a:rPr lang="en-US" dirty="0"/>
              <a:t>	</a:t>
            </a:r>
            <a:r>
              <a:rPr lang="en-US" b="1" dirty="0"/>
              <a:t>B</a:t>
            </a:r>
            <a:r>
              <a:rPr lang="en-US" dirty="0"/>
              <a:t>. Since parents spend so much time on TV and the Internet that they can’t take care of their children.</a:t>
            </a:r>
          </a:p>
          <a:p>
            <a:r>
              <a:rPr lang="en-US" dirty="0"/>
              <a:t>	</a:t>
            </a:r>
            <a:r>
              <a:rPr lang="en-US" b="1" dirty="0"/>
              <a:t>C</a:t>
            </a:r>
            <a:r>
              <a:rPr lang="en-US" dirty="0"/>
              <a:t>. As the pressure of work in modern time is too heavy for parents to solve at the workplace.</a:t>
            </a:r>
          </a:p>
          <a:p>
            <a:r>
              <a:rPr lang="en-US" dirty="0"/>
              <a:t>	</a:t>
            </a:r>
            <a:r>
              <a:rPr lang="en-US" b="1" dirty="0"/>
              <a:t>D</a:t>
            </a:r>
            <a:r>
              <a:rPr lang="en-US" dirty="0"/>
              <a:t>. Because people prefer spending time on the Internet to talking with each other.</a:t>
            </a:r>
          </a:p>
          <a:p>
            <a:r>
              <a:rPr lang="en-US" dirty="0" err="1" smtClean="0"/>
              <a:t>Kiến</a:t>
            </a:r>
            <a:r>
              <a:rPr lang="en-US" dirty="0" smtClean="0"/>
              <a:t> </a:t>
            </a:r>
            <a:r>
              <a:rPr lang="en-US" dirty="0" err="1"/>
              <a:t>thức</a:t>
            </a:r>
            <a:r>
              <a:rPr lang="en-US" dirty="0"/>
              <a:t>: </a:t>
            </a:r>
            <a:r>
              <a:rPr lang="en-US" dirty="0" err="1"/>
              <a:t>Đọc</a:t>
            </a:r>
            <a:r>
              <a:rPr lang="en-US" dirty="0"/>
              <a:t> </a:t>
            </a:r>
            <a:r>
              <a:rPr lang="en-US" dirty="0" err="1"/>
              <a:t>hiểu</a:t>
            </a:r>
            <a:endParaRPr lang="en-US" dirty="0"/>
          </a:p>
          <a:p>
            <a:r>
              <a:rPr lang="en-US" dirty="0" err="1"/>
              <a:t>Giải</a:t>
            </a:r>
            <a:r>
              <a:rPr lang="en-US" dirty="0"/>
              <a:t> </a:t>
            </a:r>
            <a:r>
              <a:rPr lang="en-US" dirty="0" err="1"/>
              <a:t>thích</a:t>
            </a:r>
            <a:r>
              <a:rPr lang="en-US" dirty="0"/>
              <a:t>: Theo </a:t>
            </a:r>
            <a:r>
              <a:rPr lang="en-US" dirty="0" err="1"/>
              <a:t>đoạn</a:t>
            </a:r>
            <a:r>
              <a:rPr lang="en-US" dirty="0"/>
              <a:t> 2, </a:t>
            </a:r>
            <a:r>
              <a:rPr lang="en-US" dirty="0" err="1"/>
              <a:t>tại</a:t>
            </a:r>
            <a:r>
              <a:rPr lang="en-US" dirty="0"/>
              <a:t> </a:t>
            </a:r>
            <a:r>
              <a:rPr lang="en-US" dirty="0" err="1"/>
              <a:t>sao</a:t>
            </a:r>
            <a:r>
              <a:rPr lang="en-US" dirty="0"/>
              <a:t> </a:t>
            </a:r>
            <a:r>
              <a:rPr lang="en-US" dirty="0" err="1"/>
              <a:t>công</a:t>
            </a:r>
            <a:r>
              <a:rPr lang="en-US" dirty="0"/>
              <a:t> </a:t>
            </a:r>
            <a:r>
              <a:rPr lang="en-US" dirty="0" err="1"/>
              <a:t>nghệ</a:t>
            </a:r>
            <a:r>
              <a:rPr lang="en-US" dirty="0"/>
              <a:t> </a:t>
            </a:r>
            <a:r>
              <a:rPr lang="en-US" dirty="0" err="1"/>
              <a:t>hiện</a:t>
            </a:r>
            <a:r>
              <a:rPr lang="en-US" dirty="0"/>
              <a:t> </a:t>
            </a:r>
            <a:r>
              <a:rPr lang="en-US" dirty="0" err="1"/>
              <a:t>đại</a:t>
            </a:r>
            <a:r>
              <a:rPr lang="en-US" dirty="0"/>
              <a:t> </a:t>
            </a:r>
            <a:r>
              <a:rPr lang="en-US" dirty="0" err="1"/>
              <a:t>lại</a:t>
            </a:r>
            <a:r>
              <a:rPr lang="en-US" dirty="0"/>
              <a:t> </a:t>
            </a:r>
            <a:r>
              <a:rPr lang="en-US" dirty="0" err="1"/>
              <a:t>gây</a:t>
            </a:r>
            <a:r>
              <a:rPr lang="en-US" dirty="0"/>
              <a:t> </a:t>
            </a:r>
            <a:r>
              <a:rPr lang="en-US" dirty="0" err="1"/>
              <a:t>ra</a:t>
            </a:r>
            <a:r>
              <a:rPr lang="en-US" dirty="0"/>
              <a:t> </a:t>
            </a:r>
            <a:r>
              <a:rPr lang="en-US" dirty="0" err="1"/>
              <a:t>các</a:t>
            </a:r>
            <a:r>
              <a:rPr lang="en-US" dirty="0"/>
              <a:t> </a:t>
            </a:r>
            <a:r>
              <a:rPr lang="en-US" dirty="0" err="1"/>
              <a:t>mâu</a:t>
            </a:r>
            <a:r>
              <a:rPr lang="en-US" dirty="0"/>
              <a:t> </a:t>
            </a:r>
            <a:r>
              <a:rPr lang="en-US" dirty="0" err="1"/>
              <a:t>thuẫn</a:t>
            </a:r>
            <a:r>
              <a:rPr lang="en-US" dirty="0"/>
              <a:t> </a:t>
            </a:r>
            <a:r>
              <a:rPr lang="en-US" dirty="0" err="1"/>
              <a:t>giữa</a:t>
            </a:r>
            <a:r>
              <a:rPr lang="en-US" dirty="0"/>
              <a:t> </a:t>
            </a:r>
            <a:r>
              <a:rPr lang="en-US" dirty="0" err="1"/>
              <a:t>các</a:t>
            </a:r>
            <a:r>
              <a:rPr lang="en-US" dirty="0"/>
              <a:t> </a:t>
            </a:r>
            <a:r>
              <a:rPr lang="en-US" dirty="0" err="1"/>
              <a:t>thành</a:t>
            </a:r>
            <a:r>
              <a:rPr lang="en-US" dirty="0"/>
              <a:t> </a:t>
            </a:r>
            <a:r>
              <a:rPr lang="en-US" dirty="0" err="1"/>
              <a:t>viên</a:t>
            </a:r>
            <a:r>
              <a:rPr lang="en-US" dirty="0"/>
              <a:t> </a:t>
            </a:r>
            <a:r>
              <a:rPr lang="en-US" dirty="0" err="1"/>
              <a:t>trong</a:t>
            </a:r>
            <a:r>
              <a:rPr lang="en-US" dirty="0"/>
              <a:t> </a:t>
            </a:r>
            <a:r>
              <a:rPr lang="en-US" dirty="0" err="1"/>
              <a:t>gia</a:t>
            </a:r>
            <a:r>
              <a:rPr lang="en-US" dirty="0"/>
              <a:t> </a:t>
            </a:r>
            <a:r>
              <a:rPr lang="en-US" dirty="0" err="1"/>
              <a:t>đình</a:t>
            </a:r>
            <a:r>
              <a:rPr lang="en-US" dirty="0"/>
              <a:t>?</a:t>
            </a:r>
          </a:p>
          <a:p>
            <a:r>
              <a:rPr lang="en-US" dirty="0" err="1"/>
              <a:t>Xét</a:t>
            </a:r>
            <a:r>
              <a:rPr lang="en-US" dirty="0"/>
              <a:t> </a:t>
            </a:r>
            <a:r>
              <a:rPr lang="en-US" dirty="0" err="1"/>
              <a:t>các</a:t>
            </a:r>
            <a:r>
              <a:rPr lang="en-US" dirty="0"/>
              <a:t> </a:t>
            </a:r>
            <a:r>
              <a:rPr lang="en-US" dirty="0" err="1"/>
              <a:t>đáp</a:t>
            </a:r>
            <a:r>
              <a:rPr lang="en-US" dirty="0"/>
              <a:t> </a:t>
            </a:r>
            <a:r>
              <a:rPr lang="en-US" dirty="0" err="1"/>
              <a:t>án</a:t>
            </a:r>
            <a:r>
              <a:rPr lang="en-US" dirty="0"/>
              <a:t>:</a:t>
            </a:r>
          </a:p>
          <a:p>
            <a:r>
              <a:rPr lang="en-US" dirty="0"/>
              <a:t>A. </a:t>
            </a:r>
            <a:r>
              <a:rPr lang="en-US" dirty="0" err="1"/>
              <a:t>Bởi</a:t>
            </a:r>
            <a:r>
              <a:rPr lang="en-US" dirty="0"/>
              <a:t> </a:t>
            </a:r>
            <a:r>
              <a:rPr lang="en-US" dirty="0" err="1"/>
              <a:t>vì</a:t>
            </a:r>
            <a:r>
              <a:rPr lang="en-US" dirty="0"/>
              <a:t> </a:t>
            </a:r>
            <a:r>
              <a:rPr lang="en-US" dirty="0" err="1"/>
              <a:t>mọi</a:t>
            </a:r>
            <a:r>
              <a:rPr lang="en-US" dirty="0"/>
              <a:t> </a:t>
            </a:r>
            <a:r>
              <a:rPr lang="en-US" dirty="0" err="1"/>
              <a:t>người</a:t>
            </a:r>
            <a:r>
              <a:rPr lang="en-US" dirty="0"/>
              <a:t> </a:t>
            </a:r>
            <a:r>
              <a:rPr lang="en-US" dirty="0" err="1"/>
              <a:t>thường</a:t>
            </a:r>
            <a:r>
              <a:rPr lang="en-US" dirty="0"/>
              <a:t> </a:t>
            </a:r>
            <a:r>
              <a:rPr lang="en-US" dirty="0" err="1"/>
              <a:t>tận</a:t>
            </a:r>
            <a:r>
              <a:rPr lang="en-US" dirty="0"/>
              <a:t> </a:t>
            </a:r>
            <a:r>
              <a:rPr lang="en-US" dirty="0" err="1"/>
              <a:t>dụng</a:t>
            </a:r>
            <a:r>
              <a:rPr lang="en-US" dirty="0"/>
              <a:t> </a:t>
            </a:r>
            <a:r>
              <a:rPr lang="en-US" dirty="0" err="1"/>
              <a:t>những</a:t>
            </a:r>
            <a:r>
              <a:rPr lang="en-US" dirty="0"/>
              <a:t> </a:t>
            </a:r>
            <a:r>
              <a:rPr lang="en-US" dirty="0" err="1"/>
              <a:t>công</a:t>
            </a:r>
            <a:r>
              <a:rPr lang="en-US" dirty="0"/>
              <a:t> </a:t>
            </a:r>
            <a:r>
              <a:rPr lang="en-US" dirty="0" err="1"/>
              <a:t>nghệ</a:t>
            </a:r>
            <a:r>
              <a:rPr lang="en-US" dirty="0"/>
              <a:t> </a:t>
            </a:r>
            <a:r>
              <a:rPr lang="en-US" dirty="0" err="1"/>
              <a:t>này</a:t>
            </a:r>
            <a:r>
              <a:rPr lang="en-US" dirty="0"/>
              <a:t> </a:t>
            </a:r>
            <a:r>
              <a:rPr lang="en-US" dirty="0" err="1"/>
              <a:t>để</a:t>
            </a:r>
            <a:r>
              <a:rPr lang="en-US" dirty="0"/>
              <a:t> </a:t>
            </a:r>
            <a:r>
              <a:rPr lang="en-US" dirty="0" err="1"/>
              <a:t>giải</a:t>
            </a:r>
            <a:r>
              <a:rPr lang="en-US" dirty="0"/>
              <a:t> </a:t>
            </a:r>
            <a:r>
              <a:rPr lang="en-US" dirty="0" err="1"/>
              <a:t>quyết</a:t>
            </a:r>
            <a:r>
              <a:rPr lang="en-US" dirty="0"/>
              <a:t> </a:t>
            </a:r>
            <a:r>
              <a:rPr lang="en-US" dirty="0" err="1"/>
              <a:t>công</a:t>
            </a:r>
            <a:r>
              <a:rPr lang="en-US" dirty="0"/>
              <a:t> </a:t>
            </a:r>
            <a:r>
              <a:rPr lang="en-US" dirty="0" err="1"/>
              <a:t>việc</a:t>
            </a:r>
            <a:r>
              <a:rPr lang="en-US" dirty="0"/>
              <a:t> </a:t>
            </a:r>
            <a:r>
              <a:rPr lang="en-US" dirty="0" err="1"/>
              <a:t>tại</a:t>
            </a:r>
            <a:r>
              <a:rPr lang="en-US" dirty="0"/>
              <a:t> </a:t>
            </a:r>
            <a:r>
              <a:rPr lang="en-US" dirty="0" err="1"/>
              <a:t>nhà</a:t>
            </a:r>
            <a:r>
              <a:rPr lang="en-US" dirty="0"/>
              <a:t>.</a:t>
            </a:r>
          </a:p>
          <a:p>
            <a:r>
              <a:rPr lang="en-US" dirty="0"/>
              <a:t>B. </a:t>
            </a:r>
            <a:r>
              <a:rPr lang="en-US" dirty="0" err="1"/>
              <a:t>Bởi</a:t>
            </a:r>
            <a:r>
              <a:rPr lang="en-US" dirty="0"/>
              <a:t> </a:t>
            </a:r>
            <a:r>
              <a:rPr lang="en-US" dirty="0" err="1"/>
              <a:t>vì</a:t>
            </a:r>
            <a:r>
              <a:rPr lang="en-US" dirty="0"/>
              <a:t> cha </a:t>
            </a:r>
            <a:r>
              <a:rPr lang="en-US" dirty="0" err="1"/>
              <a:t>mẹ</a:t>
            </a:r>
            <a:r>
              <a:rPr lang="en-US" dirty="0"/>
              <a:t> </a:t>
            </a:r>
            <a:r>
              <a:rPr lang="en-US" dirty="0" err="1"/>
              <a:t>dành</a:t>
            </a:r>
            <a:r>
              <a:rPr lang="en-US" dirty="0"/>
              <a:t> </a:t>
            </a:r>
            <a:r>
              <a:rPr lang="en-US" dirty="0" err="1"/>
              <a:t>quá</a:t>
            </a:r>
            <a:r>
              <a:rPr lang="en-US" dirty="0"/>
              <a:t> </a:t>
            </a:r>
            <a:r>
              <a:rPr lang="en-US" dirty="0" err="1"/>
              <a:t>nhiều</a:t>
            </a:r>
            <a:r>
              <a:rPr lang="en-US" dirty="0"/>
              <a:t> </a:t>
            </a:r>
            <a:r>
              <a:rPr lang="en-US" dirty="0" err="1"/>
              <a:t>thời</a:t>
            </a:r>
            <a:r>
              <a:rPr lang="en-US" dirty="0"/>
              <a:t> </a:t>
            </a:r>
            <a:r>
              <a:rPr lang="en-US" dirty="0" err="1"/>
              <a:t>gian</a:t>
            </a:r>
            <a:r>
              <a:rPr lang="en-US" dirty="0"/>
              <a:t> </a:t>
            </a:r>
            <a:r>
              <a:rPr lang="en-US" dirty="0" err="1"/>
              <a:t>cho</a:t>
            </a:r>
            <a:r>
              <a:rPr lang="en-US" dirty="0"/>
              <a:t> TV </a:t>
            </a:r>
            <a:r>
              <a:rPr lang="en-US" dirty="0" err="1"/>
              <a:t>và</a:t>
            </a:r>
            <a:r>
              <a:rPr lang="en-US" dirty="0"/>
              <a:t> internet </a:t>
            </a:r>
            <a:r>
              <a:rPr lang="en-US" dirty="0" err="1"/>
              <a:t>đến</a:t>
            </a:r>
            <a:r>
              <a:rPr lang="en-US" dirty="0"/>
              <a:t> </a:t>
            </a:r>
            <a:r>
              <a:rPr lang="en-US" dirty="0" err="1"/>
              <a:t>nỗi</a:t>
            </a:r>
            <a:r>
              <a:rPr lang="en-US" dirty="0"/>
              <a:t> </a:t>
            </a:r>
            <a:r>
              <a:rPr lang="en-US" dirty="0" err="1"/>
              <a:t>họ</a:t>
            </a:r>
            <a:r>
              <a:rPr lang="en-US" dirty="0"/>
              <a:t> </a:t>
            </a:r>
            <a:r>
              <a:rPr lang="en-US" dirty="0" err="1"/>
              <a:t>không</a:t>
            </a:r>
            <a:r>
              <a:rPr lang="en-US" dirty="0"/>
              <a:t> </a:t>
            </a:r>
            <a:r>
              <a:rPr lang="en-US" dirty="0" err="1"/>
              <a:t>thể</a:t>
            </a:r>
            <a:r>
              <a:rPr lang="en-US" dirty="0"/>
              <a:t> </a:t>
            </a:r>
            <a:r>
              <a:rPr lang="en-US" dirty="0" err="1"/>
              <a:t>chăm</a:t>
            </a:r>
            <a:r>
              <a:rPr lang="en-US" dirty="0"/>
              <a:t> </a:t>
            </a:r>
            <a:r>
              <a:rPr lang="en-US" dirty="0" err="1"/>
              <a:t>sóc</a:t>
            </a:r>
            <a:r>
              <a:rPr lang="en-US" dirty="0"/>
              <a:t> con </a:t>
            </a:r>
            <a:r>
              <a:rPr lang="en-US" dirty="0" err="1"/>
              <a:t>cái</a:t>
            </a:r>
            <a:r>
              <a:rPr lang="en-US" dirty="0"/>
              <a:t>.</a:t>
            </a:r>
          </a:p>
          <a:p>
            <a:r>
              <a:rPr lang="en-US" dirty="0"/>
              <a:t>C. </a:t>
            </a:r>
            <a:r>
              <a:rPr lang="en-US" dirty="0" err="1"/>
              <a:t>Bởi</a:t>
            </a:r>
            <a:r>
              <a:rPr lang="en-US" dirty="0"/>
              <a:t> </a:t>
            </a:r>
            <a:r>
              <a:rPr lang="en-US" dirty="0" err="1"/>
              <a:t>vì</a:t>
            </a:r>
            <a:r>
              <a:rPr lang="en-US" dirty="0"/>
              <a:t> </a:t>
            </a:r>
            <a:r>
              <a:rPr lang="en-US" dirty="0" err="1"/>
              <a:t>áp</a:t>
            </a:r>
            <a:r>
              <a:rPr lang="en-US" dirty="0"/>
              <a:t> </a:t>
            </a:r>
            <a:r>
              <a:rPr lang="en-US" dirty="0" err="1"/>
              <a:t>lực</a:t>
            </a:r>
            <a:r>
              <a:rPr lang="en-US" dirty="0"/>
              <a:t> </a:t>
            </a:r>
            <a:r>
              <a:rPr lang="en-US" dirty="0" err="1"/>
              <a:t>của</a:t>
            </a:r>
            <a:r>
              <a:rPr lang="en-US" dirty="0"/>
              <a:t> </a:t>
            </a:r>
            <a:r>
              <a:rPr lang="en-US" dirty="0" err="1"/>
              <a:t>công</a:t>
            </a:r>
            <a:r>
              <a:rPr lang="en-US" dirty="0"/>
              <a:t> </a:t>
            </a:r>
            <a:r>
              <a:rPr lang="en-US" dirty="0" err="1"/>
              <a:t>việc</a:t>
            </a:r>
            <a:r>
              <a:rPr lang="en-US" dirty="0"/>
              <a:t> </a:t>
            </a:r>
            <a:r>
              <a:rPr lang="en-US" dirty="0" err="1"/>
              <a:t>trong</a:t>
            </a:r>
            <a:r>
              <a:rPr lang="en-US" dirty="0"/>
              <a:t> </a:t>
            </a:r>
            <a:r>
              <a:rPr lang="en-US" dirty="0" err="1"/>
              <a:t>thời</a:t>
            </a:r>
            <a:r>
              <a:rPr lang="en-US" dirty="0"/>
              <a:t> </a:t>
            </a:r>
            <a:r>
              <a:rPr lang="en-US" dirty="0" err="1"/>
              <a:t>hiện</a:t>
            </a:r>
            <a:r>
              <a:rPr lang="en-US" dirty="0"/>
              <a:t> </a:t>
            </a:r>
            <a:r>
              <a:rPr lang="en-US" dirty="0" err="1"/>
              <a:t>đại</a:t>
            </a:r>
            <a:r>
              <a:rPr lang="en-US" dirty="0"/>
              <a:t> </a:t>
            </a:r>
            <a:r>
              <a:rPr lang="en-US" dirty="0" err="1"/>
              <a:t>quá</a:t>
            </a:r>
            <a:r>
              <a:rPr lang="en-US" dirty="0"/>
              <a:t> </a:t>
            </a:r>
            <a:r>
              <a:rPr lang="en-US" dirty="0" err="1"/>
              <a:t>nặng</a:t>
            </a:r>
            <a:r>
              <a:rPr lang="en-US" dirty="0"/>
              <a:t> </a:t>
            </a:r>
            <a:r>
              <a:rPr lang="en-US" dirty="0" err="1"/>
              <a:t>nề</a:t>
            </a:r>
            <a:r>
              <a:rPr lang="en-US" dirty="0"/>
              <a:t> </a:t>
            </a:r>
            <a:r>
              <a:rPr lang="en-US" dirty="0" err="1"/>
              <a:t>để</a:t>
            </a:r>
            <a:r>
              <a:rPr lang="en-US" dirty="0"/>
              <a:t> </a:t>
            </a:r>
            <a:r>
              <a:rPr lang="en-US" dirty="0" err="1"/>
              <a:t>bố</a:t>
            </a:r>
            <a:r>
              <a:rPr lang="en-US" dirty="0"/>
              <a:t> </a:t>
            </a:r>
            <a:r>
              <a:rPr lang="en-US" dirty="0" err="1"/>
              <a:t>mẹ</a:t>
            </a:r>
            <a:r>
              <a:rPr lang="en-US" dirty="0"/>
              <a:t> </a:t>
            </a:r>
            <a:r>
              <a:rPr lang="en-US" dirty="0" err="1"/>
              <a:t>có</a:t>
            </a:r>
            <a:r>
              <a:rPr lang="en-US" dirty="0"/>
              <a:t> </a:t>
            </a:r>
            <a:r>
              <a:rPr lang="en-US" dirty="0" err="1"/>
              <a:t>thể</a:t>
            </a:r>
            <a:r>
              <a:rPr lang="en-US" dirty="0"/>
              <a:t> </a:t>
            </a:r>
            <a:r>
              <a:rPr lang="en-US" dirty="0" err="1"/>
              <a:t>giải</a:t>
            </a:r>
            <a:r>
              <a:rPr lang="en-US" dirty="0"/>
              <a:t> </a:t>
            </a:r>
            <a:r>
              <a:rPr lang="en-US" dirty="0" err="1"/>
              <a:t>quyết</a:t>
            </a:r>
            <a:r>
              <a:rPr lang="en-US" dirty="0"/>
              <a:t> </a:t>
            </a:r>
            <a:r>
              <a:rPr lang="en-US" dirty="0" err="1"/>
              <a:t>hết</a:t>
            </a:r>
            <a:r>
              <a:rPr lang="en-US" dirty="0"/>
              <a:t> </a:t>
            </a:r>
            <a:r>
              <a:rPr lang="en-US" dirty="0" err="1"/>
              <a:t>tại</a:t>
            </a:r>
            <a:r>
              <a:rPr lang="en-US" dirty="0"/>
              <a:t> </a:t>
            </a:r>
            <a:r>
              <a:rPr lang="en-US" dirty="0" err="1"/>
              <a:t>nơi</a:t>
            </a:r>
            <a:r>
              <a:rPr lang="en-US" dirty="0"/>
              <a:t> </a:t>
            </a:r>
            <a:r>
              <a:rPr lang="en-US" dirty="0" err="1"/>
              <a:t>làm</a:t>
            </a:r>
            <a:r>
              <a:rPr lang="en-US" dirty="0"/>
              <a:t> </a:t>
            </a:r>
            <a:r>
              <a:rPr lang="en-US" dirty="0" err="1"/>
              <a:t>việc</a:t>
            </a:r>
            <a:r>
              <a:rPr lang="en-US" dirty="0"/>
              <a:t>.</a:t>
            </a:r>
          </a:p>
          <a:p>
            <a:r>
              <a:rPr lang="en-US" dirty="0"/>
              <a:t>D. </a:t>
            </a:r>
            <a:r>
              <a:rPr lang="en-US" dirty="0" err="1"/>
              <a:t>Bởi</a:t>
            </a:r>
            <a:r>
              <a:rPr lang="en-US" dirty="0"/>
              <a:t> </a:t>
            </a:r>
            <a:r>
              <a:rPr lang="en-US" dirty="0" err="1"/>
              <a:t>vì</a:t>
            </a:r>
            <a:r>
              <a:rPr lang="en-US" dirty="0"/>
              <a:t> </a:t>
            </a:r>
            <a:r>
              <a:rPr lang="en-US" dirty="0" err="1"/>
              <a:t>mọi</a:t>
            </a:r>
            <a:r>
              <a:rPr lang="en-US" dirty="0"/>
              <a:t> </a:t>
            </a:r>
            <a:r>
              <a:rPr lang="en-US" dirty="0" err="1"/>
              <a:t>người</a:t>
            </a:r>
            <a:r>
              <a:rPr lang="en-US" dirty="0"/>
              <a:t> </a:t>
            </a:r>
            <a:r>
              <a:rPr lang="en-US" dirty="0" err="1"/>
              <a:t>thích</a:t>
            </a:r>
            <a:r>
              <a:rPr lang="en-US" dirty="0"/>
              <a:t> </a:t>
            </a:r>
            <a:r>
              <a:rPr lang="en-US" dirty="0" err="1"/>
              <a:t>sử</a:t>
            </a:r>
            <a:r>
              <a:rPr lang="en-US" dirty="0"/>
              <a:t> </a:t>
            </a:r>
            <a:r>
              <a:rPr lang="en-US" dirty="0" err="1"/>
              <a:t>dụng</a:t>
            </a:r>
            <a:r>
              <a:rPr lang="en-US" dirty="0"/>
              <a:t> internet </a:t>
            </a:r>
            <a:r>
              <a:rPr lang="en-US" dirty="0" err="1"/>
              <a:t>hơn</a:t>
            </a:r>
            <a:r>
              <a:rPr lang="en-US" dirty="0"/>
              <a:t> </a:t>
            </a:r>
            <a:r>
              <a:rPr lang="en-US" dirty="0" err="1"/>
              <a:t>là</a:t>
            </a:r>
            <a:r>
              <a:rPr lang="en-US" dirty="0"/>
              <a:t> </a:t>
            </a:r>
            <a:r>
              <a:rPr lang="en-US" dirty="0" err="1"/>
              <a:t>nói</a:t>
            </a:r>
            <a:r>
              <a:rPr lang="en-US" dirty="0"/>
              <a:t> </a:t>
            </a:r>
            <a:r>
              <a:rPr lang="en-US" dirty="0" err="1"/>
              <a:t>chuyện</a:t>
            </a:r>
            <a:r>
              <a:rPr lang="en-US" dirty="0"/>
              <a:t> </a:t>
            </a:r>
            <a:r>
              <a:rPr lang="en-US" dirty="0" err="1"/>
              <a:t>với</a:t>
            </a:r>
            <a:r>
              <a:rPr lang="en-US" dirty="0"/>
              <a:t> </a:t>
            </a:r>
            <a:r>
              <a:rPr lang="en-US" dirty="0" err="1"/>
              <a:t>nhau</a:t>
            </a:r>
            <a:r>
              <a:rPr lang="en-US" dirty="0"/>
              <a:t>.</a:t>
            </a:r>
          </a:p>
          <a:p>
            <a:r>
              <a:rPr lang="en-US" dirty="0" err="1"/>
              <a:t>Thông</a:t>
            </a:r>
            <a:r>
              <a:rPr lang="en-US" dirty="0"/>
              <a:t> tin: Modern technologies limit the amount of separation between work and home. With the advent of computers, the Internet and cell phones people can -- and are often expected to -- address work issues from home. This can limit family interactions and cause conflict between family members. </a:t>
            </a:r>
          </a:p>
          <a:p>
            <a:r>
              <a:rPr lang="en-US" dirty="0" err="1"/>
              <a:t>Tạm</a:t>
            </a:r>
            <a:r>
              <a:rPr lang="en-US" dirty="0"/>
              <a:t> </a:t>
            </a:r>
            <a:r>
              <a:rPr lang="en-US" dirty="0" err="1"/>
              <a:t>dịch</a:t>
            </a:r>
            <a:r>
              <a:rPr lang="en-US" dirty="0"/>
              <a:t>: </a:t>
            </a:r>
            <a:r>
              <a:rPr lang="en-US" dirty="0" err="1"/>
              <a:t>Công</a:t>
            </a:r>
            <a:r>
              <a:rPr lang="en-US" dirty="0"/>
              <a:t> </a:t>
            </a:r>
            <a:r>
              <a:rPr lang="en-US" dirty="0" err="1"/>
              <a:t>nghệ</a:t>
            </a:r>
            <a:r>
              <a:rPr lang="en-US" dirty="0"/>
              <a:t> </a:t>
            </a:r>
            <a:r>
              <a:rPr lang="en-US" dirty="0" err="1"/>
              <a:t>hiện</a:t>
            </a:r>
            <a:r>
              <a:rPr lang="en-US" dirty="0"/>
              <a:t> </a:t>
            </a:r>
            <a:r>
              <a:rPr lang="en-US" dirty="0" err="1"/>
              <a:t>đại</a:t>
            </a:r>
            <a:r>
              <a:rPr lang="en-US" dirty="0"/>
              <a:t> </a:t>
            </a:r>
            <a:r>
              <a:rPr lang="en-US" dirty="0" err="1"/>
              <a:t>rút</a:t>
            </a:r>
            <a:r>
              <a:rPr lang="en-US" dirty="0"/>
              <a:t> </a:t>
            </a:r>
            <a:r>
              <a:rPr lang="en-US" dirty="0" err="1"/>
              <a:t>ngắn</a:t>
            </a:r>
            <a:r>
              <a:rPr lang="en-US" dirty="0"/>
              <a:t> </a:t>
            </a:r>
            <a:r>
              <a:rPr lang="en-US" dirty="0" err="1"/>
              <a:t>khoảng</a:t>
            </a:r>
            <a:r>
              <a:rPr lang="en-US" dirty="0"/>
              <a:t> </a:t>
            </a:r>
            <a:r>
              <a:rPr lang="en-US" dirty="0" err="1"/>
              <a:t>cách</a:t>
            </a:r>
            <a:r>
              <a:rPr lang="en-US" dirty="0"/>
              <a:t> </a:t>
            </a:r>
            <a:r>
              <a:rPr lang="en-US" dirty="0" err="1"/>
              <a:t>giữa</a:t>
            </a:r>
            <a:r>
              <a:rPr lang="en-US" dirty="0"/>
              <a:t> </a:t>
            </a:r>
            <a:r>
              <a:rPr lang="en-US" dirty="0" err="1"/>
              <a:t>nơi</a:t>
            </a:r>
            <a:r>
              <a:rPr lang="en-US" dirty="0"/>
              <a:t> </a:t>
            </a:r>
            <a:r>
              <a:rPr lang="en-US" dirty="0" err="1"/>
              <a:t>làm</a:t>
            </a:r>
            <a:r>
              <a:rPr lang="en-US" dirty="0"/>
              <a:t> </a:t>
            </a:r>
            <a:r>
              <a:rPr lang="en-US" dirty="0" err="1"/>
              <a:t>việc</a:t>
            </a:r>
            <a:r>
              <a:rPr lang="en-US" dirty="0"/>
              <a:t> </a:t>
            </a:r>
            <a:r>
              <a:rPr lang="en-US" dirty="0" err="1"/>
              <a:t>và</a:t>
            </a:r>
            <a:r>
              <a:rPr lang="en-US" dirty="0"/>
              <a:t> </a:t>
            </a:r>
            <a:r>
              <a:rPr lang="en-US" dirty="0" err="1"/>
              <a:t>gia</a:t>
            </a:r>
            <a:r>
              <a:rPr lang="en-US" dirty="0"/>
              <a:t> </a:t>
            </a:r>
            <a:r>
              <a:rPr lang="en-US" dirty="0" err="1"/>
              <a:t>đình</a:t>
            </a:r>
            <a:r>
              <a:rPr lang="en-US" dirty="0"/>
              <a:t>. </a:t>
            </a:r>
            <a:r>
              <a:rPr lang="en-US" dirty="0" err="1"/>
              <a:t>Với</a:t>
            </a:r>
            <a:r>
              <a:rPr lang="en-US" dirty="0"/>
              <a:t> </a:t>
            </a:r>
            <a:r>
              <a:rPr lang="en-US" dirty="0" err="1"/>
              <a:t>sự</a:t>
            </a:r>
            <a:r>
              <a:rPr lang="en-US" dirty="0"/>
              <a:t> </a:t>
            </a:r>
            <a:r>
              <a:rPr lang="en-US" dirty="0" err="1"/>
              <a:t>ra</a:t>
            </a:r>
            <a:r>
              <a:rPr lang="en-US" dirty="0"/>
              <a:t> </a:t>
            </a:r>
            <a:r>
              <a:rPr lang="en-US" dirty="0" err="1"/>
              <a:t>đời</a:t>
            </a:r>
            <a:r>
              <a:rPr lang="en-US" dirty="0"/>
              <a:t> </a:t>
            </a:r>
            <a:r>
              <a:rPr lang="en-US" dirty="0" err="1"/>
              <a:t>của</a:t>
            </a:r>
            <a:r>
              <a:rPr lang="en-US" dirty="0"/>
              <a:t> </a:t>
            </a:r>
            <a:r>
              <a:rPr lang="en-US" dirty="0" err="1"/>
              <a:t>máy</a:t>
            </a:r>
            <a:r>
              <a:rPr lang="en-US" dirty="0"/>
              <a:t> </a:t>
            </a:r>
            <a:r>
              <a:rPr lang="en-US" dirty="0" err="1"/>
              <a:t>tính</a:t>
            </a:r>
            <a:r>
              <a:rPr lang="en-US" dirty="0"/>
              <a:t>, internet </a:t>
            </a:r>
            <a:r>
              <a:rPr lang="en-US" dirty="0" err="1"/>
              <a:t>và</a:t>
            </a:r>
            <a:r>
              <a:rPr lang="en-US" dirty="0"/>
              <a:t> </a:t>
            </a:r>
            <a:r>
              <a:rPr lang="en-US" dirty="0" err="1"/>
              <a:t>điện</a:t>
            </a:r>
            <a:r>
              <a:rPr lang="en-US" dirty="0"/>
              <a:t> </a:t>
            </a:r>
            <a:r>
              <a:rPr lang="en-US" dirty="0" err="1"/>
              <a:t>thoại</a:t>
            </a:r>
            <a:r>
              <a:rPr lang="en-US" dirty="0"/>
              <a:t> di </a:t>
            </a:r>
            <a:r>
              <a:rPr lang="en-US" dirty="0" err="1"/>
              <a:t>động</a:t>
            </a:r>
            <a:r>
              <a:rPr lang="en-US" dirty="0"/>
              <a:t>, </a:t>
            </a:r>
            <a:r>
              <a:rPr lang="en-US" dirty="0" err="1"/>
              <a:t>người</a:t>
            </a:r>
            <a:r>
              <a:rPr lang="en-US" dirty="0"/>
              <a:t> ta </a:t>
            </a:r>
            <a:r>
              <a:rPr lang="en-US" dirty="0" err="1"/>
              <a:t>có</a:t>
            </a:r>
            <a:r>
              <a:rPr lang="en-US" dirty="0"/>
              <a:t> </a:t>
            </a:r>
            <a:r>
              <a:rPr lang="en-US" dirty="0" err="1"/>
              <a:t>thể</a:t>
            </a:r>
            <a:r>
              <a:rPr lang="en-US" dirty="0"/>
              <a:t> - </a:t>
            </a:r>
            <a:r>
              <a:rPr lang="en-US" dirty="0" err="1"/>
              <a:t>và</a:t>
            </a:r>
            <a:r>
              <a:rPr lang="en-US" dirty="0"/>
              <a:t> </a:t>
            </a:r>
            <a:r>
              <a:rPr lang="en-US" dirty="0" err="1"/>
              <a:t>được</a:t>
            </a:r>
            <a:r>
              <a:rPr lang="en-US" dirty="0"/>
              <a:t> </a:t>
            </a:r>
            <a:r>
              <a:rPr lang="en-US" dirty="0" err="1"/>
              <a:t>mong</a:t>
            </a:r>
            <a:r>
              <a:rPr lang="en-US" dirty="0"/>
              <a:t> </a:t>
            </a:r>
            <a:r>
              <a:rPr lang="en-US" dirty="0" err="1"/>
              <a:t>đợi</a:t>
            </a:r>
            <a:r>
              <a:rPr lang="en-US" dirty="0"/>
              <a:t> </a:t>
            </a:r>
            <a:r>
              <a:rPr lang="en-US" dirty="0" err="1"/>
              <a:t>sẽ</a:t>
            </a:r>
            <a:r>
              <a:rPr lang="en-US" dirty="0"/>
              <a:t> - </a:t>
            </a:r>
            <a:r>
              <a:rPr lang="en-US" dirty="0" err="1"/>
              <a:t>xử</a:t>
            </a:r>
            <a:r>
              <a:rPr lang="en-US" dirty="0"/>
              <a:t> </a:t>
            </a:r>
            <a:r>
              <a:rPr lang="en-US" dirty="0" err="1"/>
              <a:t>lý</a:t>
            </a:r>
            <a:r>
              <a:rPr lang="en-US" dirty="0"/>
              <a:t> </a:t>
            </a:r>
            <a:r>
              <a:rPr lang="en-US" dirty="0" err="1"/>
              <a:t>các</a:t>
            </a:r>
            <a:r>
              <a:rPr lang="en-US" dirty="0"/>
              <a:t> </a:t>
            </a:r>
            <a:r>
              <a:rPr lang="en-US" dirty="0" err="1"/>
              <a:t>công</a:t>
            </a:r>
            <a:r>
              <a:rPr lang="en-US" dirty="0"/>
              <a:t> </a:t>
            </a:r>
            <a:r>
              <a:rPr lang="en-US" dirty="0" err="1"/>
              <a:t>việc</a:t>
            </a:r>
            <a:r>
              <a:rPr lang="en-US" dirty="0"/>
              <a:t> </a:t>
            </a:r>
            <a:r>
              <a:rPr lang="en-US" dirty="0" err="1"/>
              <a:t>tại</a:t>
            </a:r>
            <a:r>
              <a:rPr lang="en-US" dirty="0"/>
              <a:t> </a:t>
            </a:r>
            <a:r>
              <a:rPr lang="en-US" dirty="0" err="1"/>
              <a:t>nhà</a:t>
            </a:r>
            <a:r>
              <a:rPr lang="en-US" dirty="0"/>
              <a:t>. </a:t>
            </a:r>
            <a:r>
              <a:rPr lang="en-US" dirty="0" err="1"/>
              <a:t>Điều</a:t>
            </a:r>
            <a:r>
              <a:rPr lang="en-US" dirty="0"/>
              <a:t> </a:t>
            </a:r>
            <a:r>
              <a:rPr lang="en-US" dirty="0" err="1"/>
              <a:t>này</a:t>
            </a:r>
            <a:r>
              <a:rPr lang="en-US" dirty="0"/>
              <a:t> </a:t>
            </a:r>
            <a:r>
              <a:rPr lang="en-US" dirty="0" err="1"/>
              <a:t>có</a:t>
            </a:r>
            <a:r>
              <a:rPr lang="en-US" dirty="0"/>
              <a:t> </a:t>
            </a:r>
            <a:r>
              <a:rPr lang="en-US" dirty="0" err="1"/>
              <a:t>thể</a:t>
            </a:r>
            <a:r>
              <a:rPr lang="en-US" dirty="0"/>
              <a:t> </a:t>
            </a:r>
            <a:r>
              <a:rPr lang="en-US" dirty="0" err="1"/>
              <a:t>làm</a:t>
            </a:r>
            <a:r>
              <a:rPr lang="en-US" dirty="0"/>
              <a:t> </a:t>
            </a:r>
            <a:r>
              <a:rPr lang="en-US" dirty="0" err="1"/>
              <a:t>hạn</a:t>
            </a:r>
            <a:r>
              <a:rPr lang="en-US" dirty="0"/>
              <a:t> </a:t>
            </a:r>
            <a:r>
              <a:rPr lang="en-US" dirty="0" err="1"/>
              <a:t>chế</a:t>
            </a:r>
            <a:r>
              <a:rPr lang="en-US" dirty="0"/>
              <a:t> </a:t>
            </a:r>
            <a:r>
              <a:rPr lang="en-US" dirty="0" err="1"/>
              <a:t>tương</a:t>
            </a:r>
            <a:r>
              <a:rPr lang="en-US" dirty="0"/>
              <a:t> </a:t>
            </a:r>
            <a:r>
              <a:rPr lang="en-US" dirty="0" err="1"/>
              <a:t>tác</a:t>
            </a:r>
            <a:r>
              <a:rPr lang="en-US" dirty="0"/>
              <a:t> </a:t>
            </a:r>
            <a:r>
              <a:rPr lang="en-US" dirty="0" err="1"/>
              <a:t>trong</a:t>
            </a:r>
            <a:r>
              <a:rPr lang="en-US" dirty="0"/>
              <a:t> </a:t>
            </a:r>
            <a:r>
              <a:rPr lang="en-US" dirty="0" err="1"/>
              <a:t>gia</a:t>
            </a:r>
            <a:r>
              <a:rPr lang="en-US" dirty="0"/>
              <a:t> </a:t>
            </a:r>
            <a:r>
              <a:rPr lang="en-US" dirty="0" err="1"/>
              <a:t>đình</a:t>
            </a:r>
            <a:r>
              <a:rPr lang="en-US" dirty="0"/>
              <a:t> </a:t>
            </a:r>
            <a:r>
              <a:rPr lang="en-US" dirty="0" err="1"/>
              <a:t>và</a:t>
            </a:r>
            <a:r>
              <a:rPr lang="en-US" dirty="0"/>
              <a:t> </a:t>
            </a:r>
            <a:r>
              <a:rPr lang="en-US" dirty="0" err="1"/>
              <a:t>gây</a:t>
            </a:r>
            <a:r>
              <a:rPr lang="en-US" dirty="0"/>
              <a:t> </a:t>
            </a:r>
            <a:r>
              <a:rPr lang="en-US" dirty="0" err="1"/>
              <a:t>ra</a:t>
            </a:r>
            <a:r>
              <a:rPr lang="en-US" dirty="0"/>
              <a:t> </a:t>
            </a:r>
            <a:r>
              <a:rPr lang="en-US" dirty="0" err="1"/>
              <a:t>các</a:t>
            </a:r>
            <a:r>
              <a:rPr lang="en-US" dirty="0"/>
              <a:t> </a:t>
            </a:r>
            <a:r>
              <a:rPr lang="en-US" dirty="0" err="1"/>
              <a:t>mâu</a:t>
            </a:r>
            <a:r>
              <a:rPr lang="en-US" dirty="0"/>
              <a:t> </a:t>
            </a:r>
            <a:r>
              <a:rPr lang="en-US" dirty="0" err="1"/>
              <a:t>thuẫn</a:t>
            </a:r>
            <a:r>
              <a:rPr lang="en-US" dirty="0"/>
              <a:t> </a:t>
            </a:r>
            <a:r>
              <a:rPr lang="en-US" dirty="0" err="1"/>
              <a:t>giữa</a:t>
            </a:r>
            <a:r>
              <a:rPr lang="en-US" dirty="0"/>
              <a:t> </a:t>
            </a:r>
            <a:r>
              <a:rPr lang="en-US" dirty="0" err="1"/>
              <a:t>các</a:t>
            </a:r>
            <a:r>
              <a:rPr lang="en-US" dirty="0"/>
              <a:t> </a:t>
            </a:r>
            <a:r>
              <a:rPr lang="en-US" dirty="0" err="1"/>
              <a:t>thành</a:t>
            </a:r>
            <a:r>
              <a:rPr lang="en-US" dirty="0"/>
              <a:t> </a:t>
            </a:r>
            <a:r>
              <a:rPr lang="en-US" dirty="0" err="1"/>
              <a:t>viên</a:t>
            </a:r>
            <a:r>
              <a:rPr lang="en-US" dirty="0"/>
              <a:t> </a:t>
            </a:r>
            <a:r>
              <a:rPr lang="en-US" dirty="0" err="1"/>
              <a:t>trong</a:t>
            </a:r>
            <a:r>
              <a:rPr lang="en-US" dirty="0"/>
              <a:t> </a:t>
            </a:r>
            <a:r>
              <a:rPr lang="en-US" dirty="0" err="1"/>
              <a:t>gia</a:t>
            </a:r>
            <a:r>
              <a:rPr lang="en-US" dirty="0"/>
              <a:t> </a:t>
            </a:r>
            <a:r>
              <a:rPr lang="en-US" dirty="0" err="1"/>
              <a:t>đình</a:t>
            </a:r>
            <a:r>
              <a:rPr lang="en-US" dirty="0"/>
              <a:t>.</a:t>
            </a:r>
          </a:p>
          <a:p>
            <a:endParaRPr lang="en-US" dirty="0"/>
          </a:p>
        </p:txBody>
      </p:sp>
      <p:sp>
        <p:nvSpPr>
          <p:cNvPr id="2" name="Oval 1"/>
          <p:cNvSpPr/>
          <p:nvPr/>
        </p:nvSpPr>
        <p:spPr>
          <a:xfrm>
            <a:off x="1066800" y="6096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59383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anim calcmode="lin" valueType="num">
                                      <p:cBhvr additive="base">
                                        <p:cTn id="1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anim calcmode="lin" valueType="num">
                                      <p:cBhvr additive="base">
                                        <p:cTn id="1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 calcmode="lin" valueType="num">
                                      <p:cBhvr additive="base">
                                        <p:cTn id="1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anim calcmode="lin" valueType="num">
                                      <p:cBhvr additive="base">
                                        <p:cTn id="2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 calcmode="lin" valueType="num">
                                      <p:cBhvr additive="base">
                                        <p:cTn id="2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1" end="11"/>
                                            </p:txEl>
                                          </p:spTgt>
                                        </p:tgtEl>
                                        <p:attrNameLst>
                                          <p:attrName>style.visibility</p:attrName>
                                        </p:attrNameLst>
                                      </p:cBhvr>
                                      <p:to>
                                        <p:strVal val="visible"/>
                                      </p:to>
                                    </p:set>
                                    <p:anim calcmode="lin" valueType="num">
                                      <p:cBhvr additive="base">
                                        <p:cTn id="31"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2" end="12"/>
                                            </p:txEl>
                                          </p:spTgt>
                                        </p:tgtEl>
                                        <p:attrNameLst>
                                          <p:attrName>style.visibility</p:attrName>
                                        </p:attrNameLst>
                                      </p:cBhvr>
                                      <p:to>
                                        <p:strVal val="visible"/>
                                      </p:to>
                                    </p:set>
                                    <p:anim calcmode="lin" valueType="num">
                                      <p:cBhvr additive="base">
                                        <p:cTn id="35"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3" end="13"/>
                                            </p:txEl>
                                          </p:spTgt>
                                        </p:tgtEl>
                                        <p:attrNameLst>
                                          <p:attrName>style.visibility</p:attrName>
                                        </p:attrNameLst>
                                      </p:cBhvr>
                                      <p:to>
                                        <p:strVal val="visible"/>
                                      </p:to>
                                    </p:set>
                                    <p:anim calcmode="lin" valueType="num">
                                      <p:cBhvr additive="base">
                                        <p:cTn id="39"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anim calcmode="lin" valueType="num">
                                      <p:cBhvr additive="base">
                                        <p:cTn id="45" dur="500" fill="hold"/>
                                        <p:tgtEl>
                                          <p:spTgt spid="2"/>
                                        </p:tgtEl>
                                        <p:attrNameLst>
                                          <p:attrName>ppt_x</p:attrName>
                                        </p:attrNameLst>
                                      </p:cBhvr>
                                      <p:tavLst>
                                        <p:tav tm="0">
                                          <p:val>
                                            <p:strVal val="#ppt_x"/>
                                          </p:val>
                                        </p:tav>
                                        <p:tav tm="100000">
                                          <p:val>
                                            <p:strVal val="#ppt_x"/>
                                          </p:val>
                                        </p:tav>
                                      </p:tavLst>
                                    </p:anim>
                                    <p:anim calcmode="lin" valueType="num">
                                      <p:cBhvr additive="base">
                                        <p:cTn id="4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76200"/>
            <a:ext cx="8763000" cy="7571303"/>
          </a:xfrm>
          <a:prstGeom prst="rect">
            <a:avLst/>
          </a:prstGeom>
          <a:noFill/>
        </p:spPr>
        <p:txBody>
          <a:bodyPr wrap="square" rtlCol="0">
            <a:spAutoFit/>
          </a:bodyPr>
          <a:lstStyle/>
          <a:p>
            <a:r>
              <a:rPr lang="en-US" b="1" dirty="0"/>
              <a:t>Question 47</a:t>
            </a:r>
            <a:r>
              <a:rPr lang="en-US" dirty="0"/>
              <a:t>. What does the phrase “</a:t>
            </a:r>
            <a:r>
              <a:rPr lang="en-US" b="1" dirty="0"/>
              <a:t>this preference</a:t>
            </a:r>
            <a:r>
              <a:rPr lang="en-US" dirty="0"/>
              <a:t>” in paragraph 3 refer to?</a:t>
            </a:r>
          </a:p>
          <a:p>
            <a:r>
              <a:rPr lang="en-US" dirty="0"/>
              <a:t>	</a:t>
            </a:r>
            <a:r>
              <a:rPr lang="en-US" b="1" dirty="0"/>
              <a:t>A</a:t>
            </a:r>
            <a:r>
              <a:rPr lang="en-US" dirty="0"/>
              <a:t>. the preference for face-to-face communication</a:t>
            </a:r>
          </a:p>
          <a:p>
            <a:r>
              <a:rPr lang="en-US" dirty="0"/>
              <a:t>	</a:t>
            </a:r>
            <a:r>
              <a:rPr lang="en-US" b="1" dirty="0"/>
              <a:t>B</a:t>
            </a:r>
            <a:r>
              <a:rPr lang="en-US" dirty="0"/>
              <a:t>. the preference to young people</a:t>
            </a:r>
          </a:p>
          <a:p>
            <a:r>
              <a:rPr lang="en-US" dirty="0"/>
              <a:t>	</a:t>
            </a:r>
            <a:r>
              <a:rPr lang="en-US" b="1" dirty="0"/>
              <a:t>C</a:t>
            </a:r>
            <a:r>
              <a:rPr lang="en-US" dirty="0"/>
              <a:t>. the preference for communicating by modern modes</a:t>
            </a:r>
          </a:p>
          <a:p>
            <a:r>
              <a:rPr lang="en-US" dirty="0"/>
              <a:t>	</a:t>
            </a:r>
            <a:r>
              <a:rPr lang="en-US" b="1" dirty="0"/>
              <a:t>D</a:t>
            </a:r>
            <a:r>
              <a:rPr lang="en-US" dirty="0"/>
              <a:t>. the preference for communicating with their friends</a:t>
            </a:r>
          </a:p>
          <a:p>
            <a:r>
              <a:rPr lang="vi-VN" dirty="0" smtClean="0"/>
              <a:t>Kiến </a:t>
            </a:r>
            <a:r>
              <a:rPr lang="vi-VN" dirty="0"/>
              <a:t>thức: </a:t>
            </a:r>
            <a:r>
              <a:rPr lang="en-US" dirty="0" err="1"/>
              <a:t>Đọc</a:t>
            </a:r>
            <a:r>
              <a:rPr lang="en-US" dirty="0"/>
              <a:t> </a:t>
            </a:r>
            <a:r>
              <a:rPr lang="en-US" dirty="0" err="1"/>
              <a:t>hiểu</a:t>
            </a:r>
            <a:r>
              <a:rPr lang="vi-VN" dirty="0"/>
              <a:t> </a:t>
            </a:r>
            <a:endParaRPr lang="en-US" dirty="0"/>
          </a:p>
          <a:p>
            <a:r>
              <a:rPr lang="vi-VN" dirty="0"/>
              <a:t>Giải thích: </a:t>
            </a:r>
            <a:r>
              <a:rPr lang="en-US" dirty="0" err="1"/>
              <a:t>Cụm</a:t>
            </a:r>
            <a:r>
              <a:rPr lang="en-US" dirty="0"/>
              <a:t> </a:t>
            </a:r>
            <a:r>
              <a:rPr lang="en-US" dirty="0" err="1"/>
              <a:t>từ</a:t>
            </a:r>
            <a:r>
              <a:rPr lang="en-US" dirty="0"/>
              <a:t> “</a:t>
            </a:r>
            <a:r>
              <a:rPr lang="en-US" b="1" dirty="0"/>
              <a:t>this preference</a:t>
            </a:r>
            <a:r>
              <a:rPr lang="en-US" dirty="0"/>
              <a:t>” </a:t>
            </a:r>
            <a:r>
              <a:rPr lang="en-US" dirty="0" err="1"/>
              <a:t>trong</a:t>
            </a:r>
            <a:r>
              <a:rPr lang="en-US" dirty="0"/>
              <a:t> </a:t>
            </a:r>
            <a:r>
              <a:rPr lang="en-US" dirty="0" err="1"/>
              <a:t>đoạn</a:t>
            </a:r>
            <a:r>
              <a:rPr lang="en-US" dirty="0"/>
              <a:t> 3 </a:t>
            </a:r>
            <a:r>
              <a:rPr lang="en-US" dirty="0" err="1"/>
              <a:t>đề</a:t>
            </a:r>
            <a:r>
              <a:rPr lang="en-US" dirty="0"/>
              <a:t> </a:t>
            </a:r>
            <a:r>
              <a:rPr lang="en-US" dirty="0" err="1"/>
              <a:t>cập</a:t>
            </a:r>
            <a:r>
              <a:rPr lang="en-US" dirty="0"/>
              <a:t> </a:t>
            </a:r>
            <a:r>
              <a:rPr lang="en-US" dirty="0" err="1"/>
              <a:t>đến</a:t>
            </a:r>
            <a:r>
              <a:rPr lang="en-US" dirty="0"/>
              <a:t> </a:t>
            </a:r>
            <a:r>
              <a:rPr lang="en-US" dirty="0" err="1"/>
              <a:t>điều</a:t>
            </a:r>
            <a:r>
              <a:rPr lang="en-US" dirty="0"/>
              <a:t> </a:t>
            </a:r>
            <a:r>
              <a:rPr lang="en-US" dirty="0" err="1"/>
              <a:t>gì</a:t>
            </a:r>
            <a:r>
              <a:rPr lang="en-US" dirty="0"/>
              <a:t>?</a:t>
            </a:r>
          </a:p>
          <a:p>
            <a:r>
              <a:rPr lang="en-US" dirty="0" err="1"/>
              <a:t>Xét</a:t>
            </a:r>
            <a:r>
              <a:rPr lang="en-US" dirty="0"/>
              <a:t> </a:t>
            </a:r>
            <a:r>
              <a:rPr lang="en-US" dirty="0" err="1"/>
              <a:t>các</a:t>
            </a:r>
            <a:r>
              <a:rPr lang="en-US" dirty="0"/>
              <a:t> </a:t>
            </a:r>
            <a:r>
              <a:rPr lang="en-US" dirty="0" err="1"/>
              <a:t>đáp</a:t>
            </a:r>
            <a:r>
              <a:rPr lang="en-US" dirty="0"/>
              <a:t> </a:t>
            </a:r>
            <a:r>
              <a:rPr lang="en-US" dirty="0" err="1"/>
              <a:t>án</a:t>
            </a:r>
            <a:r>
              <a:rPr lang="en-US" dirty="0"/>
              <a:t>: </a:t>
            </a:r>
          </a:p>
          <a:p>
            <a:r>
              <a:rPr lang="en-US" dirty="0"/>
              <a:t>	A. </a:t>
            </a:r>
            <a:r>
              <a:rPr lang="en-US" dirty="0" err="1"/>
              <a:t>sự</a:t>
            </a:r>
            <a:r>
              <a:rPr lang="en-US" dirty="0"/>
              <a:t> </a:t>
            </a:r>
            <a:r>
              <a:rPr lang="en-US" dirty="0" err="1"/>
              <a:t>ưa</a:t>
            </a:r>
            <a:r>
              <a:rPr lang="en-US" dirty="0"/>
              <a:t> </a:t>
            </a:r>
            <a:r>
              <a:rPr lang="en-US" dirty="0" err="1"/>
              <a:t>thích</a:t>
            </a:r>
            <a:r>
              <a:rPr lang="en-US" dirty="0"/>
              <a:t> </a:t>
            </a:r>
            <a:r>
              <a:rPr lang="en-US" dirty="0" err="1"/>
              <a:t>giao</a:t>
            </a:r>
            <a:r>
              <a:rPr lang="en-US" dirty="0"/>
              <a:t> </a:t>
            </a:r>
            <a:r>
              <a:rPr lang="en-US" dirty="0" err="1"/>
              <a:t>tiếp</a:t>
            </a:r>
            <a:r>
              <a:rPr lang="en-US" dirty="0"/>
              <a:t> </a:t>
            </a:r>
            <a:r>
              <a:rPr lang="en-US" dirty="0" err="1"/>
              <a:t>trực</a:t>
            </a:r>
            <a:r>
              <a:rPr lang="en-US" dirty="0"/>
              <a:t> </a:t>
            </a:r>
            <a:r>
              <a:rPr lang="en-US" dirty="0" err="1"/>
              <a:t>tiếp</a:t>
            </a:r>
            <a:endParaRPr lang="en-US" dirty="0"/>
          </a:p>
          <a:p>
            <a:r>
              <a:rPr lang="en-US" dirty="0"/>
              <a:t>	B. </a:t>
            </a:r>
            <a:r>
              <a:rPr lang="en-US" dirty="0" err="1"/>
              <a:t>sự</a:t>
            </a:r>
            <a:r>
              <a:rPr lang="en-US" dirty="0"/>
              <a:t> </a:t>
            </a:r>
            <a:r>
              <a:rPr lang="en-US" dirty="0" err="1"/>
              <a:t>thiên</a:t>
            </a:r>
            <a:r>
              <a:rPr lang="en-US" dirty="0"/>
              <a:t> </a:t>
            </a:r>
            <a:r>
              <a:rPr lang="en-US" dirty="0" err="1"/>
              <a:t>vị</a:t>
            </a:r>
            <a:r>
              <a:rPr lang="en-US" dirty="0"/>
              <a:t> </a:t>
            </a:r>
            <a:r>
              <a:rPr lang="en-US" dirty="0" err="1"/>
              <a:t>cho</a:t>
            </a:r>
            <a:r>
              <a:rPr lang="en-US" dirty="0"/>
              <a:t> </a:t>
            </a:r>
            <a:r>
              <a:rPr lang="en-US" dirty="0" err="1"/>
              <a:t>giới</a:t>
            </a:r>
            <a:r>
              <a:rPr lang="en-US" dirty="0"/>
              <a:t> </a:t>
            </a:r>
            <a:r>
              <a:rPr lang="en-US" dirty="0" err="1"/>
              <a:t>trẻ</a:t>
            </a:r>
            <a:endParaRPr lang="en-US" dirty="0"/>
          </a:p>
          <a:p>
            <a:r>
              <a:rPr lang="en-US" dirty="0"/>
              <a:t>	C. </a:t>
            </a:r>
            <a:r>
              <a:rPr lang="en-US" dirty="0" err="1"/>
              <a:t>sự</a:t>
            </a:r>
            <a:r>
              <a:rPr lang="en-US" dirty="0"/>
              <a:t> </a:t>
            </a:r>
            <a:r>
              <a:rPr lang="en-US" dirty="0" err="1"/>
              <a:t>ưa</a:t>
            </a:r>
            <a:r>
              <a:rPr lang="en-US" dirty="0"/>
              <a:t> </a:t>
            </a:r>
            <a:r>
              <a:rPr lang="en-US" dirty="0" err="1"/>
              <a:t>thích</a:t>
            </a:r>
            <a:r>
              <a:rPr lang="en-US" dirty="0"/>
              <a:t> </a:t>
            </a:r>
            <a:r>
              <a:rPr lang="en-US" dirty="0" err="1"/>
              <a:t>giao</a:t>
            </a:r>
            <a:r>
              <a:rPr lang="en-US" dirty="0"/>
              <a:t> </a:t>
            </a:r>
            <a:r>
              <a:rPr lang="en-US" dirty="0" err="1"/>
              <a:t>tiếp</a:t>
            </a:r>
            <a:r>
              <a:rPr lang="en-US" dirty="0"/>
              <a:t> </a:t>
            </a:r>
            <a:r>
              <a:rPr lang="en-US" dirty="0" err="1"/>
              <a:t>bằng</a:t>
            </a:r>
            <a:r>
              <a:rPr lang="en-US" dirty="0"/>
              <a:t> </a:t>
            </a:r>
            <a:r>
              <a:rPr lang="en-US" dirty="0" err="1"/>
              <a:t>các</a:t>
            </a:r>
            <a:r>
              <a:rPr lang="en-US" dirty="0"/>
              <a:t> </a:t>
            </a:r>
            <a:r>
              <a:rPr lang="en-US" dirty="0" err="1"/>
              <a:t>phương</a:t>
            </a:r>
            <a:r>
              <a:rPr lang="en-US" dirty="0"/>
              <a:t> </a:t>
            </a:r>
            <a:r>
              <a:rPr lang="en-US" dirty="0" err="1"/>
              <a:t>tiện</a:t>
            </a:r>
            <a:r>
              <a:rPr lang="en-US" dirty="0"/>
              <a:t> </a:t>
            </a:r>
            <a:r>
              <a:rPr lang="en-US" dirty="0" err="1"/>
              <a:t>hiện</a:t>
            </a:r>
            <a:r>
              <a:rPr lang="en-US" dirty="0"/>
              <a:t> </a:t>
            </a:r>
            <a:r>
              <a:rPr lang="en-US" dirty="0" err="1"/>
              <a:t>đại</a:t>
            </a:r>
            <a:endParaRPr lang="en-US" dirty="0"/>
          </a:p>
          <a:p>
            <a:r>
              <a:rPr lang="en-US" dirty="0"/>
              <a:t>	D. </a:t>
            </a:r>
            <a:r>
              <a:rPr lang="en-US" dirty="0" err="1"/>
              <a:t>sự</a:t>
            </a:r>
            <a:r>
              <a:rPr lang="en-US" dirty="0"/>
              <a:t> </a:t>
            </a:r>
            <a:r>
              <a:rPr lang="en-US" dirty="0" err="1"/>
              <a:t>ưa</a:t>
            </a:r>
            <a:r>
              <a:rPr lang="en-US" dirty="0"/>
              <a:t> </a:t>
            </a:r>
            <a:r>
              <a:rPr lang="en-US" dirty="0" err="1"/>
              <a:t>thích</a:t>
            </a:r>
            <a:r>
              <a:rPr lang="en-US" dirty="0"/>
              <a:t> </a:t>
            </a:r>
            <a:r>
              <a:rPr lang="en-US" dirty="0" err="1"/>
              <a:t>giao</a:t>
            </a:r>
            <a:r>
              <a:rPr lang="en-US" dirty="0"/>
              <a:t> </a:t>
            </a:r>
            <a:r>
              <a:rPr lang="en-US" dirty="0" err="1"/>
              <a:t>tiếp</a:t>
            </a:r>
            <a:r>
              <a:rPr lang="en-US" dirty="0"/>
              <a:t> </a:t>
            </a:r>
            <a:r>
              <a:rPr lang="en-US" dirty="0" err="1"/>
              <a:t>với</a:t>
            </a:r>
            <a:r>
              <a:rPr lang="en-US" dirty="0"/>
              <a:t> </a:t>
            </a:r>
            <a:r>
              <a:rPr lang="en-US" dirty="0" err="1"/>
              <a:t>bạn</a:t>
            </a:r>
            <a:r>
              <a:rPr lang="en-US" dirty="0"/>
              <a:t> </a:t>
            </a:r>
            <a:r>
              <a:rPr lang="en-US" dirty="0" err="1"/>
              <a:t>bè</a:t>
            </a:r>
            <a:endParaRPr lang="en-US" dirty="0"/>
          </a:p>
          <a:p>
            <a:r>
              <a:rPr lang="en-US" dirty="0" err="1"/>
              <a:t>Thông</a:t>
            </a:r>
            <a:r>
              <a:rPr lang="en-US" dirty="0"/>
              <a:t> tin: Text messaging and online chats have become the preferred method of youth communication. A California State University and UCLA study indicates that for young people face-to-face interactions are less desirable than modern modes of communication. This preference could cause an inability to form lasting friendships or difficulty understanding social cues.</a:t>
            </a:r>
          </a:p>
          <a:p>
            <a:r>
              <a:rPr lang="en-US" dirty="0" err="1"/>
              <a:t>Tạm</a:t>
            </a:r>
            <a:r>
              <a:rPr lang="en-US" dirty="0"/>
              <a:t> </a:t>
            </a:r>
            <a:r>
              <a:rPr lang="en-US" dirty="0" err="1"/>
              <a:t>dịch</a:t>
            </a:r>
            <a:r>
              <a:rPr lang="en-US" dirty="0"/>
              <a:t>: </a:t>
            </a:r>
            <a:r>
              <a:rPr lang="en-US" dirty="0" err="1"/>
              <a:t>Nhắn</a:t>
            </a:r>
            <a:r>
              <a:rPr lang="en-US" dirty="0"/>
              <a:t> tin </a:t>
            </a:r>
            <a:r>
              <a:rPr lang="en-US" dirty="0" err="1"/>
              <a:t>và</a:t>
            </a:r>
            <a:r>
              <a:rPr lang="en-US" dirty="0"/>
              <a:t> </a:t>
            </a:r>
            <a:r>
              <a:rPr lang="en-US" dirty="0" err="1"/>
              <a:t>trò</a:t>
            </a:r>
            <a:r>
              <a:rPr lang="en-US" dirty="0"/>
              <a:t> </a:t>
            </a:r>
            <a:r>
              <a:rPr lang="en-US" dirty="0" err="1"/>
              <a:t>chuyện</a:t>
            </a:r>
            <a:r>
              <a:rPr lang="en-US" dirty="0"/>
              <a:t> online </a:t>
            </a:r>
            <a:r>
              <a:rPr lang="en-US" dirty="0" err="1"/>
              <a:t>đã</a:t>
            </a:r>
            <a:r>
              <a:rPr lang="en-US" dirty="0"/>
              <a:t> </a:t>
            </a:r>
            <a:r>
              <a:rPr lang="en-US" dirty="0" err="1"/>
              <a:t>trở</a:t>
            </a:r>
            <a:r>
              <a:rPr lang="en-US" dirty="0"/>
              <a:t> </a:t>
            </a:r>
            <a:r>
              <a:rPr lang="en-US" dirty="0" err="1"/>
              <a:t>thành</a:t>
            </a:r>
            <a:r>
              <a:rPr lang="en-US" dirty="0"/>
              <a:t> </a:t>
            </a:r>
            <a:r>
              <a:rPr lang="en-US" dirty="0" err="1"/>
              <a:t>phương</a:t>
            </a:r>
            <a:r>
              <a:rPr lang="en-US" dirty="0"/>
              <a:t> </a:t>
            </a:r>
            <a:r>
              <a:rPr lang="en-US" dirty="0" err="1"/>
              <a:t>thức</a:t>
            </a:r>
            <a:r>
              <a:rPr lang="en-US" dirty="0"/>
              <a:t> </a:t>
            </a:r>
            <a:r>
              <a:rPr lang="en-US" dirty="0" err="1"/>
              <a:t>yêu</a:t>
            </a:r>
            <a:r>
              <a:rPr lang="en-US" dirty="0"/>
              <a:t> </a:t>
            </a:r>
            <a:r>
              <a:rPr lang="en-US" dirty="0" err="1"/>
              <a:t>thích</a:t>
            </a:r>
            <a:r>
              <a:rPr lang="en-US" dirty="0"/>
              <a:t> </a:t>
            </a:r>
            <a:r>
              <a:rPr lang="en-US" dirty="0" err="1"/>
              <a:t>trong</a:t>
            </a:r>
            <a:r>
              <a:rPr lang="en-US" dirty="0"/>
              <a:t> </a:t>
            </a:r>
            <a:r>
              <a:rPr lang="en-US" dirty="0" err="1"/>
              <a:t>giao</a:t>
            </a:r>
            <a:r>
              <a:rPr lang="en-US" dirty="0"/>
              <a:t> </a:t>
            </a:r>
            <a:r>
              <a:rPr lang="en-US" dirty="0" err="1"/>
              <a:t>tiếp</a:t>
            </a:r>
            <a:r>
              <a:rPr lang="en-US" dirty="0"/>
              <a:t> </a:t>
            </a:r>
            <a:r>
              <a:rPr lang="en-US" dirty="0" err="1"/>
              <a:t>của</a:t>
            </a:r>
            <a:r>
              <a:rPr lang="en-US" dirty="0"/>
              <a:t> </a:t>
            </a:r>
            <a:r>
              <a:rPr lang="en-US" dirty="0" err="1"/>
              <a:t>giới</a:t>
            </a:r>
            <a:r>
              <a:rPr lang="en-US" dirty="0"/>
              <a:t> </a:t>
            </a:r>
            <a:r>
              <a:rPr lang="en-US" dirty="0" err="1"/>
              <a:t>trẻ</a:t>
            </a:r>
            <a:r>
              <a:rPr lang="en-US" dirty="0"/>
              <a:t>. </a:t>
            </a:r>
            <a:r>
              <a:rPr lang="en-US" dirty="0" err="1"/>
              <a:t>Một</a:t>
            </a:r>
            <a:r>
              <a:rPr lang="en-US" dirty="0"/>
              <a:t> </a:t>
            </a:r>
            <a:r>
              <a:rPr lang="en-US" dirty="0" err="1"/>
              <a:t>nghiên</a:t>
            </a:r>
            <a:r>
              <a:rPr lang="en-US" dirty="0"/>
              <a:t> </a:t>
            </a:r>
            <a:r>
              <a:rPr lang="en-US" dirty="0" err="1"/>
              <a:t>cứu</a:t>
            </a:r>
            <a:r>
              <a:rPr lang="en-US" dirty="0"/>
              <a:t> </a:t>
            </a:r>
            <a:r>
              <a:rPr lang="en-US" dirty="0" err="1"/>
              <a:t>của</a:t>
            </a:r>
            <a:r>
              <a:rPr lang="en-US" dirty="0"/>
              <a:t> </a:t>
            </a:r>
            <a:r>
              <a:rPr lang="en-US" dirty="0" err="1"/>
              <a:t>trường</a:t>
            </a:r>
            <a:r>
              <a:rPr lang="en-US" dirty="0"/>
              <a:t> </a:t>
            </a:r>
            <a:r>
              <a:rPr lang="en-US" dirty="0" err="1"/>
              <a:t>đại</a:t>
            </a:r>
            <a:r>
              <a:rPr lang="en-US" dirty="0"/>
              <a:t> </a:t>
            </a:r>
            <a:r>
              <a:rPr lang="en-US" dirty="0" err="1"/>
              <a:t>học</a:t>
            </a:r>
            <a:r>
              <a:rPr lang="en-US" dirty="0"/>
              <a:t> bang California </a:t>
            </a:r>
            <a:r>
              <a:rPr lang="en-US" dirty="0" err="1"/>
              <a:t>và</a:t>
            </a:r>
            <a:r>
              <a:rPr lang="en-US" dirty="0"/>
              <a:t> UCLA </a:t>
            </a:r>
            <a:r>
              <a:rPr lang="en-US" dirty="0" err="1"/>
              <a:t>chỉ</a:t>
            </a:r>
            <a:r>
              <a:rPr lang="en-US" dirty="0"/>
              <a:t> </a:t>
            </a:r>
            <a:r>
              <a:rPr lang="en-US" dirty="0" err="1"/>
              <a:t>ra</a:t>
            </a:r>
            <a:r>
              <a:rPr lang="en-US" dirty="0"/>
              <a:t> </a:t>
            </a:r>
            <a:r>
              <a:rPr lang="en-US" dirty="0" err="1"/>
              <a:t>rằng</a:t>
            </a:r>
            <a:r>
              <a:rPr lang="en-US" dirty="0"/>
              <a:t> </a:t>
            </a:r>
            <a:r>
              <a:rPr lang="en-US" dirty="0" err="1"/>
              <a:t>với</a:t>
            </a:r>
            <a:r>
              <a:rPr lang="en-US" dirty="0"/>
              <a:t> </a:t>
            </a:r>
            <a:r>
              <a:rPr lang="en-US" dirty="0" err="1"/>
              <a:t>giới</a:t>
            </a:r>
            <a:r>
              <a:rPr lang="en-US" dirty="0"/>
              <a:t> </a:t>
            </a:r>
            <a:r>
              <a:rPr lang="en-US" dirty="0" err="1"/>
              <a:t>trẻ</a:t>
            </a:r>
            <a:r>
              <a:rPr lang="en-US" dirty="0"/>
              <a:t> </a:t>
            </a:r>
            <a:r>
              <a:rPr lang="en-US" dirty="0" err="1"/>
              <a:t>thì</a:t>
            </a:r>
            <a:r>
              <a:rPr lang="en-US" dirty="0"/>
              <a:t> </a:t>
            </a:r>
            <a:r>
              <a:rPr lang="en-US" dirty="0" err="1"/>
              <a:t>phương</a:t>
            </a:r>
            <a:r>
              <a:rPr lang="en-US" dirty="0"/>
              <a:t> </a:t>
            </a:r>
            <a:r>
              <a:rPr lang="en-US" dirty="0" err="1"/>
              <a:t>thức</a:t>
            </a:r>
            <a:r>
              <a:rPr lang="en-US" dirty="0"/>
              <a:t> </a:t>
            </a:r>
            <a:r>
              <a:rPr lang="en-US" dirty="0" err="1"/>
              <a:t>giao</a:t>
            </a:r>
            <a:r>
              <a:rPr lang="en-US" dirty="0"/>
              <a:t> </a:t>
            </a:r>
            <a:r>
              <a:rPr lang="en-US" dirty="0" err="1"/>
              <a:t>tiếp</a:t>
            </a:r>
            <a:r>
              <a:rPr lang="en-US" dirty="0"/>
              <a:t> </a:t>
            </a:r>
            <a:r>
              <a:rPr lang="en-US" dirty="0" err="1"/>
              <a:t>trực</a:t>
            </a:r>
            <a:r>
              <a:rPr lang="en-US" dirty="0"/>
              <a:t> </a:t>
            </a:r>
            <a:r>
              <a:rPr lang="en-US" dirty="0" err="1"/>
              <a:t>tiếp</a:t>
            </a:r>
            <a:r>
              <a:rPr lang="en-US" dirty="0"/>
              <a:t> </a:t>
            </a:r>
            <a:r>
              <a:rPr lang="en-US" dirty="0" err="1"/>
              <a:t>không</a:t>
            </a:r>
            <a:r>
              <a:rPr lang="en-US" dirty="0"/>
              <a:t> </a:t>
            </a:r>
            <a:r>
              <a:rPr lang="en-US" dirty="0" err="1"/>
              <a:t>khả</a:t>
            </a:r>
            <a:r>
              <a:rPr lang="en-US" dirty="0"/>
              <a:t> </a:t>
            </a:r>
            <a:r>
              <a:rPr lang="en-US" dirty="0" err="1"/>
              <a:t>quan</a:t>
            </a:r>
            <a:r>
              <a:rPr lang="en-US" dirty="0"/>
              <a:t> </a:t>
            </a:r>
            <a:r>
              <a:rPr lang="en-US" dirty="0" err="1"/>
              <a:t>bằng</a:t>
            </a:r>
            <a:r>
              <a:rPr lang="en-US" dirty="0"/>
              <a:t> </a:t>
            </a:r>
            <a:r>
              <a:rPr lang="en-US" dirty="0" err="1"/>
              <a:t>các</a:t>
            </a:r>
            <a:r>
              <a:rPr lang="en-US" dirty="0"/>
              <a:t> </a:t>
            </a:r>
            <a:r>
              <a:rPr lang="en-US" dirty="0" err="1"/>
              <a:t>phương</a:t>
            </a:r>
            <a:r>
              <a:rPr lang="en-US" dirty="0"/>
              <a:t> </a:t>
            </a:r>
            <a:r>
              <a:rPr lang="en-US" dirty="0" err="1"/>
              <a:t>thức</a:t>
            </a:r>
            <a:r>
              <a:rPr lang="en-US" dirty="0"/>
              <a:t> </a:t>
            </a:r>
            <a:r>
              <a:rPr lang="en-US" dirty="0" err="1"/>
              <a:t>giao</a:t>
            </a:r>
            <a:r>
              <a:rPr lang="en-US" dirty="0"/>
              <a:t> </a:t>
            </a:r>
            <a:r>
              <a:rPr lang="en-US" dirty="0" err="1"/>
              <a:t>tiếp</a:t>
            </a:r>
            <a:r>
              <a:rPr lang="en-US" dirty="0"/>
              <a:t> </a:t>
            </a:r>
            <a:r>
              <a:rPr lang="en-US" dirty="0" err="1"/>
              <a:t>hiện</a:t>
            </a:r>
            <a:r>
              <a:rPr lang="en-US" dirty="0"/>
              <a:t> </a:t>
            </a:r>
            <a:r>
              <a:rPr lang="en-US" dirty="0" err="1"/>
              <a:t>đại</a:t>
            </a:r>
            <a:r>
              <a:rPr lang="en-US" dirty="0"/>
              <a:t>. </a:t>
            </a:r>
            <a:r>
              <a:rPr lang="en-US" dirty="0" err="1"/>
              <a:t>Sở</a:t>
            </a:r>
            <a:r>
              <a:rPr lang="en-US" dirty="0"/>
              <a:t> </a:t>
            </a:r>
            <a:r>
              <a:rPr lang="en-US" dirty="0" err="1"/>
              <a:t>thích</a:t>
            </a:r>
            <a:r>
              <a:rPr lang="en-US" dirty="0"/>
              <a:t> </a:t>
            </a:r>
            <a:r>
              <a:rPr lang="en-US" dirty="0" err="1"/>
              <a:t>này</a:t>
            </a:r>
            <a:r>
              <a:rPr lang="en-US" dirty="0"/>
              <a:t> </a:t>
            </a:r>
            <a:r>
              <a:rPr lang="en-US" dirty="0" err="1"/>
              <a:t>có</a:t>
            </a:r>
            <a:r>
              <a:rPr lang="en-US" dirty="0"/>
              <a:t> </a:t>
            </a:r>
            <a:r>
              <a:rPr lang="en-US" dirty="0" err="1"/>
              <a:t>thể</a:t>
            </a:r>
            <a:r>
              <a:rPr lang="en-US" dirty="0"/>
              <a:t> </a:t>
            </a:r>
            <a:r>
              <a:rPr lang="en-US" dirty="0" err="1"/>
              <a:t>khiến</a:t>
            </a:r>
            <a:r>
              <a:rPr lang="en-US" dirty="0"/>
              <a:t> </a:t>
            </a:r>
            <a:r>
              <a:rPr lang="en-US" dirty="0" err="1"/>
              <a:t>họ</a:t>
            </a:r>
            <a:r>
              <a:rPr lang="en-US" dirty="0"/>
              <a:t> </a:t>
            </a:r>
            <a:r>
              <a:rPr lang="en-US" dirty="0" err="1"/>
              <a:t>không</a:t>
            </a:r>
            <a:r>
              <a:rPr lang="en-US" dirty="0"/>
              <a:t> </a:t>
            </a:r>
            <a:r>
              <a:rPr lang="en-US" dirty="0" err="1"/>
              <a:t>có</a:t>
            </a:r>
            <a:r>
              <a:rPr lang="en-US" dirty="0"/>
              <a:t> </a:t>
            </a:r>
            <a:r>
              <a:rPr lang="en-US" dirty="0" err="1"/>
              <a:t>khả</a:t>
            </a:r>
            <a:r>
              <a:rPr lang="en-US" dirty="0"/>
              <a:t> </a:t>
            </a:r>
            <a:r>
              <a:rPr lang="en-US" dirty="0" err="1"/>
              <a:t>năng</a:t>
            </a:r>
            <a:r>
              <a:rPr lang="en-US" dirty="0"/>
              <a:t> </a:t>
            </a:r>
            <a:r>
              <a:rPr lang="en-US" dirty="0" err="1"/>
              <a:t>duy</a:t>
            </a:r>
            <a:r>
              <a:rPr lang="en-US" dirty="0"/>
              <a:t> </a:t>
            </a:r>
            <a:r>
              <a:rPr lang="en-US" dirty="0" err="1"/>
              <a:t>trì</a:t>
            </a:r>
            <a:r>
              <a:rPr lang="en-US" dirty="0"/>
              <a:t> </a:t>
            </a:r>
            <a:r>
              <a:rPr lang="en-US" dirty="0" err="1"/>
              <a:t>một</a:t>
            </a:r>
            <a:r>
              <a:rPr lang="en-US" dirty="0"/>
              <a:t> </a:t>
            </a:r>
            <a:r>
              <a:rPr lang="en-US" dirty="0" err="1"/>
              <a:t>tình</a:t>
            </a:r>
            <a:r>
              <a:rPr lang="en-US" dirty="0"/>
              <a:t> </a:t>
            </a:r>
            <a:r>
              <a:rPr lang="en-US" dirty="0" err="1"/>
              <a:t>bạn</a:t>
            </a:r>
            <a:r>
              <a:rPr lang="en-US" dirty="0"/>
              <a:t> </a:t>
            </a:r>
            <a:r>
              <a:rPr lang="en-US" dirty="0" err="1"/>
              <a:t>lâu</a:t>
            </a:r>
            <a:r>
              <a:rPr lang="en-US" dirty="0"/>
              <a:t> </a:t>
            </a:r>
            <a:r>
              <a:rPr lang="en-US" dirty="0" err="1"/>
              <a:t>dài</a:t>
            </a:r>
            <a:r>
              <a:rPr lang="en-US" dirty="0"/>
              <a:t> hay </a:t>
            </a:r>
            <a:r>
              <a:rPr lang="en-US" dirty="0" err="1"/>
              <a:t>gặp</a:t>
            </a:r>
            <a:r>
              <a:rPr lang="en-US" dirty="0"/>
              <a:t> </a:t>
            </a:r>
            <a:r>
              <a:rPr lang="en-US" dirty="0" err="1"/>
              <a:t>khó</a:t>
            </a:r>
            <a:r>
              <a:rPr lang="en-US" dirty="0"/>
              <a:t> </a:t>
            </a:r>
            <a:r>
              <a:rPr lang="en-US" dirty="0" err="1"/>
              <a:t>khăn</a:t>
            </a:r>
            <a:r>
              <a:rPr lang="en-US" dirty="0"/>
              <a:t> </a:t>
            </a:r>
            <a:r>
              <a:rPr lang="en-US" dirty="0" err="1"/>
              <a:t>trong</a:t>
            </a:r>
            <a:r>
              <a:rPr lang="en-US" dirty="0"/>
              <a:t> </a:t>
            </a:r>
            <a:r>
              <a:rPr lang="en-US" dirty="0" err="1"/>
              <a:t>các</a:t>
            </a:r>
            <a:r>
              <a:rPr lang="en-US" dirty="0"/>
              <a:t> </a:t>
            </a:r>
            <a:r>
              <a:rPr lang="en-US" dirty="0" err="1"/>
              <a:t>vấn</a:t>
            </a:r>
            <a:r>
              <a:rPr lang="en-US" dirty="0"/>
              <a:t> </a:t>
            </a:r>
            <a:r>
              <a:rPr lang="en-US" dirty="0" err="1"/>
              <a:t>đề</a:t>
            </a:r>
            <a:r>
              <a:rPr lang="en-US" dirty="0"/>
              <a:t> </a:t>
            </a:r>
            <a:r>
              <a:rPr lang="en-US" dirty="0" err="1"/>
              <a:t>xã</a:t>
            </a:r>
            <a:r>
              <a:rPr lang="en-US" dirty="0"/>
              <a:t> </a:t>
            </a:r>
            <a:r>
              <a:rPr lang="en-US" dirty="0" err="1"/>
              <a:t>hội</a:t>
            </a:r>
            <a:r>
              <a:rPr lang="en-US" dirty="0"/>
              <a:t>.</a:t>
            </a:r>
          </a:p>
          <a:p>
            <a:r>
              <a:rPr lang="en-US" dirty="0" err="1"/>
              <a:t>Như</a:t>
            </a:r>
            <a:r>
              <a:rPr lang="en-US" dirty="0"/>
              <a:t> </a:t>
            </a:r>
            <a:r>
              <a:rPr lang="en-US" dirty="0" err="1"/>
              <a:t>vậy</a:t>
            </a:r>
            <a:r>
              <a:rPr lang="en-US" dirty="0"/>
              <a:t>, this preference (</a:t>
            </a:r>
            <a:r>
              <a:rPr lang="en-US" dirty="0" err="1"/>
              <a:t>sở</a:t>
            </a:r>
            <a:r>
              <a:rPr lang="en-US" dirty="0"/>
              <a:t> </a:t>
            </a:r>
            <a:r>
              <a:rPr lang="en-US" dirty="0" err="1"/>
              <a:t>thích</a:t>
            </a:r>
            <a:r>
              <a:rPr lang="en-US" dirty="0"/>
              <a:t> </a:t>
            </a:r>
            <a:r>
              <a:rPr lang="en-US" dirty="0" err="1"/>
              <a:t>này</a:t>
            </a:r>
            <a:r>
              <a:rPr lang="en-US" dirty="0"/>
              <a:t>) </a:t>
            </a:r>
            <a:r>
              <a:rPr lang="en-US" dirty="0" err="1"/>
              <a:t>chỉ</a:t>
            </a:r>
            <a:r>
              <a:rPr lang="en-US" dirty="0"/>
              <a:t> </a:t>
            </a:r>
            <a:r>
              <a:rPr lang="en-US" dirty="0" err="1"/>
              <a:t>sự</a:t>
            </a:r>
            <a:r>
              <a:rPr lang="en-US" dirty="0"/>
              <a:t> </a:t>
            </a:r>
            <a:r>
              <a:rPr lang="en-US" dirty="0" err="1"/>
              <a:t>ưa</a:t>
            </a:r>
            <a:r>
              <a:rPr lang="en-US" dirty="0"/>
              <a:t> </a:t>
            </a:r>
            <a:r>
              <a:rPr lang="en-US" dirty="0" err="1"/>
              <a:t>thích</a:t>
            </a:r>
            <a:r>
              <a:rPr lang="en-US" dirty="0"/>
              <a:t> </a:t>
            </a:r>
            <a:r>
              <a:rPr lang="en-US" dirty="0" err="1"/>
              <a:t>giao</a:t>
            </a:r>
            <a:r>
              <a:rPr lang="en-US" dirty="0"/>
              <a:t> </a:t>
            </a:r>
            <a:r>
              <a:rPr lang="en-US" dirty="0" err="1"/>
              <a:t>tiếp</a:t>
            </a:r>
            <a:r>
              <a:rPr lang="en-US" dirty="0"/>
              <a:t> </a:t>
            </a:r>
            <a:r>
              <a:rPr lang="en-US" dirty="0" err="1"/>
              <a:t>bằng</a:t>
            </a:r>
            <a:r>
              <a:rPr lang="en-US" dirty="0"/>
              <a:t> </a:t>
            </a:r>
            <a:r>
              <a:rPr lang="en-US" dirty="0" err="1"/>
              <a:t>các</a:t>
            </a:r>
            <a:r>
              <a:rPr lang="en-US" dirty="0"/>
              <a:t> </a:t>
            </a:r>
            <a:r>
              <a:rPr lang="en-US" dirty="0" err="1"/>
              <a:t>phương</a:t>
            </a:r>
            <a:r>
              <a:rPr lang="en-US" dirty="0"/>
              <a:t> </a:t>
            </a:r>
            <a:r>
              <a:rPr lang="en-US" dirty="0" err="1"/>
              <a:t>tiện</a:t>
            </a:r>
            <a:r>
              <a:rPr lang="en-US" dirty="0"/>
              <a:t> </a:t>
            </a:r>
            <a:r>
              <a:rPr lang="en-US" dirty="0" err="1"/>
              <a:t>hiện</a:t>
            </a:r>
            <a:r>
              <a:rPr lang="en-US" dirty="0"/>
              <a:t> </a:t>
            </a:r>
            <a:r>
              <a:rPr lang="en-US" dirty="0" err="1"/>
              <a:t>đại</a:t>
            </a:r>
            <a:r>
              <a:rPr lang="en-US" dirty="0"/>
              <a:t>.</a:t>
            </a:r>
          </a:p>
          <a:p>
            <a:r>
              <a:rPr lang="en-US" b="1" dirty="0"/>
              <a:t> </a:t>
            </a:r>
            <a:endParaRPr lang="en-US" dirty="0"/>
          </a:p>
          <a:p>
            <a:endParaRPr lang="en-US" dirty="0"/>
          </a:p>
        </p:txBody>
      </p:sp>
      <p:sp>
        <p:nvSpPr>
          <p:cNvPr id="2" name="Oval 1"/>
          <p:cNvSpPr/>
          <p:nvPr/>
        </p:nvSpPr>
        <p:spPr>
          <a:xfrm>
            <a:off x="1066800" y="9144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71359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fade">
                                      <p:cBhvr>
                                        <p:cTn id="7" dur="1000"/>
                                        <p:tgtEl>
                                          <p:spTgt spid="4">
                                            <p:txEl>
                                              <p:pRg st="5" end="5"/>
                                            </p:txEl>
                                          </p:spTgt>
                                        </p:tgtEl>
                                      </p:cBhvr>
                                    </p:animEffect>
                                    <p:anim calcmode="lin" valueType="num">
                                      <p:cBhvr>
                                        <p:cTn id="8"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5" end="5"/>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6" end="6"/>
                                            </p:txEl>
                                          </p:spTgt>
                                        </p:tgtEl>
                                        <p:attrNameLst>
                                          <p:attrName>style.visibility</p:attrName>
                                        </p:attrNameLst>
                                      </p:cBhvr>
                                      <p:to>
                                        <p:strVal val="visible"/>
                                      </p:to>
                                    </p:set>
                                    <p:animEffect transition="in" filter="fade">
                                      <p:cBhvr>
                                        <p:cTn id="12" dur="1000"/>
                                        <p:tgtEl>
                                          <p:spTgt spid="4">
                                            <p:txEl>
                                              <p:pRg st="6" end="6"/>
                                            </p:txEl>
                                          </p:spTgt>
                                        </p:tgtEl>
                                      </p:cBhvr>
                                    </p:animEffect>
                                    <p:anim calcmode="lin" valueType="num">
                                      <p:cBhvr>
                                        <p:cTn id="13"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6" end="6"/>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7" end="7"/>
                                            </p:txEl>
                                          </p:spTgt>
                                        </p:tgtEl>
                                        <p:attrNameLst>
                                          <p:attrName>style.visibility</p:attrName>
                                        </p:attrNameLst>
                                      </p:cBhvr>
                                      <p:to>
                                        <p:strVal val="visible"/>
                                      </p:to>
                                    </p:set>
                                    <p:animEffect transition="in" filter="fade">
                                      <p:cBhvr>
                                        <p:cTn id="17" dur="1000"/>
                                        <p:tgtEl>
                                          <p:spTgt spid="4">
                                            <p:txEl>
                                              <p:pRg st="7" end="7"/>
                                            </p:txEl>
                                          </p:spTgt>
                                        </p:tgtEl>
                                      </p:cBhvr>
                                    </p:animEffect>
                                    <p:anim calcmode="lin" valueType="num">
                                      <p:cBhvr>
                                        <p:cTn id="18"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7" end="7"/>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pRg st="8" end="8"/>
                                            </p:txEl>
                                          </p:spTgt>
                                        </p:tgtEl>
                                        <p:attrNameLst>
                                          <p:attrName>style.visibility</p:attrName>
                                        </p:attrNameLst>
                                      </p:cBhvr>
                                      <p:to>
                                        <p:strVal val="visible"/>
                                      </p:to>
                                    </p:set>
                                    <p:animEffect transition="in" filter="fade">
                                      <p:cBhvr>
                                        <p:cTn id="22" dur="1000"/>
                                        <p:tgtEl>
                                          <p:spTgt spid="4">
                                            <p:txEl>
                                              <p:pRg st="8" end="8"/>
                                            </p:txEl>
                                          </p:spTgt>
                                        </p:tgtEl>
                                      </p:cBhvr>
                                    </p:animEffect>
                                    <p:anim calcmode="lin" valueType="num">
                                      <p:cBhvr>
                                        <p:cTn id="23"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8" end="8"/>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Effect transition="in" filter="fade">
                                      <p:cBhvr>
                                        <p:cTn id="27" dur="1000"/>
                                        <p:tgtEl>
                                          <p:spTgt spid="4">
                                            <p:txEl>
                                              <p:pRg st="9" end="9"/>
                                            </p:txEl>
                                          </p:spTgt>
                                        </p:tgtEl>
                                      </p:cBhvr>
                                    </p:animEffect>
                                    <p:anim calcmode="lin" valueType="num">
                                      <p:cBhvr>
                                        <p:cTn id="28"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9" end="9"/>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4">
                                            <p:txEl>
                                              <p:pRg st="10" end="10"/>
                                            </p:txEl>
                                          </p:spTgt>
                                        </p:tgtEl>
                                        <p:attrNameLst>
                                          <p:attrName>style.visibility</p:attrName>
                                        </p:attrNameLst>
                                      </p:cBhvr>
                                      <p:to>
                                        <p:strVal val="visible"/>
                                      </p:to>
                                    </p:set>
                                    <p:animEffect transition="in" filter="fade">
                                      <p:cBhvr>
                                        <p:cTn id="32" dur="1000"/>
                                        <p:tgtEl>
                                          <p:spTgt spid="4">
                                            <p:txEl>
                                              <p:pRg st="10" end="10"/>
                                            </p:txEl>
                                          </p:spTgt>
                                        </p:tgtEl>
                                      </p:cBhvr>
                                    </p:animEffect>
                                    <p:anim calcmode="lin" valueType="num">
                                      <p:cBhvr>
                                        <p:cTn id="33"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34" dur="1000" fill="hold"/>
                                        <p:tgtEl>
                                          <p:spTgt spid="4">
                                            <p:txEl>
                                              <p:pRg st="10" end="10"/>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fade">
                                      <p:cBhvr>
                                        <p:cTn id="37" dur="1000"/>
                                        <p:tgtEl>
                                          <p:spTgt spid="4">
                                            <p:txEl>
                                              <p:pRg st="11" end="11"/>
                                            </p:txEl>
                                          </p:spTgt>
                                        </p:tgtEl>
                                      </p:cBhvr>
                                    </p:animEffect>
                                    <p:anim calcmode="lin" valueType="num">
                                      <p:cBhvr>
                                        <p:cTn id="38"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39" dur="1000" fill="hold"/>
                                        <p:tgtEl>
                                          <p:spTgt spid="4">
                                            <p:txEl>
                                              <p:pRg st="11" end="11"/>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4">
                                            <p:txEl>
                                              <p:pRg st="12" end="12"/>
                                            </p:txEl>
                                          </p:spTgt>
                                        </p:tgtEl>
                                        <p:attrNameLst>
                                          <p:attrName>style.visibility</p:attrName>
                                        </p:attrNameLst>
                                      </p:cBhvr>
                                      <p:to>
                                        <p:strVal val="visible"/>
                                      </p:to>
                                    </p:set>
                                    <p:animEffect transition="in" filter="fade">
                                      <p:cBhvr>
                                        <p:cTn id="42" dur="1000"/>
                                        <p:tgtEl>
                                          <p:spTgt spid="4">
                                            <p:txEl>
                                              <p:pRg st="12" end="12"/>
                                            </p:txEl>
                                          </p:spTgt>
                                        </p:tgtEl>
                                      </p:cBhvr>
                                    </p:animEffect>
                                    <p:anim calcmode="lin" valueType="num">
                                      <p:cBhvr>
                                        <p:cTn id="43" dur="1000" fill="hold"/>
                                        <p:tgtEl>
                                          <p:spTgt spid="4">
                                            <p:txEl>
                                              <p:pRg st="12" end="12"/>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12" end="12"/>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4">
                                            <p:txEl>
                                              <p:pRg st="13" end="13"/>
                                            </p:txEl>
                                          </p:spTgt>
                                        </p:tgtEl>
                                        <p:attrNameLst>
                                          <p:attrName>style.visibility</p:attrName>
                                        </p:attrNameLst>
                                      </p:cBhvr>
                                      <p:to>
                                        <p:strVal val="visible"/>
                                      </p:to>
                                    </p:set>
                                    <p:animEffect transition="in" filter="fade">
                                      <p:cBhvr>
                                        <p:cTn id="47" dur="1000"/>
                                        <p:tgtEl>
                                          <p:spTgt spid="4">
                                            <p:txEl>
                                              <p:pRg st="13" end="13"/>
                                            </p:txEl>
                                          </p:spTgt>
                                        </p:tgtEl>
                                      </p:cBhvr>
                                    </p:animEffect>
                                    <p:anim calcmode="lin" valueType="num">
                                      <p:cBhvr>
                                        <p:cTn id="48" dur="1000" fill="hold"/>
                                        <p:tgtEl>
                                          <p:spTgt spid="4">
                                            <p:txEl>
                                              <p:pRg st="13" end="13"/>
                                            </p:txEl>
                                          </p:spTgt>
                                        </p:tgtEl>
                                        <p:attrNameLst>
                                          <p:attrName>ppt_x</p:attrName>
                                        </p:attrNameLst>
                                      </p:cBhvr>
                                      <p:tavLst>
                                        <p:tav tm="0">
                                          <p:val>
                                            <p:strVal val="#ppt_x"/>
                                          </p:val>
                                        </p:tav>
                                        <p:tav tm="100000">
                                          <p:val>
                                            <p:strVal val="#ppt_x"/>
                                          </p:val>
                                        </p:tav>
                                      </p:tavLst>
                                    </p:anim>
                                    <p:anim calcmode="lin" valueType="num">
                                      <p:cBhvr>
                                        <p:cTn id="49" dur="1000" fill="hold"/>
                                        <p:tgtEl>
                                          <p:spTgt spid="4">
                                            <p:txEl>
                                              <p:pRg st="13" end="13"/>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4">
                                            <p:txEl>
                                              <p:pRg st="14" end="14"/>
                                            </p:txEl>
                                          </p:spTgt>
                                        </p:tgtEl>
                                        <p:attrNameLst>
                                          <p:attrName>style.visibility</p:attrName>
                                        </p:attrNameLst>
                                      </p:cBhvr>
                                      <p:to>
                                        <p:strVal val="visible"/>
                                      </p:to>
                                    </p:set>
                                    <p:animEffect transition="in" filter="fade">
                                      <p:cBhvr>
                                        <p:cTn id="52" dur="1000"/>
                                        <p:tgtEl>
                                          <p:spTgt spid="4">
                                            <p:txEl>
                                              <p:pRg st="14" end="14"/>
                                            </p:txEl>
                                          </p:spTgt>
                                        </p:tgtEl>
                                      </p:cBhvr>
                                    </p:animEffect>
                                    <p:anim calcmode="lin" valueType="num">
                                      <p:cBhvr>
                                        <p:cTn id="53" dur="1000" fill="hold"/>
                                        <p:tgtEl>
                                          <p:spTgt spid="4">
                                            <p:txEl>
                                              <p:pRg st="14" end="14"/>
                                            </p:txEl>
                                          </p:spTgt>
                                        </p:tgtEl>
                                        <p:attrNameLst>
                                          <p:attrName>ppt_x</p:attrName>
                                        </p:attrNameLst>
                                      </p:cBhvr>
                                      <p:tavLst>
                                        <p:tav tm="0">
                                          <p:val>
                                            <p:strVal val="#ppt_x"/>
                                          </p:val>
                                        </p:tav>
                                        <p:tav tm="100000">
                                          <p:val>
                                            <p:strVal val="#ppt_x"/>
                                          </p:val>
                                        </p:tav>
                                      </p:tavLst>
                                    </p:anim>
                                    <p:anim calcmode="lin" valueType="num">
                                      <p:cBhvr>
                                        <p:cTn id="54" dur="1000" fill="hold"/>
                                        <p:tgtEl>
                                          <p:spTgt spid="4">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2" presetClass="entr" presetSubtype="4" fill="hold" grpId="0" nodeType="clickEffect">
                                  <p:stCondLst>
                                    <p:cond delay="0"/>
                                  </p:stCondLst>
                                  <p:childTnLst>
                                    <p:set>
                                      <p:cBhvr>
                                        <p:cTn id="58" dur="1" fill="hold">
                                          <p:stCondLst>
                                            <p:cond delay="0"/>
                                          </p:stCondLst>
                                        </p:cTn>
                                        <p:tgtEl>
                                          <p:spTgt spid="2"/>
                                        </p:tgtEl>
                                        <p:attrNameLst>
                                          <p:attrName>style.visibility</p:attrName>
                                        </p:attrNameLst>
                                      </p:cBhvr>
                                      <p:to>
                                        <p:strVal val="visible"/>
                                      </p:to>
                                    </p:set>
                                    <p:animEffect transition="in" filter="wipe(down)">
                                      <p:cBhvr>
                                        <p:cTn id="5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2510"/>
            <a:ext cx="8915400" cy="7571303"/>
          </a:xfrm>
          <a:prstGeom prst="rect">
            <a:avLst/>
          </a:prstGeom>
          <a:noFill/>
        </p:spPr>
        <p:txBody>
          <a:bodyPr wrap="square" rtlCol="0">
            <a:spAutoFit/>
          </a:bodyPr>
          <a:lstStyle/>
          <a:p>
            <a:r>
              <a:rPr lang="en-US" b="1" dirty="0"/>
              <a:t>Question 48</a:t>
            </a:r>
            <a:r>
              <a:rPr lang="en-US" dirty="0"/>
              <a:t>. The following are benefits of modern technologies mentioned in the passage, EXCEPT ________.</a:t>
            </a:r>
          </a:p>
          <a:p>
            <a:r>
              <a:rPr lang="en-US" dirty="0"/>
              <a:t>	</a:t>
            </a:r>
            <a:r>
              <a:rPr lang="en-US" b="1" dirty="0"/>
              <a:t>A</a:t>
            </a:r>
            <a:r>
              <a:rPr lang="en-US" dirty="0"/>
              <a:t>. People are easier to keep in touch with their friends.</a:t>
            </a:r>
          </a:p>
          <a:p>
            <a:r>
              <a:rPr lang="en-US" dirty="0"/>
              <a:t>	</a:t>
            </a:r>
            <a:r>
              <a:rPr lang="en-US" b="1" dirty="0"/>
              <a:t>B</a:t>
            </a:r>
            <a:r>
              <a:rPr lang="en-US" dirty="0"/>
              <a:t>. Singles can have all information about their partners before face-to-face meeting.</a:t>
            </a:r>
          </a:p>
          <a:p>
            <a:r>
              <a:rPr lang="en-US" dirty="0"/>
              <a:t>	</a:t>
            </a:r>
            <a:r>
              <a:rPr lang="en-US" b="1" dirty="0"/>
              <a:t>C</a:t>
            </a:r>
            <a:r>
              <a:rPr lang="en-US" dirty="0"/>
              <a:t>. More work is done from home instead of at the workplace.</a:t>
            </a:r>
          </a:p>
          <a:p>
            <a:r>
              <a:rPr lang="en-US" dirty="0"/>
              <a:t>	</a:t>
            </a:r>
            <a:r>
              <a:rPr lang="en-US" b="1" dirty="0"/>
              <a:t>D</a:t>
            </a:r>
            <a:r>
              <a:rPr lang="en-US" dirty="0"/>
              <a:t>. People will have a more efficient way to build new relationships.</a:t>
            </a:r>
          </a:p>
          <a:p>
            <a:r>
              <a:rPr lang="vi-VN" dirty="0" smtClean="0"/>
              <a:t>Kiến </a:t>
            </a:r>
            <a:r>
              <a:rPr lang="vi-VN" dirty="0"/>
              <a:t>thức: </a:t>
            </a:r>
            <a:r>
              <a:rPr lang="en-US" dirty="0" err="1"/>
              <a:t>Đọc</a:t>
            </a:r>
            <a:r>
              <a:rPr lang="en-US" dirty="0"/>
              <a:t> </a:t>
            </a:r>
            <a:r>
              <a:rPr lang="en-US" dirty="0" err="1"/>
              <a:t>hiểu</a:t>
            </a:r>
            <a:endParaRPr lang="en-US" dirty="0"/>
          </a:p>
          <a:p>
            <a:r>
              <a:rPr lang="vi-VN" dirty="0"/>
              <a:t>Giải thích: </a:t>
            </a:r>
            <a:r>
              <a:rPr lang="en-US" dirty="0" err="1"/>
              <a:t>Những</a:t>
            </a:r>
            <a:r>
              <a:rPr lang="en-US" dirty="0"/>
              <a:t> </a:t>
            </a:r>
            <a:r>
              <a:rPr lang="en-US" dirty="0" err="1"/>
              <a:t>câu</a:t>
            </a:r>
            <a:r>
              <a:rPr lang="en-US" dirty="0"/>
              <a:t> </a:t>
            </a:r>
            <a:r>
              <a:rPr lang="en-US" dirty="0" err="1"/>
              <a:t>sau</a:t>
            </a:r>
            <a:r>
              <a:rPr lang="en-US" dirty="0"/>
              <a:t> </a:t>
            </a:r>
            <a:r>
              <a:rPr lang="en-US" dirty="0" err="1"/>
              <a:t>đây</a:t>
            </a:r>
            <a:r>
              <a:rPr lang="en-US" dirty="0"/>
              <a:t> </a:t>
            </a:r>
            <a:r>
              <a:rPr lang="en-US" dirty="0" err="1"/>
              <a:t>là</a:t>
            </a:r>
            <a:r>
              <a:rPr lang="en-US" dirty="0"/>
              <a:t> </a:t>
            </a:r>
            <a:r>
              <a:rPr lang="en-US" dirty="0" err="1"/>
              <a:t>các</a:t>
            </a:r>
            <a:r>
              <a:rPr lang="en-US" dirty="0"/>
              <a:t> </a:t>
            </a:r>
            <a:r>
              <a:rPr lang="en-US" dirty="0" err="1"/>
              <a:t>lợi</a:t>
            </a:r>
            <a:r>
              <a:rPr lang="en-US" dirty="0"/>
              <a:t> </a:t>
            </a:r>
            <a:r>
              <a:rPr lang="en-US" dirty="0" err="1"/>
              <a:t>ích</a:t>
            </a:r>
            <a:r>
              <a:rPr lang="en-US" dirty="0"/>
              <a:t> </a:t>
            </a:r>
            <a:r>
              <a:rPr lang="en-US" dirty="0" err="1"/>
              <a:t>của</a:t>
            </a:r>
            <a:r>
              <a:rPr lang="en-US" dirty="0"/>
              <a:t> </a:t>
            </a:r>
            <a:r>
              <a:rPr lang="en-US" dirty="0" err="1"/>
              <a:t>công</a:t>
            </a:r>
            <a:r>
              <a:rPr lang="en-US" dirty="0"/>
              <a:t> </a:t>
            </a:r>
            <a:r>
              <a:rPr lang="en-US" dirty="0" err="1"/>
              <a:t>nghệ</a:t>
            </a:r>
            <a:r>
              <a:rPr lang="en-US" dirty="0"/>
              <a:t> </a:t>
            </a:r>
            <a:r>
              <a:rPr lang="en-US" dirty="0" err="1"/>
              <a:t>hiện</a:t>
            </a:r>
            <a:r>
              <a:rPr lang="en-US" dirty="0"/>
              <a:t> </a:t>
            </a:r>
            <a:r>
              <a:rPr lang="en-US" dirty="0" err="1"/>
              <a:t>đại</a:t>
            </a:r>
            <a:r>
              <a:rPr lang="en-US" dirty="0"/>
              <a:t> </a:t>
            </a:r>
            <a:r>
              <a:rPr lang="en-US" dirty="0" err="1"/>
              <a:t>được</a:t>
            </a:r>
            <a:r>
              <a:rPr lang="en-US" dirty="0"/>
              <a:t> </a:t>
            </a:r>
            <a:r>
              <a:rPr lang="en-US" dirty="0" err="1"/>
              <a:t>đề</a:t>
            </a:r>
            <a:r>
              <a:rPr lang="en-US" dirty="0"/>
              <a:t> </a:t>
            </a:r>
            <a:r>
              <a:rPr lang="en-US" dirty="0" err="1"/>
              <a:t>cập</a:t>
            </a:r>
            <a:r>
              <a:rPr lang="en-US" dirty="0"/>
              <a:t> </a:t>
            </a:r>
            <a:r>
              <a:rPr lang="en-US" dirty="0" err="1"/>
              <a:t>trong</a:t>
            </a:r>
            <a:r>
              <a:rPr lang="en-US" dirty="0"/>
              <a:t> </a:t>
            </a:r>
            <a:r>
              <a:rPr lang="en-US" dirty="0" err="1"/>
              <a:t>đoạn</a:t>
            </a:r>
            <a:r>
              <a:rPr lang="en-US" dirty="0"/>
              <a:t> </a:t>
            </a:r>
            <a:r>
              <a:rPr lang="en-US" dirty="0" err="1"/>
              <a:t>văn</a:t>
            </a:r>
            <a:r>
              <a:rPr lang="en-US" dirty="0"/>
              <a:t>, </a:t>
            </a:r>
            <a:r>
              <a:rPr lang="en-US" dirty="0" err="1"/>
              <a:t>ngoại</a:t>
            </a:r>
            <a:r>
              <a:rPr lang="en-US" dirty="0"/>
              <a:t> </a:t>
            </a:r>
            <a:r>
              <a:rPr lang="en-US" dirty="0" err="1"/>
              <a:t>trừ</a:t>
            </a:r>
            <a:r>
              <a:rPr lang="en-US" dirty="0"/>
              <a:t> ________.</a:t>
            </a:r>
          </a:p>
          <a:p>
            <a:r>
              <a:rPr lang="en-US" dirty="0" err="1"/>
              <a:t>Xét</a:t>
            </a:r>
            <a:r>
              <a:rPr lang="en-US" dirty="0"/>
              <a:t> </a:t>
            </a:r>
            <a:r>
              <a:rPr lang="en-US" dirty="0" err="1"/>
              <a:t>các</a:t>
            </a:r>
            <a:r>
              <a:rPr lang="en-US" dirty="0"/>
              <a:t> </a:t>
            </a:r>
            <a:r>
              <a:rPr lang="en-US" dirty="0" err="1"/>
              <a:t>đáp</a:t>
            </a:r>
            <a:r>
              <a:rPr lang="en-US" dirty="0"/>
              <a:t> </a:t>
            </a:r>
            <a:r>
              <a:rPr lang="en-US" dirty="0" err="1"/>
              <a:t>án</a:t>
            </a:r>
            <a:r>
              <a:rPr lang="en-US" dirty="0"/>
              <a:t>:</a:t>
            </a:r>
          </a:p>
          <a:p>
            <a:r>
              <a:rPr lang="en-US" dirty="0"/>
              <a:t>	A. </a:t>
            </a:r>
            <a:r>
              <a:rPr lang="en-US" dirty="0" err="1"/>
              <a:t>Mọi</a:t>
            </a:r>
            <a:r>
              <a:rPr lang="en-US" dirty="0"/>
              <a:t> </a:t>
            </a:r>
            <a:r>
              <a:rPr lang="en-US" dirty="0" err="1"/>
              <a:t>người</a:t>
            </a:r>
            <a:r>
              <a:rPr lang="en-US" dirty="0"/>
              <a:t> </a:t>
            </a:r>
            <a:r>
              <a:rPr lang="en-US" dirty="0" err="1"/>
              <a:t>dễ</a:t>
            </a:r>
            <a:r>
              <a:rPr lang="en-US" dirty="0"/>
              <a:t> </a:t>
            </a:r>
            <a:r>
              <a:rPr lang="en-US" dirty="0" err="1"/>
              <a:t>dàng</a:t>
            </a:r>
            <a:r>
              <a:rPr lang="en-US" dirty="0"/>
              <a:t> </a:t>
            </a:r>
            <a:r>
              <a:rPr lang="en-US" dirty="0" err="1"/>
              <a:t>giữ</a:t>
            </a:r>
            <a:r>
              <a:rPr lang="en-US" dirty="0"/>
              <a:t> </a:t>
            </a:r>
            <a:r>
              <a:rPr lang="en-US" dirty="0" err="1"/>
              <a:t>liên</a:t>
            </a:r>
            <a:r>
              <a:rPr lang="en-US" dirty="0"/>
              <a:t> </a:t>
            </a:r>
            <a:r>
              <a:rPr lang="en-US" dirty="0" err="1"/>
              <a:t>lạc</a:t>
            </a:r>
            <a:r>
              <a:rPr lang="en-US" dirty="0"/>
              <a:t> </a:t>
            </a:r>
            <a:r>
              <a:rPr lang="en-US" dirty="0" err="1"/>
              <a:t>với</a:t>
            </a:r>
            <a:r>
              <a:rPr lang="en-US" dirty="0"/>
              <a:t> </a:t>
            </a:r>
            <a:r>
              <a:rPr lang="en-US" dirty="0" err="1"/>
              <a:t>bạn</a:t>
            </a:r>
            <a:r>
              <a:rPr lang="en-US" dirty="0"/>
              <a:t> </a:t>
            </a:r>
            <a:r>
              <a:rPr lang="en-US" dirty="0" err="1"/>
              <a:t>bè</a:t>
            </a:r>
            <a:r>
              <a:rPr lang="en-US" dirty="0"/>
              <a:t> </a:t>
            </a:r>
            <a:r>
              <a:rPr lang="en-US" dirty="0" err="1"/>
              <a:t>của</a:t>
            </a:r>
            <a:r>
              <a:rPr lang="en-US" dirty="0"/>
              <a:t> </a:t>
            </a:r>
            <a:r>
              <a:rPr lang="en-US" dirty="0" err="1"/>
              <a:t>họ</a:t>
            </a:r>
            <a:r>
              <a:rPr lang="en-US" dirty="0"/>
              <a:t> </a:t>
            </a:r>
            <a:r>
              <a:rPr lang="en-US" dirty="0" err="1"/>
              <a:t>hơn</a:t>
            </a:r>
            <a:r>
              <a:rPr lang="en-US" dirty="0"/>
              <a:t>.</a:t>
            </a:r>
          </a:p>
          <a:p>
            <a:r>
              <a:rPr lang="en-US" dirty="0"/>
              <a:t>	B. </a:t>
            </a:r>
            <a:r>
              <a:rPr lang="en-US" dirty="0" err="1"/>
              <a:t>Những</a:t>
            </a:r>
            <a:r>
              <a:rPr lang="en-US" dirty="0"/>
              <a:t> </a:t>
            </a:r>
            <a:r>
              <a:rPr lang="en-US" dirty="0" err="1"/>
              <a:t>người</a:t>
            </a:r>
            <a:r>
              <a:rPr lang="en-US" dirty="0"/>
              <a:t> </a:t>
            </a:r>
            <a:r>
              <a:rPr lang="en-US" dirty="0" err="1"/>
              <a:t>độc</a:t>
            </a:r>
            <a:r>
              <a:rPr lang="en-US" dirty="0"/>
              <a:t> </a:t>
            </a:r>
            <a:r>
              <a:rPr lang="en-US" dirty="0" err="1"/>
              <a:t>thân</a:t>
            </a:r>
            <a:r>
              <a:rPr lang="en-US" dirty="0"/>
              <a:t> </a:t>
            </a:r>
            <a:r>
              <a:rPr lang="en-US" dirty="0" err="1"/>
              <a:t>có</a:t>
            </a:r>
            <a:r>
              <a:rPr lang="en-US" dirty="0"/>
              <a:t> </a:t>
            </a:r>
            <a:r>
              <a:rPr lang="en-US" dirty="0" err="1"/>
              <a:t>thể</a:t>
            </a:r>
            <a:r>
              <a:rPr lang="en-US" dirty="0"/>
              <a:t> </a:t>
            </a:r>
            <a:r>
              <a:rPr lang="en-US" dirty="0" err="1"/>
              <a:t>có</a:t>
            </a:r>
            <a:r>
              <a:rPr lang="en-US" dirty="0"/>
              <a:t> </a:t>
            </a:r>
            <a:r>
              <a:rPr lang="en-US" dirty="0" err="1"/>
              <a:t>toàn</a:t>
            </a:r>
            <a:r>
              <a:rPr lang="en-US" dirty="0"/>
              <a:t> </a:t>
            </a:r>
            <a:r>
              <a:rPr lang="en-US" dirty="0" err="1"/>
              <a:t>bộ</a:t>
            </a:r>
            <a:r>
              <a:rPr lang="en-US" dirty="0"/>
              <a:t> </a:t>
            </a:r>
            <a:r>
              <a:rPr lang="en-US" dirty="0" err="1"/>
              <a:t>thông</a:t>
            </a:r>
            <a:r>
              <a:rPr lang="en-US" dirty="0"/>
              <a:t> tin </a:t>
            </a:r>
            <a:r>
              <a:rPr lang="en-US" dirty="0" err="1"/>
              <a:t>về</a:t>
            </a:r>
            <a:r>
              <a:rPr lang="en-US" dirty="0"/>
              <a:t> </a:t>
            </a:r>
            <a:r>
              <a:rPr lang="en-US" dirty="0" err="1"/>
              <a:t>bạn</a:t>
            </a:r>
            <a:r>
              <a:rPr lang="en-US" dirty="0"/>
              <a:t> </a:t>
            </a:r>
            <a:r>
              <a:rPr lang="en-US" dirty="0" err="1"/>
              <a:t>đời</a:t>
            </a:r>
            <a:r>
              <a:rPr lang="en-US" dirty="0"/>
              <a:t> </a:t>
            </a:r>
            <a:r>
              <a:rPr lang="en-US" dirty="0" err="1"/>
              <a:t>của</a:t>
            </a:r>
            <a:r>
              <a:rPr lang="en-US" dirty="0"/>
              <a:t> </a:t>
            </a:r>
            <a:r>
              <a:rPr lang="en-US" dirty="0" err="1"/>
              <a:t>họ</a:t>
            </a:r>
            <a:r>
              <a:rPr lang="en-US" dirty="0"/>
              <a:t> </a:t>
            </a:r>
            <a:r>
              <a:rPr lang="en-US" dirty="0" err="1"/>
              <a:t>trước</a:t>
            </a:r>
            <a:r>
              <a:rPr lang="en-US" dirty="0"/>
              <a:t> </a:t>
            </a:r>
            <a:r>
              <a:rPr lang="en-US" dirty="0" err="1"/>
              <a:t>khi</a:t>
            </a:r>
            <a:r>
              <a:rPr lang="en-US" dirty="0"/>
              <a:t> </a:t>
            </a:r>
            <a:r>
              <a:rPr lang="en-US" dirty="0" err="1"/>
              <a:t>gặp</a:t>
            </a:r>
            <a:r>
              <a:rPr lang="en-US" dirty="0"/>
              <a:t> </a:t>
            </a:r>
            <a:r>
              <a:rPr lang="en-US" dirty="0" err="1"/>
              <a:t>mặt</a:t>
            </a:r>
            <a:r>
              <a:rPr lang="en-US" dirty="0"/>
              <a:t> </a:t>
            </a:r>
            <a:r>
              <a:rPr lang="en-US" dirty="0" err="1"/>
              <a:t>trực</a:t>
            </a:r>
            <a:r>
              <a:rPr lang="en-US" dirty="0"/>
              <a:t> </a:t>
            </a:r>
            <a:r>
              <a:rPr lang="en-US" dirty="0" err="1"/>
              <a:t>tiếp</a:t>
            </a:r>
            <a:r>
              <a:rPr lang="en-US" dirty="0"/>
              <a:t>.</a:t>
            </a:r>
          </a:p>
          <a:p>
            <a:r>
              <a:rPr lang="en-US" dirty="0"/>
              <a:t>	C. </a:t>
            </a:r>
            <a:r>
              <a:rPr lang="en-US" dirty="0" err="1"/>
              <a:t>Nhiều</a:t>
            </a:r>
            <a:r>
              <a:rPr lang="en-US" dirty="0"/>
              <a:t> </a:t>
            </a:r>
            <a:r>
              <a:rPr lang="en-US" dirty="0" err="1"/>
              <a:t>công</a:t>
            </a:r>
            <a:r>
              <a:rPr lang="en-US" dirty="0"/>
              <a:t> </a:t>
            </a:r>
            <a:r>
              <a:rPr lang="en-US" dirty="0" err="1"/>
              <a:t>việc</a:t>
            </a:r>
            <a:r>
              <a:rPr lang="en-US" dirty="0"/>
              <a:t> </a:t>
            </a:r>
            <a:r>
              <a:rPr lang="en-US" dirty="0" err="1"/>
              <a:t>được</a:t>
            </a:r>
            <a:r>
              <a:rPr lang="en-US" dirty="0"/>
              <a:t> </a:t>
            </a:r>
            <a:r>
              <a:rPr lang="en-US" dirty="0" err="1"/>
              <a:t>giải</a:t>
            </a:r>
            <a:r>
              <a:rPr lang="en-US" dirty="0"/>
              <a:t> </a:t>
            </a:r>
            <a:r>
              <a:rPr lang="en-US" dirty="0" err="1"/>
              <a:t>quyết</a:t>
            </a:r>
            <a:r>
              <a:rPr lang="en-US" dirty="0"/>
              <a:t> </a:t>
            </a:r>
            <a:r>
              <a:rPr lang="en-US" dirty="0" err="1"/>
              <a:t>tại</a:t>
            </a:r>
            <a:r>
              <a:rPr lang="en-US" dirty="0"/>
              <a:t> </a:t>
            </a:r>
            <a:r>
              <a:rPr lang="en-US" dirty="0" err="1"/>
              <a:t>nhà</a:t>
            </a:r>
            <a:r>
              <a:rPr lang="en-US" dirty="0"/>
              <a:t> </a:t>
            </a:r>
            <a:r>
              <a:rPr lang="en-US" dirty="0" err="1"/>
              <a:t>hơn</a:t>
            </a:r>
            <a:r>
              <a:rPr lang="en-US" dirty="0"/>
              <a:t> </a:t>
            </a:r>
            <a:r>
              <a:rPr lang="en-US" dirty="0" err="1"/>
              <a:t>thay</a:t>
            </a:r>
            <a:r>
              <a:rPr lang="en-US" dirty="0"/>
              <a:t> </a:t>
            </a:r>
            <a:r>
              <a:rPr lang="en-US" dirty="0" err="1"/>
              <a:t>vì</a:t>
            </a:r>
            <a:r>
              <a:rPr lang="en-US" dirty="0"/>
              <a:t> ở </a:t>
            </a:r>
            <a:r>
              <a:rPr lang="en-US" dirty="0" err="1"/>
              <a:t>nơi</a:t>
            </a:r>
            <a:r>
              <a:rPr lang="en-US" dirty="0"/>
              <a:t> </a:t>
            </a:r>
            <a:r>
              <a:rPr lang="en-US" dirty="0" err="1"/>
              <a:t>làm</a:t>
            </a:r>
            <a:r>
              <a:rPr lang="en-US" dirty="0"/>
              <a:t> </a:t>
            </a:r>
            <a:r>
              <a:rPr lang="en-US" dirty="0" err="1"/>
              <a:t>việc</a:t>
            </a:r>
            <a:r>
              <a:rPr lang="en-US" dirty="0"/>
              <a:t>.</a:t>
            </a:r>
          </a:p>
          <a:p>
            <a:r>
              <a:rPr lang="en-US" dirty="0"/>
              <a:t>	D. </a:t>
            </a:r>
            <a:r>
              <a:rPr lang="en-US" dirty="0" err="1"/>
              <a:t>Mọi</a:t>
            </a:r>
            <a:r>
              <a:rPr lang="en-US" dirty="0"/>
              <a:t> </a:t>
            </a:r>
            <a:r>
              <a:rPr lang="en-US" dirty="0" err="1"/>
              <a:t>người</a:t>
            </a:r>
            <a:r>
              <a:rPr lang="en-US" dirty="0"/>
              <a:t> </a:t>
            </a:r>
            <a:r>
              <a:rPr lang="en-US" dirty="0" err="1"/>
              <a:t>sẽ</a:t>
            </a:r>
            <a:r>
              <a:rPr lang="en-US" dirty="0"/>
              <a:t> </a:t>
            </a:r>
            <a:r>
              <a:rPr lang="en-US" dirty="0" err="1"/>
              <a:t>có</a:t>
            </a:r>
            <a:r>
              <a:rPr lang="en-US" dirty="0"/>
              <a:t> 1 </a:t>
            </a:r>
            <a:r>
              <a:rPr lang="en-US" dirty="0" err="1"/>
              <a:t>cách</a:t>
            </a:r>
            <a:r>
              <a:rPr lang="en-US" dirty="0"/>
              <a:t> </a:t>
            </a:r>
            <a:r>
              <a:rPr lang="en-US" dirty="0" err="1"/>
              <a:t>hiệu</a:t>
            </a:r>
            <a:r>
              <a:rPr lang="en-US" dirty="0"/>
              <a:t> </a:t>
            </a:r>
            <a:r>
              <a:rPr lang="en-US" dirty="0" err="1"/>
              <a:t>quả</a:t>
            </a:r>
            <a:r>
              <a:rPr lang="en-US" dirty="0"/>
              <a:t> </a:t>
            </a:r>
            <a:r>
              <a:rPr lang="en-US" dirty="0" err="1"/>
              <a:t>hơn</a:t>
            </a:r>
            <a:r>
              <a:rPr lang="en-US" dirty="0"/>
              <a:t> </a:t>
            </a:r>
            <a:r>
              <a:rPr lang="en-US" dirty="0" err="1"/>
              <a:t>để</a:t>
            </a:r>
            <a:r>
              <a:rPr lang="en-US" dirty="0"/>
              <a:t> </a:t>
            </a:r>
            <a:r>
              <a:rPr lang="en-US" dirty="0" err="1"/>
              <a:t>xây</a:t>
            </a:r>
            <a:r>
              <a:rPr lang="en-US" dirty="0"/>
              <a:t> </a:t>
            </a:r>
            <a:r>
              <a:rPr lang="en-US" dirty="0" err="1"/>
              <a:t>dựng</a:t>
            </a:r>
            <a:r>
              <a:rPr lang="en-US" dirty="0"/>
              <a:t> </a:t>
            </a:r>
            <a:r>
              <a:rPr lang="en-US" dirty="0" err="1"/>
              <a:t>các</a:t>
            </a:r>
            <a:r>
              <a:rPr lang="en-US" dirty="0"/>
              <a:t> </a:t>
            </a:r>
            <a:r>
              <a:rPr lang="en-US" dirty="0" err="1"/>
              <a:t>mối</a:t>
            </a:r>
            <a:r>
              <a:rPr lang="en-US" dirty="0"/>
              <a:t> </a:t>
            </a:r>
            <a:r>
              <a:rPr lang="en-US" dirty="0" err="1"/>
              <a:t>quan</a:t>
            </a:r>
            <a:r>
              <a:rPr lang="en-US" dirty="0"/>
              <a:t> </a:t>
            </a:r>
            <a:r>
              <a:rPr lang="en-US" dirty="0" err="1"/>
              <a:t>hệ</a:t>
            </a:r>
            <a:r>
              <a:rPr lang="en-US" dirty="0"/>
              <a:t> </a:t>
            </a:r>
            <a:r>
              <a:rPr lang="en-US" dirty="0" err="1"/>
              <a:t>mới</a:t>
            </a:r>
            <a:r>
              <a:rPr lang="en-US" dirty="0"/>
              <a:t>.</a:t>
            </a:r>
          </a:p>
          <a:p>
            <a:r>
              <a:rPr lang="en-US" dirty="0" err="1"/>
              <a:t>Thông</a:t>
            </a:r>
            <a:r>
              <a:rPr lang="en-US" dirty="0"/>
              <a:t> tin 1: They allow faster and more efficient communication and can help build relationships.</a:t>
            </a:r>
          </a:p>
          <a:p>
            <a:r>
              <a:rPr lang="en-US" dirty="0" err="1" smtClean="0"/>
              <a:t>Thông</a:t>
            </a:r>
            <a:r>
              <a:rPr lang="en-US" dirty="0" smtClean="0"/>
              <a:t> </a:t>
            </a:r>
            <a:r>
              <a:rPr lang="en-US" dirty="0"/>
              <a:t>tin 2: With the advent of computers, the Internet and cell phones people can -- and are often expected to -- address work issues from home.</a:t>
            </a:r>
          </a:p>
          <a:p>
            <a:r>
              <a:rPr lang="en-US" dirty="0" err="1" smtClean="0"/>
              <a:t>Thông</a:t>
            </a:r>
            <a:r>
              <a:rPr lang="en-US" dirty="0" smtClean="0"/>
              <a:t> </a:t>
            </a:r>
            <a:r>
              <a:rPr lang="en-US" dirty="0"/>
              <a:t>tin 3: Others believe that modern technologies increase communication and therefore strengthen friendships.</a:t>
            </a:r>
          </a:p>
          <a:p>
            <a:r>
              <a:rPr lang="en-US" dirty="0" err="1" smtClean="0"/>
              <a:t>Thông</a:t>
            </a:r>
            <a:r>
              <a:rPr lang="en-US" dirty="0" smtClean="0"/>
              <a:t> </a:t>
            </a:r>
            <a:r>
              <a:rPr lang="en-US" dirty="0"/>
              <a:t>tin 4: The anonymity and low risk is what makes Internet dating and social networks popular ways of meeting people. However, this anonymity can also be dangerous. In April 2011, a woman sued an online dating site after allegedly being raped by a man she met online.</a:t>
            </a:r>
          </a:p>
          <a:p>
            <a:endParaRPr lang="en-US" dirty="0"/>
          </a:p>
        </p:txBody>
      </p:sp>
      <p:sp>
        <p:nvSpPr>
          <p:cNvPr id="2" name="Oval 1"/>
          <p:cNvSpPr/>
          <p:nvPr/>
        </p:nvSpPr>
        <p:spPr>
          <a:xfrm>
            <a:off x="1143000" y="838200"/>
            <a:ext cx="2286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44075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fade">
                                      <p:cBhvr>
                                        <p:cTn id="7" dur="1000"/>
                                        <p:tgtEl>
                                          <p:spTgt spid="4">
                                            <p:txEl>
                                              <p:pRg st="5" end="5"/>
                                            </p:txEl>
                                          </p:spTgt>
                                        </p:tgtEl>
                                      </p:cBhvr>
                                    </p:animEffect>
                                    <p:anim calcmode="lin" valueType="num">
                                      <p:cBhvr>
                                        <p:cTn id="8"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5" end="5"/>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6" end="6"/>
                                            </p:txEl>
                                          </p:spTgt>
                                        </p:tgtEl>
                                        <p:attrNameLst>
                                          <p:attrName>style.visibility</p:attrName>
                                        </p:attrNameLst>
                                      </p:cBhvr>
                                      <p:to>
                                        <p:strVal val="visible"/>
                                      </p:to>
                                    </p:set>
                                    <p:animEffect transition="in" filter="fade">
                                      <p:cBhvr>
                                        <p:cTn id="12" dur="1000"/>
                                        <p:tgtEl>
                                          <p:spTgt spid="4">
                                            <p:txEl>
                                              <p:pRg st="6" end="6"/>
                                            </p:txEl>
                                          </p:spTgt>
                                        </p:tgtEl>
                                      </p:cBhvr>
                                    </p:animEffect>
                                    <p:anim calcmode="lin" valueType="num">
                                      <p:cBhvr>
                                        <p:cTn id="13"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6" end="6"/>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7" end="7"/>
                                            </p:txEl>
                                          </p:spTgt>
                                        </p:tgtEl>
                                        <p:attrNameLst>
                                          <p:attrName>style.visibility</p:attrName>
                                        </p:attrNameLst>
                                      </p:cBhvr>
                                      <p:to>
                                        <p:strVal val="visible"/>
                                      </p:to>
                                    </p:set>
                                    <p:animEffect transition="in" filter="fade">
                                      <p:cBhvr>
                                        <p:cTn id="17" dur="1000"/>
                                        <p:tgtEl>
                                          <p:spTgt spid="4">
                                            <p:txEl>
                                              <p:pRg st="7" end="7"/>
                                            </p:txEl>
                                          </p:spTgt>
                                        </p:tgtEl>
                                      </p:cBhvr>
                                    </p:animEffect>
                                    <p:anim calcmode="lin" valueType="num">
                                      <p:cBhvr>
                                        <p:cTn id="18"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7" end="7"/>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pRg st="8" end="8"/>
                                            </p:txEl>
                                          </p:spTgt>
                                        </p:tgtEl>
                                        <p:attrNameLst>
                                          <p:attrName>style.visibility</p:attrName>
                                        </p:attrNameLst>
                                      </p:cBhvr>
                                      <p:to>
                                        <p:strVal val="visible"/>
                                      </p:to>
                                    </p:set>
                                    <p:animEffect transition="in" filter="fade">
                                      <p:cBhvr>
                                        <p:cTn id="22" dur="1000"/>
                                        <p:tgtEl>
                                          <p:spTgt spid="4">
                                            <p:txEl>
                                              <p:pRg st="8" end="8"/>
                                            </p:txEl>
                                          </p:spTgt>
                                        </p:tgtEl>
                                      </p:cBhvr>
                                    </p:animEffect>
                                    <p:anim calcmode="lin" valueType="num">
                                      <p:cBhvr>
                                        <p:cTn id="23"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8" end="8"/>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Effect transition="in" filter="fade">
                                      <p:cBhvr>
                                        <p:cTn id="27" dur="1000"/>
                                        <p:tgtEl>
                                          <p:spTgt spid="4">
                                            <p:txEl>
                                              <p:pRg st="9" end="9"/>
                                            </p:txEl>
                                          </p:spTgt>
                                        </p:tgtEl>
                                      </p:cBhvr>
                                    </p:animEffect>
                                    <p:anim calcmode="lin" valueType="num">
                                      <p:cBhvr>
                                        <p:cTn id="28"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9" end="9"/>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4">
                                            <p:txEl>
                                              <p:pRg st="10" end="10"/>
                                            </p:txEl>
                                          </p:spTgt>
                                        </p:tgtEl>
                                        <p:attrNameLst>
                                          <p:attrName>style.visibility</p:attrName>
                                        </p:attrNameLst>
                                      </p:cBhvr>
                                      <p:to>
                                        <p:strVal val="visible"/>
                                      </p:to>
                                    </p:set>
                                    <p:animEffect transition="in" filter="fade">
                                      <p:cBhvr>
                                        <p:cTn id="32" dur="1000"/>
                                        <p:tgtEl>
                                          <p:spTgt spid="4">
                                            <p:txEl>
                                              <p:pRg st="10" end="10"/>
                                            </p:txEl>
                                          </p:spTgt>
                                        </p:tgtEl>
                                      </p:cBhvr>
                                    </p:animEffect>
                                    <p:anim calcmode="lin" valueType="num">
                                      <p:cBhvr>
                                        <p:cTn id="33"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34" dur="1000" fill="hold"/>
                                        <p:tgtEl>
                                          <p:spTgt spid="4">
                                            <p:txEl>
                                              <p:pRg st="10" end="10"/>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fade">
                                      <p:cBhvr>
                                        <p:cTn id="37" dur="1000"/>
                                        <p:tgtEl>
                                          <p:spTgt spid="4">
                                            <p:txEl>
                                              <p:pRg st="11" end="11"/>
                                            </p:txEl>
                                          </p:spTgt>
                                        </p:tgtEl>
                                      </p:cBhvr>
                                    </p:animEffect>
                                    <p:anim calcmode="lin" valueType="num">
                                      <p:cBhvr>
                                        <p:cTn id="38"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39" dur="1000" fill="hold"/>
                                        <p:tgtEl>
                                          <p:spTgt spid="4">
                                            <p:txEl>
                                              <p:pRg st="11" end="11"/>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4">
                                            <p:txEl>
                                              <p:pRg st="12" end="12"/>
                                            </p:txEl>
                                          </p:spTgt>
                                        </p:tgtEl>
                                        <p:attrNameLst>
                                          <p:attrName>style.visibility</p:attrName>
                                        </p:attrNameLst>
                                      </p:cBhvr>
                                      <p:to>
                                        <p:strVal val="visible"/>
                                      </p:to>
                                    </p:set>
                                    <p:animEffect transition="in" filter="fade">
                                      <p:cBhvr>
                                        <p:cTn id="42" dur="1000"/>
                                        <p:tgtEl>
                                          <p:spTgt spid="4">
                                            <p:txEl>
                                              <p:pRg st="12" end="12"/>
                                            </p:txEl>
                                          </p:spTgt>
                                        </p:tgtEl>
                                      </p:cBhvr>
                                    </p:animEffect>
                                    <p:anim calcmode="lin" valueType="num">
                                      <p:cBhvr>
                                        <p:cTn id="43" dur="1000" fill="hold"/>
                                        <p:tgtEl>
                                          <p:spTgt spid="4">
                                            <p:txEl>
                                              <p:pRg st="12" end="12"/>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12" end="12"/>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4">
                                            <p:txEl>
                                              <p:pRg st="13" end="13"/>
                                            </p:txEl>
                                          </p:spTgt>
                                        </p:tgtEl>
                                        <p:attrNameLst>
                                          <p:attrName>style.visibility</p:attrName>
                                        </p:attrNameLst>
                                      </p:cBhvr>
                                      <p:to>
                                        <p:strVal val="visible"/>
                                      </p:to>
                                    </p:set>
                                    <p:animEffect transition="in" filter="fade">
                                      <p:cBhvr>
                                        <p:cTn id="47" dur="1000"/>
                                        <p:tgtEl>
                                          <p:spTgt spid="4">
                                            <p:txEl>
                                              <p:pRg st="13" end="13"/>
                                            </p:txEl>
                                          </p:spTgt>
                                        </p:tgtEl>
                                      </p:cBhvr>
                                    </p:animEffect>
                                    <p:anim calcmode="lin" valueType="num">
                                      <p:cBhvr>
                                        <p:cTn id="48" dur="1000" fill="hold"/>
                                        <p:tgtEl>
                                          <p:spTgt spid="4">
                                            <p:txEl>
                                              <p:pRg st="13" end="13"/>
                                            </p:txEl>
                                          </p:spTgt>
                                        </p:tgtEl>
                                        <p:attrNameLst>
                                          <p:attrName>ppt_x</p:attrName>
                                        </p:attrNameLst>
                                      </p:cBhvr>
                                      <p:tavLst>
                                        <p:tav tm="0">
                                          <p:val>
                                            <p:strVal val="#ppt_x"/>
                                          </p:val>
                                        </p:tav>
                                        <p:tav tm="100000">
                                          <p:val>
                                            <p:strVal val="#ppt_x"/>
                                          </p:val>
                                        </p:tav>
                                      </p:tavLst>
                                    </p:anim>
                                    <p:anim calcmode="lin" valueType="num">
                                      <p:cBhvr>
                                        <p:cTn id="49" dur="1000" fill="hold"/>
                                        <p:tgtEl>
                                          <p:spTgt spid="4">
                                            <p:txEl>
                                              <p:pRg st="13" end="13"/>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4">
                                            <p:txEl>
                                              <p:pRg st="14" end="14"/>
                                            </p:txEl>
                                          </p:spTgt>
                                        </p:tgtEl>
                                        <p:attrNameLst>
                                          <p:attrName>style.visibility</p:attrName>
                                        </p:attrNameLst>
                                      </p:cBhvr>
                                      <p:to>
                                        <p:strVal val="visible"/>
                                      </p:to>
                                    </p:set>
                                    <p:animEffect transition="in" filter="fade">
                                      <p:cBhvr>
                                        <p:cTn id="52" dur="1000"/>
                                        <p:tgtEl>
                                          <p:spTgt spid="4">
                                            <p:txEl>
                                              <p:pRg st="14" end="14"/>
                                            </p:txEl>
                                          </p:spTgt>
                                        </p:tgtEl>
                                      </p:cBhvr>
                                    </p:animEffect>
                                    <p:anim calcmode="lin" valueType="num">
                                      <p:cBhvr>
                                        <p:cTn id="53" dur="1000" fill="hold"/>
                                        <p:tgtEl>
                                          <p:spTgt spid="4">
                                            <p:txEl>
                                              <p:pRg st="14" end="14"/>
                                            </p:txEl>
                                          </p:spTgt>
                                        </p:tgtEl>
                                        <p:attrNameLst>
                                          <p:attrName>ppt_x</p:attrName>
                                        </p:attrNameLst>
                                      </p:cBhvr>
                                      <p:tavLst>
                                        <p:tav tm="0">
                                          <p:val>
                                            <p:strVal val="#ppt_x"/>
                                          </p:val>
                                        </p:tav>
                                        <p:tav tm="100000">
                                          <p:val>
                                            <p:strVal val="#ppt_x"/>
                                          </p:val>
                                        </p:tav>
                                      </p:tavLst>
                                    </p:anim>
                                    <p:anim calcmode="lin" valueType="num">
                                      <p:cBhvr>
                                        <p:cTn id="54" dur="1000" fill="hold"/>
                                        <p:tgtEl>
                                          <p:spTgt spid="4">
                                            <p:txEl>
                                              <p:pRg st="14" end="14"/>
                                            </p:txEl>
                                          </p:spTgt>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4">
                                            <p:txEl>
                                              <p:pRg st="15" end="15"/>
                                            </p:txEl>
                                          </p:spTgt>
                                        </p:tgtEl>
                                        <p:attrNameLst>
                                          <p:attrName>style.visibility</p:attrName>
                                        </p:attrNameLst>
                                      </p:cBhvr>
                                      <p:to>
                                        <p:strVal val="visible"/>
                                      </p:to>
                                    </p:set>
                                    <p:animEffect transition="in" filter="fade">
                                      <p:cBhvr>
                                        <p:cTn id="57" dur="1000"/>
                                        <p:tgtEl>
                                          <p:spTgt spid="4">
                                            <p:txEl>
                                              <p:pRg st="15" end="15"/>
                                            </p:txEl>
                                          </p:spTgt>
                                        </p:tgtEl>
                                      </p:cBhvr>
                                    </p:animEffect>
                                    <p:anim calcmode="lin" valueType="num">
                                      <p:cBhvr>
                                        <p:cTn id="58" dur="1000" fill="hold"/>
                                        <p:tgtEl>
                                          <p:spTgt spid="4">
                                            <p:txEl>
                                              <p:pRg st="15" end="15"/>
                                            </p:txEl>
                                          </p:spTgt>
                                        </p:tgtEl>
                                        <p:attrNameLst>
                                          <p:attrName>ppt_x</p:attrName>
                                        </p:attrNameLst>
                                      </p:cBhvr>
                                      <p:tavLst>
                                        <p:tav tm="0">
                                          <p:val>
                                            <p:strVal val="#ppt_x"/>
                                          </p:val>
                                        </p:tav>
                                        <p:tav tm="100000">
                                          <p:val>
                                            <p:strVal val="#ppt_x"/>
                                          </p:val>
                                        </p:tav>
                                      </p:tavLst>
                                    </p:anim>
                                    <p:anim calcmode="lin" valueType="num">
                                      <p:cBhvr>
                                        <p:cTn id="59" dur="1000" fill="hold"/>
                                        <p:tgtEl>
                                          <p:spTgt spid="4">
                                            <p:txEl>
                                              <p:pRg st="15" end="15"/>
                                            </p:txEl>
                                          </p:spTgt>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2" presetClass="entr" presetSubtype="4" fill="hold" grpId="0" nodeType="clickEffect">
                                  <p:stCondLst>
                                    <p:cond delay="0"/>
                                  </p:stCondLst>
                                  <p:childTnLst>
                                    <p:set>
                                      <p:cBhvr>
                                        <p:cTn id="63" dur="1" fill="hold">
                                          <p:stCondLst>
                                            <p:cond delay="0"/>
                                          </p:stCondLst>
                                        </p:cTn>
                                        <p:tgtEl>
                                          <p:spTgt spid="2"/>
                                        </p:tgtEl>
                                        <p:attrNameLst>
                                          <p:attrName>style.visibility</p:attrName>
                                        </p:attrNameLst>
                                      </p:cBhvr>
                                      <p:to>
                                        <p:strVal val="visible"/>
                                      </p:to>
                                    </p:set>
                                    <p:animEffect transition="in" filter="wipe(down)">
                                      <p:cBhvr>
                                        <p:cTn id="6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04800"/>
            <a:ext cx="9144000" cy="6370975"/>
          </a:xfrm>
          <a:prstGeom prst="rect">
            <a:avLst/>
          </a:prstGeom>
          <a:noFill/>
        </p:spPr>
        <p:txBody>
          <a:bodyPr wrap="square" rtlCol="0">
            <a:spAutoFit/>
          </a:bodyPr>
          <a:lstStyle/>
          <a:p>
            <a:r>
              <a:rPr lang="en-US" sz="2400" b="1" dirty="0"/>
              <a:t>Question 49</a:t>
            </a:r>
            <a:r>
              <a:rPr lang="en-US" sz="2400" dirty="0"/>
              <a:t>. The word “</a:t>
            </a:r>
            <a:r>
              <a:rPr lang="en-US" sz="2400" b="1" dirty="0"/>
              <a:t>instant</a:t>
            </a:r>
            <a:r>
              <a:rPr lang="en-US" sz="2400" dirty="0"/>
              <a:t>” in paragraph 5 is closest in meaning to ________.</a:t>
            </a:r>
          </a:p>
          <a:p>
            <a:r>
              <a:rPr lang="en-US" sz="2400" dirty="0"/>
              <a:t>	</a:t>
            </a:r>
            <a:r>
              <a:rPr lang="en-US" sz="2400" b="1" dirty="0"/>
              <a:t>A</a:t>
            </a:r>
            <a:r>
              <a:rPr lang="en-US" sz="2400" dirty="0"/>
              <a:t>. exact	</a:t>
            </a:r>
            <a:r>
              <a:rPr lang="en-US" sz="2400" b="1" dirty="0"/>
              <a:t>B</a:t>
            </a:r>
            <a:r>
              <a:rPr lang="en-US" sz="2400" dirty="0"/>
              <a:t>. appropriate	</a:t>
            </a:r>
            <a:r>
              <a:rPr lang="en-US" sz="2400" b="1" dirty="0"/>
              <a:t>C</a:t>
            </a:r>
            <a:r>
              <a:rPr lang="en-US" sz="2400" dirty="0"/>
              <a:t>. immediate	</a:t>
            </a:r>
            <a:r>
              <a:rPr lang="en-US" sz="2400" b="1" dirty="0"/>
              <a:t>D</a:t>
            </a:r>
            <a:r>
              <a:rPr lang="en-US" sz="2400" dirty="0"/>
              <a:t>. gradual</a:t>
            </a:r>
          </a:p>
          <a:p>
            <a:endParaRPr lang="en-US" sz="2400" b="1" dirty="0" smtClean="0"/>
          </a:p>
          <a:p>
            <a:r>
              <a:rPr lang="vi-VN" sz="2400" dirty="0" smtClean="0"/>
              <a:t>Kiến </a:t>
            </a:r>
            <a:r>
              <a:rPr lang="vi-VN" sz="2400" dirty="0"/>
              <a:t>thức: </a:t>
            </a:r>
            <a:r>
              <a:rPr lang="en-US" sz="2400" dirty="0" err="1"/>
              <a:t>Đọc</a:t>
            </a:r>
            <a:r>
              <a:rPr lang="en-US" sz="2400" dirty="0"/>
              <a:t> </a:t>
            </a:r>
            <a:r>
              <a:rPr lang="en-US" sz="2400" dirty="0" err="1"/>
              <a:t>hiểu</a:t>
            </a:r>
            <a:endParaRPr lang="en-US" sz="2400" dirty="0"/>
          </a:p>
          <a:p>
            <a:r>
              <a:rPr lang="vi-VN" sz="2400" dirty="0"/>
              <a:t>Giải thích: </a:t>
            </a:r>
            <a:r>
              <a:rPr lang="en-US" sz="2400" dirty="0" err="1"/>
              <a:t>Từ</a:t>
            </a:r>
            <a:r>
              <a:rPr lang="en-US" sz="2400" dirty="0"/>
              <a:t> “</a:t>
            </a:r>
            <a:r>
              <a:rPr lang="en-US" sz="2400" b="1" dirty="0"/>
              <a:t>instant</a:t>
            </a:r>
            <a:r>
              <a:rPr lang="en-US" sz="2400" dirty="0"/>
              <a:t>” </a:t>
            </a:r>
            <a:r>
              <a:rPr lang="en-US" sz="2400" dirty="0" err="1"/>
              <a:t>trong</a:t>
            </a:r>
            <a:r>
              <a:rPr lang="en-US" sz="2400" dirty="0"/>
              <a:t> </a:t>
            </a:r>
            <a:r>
              <a:rPr lang="en-US" sz="2400" dirty="0" err="1"/>
              <a:t>đoạn</a:t>
            </a:r>
            <a:r>
              <a:rPr lang="en-US" sz="2400" dirty="0"/>
              <a:t> 5 </a:t>
            </a:r>
            <a:r>
              <a:rPr lang="en-US" sz="2400" dirty="0" err="1"/>
              <a:t>gần</a:t>
            </a:r>
            <a:r>
              <a:rPr lang="en-US" sz="2400" dirty="0"/>
              <a:t> </a:t>
            </a:r>
            <a:r>
              <a:rPr lang="en-US" sz="2400" dirty="0" err="1"/>
              <a:t>nghĩa</a:t>
            </a:r>
            <a:r>
              <a:rPr lang="en-US" sz="2400" dirty="0"/>
              <a:t> </a:t>
            </a:r>
            <a:r>
              <a:rPr lang="en-US" sz="2400" dirty="0" err="1"/>
              <a:t>nhất</a:t>
            </a:r>
            <a:r>
              <a:rPr lang="en-US" sz="2400" dirty="0"/>
              <a:t> </a:t>
            </a:r>
            <a:r>
              <a:rPr lang="en-US" sz="2400" dirty="0" err="1"/>
              <a:t>với</a:t>
            </a:r>
            <a:r>
              <a:rPr lang="en-US" sz="2400" dirty="0"/>
              <a:t> </a:t>
            </a:r>
            <a:r>
              <a:rPr lang="en-US" sz="2400" dirty="0" err="1"/>
              <a:t>từ</a:t>
            </a:r>
            <a:r>
              <a:rPr lang="en-US" sz="2400" dirty="0"/>
              <a:t> ________.</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	A. </a:t>
            </a:r>
            <a:r>
              <a:rPr lang="en-US" sz="2400" dirty="0" err="1"/>
              <a:t>chính</a:t>
            </a:r>
            <a:r>
              <a:rPr lang="en-US" sz="2400" dirty="0"/>
              <a:t> </a:t>
            </a:r>
            <a:r>
              <a:rPr lang="en-US" sz="2400" dirty="0" err="1"/>
              <a:t>xác</a:t>
            </a:r>
            <a:r>
              <a:rPr lang="en-US" sz="2400" dirty="0"/>
              <a:t> 	B. </a:t>
            </a:r>
            <a:r>
              <a:rPr lang="en-US" sz="2400" dirty="0" err="1"/>
              <a:t>phù</a:t>
            </a:r>
            <a:r>
              <a:rPr lang="en-US" sz="2400" dirty="0"/>
              <a:t> </a:t>
            </a:r>
            <a:r>
              <a:rPr lang="en-US" sz="2400" dirty="0" err="1"/>
              <a:t>hợp</a:t>
            </a:r>
            <a:r>
              <a:rPr lang="en-US" sz="2400" dirty="0"/>
              <a:t>, </a:t>
            </a:r>
            <a:r>
              <a:rPr lang="en-US" sz="2400" dirty="0" err="1"/>
              <a:t>tương</a:t>
            </a:r>
            <a:r>
              <a:rPr lang="en-US" sz="2400" dirty="0"/>
              <a:t> </a:t>
            </a:r>
            <a:r>
              <a:rPr lang="en-US" sz="2400" dirty="0" err="1"/>
              <a:t>ứng</a:t>
            </a:r>
            <a:endParaRPr lang="en-US" sz="2400" dirty="0"/>
          </a:p>
          <a:p>
            <a:r>
              <a:rPr lang="en-US" sz="2400" dirty="0"/>
              <a:t>	C. </a:t>
            </a:r>
            <a:r>
              <a:rPr lang="en-US" sz="2400" dirty="0" err="1"/>
              <a:t>ngay</a:t>
            </a:r>
            <a:r>
              <a:rPr lang="en-US" sz="2400" dirty="0"/>
              <a:t> </a:t>
            </a:r>
            <a:r>
              <a:rPr lang="en-US" sz="2400" dirty="0" err="1"/>
              <a:t>lập</a:t>
            </a:r>
            <a:r>
              <a:rPr lang="en-US" sz="2400" dirty="0"/>
              <a:t> </a:t>
            </a:r>
            <a:r>
              <a:rPr lang="en-US" sz="2400" dirty="0" err="1"/>
              <a:t>tức</a:t>
            </a:r>
            <a:r>
              <a:rPr lang="en-US" sz="2400" dirty="0"/>
              <a:t>	D. </a:t>
            </a:r>
            <a:r>
              <a:rPr lang="en-US" sz="2400" dirty="0" err="1"/>
              <a:t>dần</a:t>
            </a:r>
            <a:r>
              <a:rPr lang="en-US" sz="2400" dirty="0"/>
              <a:t> </a:t>
            </a:r>
            <a:r>
              <a:rPr lang="en-US" sz="2400" dirty="0" err="1"/>
              <a:t>dần</a:t>
            </a:r>
            <a:r>
              <a:rPr lang="en-US" sz="2400" dirty="0"/>
              <a:t>, </a:t>
            </a:r>
            <a:r>
              <a:rPr lang="en-US" sz="2400" dirty="0" err="1"/>
              <a:t>từ</a:t>
            </a:r>
            <a:r>
              <a:rPr lang="en-US" sz="2400" dirty="0"/>
              <a:t> </a:t>
            </a:r>
            <a:r>
              <a:rPr lang="en-US" sz="2400" dirty="0" err="1"/>
              <a:t>từ</a:t>
            </a:r>
            <a:endParaRPr lang="en-US" sz="2400" dirty="0"/>
          </a:p>
          <a:p>
            <a:r>
              <a:rPr lang="en-US" sz="2400" dirty="0" err="1"/>
              <a:t>Từ</a:t>
            </a:r>
            <a:r>
              <a:rPr lang="en-US" sz="2400" dirty="0"/>
              <a:t> </a:t>
            </a:r>
            <a:r>
              <a:rPr lang="en-US" sz="2400" dirty="0" err="1"/>
              <a:t>đồng</a:t>
            </a:r>
            <a:r>
              <a:rPr lang="en-US" sz="2400" dirty="0"/>
              <a:t> </a:t>
            </a:r>
            <a:r>
              <a:rPr lang="en-US" sz="2400" dirty="0" err="1"/>
              <a:t>nghĩa</a:t>
            </a:r>
            <a:r>
              <a:rPr lang="en-US" sz="2400" dirty="0"/>
              <a:t>: instant (</a:t>
            </a:r>
            <a:r>
              <a:rPr lang="en-US" sz="2400" dirty="0" err="1"/>
              <a:t>ngay</a:t>
            </a:r>
            <a:r>
              <a:rPr lang="en-US" sz="2400" dirty="0"/>
              <a:t> </a:t>
            </a:r>
            <a:r>
              <a:rPr lang="en-US" sz="2400" dirty="0" err="1"/>
              <a:t>tức</a:t>
            </a:r>
            <a:r>
              <a:rPr lang="en-US" sz="2400" dirty="0"/>
              <a:t> </a:t>
            </a:r>
            <a:r>
              <a:rPr lang="en-US" sz="2400" dirty="0" err="1"/>
              <a:t>khắc</a:t>
            </a:r>
            <a:r>
              <a:rPr lang="en-US" sz="2400" dirty="0"/>
              <a:t>, </a:t>
            </a:r>
            <a:r>
              <a:rPr lang="en-US" sz="2400" dirty="0" err="1"/>
              <a:t>ngay</a:t>
            </a:r>
            <a:r>
              <a:rPr lang="en-US" sz="2400" dirty="0"/>
              <a:t> </a:t>
            </a:r>
            <a:r>
              <a:rPr lang="en-US" sz="2400" dirty="0" err="1"/>
              <a:t>lập</a:t>
            </a:r>
            <a:r>
              <a:rPr lang="en-US" sz="2400" dirty="0"/>
              <a:t> </a:t>
            </a:r>
            <a:r>
              <a:rPr lang="en-US" sz="2400" dirty="0" err="1"/>
              <a:t>tức</a:t>
            </a:r>
            <a:r>
              <a:rPr lang="en-US" sz="2400" dirty="0"/>
              <a:t>) = immediate </a:t>
            </a:r>
          </a:p>
          <a:p>
            <a:r>
              <a:rPr lang="en-US" sz="2400" dirty="0" err="1"/>
              <a:t>Thông</a:t>
            </a:r>
            <a:r>
              <a:rPr lang="en-US" sz="2400" dirty="0"/>
              <a:t> tin: With the increasing use of cell phones and email, people often expect an instant reply to communication. A delayed reply - or none at all - can lead to suspicion and anger.</a:t>
            </a:r>
          </a:p>
          <a:p>
            <a:r>
              <a:rPr lang="en-US" sz="2400" dirty="0" err="1"/>
              <a:t>Tạm</a:t>
            </a:r>
            <a:r>
              <a:rPr lang="en-US" sz="2400" dirty="0"/>
              <a:t> </a:t>
            </a:r>
            <a:r>
              <a:rPr lang="en-US" sz="2400" dirty="0" err="1"/>
              <a:t>dịch</a:t>
            </a:r>
            <a:r>
              <a:rPr lang="en-US" sz="2400" dirty="0"/>
              <a:t>: </a:t>
            </a:r>
            <a:r>
              <a:rPr lang="en-US" sz="2400" dirty="0" err="1"/>
              <a:t>Với</a:t>
            </a:r>
            <a:r>
              <a:rPr lang="en-US" sz="2400" dirty="0"/>
              <a:t> </a:t>
            </a:r>
            <a:r>
              <a:rPr lang="en-US" sz="2400" dirty="0" err="1"/>
              <a:t>sự</a:t>
            </a:r>
            <a:r>
              <a:rPr lang="en-US" sz="2400" dirty="0"/>
              <a:t> </a:t>
            </a:r>
            <a:r>
              <a:rPr lang="en-US" sz="2400" dirty="0" err="1"/>
              <a:t>gia</a:t>
            </a:r>
            <a:r>
              <a:rPr lang="en-US" sz="2400" dirty="0"/>
              <a:t> </a:t>
            </a:r>
            <a:r>
              <a:rPr lang="en-US" sz="2400" dirty="0" err="1"/>
              <a:t>tăng</a:t>
            </a:r>
            <a:r>
              <a:rPr lang="en-US" sz="2400" dirty="0"/>
              <a:t> </a:t>
            </a:r>
            <a:r>
              <a:rPr lang="en-US" sz="2400" dirty="0" err="1"/>
              <a:t>của</a:t>
            </a:r>
            <a:r>
              <a:rPr lang="en-US" sz="2400" dirty="0"/>
              <a:t> </a:t>
            </a:r>
            <a:r>
              <a:rPr lang="en-US" sz="2400" dirty="0" err="1"/>
              <a:t>việc</a:t>
            </a:r>
            <a:r>
              <a:rPr lang="en-US" sz="2400" dirty="0"/>
              <a:t> </a:t>
            </a:r>
            <a:r>
              <a:rPr lang="en-US" sz="2400" dirty="0" err="1"/>
              <a:t>sử</a:t>
            </a:r>
            <a:r>
              <a:rPr lang="en-US" sz="2400" dirty="0"/>
              <a:t> </a:t>
            </a:r>
            <a:r>
              <a:rPr lang="en-US" sz="2400" dirty="0" err="1"/>
              <a:t>dụng</a:t>
            </a:r>
            <a:r>
              <a:rPr lang="en-US" sz="2400" dirty="0"/>
              <a:t> di </a:t>
            </a:r>
            <a:r>
              <a:rPr lang="en-US" sz="2400" dirty="0" err="1"/>
              <a:t>động</a:t>
            </a:r>
            <a:r>
              <a:rPr lang="en-US" sz="2400" dirty="0"/>
              <a:t> </a:t>
            </a:r>
            <a:r>
              <a:rPr lang="en-US" sz="2400" dirty="0" err="1"/>
              <a:t>và</a:t>
            </a:r>
            <a:r>
              <a:rPr lang="en-US" sz="2400" dirty="0"/>
              <a:t> </a:t>
            </a:r>
            <a:r>
              <a:rPr lang="en-US" sz="2400" dirty="0" err="1"/>
              <a:t>thư</a:t>
            </a:r>
            <a:r>
              <a:rPr lang="en-US" sz="2400" dirty="0"/>
              <a:t> </a:t>
            </a:r>
            <a:r>
              <a:rPr lang="en-US" sz="2400" dirty="0" err="1"/>
              <a:t>điện</a:t>
            </a:r>
            <a:r>
              <a:rPr lang="en-US" sz="2400" dirty="0"/>
              <a:t> </a:t>
            </a:r>
            <a:r>
              <a:rPr lang="en-US" sz="2400" dirty="0" err="1"/>
              <a:t>tử</a:t>
            </a:r>
            <a:r>
              <a:rPr lang="en-US" sz="2400" dirty="0"/>
              <a:t>, </a:t>
            </a:r>
            <a:r>
              <a:rPr lang="en-US" sz="2400" dirty="0" err="1"/>
              <a:t>người</a:t>
            </a:r>
            <a:r>
              <a:rPr lang="en-US" sz="2400" dirty="0"/>
              <a:t> ta </a:t>
            </a:r>
            <a:r>
              <a:rPr lang="en-US" sz="2400" dirty="0" err="1"/>
              <a:t>thường</a:t>
            </a:r>
            <a:r>
              <a:rPr lang="en-US" sz="2400" dirty="0"/>
              <a:t> </a:t>
            </a:r>
            <a:r>
              <a:rPr lang="en-US" sz="2400" dirty="0" err="1"/>
              <a:t>mong</a:t>
            </a:r>
            <a:r>
              <a:rPr lang="en-US" sz="2400" dirty="0"/>
              <a:t> </a:t>
            </a:r>
            <a:r>
              <a:rPr lang="en-US" sz="2400" dirty="0" err="1"/>
              <a:t>đợi</a:t>
            </a:r>
            <a:r>
              <a:rPr lang="en-US" sz="2400" dirty="0"/>
              <a:t> </a:t>
            </a:r>
            <a:r>
              <a:rPr lang="en-US" sz="2400" dirty="0" err="1"/>
              <a:t>được</a:t>
            </a:r>
            <a:r>
              <a:rPr lang="en-US" sz="2400" dirty="0"/>
              <a:t> </a:t>
            </a:r>
            <a:r>
              <a:rPr lang="en-US" sz="2400" dirty="0" err="1"/>
              <a:t>trả</a:t>
            </a:r>
            <a:r>
              <a:rPr lang="en-US" sz="2400" dirty="0"/>
              <a:t> </a:t>
            </a:r>
            <a:r>
              <a:rPr lang="en-US" sz="2400" dirty="0" err="1"/>
              <a:t>lời</a:t>
            </a:r>
            <a:r>
              <a:rPr lang="en-US" sz="2400" dirty="0"/>
              <a:t> </a:t>
            </a:r>
            <a:r>
              <a:rPr lang="en-US" sz="2400" dirty="0" err="1"/>
              <a:t>ngay</a:t>
            </a:r>
            <a:r>
              <a:rPr lang="en-US" sz="2400" dirty="0"/>
              <a:t> </a:t>
            </a:r>
            <a:r>
              <a:rPr lang="en-US" sz="2400" dirty="0" err="1"/>
              <a:t>lập</a:t>
            </a:r>
            <a:r>
              <a:rPr lang="en-US" sz="2400" dirty="0"/>
              <a:t> </a:t>
            </a:r>
            <a:r>
              <a:rPr lang="en-US" sz="2400" dirty="0" err="1"/>
              <a:t>tức</a:t>
            </a:r>
            <a:r>
              <a:rPr lang="en-US" sz="2400" dirty="0"/>
              <a:t> </a:t>
            </a:r>
            <a:r>
              <a:rPr lang="en-US" sz="2400" dirty="0" err="1"/>
              <a:t>để</a:t>
            </a:r>
            <a:r>
              <a:rPr lang="en-US" sz="2400" dirty="0"/>
              <a:t> </a:t>
            </a:r>
            <a:r>
              <a:rPr lang="en-US" sz="2400" dirty="0" err="1"/>
              <a:t>duy</a:t>
            </a:r>
            <a:r>
              <a:rPr lang="en-US" sz="2400" dirty="0"/>
              <a:t> </a:t>
            </a:r>
            <a:r>
              <a:rPr lang="en-US" sz="2400" dirty="0" err="1"/>
              <a:t>trì</a:t>
            </a:r>
            <a:r>
              <a:rPr lang="en-US" sz="2400" dirty="0"/>
              <a:t> </a:t>
            </a:r>
            <a:r>
              <a:rPr lang="en-US" sz="2400" dirty="0" err="1"/>
              <a:t>giao</a:t>
            </a:r>
            <a:r>
              <a:rPr lang="en-US" sz="2400" dirty="0"/>
              <a:t> </a:t>
            </a:r>
            <a:r>
              <a:rPr lang="en-US" sz="2400" dirty="0" err="1"/>
              <a:t>tiếp</a:t>
            </a:r>
            <a:r>
              <a:rPr lang="en-US" sz="2400" dirty="0"/>
              <a:t>. </a:t>
            </a:r>
            <a:r>
              <a:rPr lang="en-US" sz="2400" dirty="0" err="1"/>
              <a:t>Việc</a:t>
            </a:r>
            <a:r>
              <a:rPr lang="en-US" sz="2400" dirty="0"/>
              <a:t> </a:t>
            </a:r>
            <a:r>
              <a:rPr lang="en-US" sz="2400" dirty="0" err="1"/>
              <a:t>trả</a:t>
            </a:r>
            <a:r>
              <a:rPr lang="en-US" sz="2400" dirty="0"/>
              <a:t> </a:t>
            </a:r>
            <a:r>
              <a:rPr lang="en-US" sz="2400" dirty="0" err="1"/>
              <a:t>lời</a:t>
            </a:r>
            <a:r>
              <a:rPr lang="en-US" sz="2400" dirty="0"/>
              <a:t> </a:t>
            </a:r>
            <a:r>
              <a:rPr lang="en-US" sz="2400" dirty="0" err="1"/>
              <a:t>chậm</a:t>
            </a:r>
            <a:r>
              <a:rPr lang="en-US" sz="2400" dirty="0"/>
              <a:t> </a:t>
            </a:r>
            <a:r>
              <a:rPr lang="en-US" sz="2400" dirty="0" err="1"/>
              <a:t>trễ</a:t>
            </a:r>
            <a:r>
              <a:rPr lang="en-US" sz="2400" dirty="0"/>
              <a:t> - </a:t>
            </a:r>
            <a:r>
              <a:rPr lang="en-US" sz="2400" dirty="0" err="1"/>
              <a:t>hoặc</a:t>
            </a:r>
            <a:r>
              <a:rPr lang="en-US" sz="2400" dirty="0"/>
              <a:t> </a:t>
            </a:r>
            <a:r>
              <a:rPr lang="en-US" sz="2400" dirty="0" err="1"/>
              <a:t>không</a:t>
            </a:r>
            <a:r>
              <a:rPr lang="en-US" sz="2400" dirty="0"/>
              <a:t> </a:t>
            </a:r>
            <a:r>
              <a:rPr lang="en-US" sz="2400" dirty="0" err="1"/>
              <a:t>trả</a:t>
            </a:r>
            <a:r>
              <a:rPr lang="en-US" sz="2400" dirty="0"/>
              <a:t> </a:t>
            </a:r>
            <a:r>
              <a:rPr lang="en-US" sz="2400" dirty="0" err="1"/>
              <a:t>lời</a:t>
            </a:r>
            <a:r>
              <a:rPr lang="en-US" sz="2400" dirty="0"/>
              <a:t> - </a:t>
            </a:r>
            <a:r>
              <a:rPr lang="en-US" sz="2400" dirty="0" err="1"/>
              <a:t>có</a:t>
            </a:r>
            <a:r>
              <a:rPr lang="en-US" sz="2400" dirty="0"/>
              <a:t> </a:t>
            </a:r>
            <a:r>
              <a:rPr lang="en-US" sz="2400" dirty="0" err="1"/>
              <a:t>thể</a:t>
            </a:r>
            <a:r>
              <a:rPr lang="en-US" sz="2400" dirty="0"/>
              <a:t> </a:t>
            </a:r>
            <a:r>
              <a:rPr lang="en-US" sz="2400" dirty="0" err="1"/>
              <a:t>dẫn</a:t>
            </a:r>
            <a:r>
              <a:rPr lang="en-US" sz="2400" dirty="0"/>
              <a:t> </a:t>
            </a:r>
            <a:r>
              <a:rPr lang="en-US" sz="2400" dirty="0" err="1"/>
              <a:t>tới</a:t>
            </a:r>
            <a:r>
              <a:rPr lang="en-US" sz="2400" dirty="0"/>
              <a:t> </a:t>
            </a:r>
            <a:r>
              <a:rPr lang="en-US" sz="2400" dirty="0" err="1"/>
              <a:t>nghi</a:t>
            </a:r>
            <a:r>
              <a:rPr lang="en-US" sz="2400" dirty="0"/>
              <a:t> </a:t>
            </a:r>
            <a:r>
              <a:rPr lang="en-US" sz="2400" dirty="0" err="1"/>
              <a:t>ngờ</a:t>
            </a:r>
            <a:r>
              <a:rPr lang="en-US" sz="2400" dirty="0"/>
              <a:t> </a:t>
            </a:r>
            <a:r>
              <a:rPr lang="en-US" sz="2400" dirty="0" err="1"/>
              <a:t>và</a:t>
            </a:r>
            <a:r>
              <a:rPr lang="en-US" sz="2400" dirty="0"/>
              <a:t> </a:t>
            </a:r>
            <a:r>
              <a:rPr lang="en-US" sz="2400" dirty="0" err="1"/>
              <a:t>tức</a:t>
            </a:r>
            <a:r>
              <a:rPr lang="en-US" sz="2400" dirty="0"/>
              <a:t> </a:t>
            </a:r>
            <a:r>
              <a:rPr lang="en-US" sz="2400" dirty="0" err="1"/>
              <a:t>giận</a:t>
            </a:r>
            <a:r>
              <a:rPr lang="en-US" sz="2400" dirty="0"/>
              <a:t>.</a:t>
            </a:r>
          </a:p>
          <a:p>
            <a:endParaRPr lang="en-US" sz="2400" dirty="0"/>
          </a:p>
        </p:txBody>
      </p:sp>
      <p:sp>
        <p:nvSpPr>
          <p:cNvPr id="2" name="Oval 1"/>
          <p:cNvSpPr/>
          <p:nvPr/>
        </p:nvSpPr>
        <p:spPr>
          <a:xfrm>
            <a:off x="4648200" y="990600"/>
            <a:ext cx="304800" cy="533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01466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wipe(down)">
                                      <p:cBhvr>
                                        <p:cTn id="7" dur="500"/>
                                        <p:tgtEl>
                                          <p:spTgt spid="4">
                                            <p:txEl>
                                              <p:pRg st="3" end="3"/>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4">
                                            <p:txEl>
                                              <p:pRg st="4" end="4"/>
                                            </p:txEl>
                                          </p:spTgt>
                                        </p:tgtEl>
                                        <p:attrNameLst>
                                          <p:attrName>style.visibility</p:attrName>
                                        </p:attrNameLst>
                                      </p:cBhvr>
                                      <p:to>
                                        <p:strVal val="visible"/>
                                      </p:to>
                                    </p:set>
                                    <p:animEffect transition="in" filter="wipe(down)">
                                      <p:cBhvr>
                                        <p:cTn id="10" dur="500"/>
                                        <p:tgtEl>
                                          <p:spTgt spid="4">
                                            <p:txEl>
                                              <p:pRg st="4" end="4"/>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animEffect transition="in" filter="wipe(down)">
                                      <p:cBhvr>
                                        <p:cTn id="13" dur="500"/>
                                        <p:tgtEl>
                                          <p:spTgt spid="4">
                                            <p:txEl>
                                              <p:pRg st="5" end="5"/>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4">
                                            <p:txEl>
                                              <p:pRg st="6" end="6"/>
                                            </p:txEl>
                                          </p:spTgt>
                                        </p:tgtEl>
                                        <p:attrNameLst>
                                          <p:attrName>style.visibility</p:attrName>
                                        </p:attrNameLst>
                                      </p:cBhvr>
                                      <p:to>
                                        <p:strVal val="visible"/>
                                      </p:to>
                                    </p:set>
                                    <p:animEffect transition="in" filter="wipe(down)">
                                      <p:cBhvr>
                                        <p:cTn id="16" dur="500"/>
                                        <p:tgtEl>
                                          <p:spTgt spid="4">
                                            <p:txEl>
                                              <p:pRg st="6" end="6"/>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Effect transition="in" filter="wipe(down)">
                                      <p:cBhvr>
                                        <p:cTn id="19" dur="500"/>
                                        <p:tgtEl>
                                          <p:spTgt spid="4">
                                            <p:txEl>
                                              <p:pRg st="7" end="7"/>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4">
                                            <p:txEl>
                                              <p:pRg st="8" end="8"/>
                                            </p:txEl>
                                          </p:spTgt>
                                        </p:tgtEl>
                                        <p:attrNameLst>
                                          <p:attrName>style.visibility</p:attrName>
                                        </p:attrNameLst>
                                      </p:cBhvr>
                                      <p:to>
                                        <p:strVal val="visible"/>
                                      </p:to>
                                    </p:set>
                                    <p:animEffect transition="in" filter="wipe(down)">
                                      <p:cBhvr>
                                        <p:cTn id="22" dur="500"/>
                                        <p:tgtEl>
                                          <p:spTgt spid="4">
                                            <p:txEl>
                                              <p:pRg st="8" end="8"/>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4">
                                            <p:txEl>
                                              <p:pRg st="9" end="9"/>
                                            </p:txEl>
                                          </p:spTgt>
                                        </p:tgtEl>
                                        <p:attrNameLst>
                                          <p:attrName>style.visibility</p:attrName>
                                        </p:attrNameLst>
                                      </p:cBhvr>
                                      <p:to>
                                        <p:strVal val="visible"/>
                                      </p:to>
                                    </p:set>
                                    <p:animEffect transition="in" filter="wipe(down)">
                                      <p:cBhvr>
                                        <p:cTn id="25" dur="500"/>
                                        <p:tgtEl>
                                          <p:spTgt spid="4">
                                            <p:txEl>
                                              <p:pRg st="9" end="9"/>
                                            </p:txEl>
                                          </p:spTgt>
                                        </p:tgtEl>
                                      </p:cBhvr>
                                    </p:animEffect>
                                  </p:childTnLst>
                                </p:cTn>
                              </p:par>
                              <p:par>
                                <p:cTn id="26" presetID="22" presetClass="entr" presetSubtype="4" fill="hold" nodeType="withEffect">
                                  <p:stCondLst>
                                    <p:cond delay="0"/>
                                  </p:stCondLst>
                                  <p:childTnLst>
                                    <p:set>
                                      <p:cBhvr>
                                        <p:cTn id="27" dur="1" fill="hold">
                                          <p:stCondLst>
                                            <p:cond delay="0"/>
                                          </p:stCondLst>
                                        </p:cTn>
                                        <p:tgtEl>
                                          <p:spTgt spid="4">
                                            <p:txEl>
                                              <p:pRg st="10" end="10"/>
                                            </p:txEl>
                                          </p:spTgt>
                                        </p:tgtEl>
                                        <p:attrNameLst>
                                          <p:attrName>style.visibility</p:attrName>
                                        </p:attrNameLst>
                                      </p:cBhvr>
                                      <p:to>
                                        <p:strVal val="visible"/>
                                      </p:to>
                                    </p:set>
                                    <p:animEffect transition="in" filter="wipe(down)">
                                      <p:cBhvr>
                                        <p:cTn id="28" dur="500"/>
                                        <p:tgtEl>
                                          <p:spTgt spid="4">
                                            <p:txEl>
                                              <p:pRg st="10" end="1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wipe(down)">
                                      <p:cBhvr>
                                        <p:cTn id="3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763000" cy="4154984"/>
          </a:xfrm>
          <a:prstGeom prst="rect">
            <a:avLst/>
          </a:prstGeom>
          <a:noFill/>
        </p:spPr>
        <p:txBody>
          <a:bodyPr wrap="square" rtlCol="0">
            <a:spAutoFit/>
          </a:bodyPr>
          <a:lstStyle/>
          <a:p>
            <a:r>
              <a:rPr lang="en-US" sz="2400" b="1" dirty="0"/>
              <a:t>Question </a:t>
            </a:r>
            <a:r>
              <a:rPr lang="vi-VN" sz="2400" b="1" dirty="0"/>
              <a:t>5</a:t>
            </a:r>
            <a:r>
              <a:rPr lang="vi-VN" sz="2400" dirty="0"/>
              <a:t>. </a:t>
            </a:r>
            <a:r>
              <a:rPr lang="en-US" sz="2400" dirty="0"/>
              <a:t>After feeling off ________ for days, Tom finally went to see his doctor.</a:t>
            </a:r>
          </a:p>
          <a:p>
            <a:r>
              <a:rPr lang="en-US" sz="2400" dirty="0"/>
              <a:t>	</a:t>
            </a:r>
            <a:r>
              <a:rPr lang="en-US" sz="2400" b="1" dirty="0"/>
              <a:t>A</a:t>
            </a:r>
            <a:r>
              <a:rPr lang="en-US" sz="2400" dirty="0"/>
              <a:t>. food	</a:t>
            </a:r>
            <a:r>
              <a:rPr lang="en-US" sz="2400" b="1" dirty="0"/>
              <a:t>B</a:t>
            </a:r>
            <a:r>
              <a:rPr lang="en-US" sz="2400" dirty="0"/>
              <a:t>. color	</a:t>
            </a:r>
            <a:r>
              <a:rPr lang="en-US" sz="2400" b="1" dirty="0"/>
              <a:t>C</a:t>
            </a:r>
            <a:r>
              <a:rPr lang="en-US" sz="2400" dirty="0"/>
              <a:t>. fitness	</a:t>
            </a:r>
            <a:r>
              <a:rPr lang="en-US" sz="2400" b="1" dirty="0"/>
              <a:t>D</a:t>
            </a:r>
            <a:r>
              <a:rPr lang="en-US" sz="2400" dirty="0"/>
              <a:t>. balance</a:t>
            </a:r>
          </a:p>
          <a:p>
            <a:endParaRPr lang="en-US" sz="2400" b="1" dirty="0" smtClean="0"/>
          </a:p>
          <a:p>
            <a:r>
              <a:rPr lang="vi-VN" sz="2400" dirty="0" smtClean="0"/>
              <a:t>Kiến </a:t>
            </a:r>
            <a:r>
              <a:rPr lang="vi-VN" sz="2400" dirty="0"/>
              <a:t>thức: </a:t>
            </a:r>
            <a:r>
              <a:rPr lang="en-US" sz="2400" dirty="0" err="1"/>
              <a:t>Thành</a:t>
            </a:r>
            <a:r>
              <a:rPr lang="en-US" sz="2400" dirty="0"/>
              <a:t> </a:t>
            </a:r>
            <a:r>
              <a:rPr lang="en-US" sz="2400" dirty="0" err="1"/>
              <a:t>ngữ</a:t>
            </a:r>
            <a:endParaRPr lang="en-US" sz="2400" dirty="0"/>
          </a:p>
          <a:p>
            <a:r>
              <a:rPr lang="vi-VN" sz="2400" dirty="0"/>
              <a:t>Giải thích: </a:t>
            </a:r>
            <a:endParaRPr lang="en-US" sz="2400" dirty="0"/>
          </a:p>
          <a:p>
            <a:r>
              <a:rPr lang="en-US" sz="2400" dirty="0"/>
              <a:t>Ta </a:t>
            </a:r>
            <a:r>
              <a:rPr lang="en-US" sz="2400" dirty="0" err="1"/>
              <a:t>có</a:t>
            </a:r>
            <a:r>
              <a:rPr lang="en-US" sz="2400" dirty="0"/>
              <a:t> </a:t>
            </a:r>
            <a:r>
              <a:rPr lang="en-US" sz="2400" dirty="0" err="1"/>
              <a:t>thành</a:t>
            </a:r>
            <a:r>
              <a:rPr lang="en-US" sz="2400" dirty="0"/>
              <a:t> </a:t>
            </a:r>
            <a:r>
              <a:rPr lang="en-US" sz="2400" dirty="0" err="1"/>
              <a:t>ngữ</a:t>
            </a:r>
            <a:r>
              <a:rPr lang="en-US" sz="2400" dirty="0"/>
              <a:t>: </a:t>
            </a:r>
            <a:r>
              <a:rPr lang="vi-VN" sz="2400" dirty="0"/>
              <a:t>feel off color =under the weather: không được khỏe</a:t>
            </a:r>
            <a:r>
              <a:rPr lang="en-US" sz="2400" dirty="0"/>
              <a:t>/ </a:t>
            </a:r>
            <a:r>
              <a:rPr lang="en-US" sz="2400" dirty="0" err="1"/>
              <a:t>suy</a:t>
            </a:r>
            <a:r>
              <a:rPr lang="en-US" sz="2400" dirty="0"/>
              <a:t> </a:t>
            </a:r>
            <a:r>
              <a:rPr lang="en-US" sz="2400" dirty="0" err="1"/>
              <a:t>sụp</a:t>
            </a:r>
            <a:endParaRPr lang="en-US" sz="2400" dirty="0"/>
          </a:p>
          <a:p>
            <a:r>
              <a:rPr lang="en-US" sz="2400" dirty="0" err="1"/>
              <a:t>Tạm</a:t>
            </a:r>
            <a:r>
              <a:rPr lang="en-US" sz="2400" dirty="0"/>
              <a:t> </a:t>
            </a:r>
            <a:r>
              <a:rPr lang="en-US" sz="2400" dirty="0" err="1"/>
              <a:t>dịch</a:t>
            </a:r>
            <a:r>
              <a:rPr lang="en-US" sz="2400" dirty="0"/>
              <a:t>: </a:t>
            </a:r>
            <a:r>
              <a:rPr lang="vi-VN" sz="2400" dirty="0"/>
              <a:t>Sau nhiều ngày suy sụp, Tom cuối cùng đã đến gặp bác sĩ.</a:t>
            </a:r>
            <a:endParaRPr lang="en-US" sz="2400" dirty="0"/>
          </a:p>
          <a:p>
            <a:endParaRPr lang="en-US" sz="2400" dirty="0"/>
          </a:p>
        </p:txBody>
      </p:sp>
      <p:sp>
        <p:nvSpPr>
          <p:cNvPr id="3" name="Oval 2"/>
          <p:cNvSpPr/>
          <p:nvPr/>
        </p:nvSpPr>
        <p:spPr>
          <a:xfrm>
            <a:off x="2133600" y="12192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34312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fade">
                                      <p:cBhvr>
                                        <p:cTn id="7" dur="1000"/>
                                        <p:tgtEl>
                                          <p:spTgt spid="2">
                                            <p:txEl>
                                              <p:pRg st="3" end="3"/>
                                            </p:txEl>
                                          </p:spTgt>
                                        </p:tgtEl>
                                      </p:cBhvr>
                                    </p:animEffect>
                                    <p:anim calcmode="lin" valueType="num">
                                      <p:cBhvr>
                                        <p:cTn id="8"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1000"/>
                                        <p:tgtEl>
                                          <p:spTgt spid="2">
                                            <p:txEl>
                                              <p:pRg st="4" end="4"/>
                                            </p:txEl>
                                          </p:spTgt>
                                        </p:tgtEl>
                                      </p:cBhvr>
                                    </p:animEffect>
                                    <p:anim calcmode="lin" valueType="num">
                                      <p:cBhvr>
                                        <p:cTn id="13"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fade">
                                      <p:cBhvr>
                                        <p:cTn id="17" dur="1000"/>
                                        <p:tgtEl>
                                          <p:spTgt spid="2">
                                            <p:txEl>
                                              <p:pRg st="5" end="5"/>
                                            </p:txEl>
                                          </p:spTgt>
                                        </p:tgtEl>
                                      </p:cBhvr>
                                    </p:animEffect>
                                    <p:anim calcmode="lin" valueType="num">
                                      <p:cBhvr>
                                        <p:cTn id="18"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5" end="5"/>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fade">
                                      <p:cBhvr>
                                        <p:cTn id="22" dur="1000"/>
                                        <p:tgtEl>
                                          <p:spTgt spid="2">
                                            <p:txEl>
                                              <p:pRg st="6" end="6"/>
                                            </p:txEl>
                                          </p:spTgt>
                                        </p:tgtEl>
                                      </p:cBhvr>
                                    </p:animEffect>
                                    <p:anim calcmode="lin" valueType="num">
                                      <p:cBhvr>
                                        <p:cTn id="2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barn(inVertical)">
                                      <p:cBhvr>
                                        <p:cTn id="2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991600" cy="4154984"/>
          </a:xfrm>
          <a:prstGeom prst="rect">
            <a:avLst/>
          </a:prstGeom>
          <a:noFill/>
        </p:spPr>
        <p:txBody>
          <a:bodyPr wrap="square" rtlCol="0">
            <a:spAutoFit/>
          </a:bodyPr>
          <a:lstStyle/>
          <a:p>
            <a:r>
              <a:rPr lang="en-US" sz="2400" b="1" dirty="0"/>
              <a:t>Question 50</a:t>
            </a:r>
            <a:r>
              <a:rPr lang="en-US" sz="2400" dirty="0"/>
              <a:t>. It can be inferred from the last paragraph that ________.</a:t>
            </a:r>
          </a:p>
          <a:p>
            <a:r>
              <a:rPr lang="en-US" sz="2400" dirty="0"/>
              <a:t>	</a:t>
            </a:r>
            <a:r>
              <a:rPr lang="en-US" sz="2400" b="1" dirty="0"/>
              <a:t>A</a:t>
            </a:r>
            <a:r>
              <a:rPr lang="en-US" sz="2400" dirty="0"/>
              <a:t>. people’s personal information now is no longer confidential as people depend too much on social networks.</a:t>
            </a:r>
          </a:p>
          <a:p>
            <a:r>
              <a:rPr lang="en-US" sz="2400" dirty="0"/>
              <a:t>	</a:t>
            </a:r>
            <a:r>
              <a:rPr lang="en-US" sz="2400" b="1" dirty="0"/>
              <a:t>B</a:t>
            </a:r>
            <a:r>
              <a:rPr lang="en-US" sz="2400" dirty="0"/>
              <a:t>. people’s relationships become worse and worse with the increasing use of modern technologies.</a:t>
            </a:r>
          </a:p>
          <a:p>
            <a:r>
              <a:rPr lang="en-US" sz="2400" dirty="0"/>
              <a:t>	</a:t>
            </a:r>
            <a:r>
              <a:rPr lang="en-US" sz="2400" b="1" dirty="0"/>
              <a:t>C</a:t>
            </a:r>
            <a:r>
              <a:rPr lang="en-US" sz="2400" dirty="0"/>
              <a:t>. couples are likely to separate because of the pressure of keeping in touch on social networks.</a:t>
            </a:r>
          </a:p>
          <a:p>
            <a:r>
              <a:rPr lang="en-US" sz="2400" dirty="0"/>
              <a:t>	</a:t>
            </a:r>
            <a:r>
              <a:rPr lang="en-US" sz="2400" b="1" dirty="0"/>
              <a:t>D</a:t>
            </a:r>
            <a:r>
              <a:rPr lang="en-US" sz="2400" dirty="0"/>
              <a:t>. conflicts between people are not difficult to solve with the help of modern technologies.</a:t>
            </a:r>
          </a:p>
          <a:p>
            <a:endParaRPr lang="en-US" sz="2400" b="1" dirty="0" smtClean="0"/>
          </a:p>
          <a:p>
            <a:endParaRPr lang="en-US" sz="2400" dirty="0"/>
          </a:p>
        </p:txBody>
      </p:sp>
    </p:spTree>
    <p:extLst>
      <p:ext uri="{BB962C8B-B14F-4D97-AF65-F5344CB8AC3E}">
        <p14:creationId xmlns:p14="http://schemas.microsoft.com/office/powerpoint/2010/main" val="204644404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72788"/>
            <a:ext cx="8991600" cy="7109639"/>
          </a:xfrm>
          <a:prstGeom prst="rect">
            <a:avLst/>
          </a:prstGeom>
          <a:noFill/>
        </p:spPr>
        <p:txBody>
          <a:bodyPr wrap="square" rtlCol="0">
            <a:spAutoFit/>
          </a:bodyPr>
          <a:lstStyle/>
          <a:p>
            <a:r>
              <a:rPr lang="en-US" sz="2400" b="1" dirty="0"/>
              <a:t>Question 50</a:t>
            </a:r>
            <a:r>
              <a:rPr lang="en-US" sz="2400" dirty="0"/>
              <a:t>. </a:t>
            </a:r>
            <a:r>
              <a:rPr lang="en-US" sz="2400" b="1" dirty="0" err="1"/>
              <a:t>Đáp</a:t>
            </a:r>
            <a:r>
              <a:rPr lang="en-US" sz="2400" b="1" dirty="0"/>
              <a:t> </a:t>
            </a:r>
            <a:r>
              <a:rPr lang="en-US" sz="2400" b="1" dirty="0" err="1"/>
              <a:t>án</a:t>
            </a:r>
            <a:r>
              <a:rPr lang="en-US" sz="2400" b="1" dirty="0"/>
              <a:t> A</a:t>
            </a:r>
            <a:endParaRPr lang="en-US" sz="2400" dirty="0"/>
          </a:p>
          <a:p>
            <a:r>
              <a:rPr lang="en-US" sz="2400" dirty="0" err="1"/>
              <a:t>Kiến</a:t>
            </a:r>
            <a:r>
              <a:rPr lang="en-US" sz="2400" dirty="0"/>
              <a:t> </a:t>
            </a:r>
            <a:r>
              <a:rPr lang="en-US" sz="2400" dirty="0" err="1"/>
              <a:t>thức</a:t>
            </a:r>
            <a:r>
              <a:rPr lang="en-US" sz="2400" dirty="0"/>
              <a:t>: </a:t>
            </a:r>
            <a:r>
              <a:rPr lang="en-US" sz="2400" dirty="0" err="1"/>
              <a:t>Đọc</a:t>
            </a:r>
            <a:r>
              <a:rPr lang="en-US" sz="2400" dirty="0"/>
              <a:t> </a:t>
            </a:r>
            <a:r>
              <a:rPr lang="en-US" sz="2400" dirty="0" err="1"/>
              <a:t>hiểu</a:t>
            </a:r>
            <a:endParaRPr lang="en-US" sz="2400" dirty="0"/>
          </a:p>
          <a:p>
            <a:r>
              <a:rPr lang="en-US" sz="2400" dirty="0" err="1"/>
              <a:t>Giải</a:t>
            </a:r>
            <a:r>
              <a:rPr lang="en-US" sz="2400" dirty="0"/>
              <a:t> </a:t>
            </a:r>
            <a:r>
              <a:rPr lang="en-US" sz="2400" dirty="0" err="1"/>
              <a:t>thích</a:t>
            </a:r>
            <a:r>
              <a:rPr lang="en-US" sz="2400" dirty="0"/>
              <a:t>: </a:t>
            </a:r>
          </a:p>
          <a:p>
            <a:r>
              <a:rPr lang="en-US" sz="2400" dirty="0"/>
              <a:t>Question 42: </a:t>
            </a:r>
            <a:r>
              <a:rPr lang="en-US" sz="2400" dirty="0" err="1"/>
              <a:t>Có</a:t>
            </a:r>
            <a:r>
              <a:rPr lang="en-US" sz="2400" dirty="0"/>
              <a:t> </a:t>
            </a:r>
            <a:r>
              <a:rPr lang="en-US" sz="2400" dirty="0" err="1"/>
              <a:t>thể</a:t>
            </a:r>
            <a:r>
              <a:rPr lang="en-US" sz="2400" dirty="0"/>
              <a:t> </a:t>
            </a:r>
            <a:r>
              <a:rPr lang="en-US" sz="2400" dirty="0" err="1"/>
              <a:t>suy</a:t>
            </a:r>
            <a:r>
              <a:rPr lang="en-US" sz="2400" dirty="0"/>
              <a:t> </a:t>
            </a:r>
            <a:r>
              <a:rPr lang="en-US" sz="2400" dirty="0" err="1"/>
              <a:t>ra</a:t>
            </a:r>
            <a:r>
              <a:rPr lang="en-US" sz="2400" dirty="0"/>
              <a:t> </a:t>
            </a:r>
            <a:r>
              <a:rPr lang="en-US" sz="2400" dirty="0" err="1"/>
              <a:t>từ</a:t>
            </a:r>
            <a:r>
              <a:rPr lang="en-US" sz="2400" dirty="0"/>
              <a:t> </a:t>
            </a:r>
            <a:r>
              <a:rPr lang="en-US" sz="2400" dirty="0" err="1"/>
              <a:t>đoạn</a:t>
            </a:r>
            <a:r>
              <a:rPr lang="en-US" sz="2400" dirty="0"/>
              <a:t> </a:t>
            </a:r>
            <a:r>
              <a:rPr lang="en-US" sz="2400" dirty="0" err="1"/>
              <a:t>cuối</a:t>
            </a:r>
            <a:r>
              <a:rPr lang="en-US" sz="2400" dirty="0"/>
              <a:t> </a:t>
            </a:r>
            <a:r>
              <a:rPr lang="en-US" sz="2400" dirty="0" err="1"/>
              <a:t>rằng</a:t>
            </a:r>
            <a:r>
              <a:rPr lang="en-US" sz="2400" dirty="0"/>
              <a:t> __________.</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A. </a:t>
            </a:r>
            <a:r>
              <a:rPr lang="en-US" sz="2400" dirty="0" err="1"/>
              <a:t>thông</a:t>
            </a:r>
            <a:r>
              <a:rPr lang="en-US" sz="2400" dirty="0"/>
              <a:t> tin </a:t>
            </a:r>
            <a:r>
              <a:rPr lang="en-US" sz="2400" dirty="0" err="1"/>
              <a:t>cá</a:t>
            </a:r>
            <a:r>
              <a:rPr lang="en-US" sz="2400" dirty="0"/>
              <a:t> </a:t>
            </a:r>
            <a:r>
              <a:rPr lang="en-US" sz="2400" dirty="0" err="1"/>
              <a:t>nhân</a:t>
            </a:r>
            <a:r>
              <a:rPr lang="en-US" sz="2400" dirty="0"/>
              <a:t> </a:t>
            </a:r>
            <a:r>
              <a:rPr lang="en-US" sz="2400" dirty="0" err="1"/>
              <a:t>của</a:t>
            </a:r>
            <a:r>
              <a:rPr lang="en-US" sz="2400" dirty="0"/>
              <a:t> </a:t>
            </a:r>
            <a:r>
              <a:rPr lang="en-US" sz="2400" dirty="0" err="1"/>
              <a:t>mọi</a:t>
            </a:r>
            <a:r>
              <a:rPr lang="en-US" sz="2400" dirty="0"/>
              <a:t> </a:t>
            </a:r>
            <a:r>
              <a:rPr lang="en-US" sz="2400" dirty="0" err="1"/>
              <a:t>người</a:t>
            </a:r>
            <a:r>
              <a:rPr lang="en-US" sz="2400" dirty="0"/>
              <a:t> </a:t>
            </a:r>
            <a:r>
              <a:rPr lang="en-US" sz="2400" dirty="0" err="1"/>
              <a:t>bây</a:t>
            </a:r>
            <a:r>
              <a:rPr lang="en-US" sz="2400" dirty="0"/>
              <a:t> </a:t>
            </a:r>
            <a:r>
              <a:rPr lang="en-US" sz="2400" dirty="0" err="1"/>
              <a:t>giờ</a:t>
            </a:r>
            <a:r>
              <a:rPr lang="en-US" sz="2400" dirty="0"/>
              <a:t> </a:t>
            </a:r>
            <a:r>
              <a:rPr lang="en-US" sz="2400" dirty="0" err="1"/>
              <a:t>không</a:t>
            </a:r>
            <a:r>
              <a:rPr lang="en-US" sz="2400" dirty="0"/>
              <a:t> </a:t>
            </a:r>
            <a:r>
              <a:rPr lang="en-US" sz="2400" dirty="0" err="1"/>
              <a:t>còn</a:t>
            </a:r>
            <a:r>
              <a:rPr lang="en-US" sz="2400" dirty="0"/>
              <a:t> </a:t>
            </a:r>
            <a:r>
              <a:rPr lang="en-US" sz="2400" dirty="0" err="1"/>
              <a:t>bảo</a:t>
            </a:r>
            <a:r>
              <a:rPr lang="en-US" sz="2400" dirty="0"/>
              <a:t> </a:t>
            </a:r>
            <a:r>
              <a:rPr lang="en-US" sz="2400" dirty="0" err="1"/>
              <a:t>mật</a:t>
            </a:r>
            <a:r>
              <a:rPr lang="en-US" sz="2400" dirty="0"/>
              <a:t> </a:t>
            </a:r>
            <a:r>
              <a:rPr lang="en-US" sz="2400" dirty="0" err="1"/>
              <a:t>khi</a:t>
            </a:r>
            <a:r>
              <a:rPr lang="en-US" sz="2400" dirty="0"/>
              <a:t> </a:t>
            </a:r>
            <a:r>
              <a:rPr lang="en-US" sz="2400" dirty="0" err="1"/>
              <a:t>mọi</a:t>
            </a:r>
            <a:r>
              <a:rPr lang="en-US" sz="2400" dirty="0"/>
              <a:t> </a:t>
            </a:r>
            <a:r>
              <a:rPr lang="en-US" sz="2400" dirty="0" err="1"/>
              <a:t>người</a:t>
            </a:r>
            <a:r>
              <a:rPr lang="en-US" sz="2400" dirty="0"/>
              <a:t> </a:t>
            </a:r>
            <a:r>
              <a:rPr lang="en-US" sz="2400" dirty="0" err="1"/>
              <a:t>phụ</a:t>
            </a:r>
            <a:r>
              <a:rPr lang="en-US" sz="2400" dirty="0"/>
              <a:t> </a:t>
            </a:r>
            <a:r>
              <a:rPr lang="en-US" sz="2400" dirty="0" err="1"/>
              <a:t>thuộc</a:t>
            </a:r>
            <a:r>
              <a:rPr lang="en-US" sz="2400" dirty="0"/>
              <a:t> </a:t>
            </a:r>
            <a:r>
              <a:rPr lang="en-US" sz="2400" dirty="0" err="1"/>
              <a:t>quá</a:t>
            </a:r>
            <a:r>
              <a:rPr lang="en-US" sz="2400" dirty="0"/>
              <a:t> </a:t>
            </a:r>
            <a:r>
              <a:rPr lang="en-US" sz="2400" dirty="0" err="1"/>
              <a:t>nhiều</a:t>
            </a:r>
            <a:r>
              <a:rPr lang="en-US" sz="2400" dirty="0"/>
              <a:t> </a:t>
            </a:r>
            <a:r>
              <a:rPr lang="en-US" sz="2400" dirty="0" err="1"/>
              <a:t>vào</a:t>
            </a:r>
            <a:r>
              <a:rPr lang="en-US" sz="2400" dirty="0"/>
              <a:t> </a:t>
            </a:r>
            <a:r>
              <a:rPr lang="en-US" sz="2400" dirty="0" err="1"/>
              <a:t>mạng</a:t>
            </a:r>
            <a:r>
              <a:rPr lang="en-US" sz="2400" dirty="0"/>
              <a:t> </a:t>
            </a:r>
            <a:r>
              <a:rPr lang="en-US" sz="2400" dirty="0" err="1"/>
              <a:t>xã</a:t>
            </a:r>
            <a:r>
              <a:rPr lang="en-US" sz="2400" dirty="0"/>
              <a:t> </a:t>
            </a:r>
            <a:r>
              <a:rPr lang="en-US" sz="2400" dirty="0" err="1"/>
              <a:t>hội</a:t>
            </a:r>
            <a:r>
              <a:rPr lang="en-US" sz="2400" dirty="0"/>
              <a:t>.</a:t>
            </a:r>
          </a:p>
          <a:p>
            <a:r>
              <a:rPr lang="en-US" sz="2400" dirty="0"/>
              <a:t>B. </a:t>
            </a:r>
            <a:r>
              <a:rPr lang="en-US" sz="2400" dirty="0" err="1"/>
              <a:t>mối</a:t>
            </a:r>
            <a:r>
              <a:rPr lang="en-US" sz="2400" dirty="0"/>
              <a:t> </a:t>
            </a:r>
            <a:r>
              <a:rPr lang="en-US" sz="2400" dirty="0" err="1"/>
              <a:t>quan</a:t>
            </a:r>
            <a:r>
              <a:rPr lang="en-US" sz="2400" dirty="0"/>
              <a:t> </a:t>
            </a:r>
            <a:r>
              <a:rPr lang="en-US" sz="2400" dirty="0" err="1"/>
              <a:t>hệ</a:t>
            </a:r>
            <a:r>
              <a:rPr lang="en-US" sz="2400" dirty="0"/>
              <a:t> </a:t>
            </a:r>
            <a:r>
              <a:rPr lang="en-US" sz="2400" dirty="0" err="1"/>
              <a:t>của</a:t>
            </a:r>
            <a:r>
              <a:rPr lang="en-US" sz="2400" dirty="0"/>
              <a:t> </a:t>
            </a:r>
            <a:r>
              <a:rPr lang="en-US" sz="2400" dirty="0" err="1"/>
              <a:t>mọi</a:t>
            </a:r>
            <a:r>
              <a:rPr lang="en-US" sz="2400" dirty="0"/>
              <a:t> </a:t>
            </a:r>
            <a:r>
              <a:rPr lang="en-US" sz="2400" dirty="0" err="1"/>
              <a:t>người</a:t>
            </a:r>
            <a:r>
              <a:rPr lang="en-US" sz="2400" dirty="0"/>
              <a:t> </a:t>
            </a:r>
            <a:r>
              <a:rPr lang="en-US" sz="2400" dirty="0" err="1"/>
              <a:t>trở</a:t>
            </a:r>
            <a:r>
              <a:rPr lang="en-US" sz="2400" dirty="0"/>
              <a:t> </a:t>
            </a:r>
            <a:r>
              <a:rPr lang="en-US" sz="2400" dirty="0" err="1"/>
              <a:t>nên</a:t>
            </a:r>
            <a:r>
              <a:rPr lang="en-US" sz="2400" dirty="0"/>
              <a:t> </a:t>
            </a:r>
            <a:r>
              <a:rPr lang="en-US" sz="2400" dirty="0" err="1"/>
              <a:t>ngày</a:t>
            </a:r>
            <a:r>
              <a:rPr lang="en-US" sz="2400" dirty="0"/>
              <a:t> </a:t>
            </a:r>
            <a:r>
              <a:rPr lang="en-US" sz="2400" dirty="0" err="1"/>
              <a:t>càng</a:t>
            </a:r>
            <a:r>
              <a:rPr lang="en-US" sz="2400" dirty="0"/>
              <a:t> </a:t>
            </a:r>
            <a:r>
              <a:rPr lang="en-US" sz="2400" dirty="0" err="1"/>
              <a:t>xấu</a:t>
            </a:r>
            <a:r>
              <a:rPr lang="en-US" sz="2400" dirty="0"/>
              <a:t> </a:t>
            </a:r>
            <a:r>
              <a:rPr lang="en-US" sz="2400" dirty="0" err="1"/>
              <a:t>đi</a:t>
            </a:r>
            <a:r>
              <a:rPr lang="en-US" sz="2400" dirty="0"/>
              <a:t> </a:t>
            </a:r>
            <a:r>
              <a:rPr lang="en-US" sz="2400" dirty="0" err="1"/>
              <a:t>vì</a:t>
            </a:r>
            <a:r>
              <a:rPr lang="en-US" sz="2400" dirty="0"/>
              <a:t> </a:t>
            </a:r>
            <a:r>
              <a:rPr lang="en-US" sz="2400" dirty="0" err="1"/>
              <a:t>sự</a:t>
            </a:r>
            <a:r>
              <a:rPr lang="en-US" sz="2400" dirty="0"/>
              <a:t> </a:t>
            </a:r>
            <a:r>
              <a:rPr lang="en-US" sz="2400" dirty="0" err="1"/>
              <a:t>gia</a:t>
            </a:r>
            <a:r>
              <a:rPr lang="en-US" sz="2400" dirty="0"/>
              <a:t> </a:t>
            </a:r>
            <a:r>
              <a:rPr lang="en-US" sz="2400" dirty="0" err="1"/>
              <a:t>tăng</a:t>
            </a:r>
            <a:r>
              <a:rPr lang="en-US" sz="2400" dirty="0"/>
              <a:t> </a:t>
            </a:r>
            <a:r>
              <a:rPr lang="en-US" sz="2400" dirty="0" err="1"/>
              <a:t>của</a:t>
            </a:r>
            <a:r>
              <a:rPr lang="en-US" sz="2400" dirty="0"/>
              <a:t> </a:t>
            </a:r>
            <a:r>
              <a:rPr lang="en-US" sz="2400" dirty="0" err="1"/>
              <a:t>việc</a:t>
            </a:r>
            <a:r>
              <a:rPr lang="en-US" sz="2400" dirty="0"/>
              <a:t> </a:t>
            </a:r>
            <a:r>
              <a:rPr lang="en-US" sz="2400" dirty="0" err="1"/>
              <a:t>sử</a:t>
            </a:r>
            <a:r>
              <a:rPr lang="en-US" sz="2400" dirty="0"/>
              <a:t> </a:t>
            </a:r>
            <a:r>
              <a:rPr lang="en-US" sz="2400" dirty="0" err="1"/>
              <a:t>dụng</a:t>
            </a:r>
            <a:r>
              <a:rPr lang="en-US" sz="2400" dirty="0"/>
              <a:t> </a:t>
            </a:r>
            <a:r>
              <a:rPr lang="en-US" sz="2400" dirty="0" err="1"/>
              <a:t>công</a:t>
            </a:r>
            <a:r>
              <a:rPr lang="en-US" sz="2400" dirty="0"/>
              <a:t> </a:t>
            </a:r>
            <a:r>
              <a:rPr lang="en-US" sz="2400" dirty="0" err="1"/>
              <a:t>nghệ</a:t>
            </a:r>
            <a:r>
              <a:rPr lang="en-US" sz="2400" dirty="0"/>
              <a:t> </a:t>
            </a:r>
            <a:r>
              <a:rPr lang="en-US" sz="2400" dirty="0" err="1"/>
              <a:t>hiện</a:t>
            </a:r>
            <a:r>
              <a:rPr lang="en-US" sz="2400" dirty="0"/>
              <a:t> </a:t>
            </a:r>
            <a:r>
              <a:rPr lang="en-US" sz="2400" dirty="0" err="1"/>
              <a:t>đại</a:t>
            </a:r>
            <a:r>
              <a:rPr lang="en-US" sz="2400" dirty="0"/>
              <a:t>.</a:t>
            </a:r>
          </a:p>
          <a:p>
            <a:r>
              <a:rPr lang="en-US" sz="2400" dirty="0"/>
              <a:t>C. </a:t>
            </a:r>
            <a:r>
              <a:rPr lang="en-US" sz="2400" dirty="0" err="1"/>
              <a:t>các</a:t>
            </a:r>
            <a:r>
              <a:rPr lang="en-US" sz="2400" dirty="0"/>
              <a:t> </a:t>
            </a:r>
            <a:r>
              <a:rPr lang="en-US" sz="2400" dirty="0" err="1"/>
              <a:t>cặp</a:t>
            </a:r>
            <a:r>
              <a:rPr lang="en-US" sz="2400" dirty="0"/>
              <a:t> </a:t>
            </a:r>
            <a:r>
              <a:rPr lang="en-US" sz="2400" dirty="0" err="1"/>
              <a:t>đôi</a:t>
            </a:r>
            <a:r>
              <a:rPr lang="en-US" sz="2400" dirty="0"/>
              <a:t> </a:t>
            </a:r>
            <a:r>
              <a:rPr lang="en-US" sz="2400" dirty="0" err="1"/>
              <a:t>có</a:t>
            </a:r>
            <a:r>
              <a:rPr lang="en-US" sz="2400" dirty="0"/>
              <a:t> </a:t>
            </a:r>
            <a:r>
              <a:rPr lang="en-US" sz="2400" dirty="0" err="1"/>
              <a:t>thể</a:t>
            </a:r>
            <a:r>
              <a:rPr lang="en-US" sz="2400" dirty="0"/>
              <a:t> chia </a:t>
            </a:r>
            <a:r>
              <a:rPr lang="en-US" sz="2400" dirty="0" err="1"/>
              <a:t>tay</a:t>
            </a:r>
            <a:r>
              <a:rPr lang="en-US" sz="2400" dirty="0"/>
              <a:t> </a:t>
            </a:r>
            <a:r>
              <a:rPr lang="en-US" sz="2400" dirty="0" err="1"/>
              <a:t>vì</a:t>
            </a:r>
            <a:r>
              <a:rPr lang="en-US" sz="2400" dirty="0"/>
              <a:t> </a:t>
            </a:r>
            <a:r>
              <a:rPr lang="en-US" sz="2400" dirty="0" err="1"/>
              <a:t>áp</a:t>
            </a:r>
            <a:r>
              <a:rPr lang="en-US" sz="2400" dirty="0"/>
              <a:t> </a:t>
            </a:r>
            <a:r>
              <a:rPr lang="en-US" sz="2400" dirty="0" err="1"/>
              <a:t>lực</a:t>
            </a:r>
            <a:r>
              <a:rPr lang="en-US" sz="2400" dirty="0"/>
              <a:t> </a:t>
            </a:r>
            <a:r>
              <a:rPr lang="en-US" sz="2400" dirty="0" err="1"/>
              <a:t>phải</a:t>
            </a:r>
            <a:r>
              <a:rPr lang="en-US" sz="2400" dirty="0"/>
              <a:t> </a:t>
            </a:r>
            <a:r>
              <a:rPr lang="en-US" sz="2400" dirty="0" err="1"/>
              <a:t>giữ</a:t>
            </a:r>
            <a:r>
              <a:rPr lang="en-US" sz="2400" dirty="0"/>
              <a:t> </a:t>
            </a:r>
            <a:r>
              <a:rPr lang="en-US" sz="2400" dirty="0" err="1"/>
              <a:t>liên</a:t>
            </a:r>
            <a:r>
              <a:rPr lang="en-US" sz="2400" dirty="0"/>
              <a:t> </a:t>
            </a:r>
            <a:r>
              <a:rPr lang="en-US" sz="2400" dirty="0" err="1"/>
              <a:t>lạc</a:t>
            </a:r>
            <a:r>
              <a:rPr lang="en-US" sz="2400" dirty="0"/>
              <a:t> qua </a:t>
            </a:r>
            <a:r>
              <a:rPr lang="en-US" sz="2400" dirty="0" err="1"/>
              <a:t>mạng</a:t>
            </a:r>
            <a:r>
              <a:rPr lang="en-US" sz="2400" dirty="0"/>
              <a:t> </a:t>
            </a:r>
            <a:r>
              <a:rPr lang="en-US" sz="2400" dirty="0" err="1"/>
              <a:t>xã</a:t>
            </a:r>
            <a:r>
              <a:rPr lang="en-US" sz="2400" dirty="0"/>
              <a:t> </a:t>
            </a:r>
            <a:r>
              <a:rPr lang="en-US" sz="2400" dirty="0" err="1"/>
              <a:t>hội</a:t>
            </a:r>
            <a:r>
              <a:rPr lang="en-US" sz="2400" dirty="0"/>
              <a:t>.</a:t>
            </a:r>
          </a:p>
          <a:p>
            <a:r>
              <a:rPr lang="en-US" sz="2400" dirty="0"/>
              <a:t>D. </a:t>
            </a:r>
            <a:r>
              <a:rPr lang="en-US" sz="2400" dirty="0" err="1"/>
              <a:t>các</a:t>
            </a:r>
            <a:r>
              <a:rPr lang="en-US" sz="2400" dirty="0"/>
              <a:t> </a:t>
            </a:r>
            <a:r>
              <a:rPr lang="en-US" sz="2400" dirty="0" err="1"/>
              <a:t>mâu</a:t>
            </a:r>
            <a:r>
              <a:rPr lang="en-US" sz="2400" dirty="0"/>
              <a:t> </a:t>
            </a:r>
            <a:r>
              <a:rPr lang="en-US" sz="2400" dirty="0" err="1"/>
              <a:t>thuẫn</a:t>
            </a:r>
            <a:r>
              <a:rPr lang="en-US" sz="2400" dirty="0"/>
              <a:t> </a:t>
            </a:r>
            <a:r>
              <a:rPr lang="en-US" sz="2400" dirty="0" err="1"/>
              <a:t>giữa</a:t>
            </a:r>
            <a:r>
              <a:rPr lang="en-US" sz="2400" dirty="0"/>
              <a:t> </a:t>
            </a:r>
            <a:r>
              <a:rPr lang="en-US" sz="2400" dirty="0" err="1"/>
              <a:t>mọi</a:t>
            </a:r>
            <a:r>
              <a:rPr lang="en-US" sz="2400" dirty="0"/>
              <a:t> </a:t>
            </a:r>
            <a:r>
              <a:rPr lang="en-US" sz="2400" dirty="0" err="1"/>
              <a:t>người</a:t>
            </a:r>
            <a:r>
              <a:rPr lang="en-US" sz="2400" dirty="0"/>
              <a:t> </a:t>
            </a:r>
            <a:r>
              <a:rPr lang="en-US" sz="2400" dirty="0" err="1"/>
              <a:t>không</a:t>
            </a:r>
            <a:r>
              <a:rPr lang="en-US" sz="2400" dirty="0"/>
              <a:t> </a:t>
            </a:r>
            <a:r>
              <a:rPr lang="en-US" sz="2400" dirty="0" err="1"/>
              <a:t>khó</a:t>
            </a:r>
            <a:r>
              <a:rPr lang="en-US" sz="2400" dirty="0"/>
              <a:t> </a:t>
            </a:r>
            <a:r>
              <a:rPr lang="en-US" sz="2400" dirty="0" err="1"/>
              <a:t>giải</a:t>
            </a:r>
            <a:r>
              <a:rPr lang="en-US" sz="2400" dirty="0"/>
              <a:t> </a:t>
            </a:r>
            <a:r>
              <a:rPr lang="en-US" sz="2400" dirty="0" err="1"/>
              <a:t>quyết</a:t>
            </a:r>
            <a:r>
              <a:rPr lang="en-US" sz="2400" dirty="0"/>
              <a:t> </a:t>
            </a:r>
            <a:r>
              <a:rPr lang="en-US" sz="2400" dirty="0" err="1"/>
              <a:t>với</a:t>
            </a:r>
            <a:r>
              <a:rPr lang="en-US" sz="2400" dirty="0"/>
              <a:t> </a:t>
            </a:r>
            <a:r>
              <a:rPr lang="en-US" sz="2400" dirty="0" err="1"/>
              <a:t>sự</a:t>
            </a:r>
            <a:r>
              <a:rPr lang="en-US" sz="2400" dirty="0"/>
              <a:t> </a:t>
            </a:r>
            <a:r>
              <a:rPr lang="en-US" sz="2400" dirty="0" err="1"/>
              <a:t>giúp</a:t>
            </a:r>
            <a:r>
              <a:rPr lang="en-US" sz="2400" dirty="0"/>
              <a:t> </a:t>
            </a:r>
            <a:r>
              <a:rPr lang="en-US" sz="2400" dirty="0" err="1"/>
              <a:t>đỡ</a:t>
            </a:r>
            <a:r>
              <a:rPr lang="en-US" sz="2400" dirty="0"/>
              <a:t> </a:t>
            </a:r>
            <a:r>
              <a:rPr lang="en-US" sz="2400" dirty="0" err="1"/>
              <a:t>của</a:t>
            </a:r>
            <a:r>
              <a:rPr lang="en-US" sz="2400" dirty="0"/>
              <a:t> </a:t>
            </a:r>
            <a:r>
              <a:rPr lang="en-US" sz="2400" dirty="0" err="1"/>
              <a:t>công</a:t>
            </a:r>
            <a:r>
              <a:rPr lang="en-US" sz="2400" dirty="0"/>
              <a:t> </a:t>
            </a:r>
            <a:r>
              <a:rPr lang="en-US" sz="2400" dirty="0" err="1"/>
              <a:t>nghệ</a:t>
            </a:r>
            <a:r>
              <a:rPr lang="en-US" sz="2400" dirty="0"/>
              <a:t> </a:t>
            </a:r>
            <a:r>
              <a:rPr lang="en-US" sz="2400" dirty="0" err="1"/>
              <a:t>hiện</a:t>
            </a:r>
            <a:r>
              <a:rPr lang="en-US" sz="2400" dirty="0"/>
              <a:t> </a:t>
            </a:r>
            <a:r>
              <a:rPr lang="en-US" sz="2400" dirty="0" err="1"/>
              <a:t>đại</a:t>
            </a:r>
            <a:r>
              <a:rPr lang="en-US" sz="2400" dirty="0"/>
              <a:t>.</a:t>
            </a:r>
          </a:p>
          <a:p>
            <a:r>
              <a:rPr lang="en-US" sz="2400" dirty="0" err="1"/>
              <a:t>Thông</a:t>
            </a:r>
            <a:r>
              <a:rPr lang="en-US" sz="2400" dirty="0"/>
              <a:t> tin: The use of social networks can also affect relationships. Information that was once private - such as relationship conflicts - is now part of the public sphere.</a:t>
            </a:r>
          </a:p>
          <a:p>
            <a:r>
              <a:rPr lang="en-US" sz="2400" dirty="0" err="1"/>
              <a:t>Tạm</a:t>
            </a:r>
            <a:r>
              <a:rPr lang="en-US" sz="2400" dirty="0"/>
              <a:t> </a:t>
            </a:r>
            <a:r>
              <a:rPr lang="en-US" sz="2400" dirty="0" err="1"/>
              <a:t>dịch</a:t>
            </a:r>
            <a:r>
              <a:rPr lang="en-US" sz="2400" dirty="0"/>
              <a:t>: </a:t>
            </a:r>
            <a:r>
              <a:rPr lang="en-US" sz="2400" dirty="0" err="1"/>
              <a:t>Việc</a:t>
            </a:r>
            <a:r>
              <a:rPr lang="en-US" sz="2400" dirty="0"/>
              <a:t> </a:t>
            </a:r>
            <a:r>
              <a:rPr lang="en-US" sz="2400" dirty="0" err="1"/>
              <a:t>sử</a:t>
            </a:r>
            <a:r>
              <a:rPr lang="en-US" sz="2400" dirty="0"/>
              <a:t> </a:t>
            </a:r>
            <a:r>
              <a:rPr lang="en-US" sz="2400" dirty="0" err="1"/>
              <a:t>dụng</a:t>
            </a:r>
            <a:r>
              <a:rPr lang="en-US" sz="2400" dirty="0"/>
              <a:t> </a:t>
            </a:r>
            <a:r>
              <a:rPr lang="en-US" sz="2400" dirty="0" err="1"/>
              <a:t>mạng</a:t>
            </a:r>
            <a:r>
              <a:rPr lang="en-US" sz="2400" dirty="0"/>
              <a:t> </a:t>
            </a:r>
            <a:r>
              <a:rPr lang="en-US" sz="2400" dirty="0" err="1"/>
              <a:t>xã</a:t>
            </a:r>
            <a:r>
              <a:rPr lang="en-US" sz="2400" dirty="0"/>
              <a:t> </a:t>
            </a:r>
            <a:r>
              <a:rPr lang="en-US" sz="2400" dirty="0" err="1"/>
              <a:t>hội</a:t>
            </a:r>
            <a:r>
              <a:rPr lang="en-US" sz="2400" dirty="0"/>
              <a:t> </a:t>
            </a:r>
            <a:r>
              <a:rPr lang="en-US" sz="2400" dirty="0" err="1"/>
              <a:t>cũng</a:t>
            </a:r>
            <a:r>
              <a:rPr lang="en-US" sz="2400" dirty="0"/>
              <a:t> </a:t>
            </a:r>
            <a:r>
              <a:rPr lang="en-US" sz="2400" dirty="0" err="1"/>
              <a:t>có</a:t>
            </a:r>
            <a:r>
              <a:rPr lang="en-US" sz="2400" dirty="0"/>
              <a:t> </a:t>
            </a:r>
            <a:r>
              <a:rPr lang="en-US" sz="2400" dirty="0" err="1"/>
              <a:t>thể</a:t>
            </a:r>
            <a:r>
              <a:rPr lang="en-US" sz="2400" dirty="0"/>
              <a:t> </a:t>
            </a:r>
            <a:r>
              <a:rPr lang="en-US" sz="2400" dirty="0" err="1"/>
              <a:t>ảnh</a:t>
            </a:r>
            <a:r>
              <a:rPr lang="en-US" sz="2400" dirty="0"/>
              <a:t> </a:t>
            </a:r>
            <a:r>
              <a:rPr lang="en-US" sz="2400" dirty="0" err="1"/>
              <a:t>hưởng</a:t>
            </a:r>
            <a:r>
              <a:rPr lang="en-US" sz="2400" dirty="0"/>
              <a:t> </a:t>
            </a:r>
            <a:r>
              <a:rPr lang="en-US" sz="2400" dirty="0" err="1"/>
              <a:t>tới</a:t>
            </a:r>
            <a:r>
              <a:rPr lang="en-US" sz="2400" dirty="0"/>
              <a:t> </a:t>
            </a:r>
            <a:r>
              <a:rPr lang="en-US" sz="2400" dirty="0" err="1"/>
              <a:t>các</a:t>
            </a:r>
            <a:r>
              <a:rPr lang="en-US" sz="2400" dirty="0"/>
              <a:t> </a:t>
            </a:r>
            <a:r>
              <a:rPr lang="en-US" sz="2400" dirty="0" err="1"/>
              <a:t>mối</a:t>
            </a:r>
            <a:r>
              <a:rPr lang="en-US" sz="2400" dirty="0"/>
              <a:t> </a:t>
            </a:r>
            <a:r>
              <a:rPr lang="en-US" sz="2400" dirty="0" err="1"/>
              <a:t>quan</a:t>
            </a:r>
            <a:r>
              <a:rPr lang="en-US" sz="2400" dirty="0"/>
              <a:t> </a:t>
            </a:r>
            <a:r>
              <a:rPr lang="en-US" sz="2400" dirty="0" err="1"/>
              <a:t>hệ</a:t>
            </a:r>
            <a:r>
              <a:rPr lang="en-US" sz="2400" dirty="0"/>
              <a:t>. </a:t>
            </a:r>
            <a:r>
              <a:rPr lang="en-US" sz="2400" dirty="0" err="1"/>
              <a:t>Những</a:t>
            </a:r>
            <a:r>
              <a:rPr lang="en-US" sz="2400" dirty="0"/>
              <a:t> </a:t>
            </a:r>
            <a:r>
              <a:rPr lang="en-US" sz="2400" dirty="0" err="1"/>
              <a:t>thông</a:t>
            </a:r>
            <a:r>
              <a:rPr lang="en-US" sz="2400" dirty="0"/>
              <a:t> tin </a:t>
            </a:r>
            <a:r>
              <a:rPr lang="en-US" sz="2400" dirty="0" err="1"/>
              <a:t>từng</a:t>
            </a:r>
            <a:r>
              <a:rPr lang="en-US" sz="2400" dirty="0"/>
              <a:t> </a:t>
            </a:r>
            <a:r>
              <a:rPr lang="en-US" sz="2400" dirty="0" err="1"/>
              <a:t>là</a:t>
            </a:r>
            <a:r>
              <a:rPr lang="en-US" sz="2400" dirty="0"/>
              <a:t> </a:t>
            </a:r>
            <a:r>
              <a:rPr lang="en-US" sz="2400" dirty="0" err="1"/>
              <a:t>riêng</a:t>
            </a:r>
            <a:r>
              <a:rPr lang="en-US" sz="2400" dirty="0"/>
              <a:t> </a:t>
            </a:r>
            <a:r>
              <a:rPr lang="en-US" sz="2400" dirty="0" err="1"/>
              <a:t>tư</a:t>
            </a:r>
            <a:r>
              <a:rPr lang="en-US" sz="2400" dirty="0"/>
              <a:t> - </a:t>
            </a:r>
            <a:r>
              <a:rPr lang="en-US" sz="2400" dirty="0" err="1"/>
              <a:t>như</a:t>
            </a:r>
            <a:r>
              <a:rPr lang="en-US" sz="2400" dirty="0"/>
              <a:t> </a:t>
            </a:r>
            <a:r>
              <a:rPr lang="en-US" sz="2400" dirty="0" err="1"/>
              <a:t>là</a:t>
            </a:r>
            <a:r>
              <a:rPr lang="en-US" sz="2400" dirty="0"/>
              <a:t> </a:t>
            </a:r>
            <a:r>
              <a:rPr lang="en-US" sz="2400" dirty="0" err="1"/>
              <a:t>các</a:t>
            </a:r>
            <a:r>
              <a:rPr lang="en-US" sz="2400" dirty="0"/>
              <a:t> </a:t>
            </a:r>
            <a:r>
              <a:rPr lang="en-US" sz="2400" dirty="0" err="1"/>
              <a:t>mâu</a:t>
            </a:r>
            <a:r>
              <a:rPr lang="en-US" sz="2400" dirty="0"/>
              <a:t> </a:t>
            </a:r>
            <a:r>
              <a:rPr lang="en-US" sz="2400" dirty="0" err="1"/>
              <a:t>thuẫn</a:t>
            </a:r>
            <a:r>
              <a:rPr lang="en-US" sz="2400" dirty="0"/>
              <a:t> </a:t>
            </a:r>
            <a:r>
              <a:rPr lang="en-US" sz="2400" dirty="0" err="1"/>
              <a:t>trong</a:t>
            </a:r>
            <a:r>
              <a:rPr lang="en-US" sz="2400" dirty="0"/>
              <a:t> </a:t>
            </a:r>
            <a:r>
              <a:rPr lang="en-US" sz="2400" dirty="0" err="1"/>
              <a:t>các</a:t>
            </a:r>
            <a:r>
              <a:rPr lang="en-US" sz="2400" dirty="0"/>
              <a:t> </a:t>
            </a:r>
            <a:r>
              <a:rPr lang="en-US" sz="2400" dirty="0" err="1"/>
              <a:t>mối</a:t>
            </a:r>
            <a:r>
              <a:rPr lang="en-US" sz="2400" dirty="0"/>
              <a:t> </a:t>
            </a:r>
            <a:r>
              <a:rPr lang="en-US" sz="2400" dirty="0" err="1"/>
              <a:t>quan</a:t>
            </a:r>
            <a:r>
              <a:rPr lang="en-US" sz="2400" dirty="0"/>
              <a:t> </a:t>
            </a:r>
            <a:r>
              <a:rPr lang="en-US" sz="2400" dirty="0" err="1"/>
              <a:t>hệ</a:t>
            </a:r>
            <a:r>
              <a:rPr lang="en-US" sz="2400" dirty="0"/>
              <a:t> - </a:t>
            </a:r>
            <a:r>
              <a:rPr lang="en-US" sz="2400" dirty="0" err="1"/>
              <a:t>giờ</a:t>
            </a:r>
            <a:r>
              <a:rPr lang="en-US" sz="2400" dirty="0"/>
              <a:t> </a:t>
            </a:r>
            <a:r>
              <a:rPr lang="en-US" sz="2400" dirty="0" err="1"/>
              <a:t>lại</a:t>
            </a:r>
            <a:r>
              <a:rPr lang="en-US" sz="2400" dirty="0"/>
              <a:t> </a:t>
            </a:r>
            <a:r>
              <a:rPr lang="en-US" sz="2400" dirty="0" err="1"/>
              <a:t>là</a:t>
            </a:r>
            <a:r>
              <a:rPr lang="en-US" sz="2400" dirty="0"/>
              <a:t> </a:t>
            </a:r>
            <a:r>
              <a:rPr lang="en-US" sz="2400" dirty="0" err="1"/>
              <a:t>một</a:t>
            </a:r>
            <a:r>
              <a:rPr lang="en-US" sz="2400" dirty="0"/>
              <a:t> </a:t>
            </a:r>
            <a:r>
              <a:rPr lang="en-US" sz="2400" dirty="0" err="1"/>
              <a:t>phần</a:t>
            </a:r>
            <a:r>
              <a:rPr lang="en-US" sz="2400" dirty="0"/>
              <a:t> </a:t>
            </a:r>
            <a:r>
              <a:rPr lang="en-US" sz="2400" dirty="0" err="1"/>
              <a:t>của</a:t>
            </a:r>
            <a:r>
              <a:rPr lang="en-US" sz="2400" dirty="0"/>
              <a:t> </a:t>
            </a:r>
            <a:r>
              <a:rPr lang="en-US" sz="2400" dirty="0" err="1"/>
              <a:t>xã</a:t>
            </a:r>
            <a:r>
              <a:rPr lang="en-US" sz="2400" dirty="0"/>
              <a:t> </a:t>
            </a:r>
            <a:r>
              <a:rPr lang="en-US" sz="2400" dirty="0" err="1"/>
              <a:t>hội</a:t>
            </a:r>
            <a:r>
              <a:rPr lang="en-US" sz="2400" dirty="0"/>
              <a:t>.</a:t>
            </a:r>
          </a:p>
          <a:p>
            <a:endParaRPr lang="en-US" sz="2400" dirty="0"/>
          </a:p>
        </p:txBody>
      </p:sp>
    </p:spTree>
    <p:extLst>
      <p:ext uri="{BB962C8B-B14F-4D97-AF65-F5344CB8AC3E}">
        <p14:creationId xmlns:p14="http://schemas.microsoft.com/office/powerpoint/2010/main" val="524636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457200"/>
            <a:ext cx="8991600" cy="5262979"/>
          </a:xfrm>
          <a:prstGeom prst="rect">
            <a:avLst/>
          </a:prstGeom>
          <a:noFill/>
        </p:spPr>
        <p:txBody>
          <a:bodyPr wrap="square" rtlCol="0">
            <a:spAutoFit/>
          </a:bodyPr>
          <a:lstStyle/>
          <a:p>
            <a:r>
              <a:rPr lang="en-US" sz="2400" b="1" dirty="0"/>
              <a:t>Question 6</a:t>
            </a:r>
            <a:r>
              <a:rPr lang="vi-VN" sz="2400" dirty="0"/>
              <a:t>. The new supermarket is so much cheaper than the one in John Street. </a:t>
            </a:r>
            <a:r>
              <a:rPr lang="en-US" sz="2400" dirty="0"/>
              <a:t>________</a:t>
            </a:r>
            <a:r>
              <a:rPr lang="vi-VN" sz="2400" dirty="0"/>
              <a:t>, they do free home deliveries.</a:t>
            </a:r>
            <a:endParaRPr lang="en-US" sz="2400" dirty="0"/>
          </a:p>
          <a:p>
            <a:r>
              <a:rPr lang="vi-VN" sz="2400" b="1" dirty="0" smtClean="0"/>
              <a:t>A</a:t>
            </a:r>
            <a:r>
              <a:rPr lang="vi-VN" sz="2400" dirty="0"/>
              <a:t>. Moreover	</a:t>
            </a:r>
            <a:r>
              <a:rPr lang="vi-VN" sz="2400" b="1" dirty="0"/>
              <a:t>B</a:t>
            </a:r>
            <a:r>
              <a:rPr lang="vi-VN" sz="2400" dirty="0"/>
              <a:t>. Consequently	</a:t>
            </a:r>
            <a:r>
              <a:rPr lang="vi-VN" sz="2400" b="1" dirty="0"/>
              <a:t>C</a:t>
            </a:r>
            <a:r>
              <a:rPr lang="vi-VN" sz="2400" dirty="0"/>
              <a:t>. </a:t>
            </a:r>
            <a:r>
              <a:rPr lang="vi-VN" sz="2400" dirty="0" smtClean="0"/>
              <a:t>Nevertheless</a:t>
            </a:r>
            <a:r>
              <a:rPr lang="vi-VN" sz="2400" b="1" dirty="0" smtClean="0"/>
              <a:t>D</a:t>
            </a:r>
            <a:r>
              <a:rPr lang="vi-VN" sz="2400" dirty="0"/>
              <a:t>. Instead</a:t>
            </a:r>
            <a:endParaRPr lang="en-US" sz="2400" dirty="0"/>
          </a:p>
          <a:p>
            <a:endParaRPr lang="en-US" sz="2400" b="1" dirty="0" smtClean="0"/>
          </a:p>
          <a:p>
            <a:r>
              <a:rPr lang="vi-VN" sz="2400" dirty="0" smtClean="0"/>
              <a:t>Kiến </a:t>
            </a:r>
            <a:r>
              <a:rPr lang="vi-VN" sz="2400" dirty="0"/>
              <a:t>thức: </a:t>
            </a:r>
            <a:r>
              <a:rPr lang="en-US" sz="2400" dirty="0" err="1"/>
              <a:t>Liên</a:t>
            </a:r>
            <a:r>
              <a:rPr lang="en-US" sz="2400" dirty="0"/>
              <a:t> </a:t>
            </a:r>
            <a:r>
              <a:rPr lang="vi-VN" sz="2400" dirty="0"/>
              <a:t>từ</a:t>
            </a:r>
            <a:r>
              <a:rPr lang="en-US" sz="2400" dirty="0"/>
              <a:t> </a:t>
            </a:r>
          </a:p>
          <a:p>
            <a:r>
              <a:rPr lang="vi-VN" sz="2400" dirty="0"/>
              <a:t>Giải thích: </a:t>
            </a:r>
            <a:endParaRPr lang="en-US" sz="2400" dirty="0"/>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	A. moreover /</a:t>
            </a:r>
            <a:r>
              <a:rPr lang="en-US" sz="2400" dirty="0" err="1"/>
              <a:t>mɔːrˈəʊvə</a:t>
            </a:r>
            <a:r>
              <a:rPr lang="en-US" sz="2400" dirty="0"/>
              <a:t>/: </a:t>
            </a:r>
            <a:r>
              <a:rPr lang="en-US" sz="2400" dirty="0" err="1"/>
              <a:t>hơn</a:t>
            </a:r>
            <a:r>
              <a:rPr lang="en-US" sz="2400" dirty="0"/>
              <a:t> </a:t>
            </a:r>
            <a:r>
              <a:rPr lang="en-US" sz="2400" dirty="0" err="1"/>
              <a:t>nữa</a:t>
            </a:r>
            <a:r>
              <a:rPr lang="en-US" sz="2400" dirty="0"/>
              <a:t>, </a:t>
            </a:r>
            <a:r>
              <a:rPr lang="en-US" sz="2400" dirty="0" err="1"/>
              <a:t>ngoài</a:t>
            </a:r>
            <a:r>
              <a:rPr lang="en-US" sz="2400" dirty="0"/>
              <a:t> </a:t>
            </a:r>
            <a:r>
              <a:rPr lang="en-US" sz="2400" dirty="0" err="1"/>
              <a:t>ra</a:t>
            </a:r>
            <a:endParaRPr lang="en-US" sz="2400" dirty="0"/>
          </a:p>
          <a:p>
            <a:r>
              <a:rPr lang="en-US" sz="2400" dirty="0"/>
              <a:t>	B. consequently /ˈ</a:t>
            </a:r>
            <a:r>
              <a:rPr lang="en-US" sz="2400" dirty="0" err="1"/>
              <a:t>kɒnsɪkwəntli</a:t>
            </a:r>
            <a:r>
              <a:rPr lang="en-US" sz="2400" dirty="0"/>
              <a:t>/ (</a:t>
            </a:r>
            <a:r>
              <a:rPr lang="en-US" sz="2400" dirty="0" err="1"/>
              <a:t>adv</a:t>
            </a:r>
            <a:r>
              <a:rPr lang="en-US" sz="2400" dirty="0"/>
              <a:t>): do </a:t>
            </a:r>
            <a:r>
              <a:rPr lang="en-US" sz="2400" dirty="0" err="1"/>
              <a:t>đó</a:t>
            </a:r>
            <a:r>
              <a:rPr lang="en-US" sz="2400" dirty="0"/>
              <a:t>, </a:t>
            </a:r>
            <a:r>
              <a:rPr lang="en-US" sz="2400" dirty="0" err="1"/>
              <a:t>vì</a:t>
            </a:r>
            <a:r>
              <a:rPr lang="en-US" sz="2400" dirty="0"/>
              <a:t> </a:t>
            </a:r>
            <a:r>
              <a:rPr lang="en-US" sz="2400" dirty="0" err="1"/>
              <a:t>vậy</a:t>
            </a:r>
            <a:r>
              <a:rPr lang="en-US" sz="2400" dirty="0"/>
              <a:t>, </a:t>
            </a:r>
            <a:r>
              <a:rPr lang="en-US" sz="2400" dirty="0" err="1"/>
              <a:t>bởi</a:t>
            </a:r>
            <a:r>
              <a:rPr lang="en-US" sz="2400" dirty="0"/>
              <a:t> </a:t>
            </a:r>
            <a:r>
              <a:rPr lang="en-US" sz="2400" dirty="0" err="1"/>
              <a:t>vậy</a:t>
            </a:r>
            <a:endParaRPr lang="en-US" sz="2400" dirty="0"/>
          </a:p>
          <a:p>
            <a:r>
              <a:rPr lang="en-US" sz="2400" dirty="0"/>
              <a:t>	C. nevertheless /ˌ</a:t>
            </a:r>
            <a:r>
              <a:rPr lang="en-US" sz="2400" dirty="0" err="1"/>
              <a:t>nevəðəˈles</a:t>
            </a:r>
            <a:r>
              <a:rPr lang="en-US" sz="2400" dirty="0"/>
              <a:t>/: </a:t>
            </a:r>
            <a:r>
              <a:rPr lang="en-US" sz="2400" dirty="0" err="1"/>
              <a:t>tuy</a:t>
            </a:r>
            <a:r>
              <a:rPr lang="en-US" sz="2400" dirty="0"/>
              <a:t> </a:t>
            </a:r>
            <a:r>
              <a:rPr lang="en-US" sz="2400" dirty="0" err="1"/>
              <a:t>nhiên</a:t>
            </a:r>
            <a:r>
              <a:rPr lang="en-US" sz="2400" dirty="0"/>
              <a:t>, </a:t>
            </a:r>
            <a:r>
              <a:rPr lang="en-US" sz="2400" dirty="0" err="1"/>
              <a:t>tuy</a:t>
            </a:r>
            <a:r>
              <a:rPr lang="en-US" sz="2400" dirty="0"/>
              <a:t> </a:t>
            </a:r>
            <a:r>
              <a:rPr lang="en-US" sz="2400" dirty="0" err="1"/>
              <a:t>thế</a:t>
            </a:r>
            <a:r>
              <a:rPr lang="en-US" sz="2400" dirty="0"/>
              <a:t> </a:t>
            </a:r>
            <a:r>
              <a:rPr lang="en-US" sz="2400" dirty="0" err="1"/>
              <a:t>mà</a:t>
            </a:r>
            <a:endParaRPr lang="en-US" sz="2400" dirty="0"/>
          </a:p>
          <a:p>
            <a:r>
              <a:rPr lang="en-US" sz="2400" dirty="0"/>
              <a:t>	D. instead /</a:t>
            </a:r>
            <a:r>
              <a:rPr lang="en-US" sz="2400" dirty="0" err="1"/>
              <a:t>ɪnˈsted</a:t>
            </a:r>
            <a:r>
              <a:rPr lang="en-US" sz="2400" dirty="0"/>
              <a:t>/: </a:t>
            </a:r>
            <a:r>
              <a:rPr lang="en-US" sz="2400" dirty="0" err="1"/>
              <a:t>thay</a:t>
            </a:r>
            <a:r>
              <a:rPr lang="en-US" sz="2400" dirty="0"/>
              <a:t> </a:t>
            </a:r>
            <a:r>
              <a:rPr lang="en-US" sz="2400" dirty="0" err="1"/>
              <a:t>cho</a:t>
            </a:r>
            <a:r>
              <a:rPr lang="en-US" sz="2400" dirty="0"/>
              <a:t>, </a:t>
            </a:r>
            <a:r>
              <a:rPr lang="en-US" sz="2400" dirty="0" err="1"/>
              <a:t>thay</a:t>
            </a:r>
            <a:r>
              <a:rPr lang="en-US" sz="2400" dirty="0"/>
              <a:t> </a:t>
            </a:r>
            <a:r>
              <a:rPr lang="en-US" sz="2400" dirty="0" err="1"/>
              <a:t>vì</a:t>
            </a:r>
            <a:endParaRPr lang="en-US" sz="2400" dirty="0"/>
          </a:p>
          <a:p>
            <a:r>
              <a:rPr lang="en-US" sz="2400" dirty="0" err="1"/>
              <a:t>Tạm</a:t>
            </a:r>
            <a:r>
              <a:rPr lang="en-US" sz="2400" dirty="0"/>
              <a:t> </a:t>
            </a:r>
            <a:r>
              <a:rPr lang="en-US" sz="2400" dirty="0" err="1"/>
              <a:t>dịch</a:t>
            </a:r>
            <a:r>
              <a:rPr lang="en-US" sz="2400" dirty="0"/>
              <a:t>: </a:t>
            </a:r>
            <a:r>
              <a:rPr lang="en-US" sz="2400" dirty="0" err="1"/>
              <a:t>Siêu</a:t>
            </a:r>
            <a:r>
              <a:rPr lang="en-US" sz="2400" dirty="0"/>
              <a:t> </a:t>
            </a:r>
            <a:r>
              <a:rPr lang="en-US" sz="2400" dirty="0" err="1"/>
              <a:t>thị</a:t>
            </a:r>
            <a:r>
              <a:rPr lang="en-US" sz="2400" dirty="0"/>
              <a:t> </a:t>
            </a:r>
            <a:r>
              <a:rPr lang="en-US" sz="2400" dirty="0" err="1"/>
              <a:t>mới</a:t>
            </a:r>
            <a:r>
              <a:rPr lang="en-US" sz="2400" dirty="0"/>
              <a:t> </a:t>
            </a:r>
            <a:r>
              <a:rPr lang="en-US" sz="2400" dirty="0" err="1"/>
              <a:t>rẻ</a:t>
            </a:r>
            <a:r>
              <a:rPr lang="en-US" sz="2400" dirty="0"/>
              <a:t> </a:t>
            </a:r>
            <a:r>
              <a:rPr lang="en-US" sz="2400" dirty="0" err="1"/>
              <a:t>hơn</a:t>
            </a:r>
            <a:r>
              <a:rPr lang="en-US" sz="2400" dirty="0"/>
              <a:t> </a:t>
            </a:r>
            <a:r>
              <a:rPr lang="en-US" sz="2400" dirty="0" err="1"/>
              <a:t>rất</a:t>
            </a:r>
            <a:r>
              <a:rPr lang="en-US" sz="2400" dirty="0"/>
              <a:t> </a:t>
            </a:r>
            <a:r>
              <a:rPr lang="en-US" sz="2400" dirty="0" err="1"/>
              <a:t>nhiều</a:t>
            </a:r>
            <a:r>
              <a:rPr lang="en-US" sz="2400" dirty="0"/>
              <a:t> so </a:t>
            </a:r>
            <a:r>
              <a:rPr lang="en-US" sz="2400" dirty="0" err="1"/>
              <a:t>với</a:t>
            </a:r>
            <a:r>
              <a:rPr lang="en-US" sz="2400" dirty="0"/>
              <a:t> </a:t>
            </a:r>
            <a:r>
              <a:rPr lang="en-US" sz="2400" dirty="0" err="1"/>
              <a:t>siêu</a:t>
            </a:r>
            <a:r>
              <a:rPr lang="en-US" sz="2400" dirty="0"/>
              <a:t> </a:t>
            </a:r>
            <a:r>
              <a:rPr lang="en-US" sz="2400" dirty="0" err="1"/>
              <a:t>thị</a:t>
            </a:r>
            <a:r>
              <a:rPr lang="en-US" sz="2400" dirty="0"/>
              <a:t> ở </a:t>
            </a:r>
            <a:r>
              <a:rPr lang="en-US" sz="2400" dirty="0" err="1"/>
              <a:t>phố</a:t>
            </a:r>
            <a:r>
              <a:rPr lang="en-US" sz="2400" dirty="0"/>
              <a:t> John. </a:t>
            </a:r>
            <a:r>
              <a:rPr lang="en-US" sz="2400" dirty="0" err="1"/>
              <a:t>Hơn</a:t>
            </a:r>
            <a:r>
              <a:rPr lang="en-US" sz="2400" dirty="0"/>
              <a:t> </a:t>
            </a:r>
            <a:r>
              <a:rPr lang="en-US" sz="2400" dirty="0" err="1"/>
              <a:t>nữa</a:t>
            </a:r>
            <a:r>
              <a:rPr lang="en-US" sz="2400" dirty="0"/>
              <a:t>, </a:t>
            </a:r>
            <a:r>
              <a:rPr lang="en-US" sz="2400" dirty="0" err="1"/>
              <a:t>họ</a:t>
            </a:r>
            <a:r>
              <a:rPr lang="en-US" sz="2400" dirty="0"/>
              <a:t> </a:t>
            </a:r>
            <a:r>
              <a:rPr lang="en-US" sz="2400" dirty="0" err="1"/>
              <a:t>giao</a:t>
            </a:r>
            <a:r>
              <a:rPr lang="en-US" sz="2400" dirty="0"/>
              <a:t> </a:t>
            </a:r>
            <a:r>
              <a:rPr lang="en-US" sz="2400" dirty="0" err="1"/>
              <a:t>hàng</a:t>
            </a:r>
            <a:r>
              <a:rPr lang="en-US" sz="2400" dirty="0"/>
              <a:t> </a:t>
            </a:r>
            <a:r>
              <a:rPr lang="en-US" sz="2400" dirty="0" err="1"/>
              <a:t>tận</a:t>
            </a:r>
            <a:r>
              <a:rPr lang="en-US" sz="2400" dirty="0"/>
              <a:t> </a:t>
            </a:r>
            <a:r>
              <a:rPr lang="en-US" sz="2400" dirty="0" err="1"/>
              <a:t>nhà</a:t>
            </a:r>
            <a:r>
              <a:rPr lang="en-US" sz="2400" dirty="0"/>
              <a:t> </a:t>
            </a:r>
            <a:r>
              <a:rPr lang="en-US" sz="2400" dirty="0" err="1"/>
              <a:t>miễn</a:t>
            </a:r>
            <a:r>
              <a:rPr lang="en-US" sz="2400" dirty="0"/>
              <a:t> </a:t>
            </a:r>
            <a:r>
              <a:rPr lang="en-US" sz="2400" dirty="0" err="1"/>
              <a:t>phí</a:t>
            </a:r>
            <a:r>
              <a:rPr lang="en-US" sz="2400" dirty="0"/>
              <a:t>.</a:t>
            </a:r>
          </a:p>
          <a:p>
            <a:endParaRPr lang="en-US" sz="2400" dirty="0"/>
          </a:p>
        </p:txBody>
      </p:sp>
      <p:sp>
        <p:nvSpPr>
          <p:cNvPr id="3" name="Oval 2"/>
          <p:cNvSpPr/>
          <p:nvPr/>
        </p:nvSpPr>
        <p:spPr>
          <a:xfrm>
            <a:off x="152400" y="12192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67625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fade">
                                      <p:cBhvr>
                                        <p:cTn id="7" dur="1000"/>
                                        <p:tgtEl>
                                          <p:spTgt spid="2">
                                            <p:txEl>
                                              <p:pRg st="3" end="3"/>
                                            </p:txEl>
                                          </p:spTgt>
                                        </p:tgtEl>
                                      </p:cBhvr>
                                    </p:animEffect>
                                    <p:anim calcmode="lin" valueType="num">
                                      <p:cBhvr>
                                        <p:cTn id="8"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1000"/>
                                        <p:tgtEl>
                                          <p:spTgt spid="2">
                                            <p:txEl>
                                              <p:pRg st="4" end="4"/>
                                            </p:txEl>
                                          </p:spTgt>
                                        </p:tgtEl>
                                      </p:cBhvr>
                                    </p:animEffect>
                                    <p:anim calcmode="lin" valueType="num">
                                      <p:cBhvr>
                                        <p:cTn id="13"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fade">
                                      <p:cBhvr>
                                        <p:cTn id="17" dur="1000"/>
                                        <p:tgtEl>
                                          <p:spTgt spid="2">
                                            <p:txEl>
                                              <p:pRg st="5" end="5"/>
                                            </p:txEl>
                                          </p:spTgt>
                                        </p:tgtEl>
                                      </p:cBhvr>
                                    </p:animEffect>
                                    <p:anim calcmode="lin" valueType="num">
                                      <p:cBhvr>
                                        <p:cTn id="18"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5" end="5"/>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fade">
                                      <p:cBhvr>
                                        <p:cTn id="22" dur="1000"/>
                                        <p:tgtEl>
                                          <p:spTgt spid="2">
                                            <p:txEl>
                                              <p:pRg st="6" end="6"/>
                                            </p:txEl>
                                          </p:spTgt>
                                        </p:tgtEl>
                                      </p:cBhvr>
                                    </p:animEffect>
                                    <p:anim calcmode="lin" valueType="num">
                                      <p:cBhvr>
                                        <p:cTn id="2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6" end="6"/>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Effect transition="in" filter="fade">
                                      <p:cBhvr>
                                        <p:cTn id="27" dur="1000"/>
                                        <p:tgtEl>
                                          <p:spTgt spid="2">
                                            <p:txEl>
                                              <p:pRg st="7" end="7"/>
                                            </p:txEl>
                                          </p:spTgt>
                                        </p:tgtEl>
                                      </p:cBhvr>
                                    </p:animEffect>
                                    <p:anim calcmode="lin" valueType="num">
                                      <p:cBhvr>
                                        <p:cTn id="28"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7" end="7"/>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8" end="8"/>
                                            </p:txEl>
                                          </p:spTgt>
                                        </p:tgtEl>
                                        <p:attrNameLst>
                                          <p:attrName>style.visibility</p:attrName>
                                        </p:attrNameLst>
                                      </p:cBhvr>
                                      <p:to>
                                        <p:strVal val="visible"/>
                                      </p:to>
                                    </p:set>
                                    <p:animEffect transition="in" filter="fade">
                                      <p:cBhvr>
                                        <p:cTn id="32" dur="1000"/>
                                        <p:tgtEl>
                                          <p:spTgt spid="2">
                                            <p:txEl>
                                              <p:pRg st="8" end="8"/>
                                            </p:txEl>
                                          </p:spTgt>
                                        </p:tgtEl>
                                      </p:cBhvr>
                                    </p:animEffect>
                                    <p:anim calcmode="lin" valueType="num">
                                      <p:cBhvr>
                                        <p:cTn id="33"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8" end="8"/>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2">
                                            <p:txEl>
                                              <p:pRg st="9" end="9"/>
                                            </p:txEl>
                                          </p:spTgt>
                                        </p:tgtEl>
                                        <p:attrNameLst>
                                          <p:attrName>style.visibility</p:attrName>
                                        </p:attrNameLst>
                                      </p:cBhvr>
                                      <p:to>
                                        <p:strVal val="visible"/>
                                      </p:to>
                                    </p:set>
                                    <p:animEffect transition="in" filter="fade">
                                      <p:cBhvr>
                                        <p:cTn id="37" dur="1000"/>
                                        <p:tgtEl>
                                          <p:spTgt spid="2">
                                            <p:txEl>
                                              <p:pRg st="9" end="9"/>
                                            </p:txEl>
                                          </p:spTgt>
                                        </p:tgtEl>
                                      </p:cBhvr>
                                    </p:animEffect>
                                    <p:anim calcmode="lin" valueType="num">
                                      <p:cBhvr>
                                        <p:cTn id="38"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9" end="9"/>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2">
                                            <p:txEl>
                                              <p:pRg st="10" end="10"/>
                                            </p:txEl>
                                          </p:spTgt>
                                        </p:tgtEl>
                                        <p:attrNameLst>
                                          <p:attrName>style.visibility</p:attrName>
                                        </p:attrNameLst>
                                      </p:cBhvr>
                                      <p:to>
                                        <p:strVal val="visible"/>
                                      </p:to>
                                    </p:set>
                                    <p:animEffect transition="in" filter="fade">
                                      <p:cBhvr>
                                        <p:cTn id="42" dur="1000"/>
                                        <p:tgtEl>
                                          <p:spTgt spid="2">
                                            <p:txEl>
                                              <p:pRg st="10" end="10"/>
                                            </p:txEl>
                                          </p:spTgt>
                                        </p:tgtEl>
                                      </p:cBhvr>
                                    </p:animEffect>
                                    <p:anim calcmode="lin" valueType="num">
                                      <p:cBhvr>
                                        <p:cTn id="43"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3"/>
                                        </p:tgtEl>
                                        <p:attrNameLst>
                                          <p:attrName>style.visibility</p:attrName>
                                        </p:attrNameLst>
                                      </p:cBhvr>
                                      <p:to>
                                        <p:strVal val="visible"/>
                                      </p:to>
                                    </p:set>
                                    <p:animEffect transition="in" filter="wipe(down)">
                                      <p:cBhvr>
                                        <p:cTn id="4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0"/>
            <a:ext cx="8991600" cy="6740307"/>
          </a:xfrm>
          <a:prstGeom prst="rect">
            <a:avLst/>
          </a:prstGeom>
          <a:noFill/>
        </p:spPr>
        <p:txBody>
          <a:bodyPr wrap="square" rtlCol="0">
            <a:spAutoFit/>
          </a:bodyPr>
          <a:lstStyle/>
          <a:p>
            <a:r>
              <a:rPr lang="en-US" sz="2400" b="1" dirty="0"/>
              <a:t>Question 7</a:t>
            </a:r>
            <a:r>
              <a:rPr lang="vi-VN" sz="2400" dirty="0"/>
              <a:t>. I bought my wife a(n) ______________ hat when I went abroad on a business trip.</a:t>
            </a:r>
            <a:endParaRPr lang="en-US" sz="2400" dirty="0"/>
          </a:p>
          <a:p>
            <a:r>
              <a:rPr lang="vi-VN" sz="2400" b="1" dirty="0" smtClean="0"/>
              <a:t>A</a:t>
            </a:r>
            <a:r>
              <a:rPr lang="vi-VN" sz="2400" dirty="0"/>
              <a:t>. beautiful large copper Italian	</a:t>
            </a:r>
            <a:r>
              <a:rPr lang="vi-VN" sz="2400" b="1" dirty="0"/>
              <a:t>B</a:t>
            </a:r>
            <a:r>
              <a:rPr lang="vi-VN" sz="2400" dirty="0"/>
              <a:t>. beautiful large Italian copper</a:t>
            </a:r>
            <a:endParaRPr lang="en-US" sz="2400" dirty="0"/>
          </a:p>
          <a:p>
            <a:r>
              <a:rPr lang="vi-VN" sz="2400" b="1" dirty="0" smtClean="0"/>
              <a:t>C</a:t>
            </a:r>
            <a:r>
              <a:rPr lang="vi-VN" sz="2400" dirty="0"/>
              <a:t>. beautiful copper large Italian	</a:t>
            </a:r>
            <a:r>
              <a:rPr lang="vi-VN" sz="2400" b="1" dirty="0"/>
              <a:t>D</a:t>
            </a:r>
            <a:r>
              <a:rPr lang="vi-VN" sz="2400" dirty="0"/>
              <a:t>. Italian beautiful large copper</a:t>
            </a:r>
            <a:endParaRPr lang="en-US" sz="2400" dirty="0"/>
          </a:p>
          <a:p>
            <a:endParaRPr lang="en-US" sz="2400" b="1" dirty="0" smtClean="0"/>
          </a:p>
          <a:p>
            <a:r>
              <a:rPr lang="vi-VN" sz="2400" dirty="0" smtClean="0"/>
              <a:t>Kiến </a:t>
            </a:r>
            <a:r>
              <a:rPr lang="vi-VN" sz="2400" dirty="0"/>
              <a:t>thức: </a:t>
            </a:r>
            <a:r>
              <a:rPr lang="en-US" sz="2400" dirty="0" err="1"/>
              <a:t>Trật</a:t>
            </a:r>
            <a:r>
              <a:rPr lang="en-US" sz="2400" dirty="0"/>
              <a:t> </a:t>
            </a:r>
            <a:r>
              <a:rPr lang="en-US" sz="2400" dirty="0" err="1"/>
              <a:t>tự</a:t>
            </a:r>
            <a:r>
              <a:rPr lang="en-US" sz="2400" dirty="0"/>
              <a:t> </a:t>
            </a:r>
            <a:r>
              <a:rPr lang="en-US" sz="2400" dirty="0" err="1"/>
              <a:t>tính</a:t>
            </a:r>
            <a:r>
              <a:rPr lang="en-US" sz="2400" dirty="0"/>
              <a:t> </a:t>
            </a:r>
            <a:r>
              <a:rPr lang="en-US" sz="2400" dirty="0" err="1"/>
              <a:t>từ</a:t>
            </a:r>
            <a:endParaRPr lang="en-US" sz="2400" dirty="0"/>
          </a:p>
          <a:p>
            <a:r>
              <a:rPr lang="vi-VN" sz="2400" dirty="0"/>
              <a:t>Giải thích: </a:t>
            </a:r>
            <a:endParaRPr lang="en-US" sz="2400" dirty="0"/>
          </a:p>
          <a:p>
            <a:r>
              <a:rPr lang="vi-VN" sz="2400" dirty="0"/>
              <a:t>Ta có công thức: OSASCOMP</a:t>
            </a:r>
            <a:endParaRPr lang="en-US" sz="2400" dirty="0"/>
          </a:p>
          <a:p>
            <a:r>
              <a:rPr lang="vi-VN" sz="2400" dirty="0"/>
              <a:t>Opinion (ý kiến) – Size (kích cỡ) – Age (tuổi) – Shape (hình dạng) – Color (màu sắc) – Origin (nguồn gốc, xuất xứ) – Material (chất liệu) – Purpose (mục đích, tác dụng) </a:t>
            </a:r>
            <a:endParaRPr lang="en-US" sz="2400" dirty="0"/>
          </a:p>
          <a:p>
            <a:r>
              <a:rPr lang="vi-VN" sz="2400" dirty="0"/>
              <a:t>+ Tính từ “beautiful /'bju:tifl/ (a): đẹp, hay” chỉ ý kiến</a:t>
            </a:r>
            <a:endParaRPr lang="en-US" sz="2400" dirty="0"/>
          </a:p>
          <a:p>
            <a:r>
              <a:rPr lang="vi-VN" sz="2400" dirty="0"/>
              <a:t>+ Tính từ “large /lɑ:dʒ/ (a): to, lớn, rộng” chỉ kích cỡ</a:t>
            </a:r>
            <a:endParaRPr lang="en-US" sz="2400" dirty="0"/>
          </a:p>
          <a:p>
            <a:r>
              <a:rPr lang="vi-VN" sz="2400" dirty="0"/>
              <a:t>+ Tính từ “Italian /i'tæliən/ (a): (thuộc) Ý” chỉ nguồn gốc</a:t>
            </a:r>
            <a:endParaRPr lang="en-US" sz="2400" dirty="0"/>
          </a:p>
          <a:p>
            <a:r>
              <a:rPr lang="vi-VN" sz="2400" dirty="0"/>
              <a:t>+ “copper /'kɒpə[r]/ (n): đồng (đỏ)” chỉ chất liệu</a:t>
            </a:r>
            <a:endParaRPr lang="en-US" sz="2400" dirty="0"/>
          </a:p>
          <a:p>
            <a:r>
              <a:rPr lang="vi-VN" sz="2400" dirty="0"/>
              <a:t>Tạm dịch: Tôi mua tặng vợ một chiếc mũ đồng to đẹp của Ý khi đi công tác nước ngoài. </a:t>
            </a:r>
            <a:endParaRPr lang="en-US" sz="2400" dirty="0"/>
          </a:p>
          <a:p>
            <a:endParaRPr lang="en-US" sz="2400" dirty="0"/>
          </a:p>
        </p:txBody>
      </p:sp>
      <p:sp>
        <p:nvSpPr>
          <p:cNvPr id="3" name="Oval 2"/>
          <p:cNvSpPr/>
          <p:nvPr/>
        </p:nvSpPr>
        <p:spPr>
          <a:xfrm>
            <a:off x="4800600" y="762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7108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Effect transition="in" filter="fade">
                                      <p:cBhvr>
                                        <p:cTn id="7" dur="1000"/>
                                        <p:tgtEl>
                                          <p:spTgt spid="2">
                                            <p:txEl>
                                              <p:pRg st="4" end="4"/>
                                            </p:txEl>
                                          </p:spTgt>
                                        </p:tgtEl>
                                      </p:cBhvr>
                                    </p:animEffect>
                                    <p:anim calcmode="lin" valueType="num">
                                      <p:cBhvr>
                                        <p:cTn id="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4" end="4"/>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5" end="5"/>
                                            </p:txEl>
                                          </p:spTgt>
                                        </p:tgtEl>
                                        <p:attrNameLst>
                                          <p:attrName>style.visibility</p:attrName>
                                        </p:attrNameLst>
                                      </p:cBhvr>
                                      <p:to>
                                        <p:strVal val="visible"/>
                                      </p:to>
                                    </p:set>
                                    <p:animEffect transition="in" filter="fade">
                                      <p:cBhvr>
                                        <p:cTn id="12" dur="1000"/>
                                        <p:tgtEl>
                                          <p:spTgt spid="2">
                                            <p:txEl>
                                              <p:pRg st="5" end="5"/>
                                            </p:txEl>
                                          </p:spTgt>
                                        </p:tgtEl>
                                      </p:cBhvr>
                                    </p:animEffect>
                                    <p:anim calcmode="lin" valueType="num">
                                      <p:cBhvr>
                                        <p:cTn id="1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5" end="5"/>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animEffect transition="in" filter="fade">
                                      <p:cBhvr>
                                        <p:cTn id="17" dur="1000"/>
                                        <p:tgtEl>
                                          <p:spTgt spid="2">
                                            <p:txEl>
                                              <p:pRg st="6" end="6"/>
                                            </p:txEl>
                                          </p:spTgt>
                                        </p:tgtEl>
                                      </p:cBhvr>
                                    </p:animEffect>
                                    <p:anim calcmode="lin" valueType="num">
                                      <p:cBhvr>
                                        <p:cTn id="18"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6" end="6"/>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7" end="7"/>
                                            </p:txEl>
                                          </p:spTgt>
                                        </p:tgtEl>
                                        <p:attrNameLst>
                                          <p:attrName>style.visibility</p:attrName>
                                        </p:attrNameLst>
                                      </p:cBhvr>
                                      <p:to>
                                        <p:strVal val="visible"/>
                                      </p:to>
                                    </p:set>
                                    <p:animEffect transition="in" filter="fade">
                                      <p:cBhvr>
                                        <p:cTn id="22" dur="1000"/>
                                        <p:tgtEl>
                                          <p:spTgt spid="2">
                                            <p:txEl>
                                              <p:pRg st="7" end="7"/>
                                            </p:txEl>
                                          </p:spTgt>
                                        </p:tgtEl>
                                      </p:cBhvr>
                                    </p:animEffect>
                                    <p:anim calcmode="lin" valueType="num">
                                      <p:cBhvr>
                                        <p:cTn id="23"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7" end="7"/>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Effect transition="in" filter="fade">
                                      <p:cBhvr>
                                        <p:cTn id="27" dur="1000"/>
                                        <p:tgtEl>
                                          <p:spTgt spid="2">
                                            <p:txEl>
                                              <p:pRg st="8" end="8"/>
                                            </p:txEl>
                                          </p:spTgt>
                                        </p:tgtEl>
                                      </p:cBhvr>
                                    </p:animEffect>
                                    <p:anim calcmode="lin" valueType="num">
                                      <p:cBhvr>
                                        <p:cTn id="28"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8" end="8"/>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9" end="9"/>
                                            </p:txEl>
                                          </p:spTgt>
                                        </p:tgtEl>
                                        <p:attrNameLst>
                                          <p:attrName>style.visibility</p:attrName>
                                        </p:attrNameLst>
                                      </p:cBhvr>
                                      <p:to>
                                        <p:strVal val="visible"/>
                                      </p:to>
                                    </p:set>
                                    <p:animEffect transition="in" filter="fade">
                                      <p:cBhvr>
                                        <p:cTn id="32" dur="1000"/>
                                        <p:tgtEl>
                                          <p:spTgt spid="2">
                                            <p:txEl>
                                              <p:pRg st="9" end="9"/>
                                            </p:txEl>
                                          </p:spTgt>
                                        </p:tgtEl>
                                      </p:cBhvr>
                                    </p:animEffect>
                                    <p:anim calcmode="lin" valueType="num">
                                      <p:cBhvr>
                                        <p:cTn id="33"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9" end="9"/>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2">
                                            <p:txEl>
                                              <p:pRg st="10" end="10"/>
                                            </p:txEl>
                                          </p:spTgt>
                                        </p:tgtEl>
                                        <p:attrNameLst>
                                          <p:attrName>style.visibility</p:attrName>
                                        </p:attrNameLst>
                                      </p:cBhvr>
                                      <p:to>
                                        <p:strVal val="visible"/>
                                      </p:to>
                                    </p:set>
                                    <p:animEffect transition="in" filter="fade">
                                      <p:cBhvr>
                                        <p:cTn id="37" dur="1000"/>
                                        <p:tgtEl>
                                          <p:spTgt spid="2">
                                            <p:txEl>
                                              <p:pRg st="10" end="10"/>
                                            </p:txEl>
                                          </p:spTgt>
                                        </p:tgtEl>
                                      </p:cBhvr>
                                    </p:animEffect>
                                    <p:anim calcmode="lin" valueType="num">
                                      <p:cBhvr>
                                        <p:cTn id="38"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10" end="10"/>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2">
                                            <p:txEl>
                                              <p:pRg st="11" end="11"/>
                                            </p:txEl>
                                          </p:spTgt>
                                        </p:tgtEl>
                                        <p:attrNameLst>
                                          <p:attrName>style.visibility</p:attrName>
                                        </p:attrNameLst>
                                      </p:cBhvr>
                                      <p:to>
                                        <p:strVal val="visible"/>
                                      </p:to>
                                    </p:set>
                                    <p:animEffect transition="in" filter="fade">
                                      <p:cBhvr>
                                        <p:cTn id="42" dur="1000"/>
                                        <p:tgtEl>
                                          <p:spTgt spid="2">
                                            <p:txEl>
                                              <p:pRg st="11" end="11"/>
                                            </p:txEl>
                                          </p:spTgt>
                                        </p:tgtEl>
                                      </p:cBhvr>
                                    </p:animEffect>
                                    <p:anim calcmode="lin" valueType="num">
                                      <p:cBhvr>
                                        <p:cTn id="43" dur="1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11" end="11"/>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2">
                                            <p:txEl>
                                              <p:pRg st="12" end="12"/>
                                            </p:txEl>
                                          </p:spTgt>
                                        </p:tgtEl>
                                        <p:attrNameLst>
                                          <p:attrName>style.visibility</p:attrName>
                                        </p:attrNameLst>
                                      </p:cBhvr>
                                      <p:to>
                                        <p:strVal val="visible"/>
                                      </p:to>
                                    </p:set>
                                    <p:animEffect transition="in" filter="fade">
                                      <p:cBhvr>
                                        <p:cTn id="47" dur="1000"/>
                                        <p:tgtEl>
                                          <p:spTgt spid="2">
                                            <p:txEl>
                                              <p:pRg st="12" end="12"/>
                                            </p:txEl>
                                          </p:spTgt>
                                        </p:tgtEl>
                                      </p:cBhvr>
                                    </p:animEffect>
                                    <p:anim calcmode="lin" valueType="num">
                                      <p:cBhvr>
                                        <p:cTn id="48" dur="10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49" dur="1000" fill="hold"/>
                                        <p:tgtEl>
                                          <p:spTgt spid="2">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grpId="0" nodeType="clickEffect">
                                  <p:stCondLst>
                                    <p:cond delay="0"/>
                                  </p:stCondLst>
                                  <p:childTnLst>
                                    <p:set>
                                      <p:cBhvr>
                                        <p:cTn id="53" dur="1" fill="hold">
                                          <p:stCondLst>
                                            <p:cond delay="0"/>
                                          </p:stCondLst>
                                        </p:cTn>
                                        <p:tgtEl>
                                          <p:spTgt spid="3"/>
                                        </p:tgtEl>
                                        <p:attrNameLst>
                                          <p:attrName>style.visibility</p:attrName>
                                        </p:attrNameLst>
                                      </p:cBhvr>
                                      <p:to>
                                        <p:strVal val="visible"/>
                                      </p:to>
                                    </p:set>
                                    <p:animEffect transition="in" filter="wipe(down)">
                                      <p:cBhvr>
                                        <p:cTn id="5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533400"/>
            <a:ext cx="8839200" cy="6001643"/>
          </a:xfrm>
          <a:prstGeom prst="rect">
            <a:avLst/>
          </a:prstGeom>
          <a:noFill/>
        </p:spPr>
        <p:txBody>
          <a:bodyPr wrap="square" rtlCol="0">
            <a:spAutoFit/>
          </a:bodyPr>
          <a:lstStyle/>
          <a:p>
            <a:r>
              <a:rPr lang="en-US" sz="2400" b="1" dirty="0"/>
              <a:t>Question 8</a:t>
            </a:r>
            <a:r>
              <a:rPr lang="vi-VN" sz="2400" dirty="0"/>
              <a:t>. When travelling in Europe, we tried to </a:t>
            </a:r>
            <a:r>
              <a:rPr lang="en-US" sz="2400" dirty="0"/>
              <a:t>________ </a:t>
            </a:r>
            <a:r>
              <a:rPr lang="vi-VN" sz="2400" dirty="0"/>
              <a:t>at least an hour in a medieval town to explore it. </a:t>
            </a:r>
            <a:endParaRPr lang="en-US" sz="2400" dirty="0"/>
          </a:p>
          <a:p>
            <a:r>
              <a:rPr lang="vi-VN" sz="2400" b="1" dirty="0" smtClean="0"/>
              <a:t>A</a:t>
            </a:r>
            <a:r>
              <a:rPr lang="vi-VN" sz="2400" dirty="0"/>
              <a:t>. stop off          	</a:t>
            </a:r>
            <a:r>
              <a:rPr lang="vi-VN" sz="2400" b="1" dirty="0"/>
              <a:t>B</a:t>
            </a:r>
            <a:r>
              <a:rPr lang="vi-VN" sz="2400" dirty="0"/>
              <a:t>. stop out          </a:t>
            </a:r>
            <a:r>
              <a:rPr lang="vi-VN" sz="2400" b="1" dirty="0" smtClean="0"/>
              <a:t>C</a:t>
            </a:r>
            <a:r>
              <a:rPr lang="vi-VN" sz="2400" dirty="0"/>
              <a:t>. stop up          </a:t>
            </a:r>
            <a:r>
              <a:rPr lang="vi-VN" sz="2400" b="1" dirty="0" smtClean="0"/>
              <a:t>D</a:t>
            </a:r>
            <a:r>
              <a:rPr lang="vi-VN" sz="2400" dirty="0"/>
              <a:t>. stop in</a:t>
            </a:r>
            <a:endParaRPr lang="en-US" sz="2400" dirty="0"/>
          </a:p>
          <a:p>
            <a:endParaRPr lang="en-US" sz="2400" b="1" dirty="0" smtClean="0"/>
          </a:p>
          <a:p>
            <a:r>
              <a:rPr lang="vi-VN" sz="2400" dirty="0" smtClean="0"/>
              <a:t>Kiến </a:t>
            </a:r>
            <a:r>
              <a:rPr lang="vi-VN" sz="2400" dirty="0"/>
              <a:t>thức: </a:t>
            </a:r>
            <a:r>
              <a:rPr lang="en-US" sz="2400" dirty="0" err="1"/>
              <a:t>Cụm</a:t>
            </a:r>
            <a:r>
              <a:rPr lang="en-US" sz="2400" dirty="0"/>
              <a:t> </a:t>
            </a:r>
            <a:r>
              <a:rPr lang="en-US" sz="2400" dirty="0" err="1"/>
              <a:t>động</a:t>
            </a:r>
            <a:r>
              <a:rPr lang="en-US" sz="2400" dirty="0"/>
              <a:t> </a:t>
            </a:r>
            <a:r>
              <a:rPr lang="en-US" sz="2400" dirty="0" err="1"/>
              <a:t>từ</a:t>
            </a:r>
            <a:r>
              <a:rPr lang="en-US" sz="2400" dirty="0"/>
              <a:t> </a:t>
            </a:r>
          </a:p>
          <a:p>
            <a:r>
              <a:rPr lang="vi-VN" sz="2400" dirty="0"/>
              <a:t>Giải thích: </a:t>
            </a:r>
            <a:endParaRPr lang="en-US" sz="2400" dirty="0"/>
          </a:p>
          <a:p>
            <a:r>
              <a:rPr lang="fr-FR" sz="2400" dirty="0" err="1"/>
              <a:t>Câu</a:t>
            </a:r>
            <a:r>
              <a:rPr lang="fr-FR" sz="2400" dirty="0"/>
              <a:t> </a:t>
            </a:r>
            <a:r>
              <a:rPr lang="fr-FR" sz="2400" dirty="0" err="1"/>
              <a:t>hỏi</a:t>
            </a:r>
            <a:r>
              <a:rPr lang="fr-FR" sz="2400" dirty="0"/>
              <a:t> </a:t>
            </a:r>
            <a:r>
              <a:rPr lang="fr-FR" sz="2400" dirty="0" err="1"/>
              <a:t>này</a:t>
            </a:r>
            <a:r>
              <a:rPr lang="fr-FR" sz="2400" dirty="0"/>
              <a:t> </a:t>
            </a:r>
            <a:r>
              <a:rPr lang="fr-FR" sz="2400" dirty="0" err="1"/>
              <a:t>cần</a:t>
            </a:r>
            <a:r>
              <a:rPr lang="fr-FR" sz="2400" dirty="0"/>
              <a:t> </a:t>
            </a:r>
            <a:r>
              <a:rPr lang="fr-FR" sz="2400" dirty="0" err="1"/>
              <a:t>chọn</a:t>
            </a:r>
            <a:r>
              <a:rPr lang="fr-FR" sz="2400" dirty="0"/>
              <a:t> </a:t>
            </a:r>
            <a:r>
              <a:rPr lang="fr-FR" sz="2400" dirty="0" err="1"/>
              <a:t>một</a:t>
            </a:r>
            <a:r>
              <a:rPr lang="fr-FR" sz="2400" dirty="0"/>
              <a:t> </a:t>
            </a:r>
            <a:r>
              <a:rPr lang="fr-FR" sz="2400" dirty="0" err="1"/>
              <a:t>đáp</a:t>
            </a:r>
            <a:r>
              <a:rPr lang="fr-FR" sz="2400" dirty="0"/>
              <a:t> </a:t>
            </a:r>
            <a:r>
              <a:rPr lang="fr-FR" sz="2400" dirty="0" err="1"/>
              <a:t>án</a:t>
            </a:r>
            <a:r>
              <a:rPr lang="fr-FR" sz="2400" dirty="0"/>
              <a:t> </a:t>
            </a:r>
            <a:r>
              <a:rPr lang="fr-FR" sz="2400" dirty="0" err="1"/>
              <a:t>có</a:t>
            </a:r>
            <a:r>
              <a:rPr lang="fr-FR" sz="2400" dirty="0"/>
              <a:t> </a:t>
            </a:r>
            <a:r>
              <a:rPr lang="fr-FR" sz="2400" dirty="0" err="1"/>
              <a:t>cụm</a:t>
            </a:r>
            <a:r>
              <a:rPr lang="fr-FR" sz="2400" dirty="0"/>
              <a:t> </a:t>
            </a:r>
            <a:r>
              <a:rPr lang="fr-FR" sz="2400" dirty="0" err="1"/>
              <a:t>động</a:t>
            </a:r>
            <a:r>
              <a:rPr lang="fr-FR" sz="2400" dirty="0"/>
              <a:t> </a:t>
            </a:r>
            <a:r>
              <a:rPr lang="fr-FR" sz="2400" dirty="0" err="1"/>
              <a:t>từ</a:t>
            </a:r>
            <a:r>
              <a:rPr lang="fr-FR" sz="2400" dirty="0"/>
              <a:t> (</a:t>
            </a:r>
            <a:r>
              <a:rPr lang="fr-FR" sz="2400" dirty="0" err="1"/>
              <a:t>phrasal</a:t>
            </a:r>
            <a:r>
              <a:rPr lang="fr-FR" sz="2400" dirty="0"/>
              <a:t> </a:t>
            </a:r>
            <a:r>
              <a:rPr lang="fr-FR" sz="2400" dirty="0" err="1"/>
              <a:t>verb</a:t>
            </a:r>
            <a:r>
              <a:rPr lang="fr-FR" sz="2400" dirty="0"/>
              <a:t>) </a:t>
            </a:r>
            <a:r>
              <a:rPr lang="fr-FR" sz="2400" dirty="0" err="1"/>
              <a:t>có</a:t>
            </a:r>
            <a:r>
              <a:rPr lang="fr-FR" sz="2400" dirty="0"/>
              <a:t> </a:t>
            </a:r>
            <a:r>
              <a:rPr lang="fr-FR" sz="2400" dirty="0" err="1"/>
              <a:t>nghĩa</a:t>
            </a:r>
            <a:r>
              <a:rPr lang="fr-FR" sz="2400" dirty="0"/>
              <a:t> </a:t>
            </a:r>
            <a:r>
              <a:rPr lang="fr-FR" sz="2400" dirty="0" err="1"/>
              <a:t>phù</a:t>
            </a:r>
            <a:r>
              <a:rPr lang="fr-FR" sz="2400" dirty="0"/>
              <a:t> </a:t>
            </a:r>
            <a:r>
              <a:rPr lang="fr-FR" sz="2400" dirty="0" err="1"/>
              <a:t>hợp</a:t>
            </a:r>
            <a:r>
              <a:rPr lang="fr-FR" sz="2400" dirty="0"/>
              <a:t> </a:t>
            </a:r>
            <a:r>
              <a:rPr lang="fr-FR" sz="2400" dirty="0" err="1"/>
              <a:t>nhất</a:t>
            </a:r>
            <a:r>
              <a:rPr lang="fr-FR" sz="2400" dirty="0"/>
              <a:t>. </a:t>
            </a:r>
            <a:endParaRPr lang="en-US" sz="2400" dirty="0"/>
          </a:p>
          <a:p>
            <a:r>
              <a:rPr lang="fr-FR" sz="2400" dirty="0" err="1"/>
              <a:t>Xét</a:t>
            </a:r>
            <a:r>
              <a:rPr lang="fr-FR" sz="2400" dirty="0"/>
              <a:t> </a:t>
            </a:r>
            <a:r>
              <a:rPr lang="fr-FR" sz="2400" dirty="0" err="1"/>
              <a:t>các</a:t>
            </a:r>
            <a:r>
              <a:rPr lang="fr-FR" sz="2400" dirty="0"/>
              <a:t> </a:t>
            </a:r>
            <a:r>
              <a:rPr lang="fr-FR" sz="2400" dirty="0" err="1"/>
              <a:t>đáp</a:t>
            </a:r>
            <a:r>
              <a:rPr lang="fr-FR" sz="2400" dirty="0"/>
              <a:t> </a:t>
            </a:r>
            <a:r>
              <a:rPr lang="fr-FR" sz="2400" dirty="0" err="1"/>
              <a:t>án</a:t>
            </a:r>
            <a:r>
              <a:rPr lang="fr-FR" sz="2400" dirty="0"/>
              <a:t> :</a:t>
            </a:r>
            <a:endParaRPr lang="en-US" sz="2400" dirty="0"/>
          </a:p>
          <a:p>
            <a:r>
              <a:rPr lang="fr-FR" sz="2400" dirty="0"/>
              <a:t>	A. stop off: </a:t>
            </a:r>
            <a:r>
              <a:rPr lang="fr-FR" sz="2400" dirty="0" err="1"/>
              <a:t>ghé</a:t>
            </a:r>
            <a:r>
              <a:rPr lang="fr-FR" sz="2400" dirty="0"/>
              <a:t> </a:t>
            </a:r>
            <a:r>
              <a:rPr lang="fr-FR" sz="2400" dirty="0" err="1"/>
              <a:t>thăm</a:t>
            </a:r>
            <a:r>
              <a:rPr lang="fr-FR" sz="2400" dirty="0"/>
              <a:t> </a:t>
            </a:r>
            <a:r>
              <a:rPr lang="fr-FR" sz="2400" dirty="0" err="1"/>
              <a:t>dọc</a:t>
            </a:r>
            <a:r>
              <a:rPr lang="fr-FR" sz="2400" dirty="0"/>
              <a:t> </a:t>
            </a:r>
            <a:r>
              <a:rPr lang="fr-FR" sz="2400" dirty="0" err="1"/>
              <a:t>được</a:t>
            </a:r>
            <a:r>
              <a:rPr lang="fr-FR" sz="2400" dirty="0"/>
              <a:t> 	B. stop out: </a:t>
            </a:r>
            <a:r>
              <a:rPr lang="fr-FR" sz="2400" dirty="0" err="1"/>
              <a:t>đi</a:t>
            </a:r>
            <a:r>
              <a:rPr lang="fr-FR" sz="2400" dirty="0"/>
              <a:t> </a:t>
            </a:r>
            <a:r>
              <a:rPr lang="fr-FR" sz="2400" dirty="0" err="1"/>
              <a:t>khuya</a:t>
            </a:r>
            <a:r>
              <a:rPr lang="fr-FR" sz="2400" dirty="0"/>
              <a:t> </a:t>
            </a:r>
            <a:r>
              <a:rPr lang="fr-FR" sz="2400" dirty="0" err="1"/>
              <a:t>không</a:t>
            </a:r>
            <a:r>
              <a:rPr lang="fr-FR" sz="2400" dirty="0"/>
              <a:t> </a:t>
            </a:r>
            <a:r>
              <a:rPr lang="fr-FR" sz="2400" dirty="0" err="1"/>
              <a:t>về</a:t>
            </a:r>
            <a:r>
              <a:rPr lang="fr-FR" sz="2400" dirty="0"/>
              <a:t> </a:t>
            </a:r>
            <a:r>
              <a:rPr lang="fr-FR" sz="2400" dirty="0" err="1"/>
              <a:t>nhà</a:t>
            </a:r>
            <a:r>
              <a:rPr lang="fr-FR" sz="2400" dirty="0"/>
              <a:t> </a:t>
            </a:r>
            <a:endParaRPr lang="en-US" sz="2400" dirty="0"/>
          </a:p>
          <a:p>
            <a:r>
              <a:rPr lang="fr-FR" sz="2400" dirty="0"/>
              <a:t>	C. stop up: </a:t>
            </a:r>
            <a:r>
              <a:rPr lang="fr-FR" sz="2400" dirty="0" err="1"/>
              <a:t>thức</a:t>
            </a:r>
            <a:r>
              <a:rPr lang="fr-FR" sz="2400" dirty="0"/>
              <a:t> </a:t>
            </a:r>
            <a:r>
              <a:rPr lang="fr-FR" sz="2400" dirty="0" err="1"/>
              <a:t>khuya</a:t>
            </a:r>
            <a:r>
              <a:rPr lang="fr-FR" sz="2400" dirty="0"/>
              <a:t> 	D. stop in: ở </a:t>
            </a:r>
            <a:r>
              <a:rPr lang="fr-FR" sz="2400" dirty="0" err="1"/>
              <a:t>nhà</a:t>
            </a:r>
            <a:r>
              <a:rPr lang="fr-FR" sz="2400" dirty="0"/>
              <a:t>, </a:t>
            </a:r>
            <a:r>
              <a:rPr lang="fr-FR" sz="2400" dirty="0" err="1"/>
              <a:t>không</a:t>
            </a:r>
            <a:r>
              <a:rPr lang="fr-FR" sz="2400" dirty="0"/>
              <a:t> ra </a:t>
            </a:r>
            <a:r>
              <a:rPr lang="fr-FR" sz="2400" dirty="0" err="1"/>
              <a:t>ngoài</a:t>
            </a:r>
            <a:r>
              <a:rPr lang="fr-FR" sz="2400" dirty="0"/>
              <a:t> </a:t>
            </a:r>
            <a:endParaRPr lang="en-US" sz="2400" dirty="0"/>
          </a:p>
          <a:p>
            <a:r>
              <a:rPr lang="fr-FR" sz="2400" dirty="0" err="1"/>
              <a:t>Dựa</a:t>
            </a:r>
            <a:r>
              <a:rPr lang="fr-FR" sz="2400" dirty="0"/>
              <a:t> </a:t>
            </a:r>
            <a:r>
              <a:rPr lang="fr-FR" sz="2400" dirty="0" err="1"/>
              <a:t>vào</a:t>
            </a:r>
            <a:r>
              <a:rPr lang="fr-FR" sz="2400" dirty="0"/>
              <a:t> </a:t>
            </a:r>
            <a:r>
              <a:rPr lang="fr-FR" sz="2400" dirty="0" err="1"/>
              <a:t>nghĩa</a:t>
            </a:r>
            <a:r>
              <a:rPr lang="fr-FR" sz="2400" dirty="0"/>
              <a:t> </a:t>
            </a:r>
            <a:r>
              <a:rPr lang="fr-FR" sz="2400" dirty="0" err="1"/>
              <a:t>và</a:t>
            </a:r>
            <a:r>
              <a:rPr lang="fr-FR" sz="2400" dirty="0"/>
              <a:t> </a:t>
            </a:r>
            <a:r>
              <a:rPr lang="fr-FR" sz="2400" dirty="0" err="1"/>
              <a:t>ngữ</a:t>
            </a:r>
            <a:r>
              <a:rPr lang="fr-FR" sz="2400" dirty="0"/>
              <a:t> </a:t>
            </a:r>
            <a:r>
              <a:rPr lang="fr-FR" sz="2400" dirty="0" err="1"/>
              <a:t>cảnh</a:t>
            </a:r>
            <a:r>
              <a:rPr lang="fr-FR" sz="2400" dirty="0"/>
              <a:t>, </a:t>
            </a:r>
            <a:r>
              <a:rPr lang="fr-FR" sz="2400" dirty="0" err="1"/>
              <a:t>đáp</a:t>
            </a:r>
            <a:r>
              <a:rPr lang="fr-FR" sz="2400" dirty="0"/>
              <a:t> </a:t>
            </a:r>
            <a:r>
              <a:rPr lang="fr-FR" sz="2400" dirty="0" err="1"/>
              <a:t>án</a:t>
            </a:r>
            <a:r>
              <a:rPr lang="fr-FR" sz="2400" dirty="0"/>
              <a:t> A là </a:t>
            </a:r>
            <a:r>
              <a:rPr lang="fr-FR" sz="2400" dirty="0" err="1"/>
              <a:t>đúng</a:t>
            </a:r>
            <a:endParaRPr lang="en-US" sz="2400" dirty="0"/>
          </a:p>
          <a:p>
            <a:r>
              <a:rPr lang="fr-FR" sz="2400" dirty="0" err="1"/>
              <a:t>Tạm</a:t>
            </a:r>
            <a:r>
              <a:rPr lang="fr-FR" sz="2400" dirty="0"/>
              <a:t> </a:t>
            </a:r>
            <a:r>
              <a:rPr lang="fr-FR" sz="2400" dirty="0" err="1"/>
              <a:t>dịch</a:t>
            </a:r>
            <a:r>
              <a:rPr lang="fr-FR" sz="2400" dirty="0"/>
              <a:t>: Khi </a:t>
            </a:r>
            <a:r>
              <a:rPr lang="fr-FR" sz="2400" dirty="0" err="1"/>
              <a:t>đi</a:t>
            </a:r>
            <a:r>
              <a:rPr lang="fr-FR" sz="2400" dirty="0"/>
              <a:t> du </a:t>
            </a:r>
            <a:r>
              <a:rPr lang="fr-FR" sz="2400" dirty="0" err="1"/>
              <a:t>lịch</a:t>
            </a:r>
            <a:r>
              <a:rPr lang="fr-FR" sz="2400" dirty="0"/>
              <a:t> </a:t>
            </a:r>
            <a:r>
              <a:rPr lang="fr-FR" sz="2400" dirty="0" err="1"/>
              <a:t>châu</a:t>
            </a:r>
            <a:r>
              <a:rPr lang="fr-FR" sz="2400" dirty="0"/>
              <a:t> </a:t>
            </a:r>
            <a:r>
              <a:rPr lang="fr-FR" sz="2400" dirty="0" err="1"/>
              <a:t>Âu</a:t>
            </a:r>
            <a:r>
              <a:rPr lang="fr-FR" sz="2400" dirty="0"/>
              <a:t>, </a:t>
            </a:r>
            <a:r>
              <a:rPr lang="fr-FR" sz="2400" dirty="0" err="1"/>
              <a:t>chúng</a:t>
            </a:r>
            <a:r>
              <a:rPr lang="fr-FR" sz="2400" dirty="0"/>
              <a:t> </a:t>
            </a:r>
            <a:r>
              <a:rPr lang="fr-FR" sz="2400" dirty="0" err="1"/>
              <a:t>tôi</a:t>
            </a:r>
            <a:r>
              <a:rPr lang="fr-FR" sz="2400" dirty="0"/>
              <a:t> </a:t>
            </a:r>
            <a:r>
              <a:rPr lang="fr-FR" sz="2400" dirty="0" err="1"/>
              <a:t>cố</a:t>
            </a:r>
            <a:r>
              <a:rPr lang="fr-FR" sz="2400" dirty="0"/>
              <a:t> </a:t>
            </a:r>
            <a:r>
              <a:rPr lang="fr-FR" sz="2400" dirty="0" err="1"/>
              <a:t>gắng</a:t>
            </a:r>
            <a:r>
              <a:rPr lang="fr-FR" sz="2400" dirty="0"/>
              <a:t> </a:t>
            </a:r>
            <a:r>
              <a:rPr lang="fr-FR" sz="2400" dirty="0" err="1"/>
              <a:t>ghé</a:t>
            </a:r>
            <a:r>
              <a:rPr lang="fr-FR" sz="2400" dirty="0"/>
              <a:t> </a:t>
            </a:r>
            <a:r>
              <a:rPr lang="fr-FR" sz="2400" dirty="0" err="1"/>
              <a:t>một</a:t>
            </a:r>
            <a:r>
              <a:rPr lang="fr-FR" sz="2400" dirty="0"/>
              <a:t> </a:t>
            </a:r>
            <a:r>
              <a:rPr lang="fr-FR" sz="2400" dirty="0" err="1"/>
              <a:t>thị</a:t>
            </a:r>
            <a:r>
              <a:rPr lang="fr-FR" sz="2400" dirty="0"/>
              <a:t> </a:t>
            </a:r>
            <a:r>
              <a:rPr lang="fr-FR" sz="2400" dirty="0" err="1"/>
              <a:t>trấn</a:t>
            </a:r>
            <a:r>
              <a:rPr lang="fr-FR" sz="2400" dirty="0"/>
              <a:t> </a:t>
            </a:r>
            <a:r>
              <a:rPr lang="fr-FR" sz="2400" dirty="0" err="1"/>
              <a:t>từ</a:t>
            </a:r>
            <a:r>
              <a:rPr lang="fr-FR" sz="2400" dirty="0"/>
              <a:t> </a:t>
            </a:r>
            <a:r>
              <a:rPr lang="fr-FR" sz="2400" dirty="0" err="1"/>
              <a:t>thời</a:t>
            </a:r>
            <a:r>
              <a:rPr lang="fr-FR" sz="2400" dirty="0"/>
              <a:t> </a:t>
            </a:r>
            <a:r>
              <a:rPr lang="fr-FR" sz="2400" dirty="0" err="1"/>
              <a:t>trung</a:t>
            </a:r>
            <a:r>
              <a:rPr lang="fr-FR" sz="2400" dirty="0"/>
              <a:t> </a:t>
            </a:r>
            <a:r>
              <a:rPr lang="fr-FR" sz="2400" dirty="0" err="1"/>
              <a:t>cổ</a:t>
            </a:r>
            <a:r>
              <a:rPr lang="fr-FR" sz="2400" dirty="0"/>
              <a:t> </a:t>
            </a:r>
            <a:r>
              <a:rPr lang="fr-FR" sz="2400" dirty="0" err="1"/>
              <a:t>trên</a:t>
            </a:r>
            <a:r>
              <a:rPr lang="fr-FR" sz="2400" dirty="0"/>
              <a:t> </a:t>
            </a:r>
            <a:r>
              <a:rPr lang="fr-FR" sz="2400" dirty="0" err="1"/>
              <a:t>đường</a:t>
            </a:r>
            <a:r>
              <a:rPr lang="fr-FR" sz="2400" dirty="0"/>
              <a:t> </a:t>
            </a:r>
            <a:r>
              <a:rPr lang="fr-FR" sz="2400" dirty="0" err="1"/>
              <a:t>đi</a:t>
            </a:r>
            <a:r>
              <a:rPr lang="fr-FR" sz="2400" dirty="0"/>
              <a:t> </a:t>
            </a:r>
            <a:r>
              <a:rPr lang="fr-FR" sz="2400" dirty="0" err="1"/>
              <a:t>để</a:t>
            </a:r>
            <a:r>
              <a:rPr lang="fr-FR" sz="2400" dirty="0"/>
              <a:t> </a:t>
            </a:r>
            <a:r>
              <a:rPr lang="fr-FR" sz="2400" dirty="0" err="1"/>
              <a:t>khám</a:t>
            </a:r>
            <a:r>
              <a:rPr lang="fr-FR" sz="2400" dirty="0"/>
              <a:t> </a:t>
            </a:r>
            <a:r>
              <a:rPr lang="fr-FR" sz="2400" dirty="0" err="1"/>
              <a:t>phá</a:t>
            </a:r>
            <a:r>
              <a:rPr lang="fr-FR" sz="2400" dirty="0"/>
              <a:t> </a:t>
            </a:r>
            <a:r>
              <a:rPr lang="fr-FR" sz="2400" dirty="0" err="1"/>
              <a:t>nó</a:t>
            </a:r>
            <a:r>
              <a:rPr lang="fr-FR" sz="2400" dirty="0"/>
              <a:t>.</a:t>
            </a:r>
            <a:endParaRPr lang="en-US" sz="2400" dirty="0"/>
          </a:p>
          <a:p>
            <a:endParaRPr lang="en-US" sz="2400" dirty="0"/>
          </a:p>
        </p:txBody>
      </p:sp>
      <p:sp>
        <p:nvSpPr>
          <p:cNvPr id="3" name="Oval 2"/>
          <p:cNvSpPr/>
          <p:nvPr/>
        </p:nvSpPr>
        <p:spPr>
          <a:xfrm>
            <a:off x="152400" y="1295400"/>
            <a:ext cx="4572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24541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barn(inVertical)">
                                      <p:cBhvr>
                                        <p:cTn id="7" dur="500"/>
                                        <p:tgtEl>
                                          <p:spTgt spid="2">
                                            <p:txEl>
                                              <p:pRg st="3" end="3"/>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4" end="4"/>
                                            </p:txEl>
                                          </p:spTgt>
                                        </p:tgtEl>
                                        <p:attrNameLst>
                                          <p:attrName>style.visibility</p:attrName>
                                        </p:attrNameLst>
                                      </p:cBhvr>
                                      <p:to>
                                        <p:strVal val="visible"/>
                                      </p:to>
                                    </p:set>
                                    <p:animEffect transition="in" filter="barn(inVertical)">
                                      <p:cBhvr>
                                        <p:cTn id="10" dur="500"/>
                                        <p:tgtEl>
                                          <p:spTgt spid="2">
                                            <p:txEl>
                                              <p:pRg st="4" end="4"/>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Effect transition="in" filter="barn(inVertical)">
                                      <p:cBhvr>
                                        <p:cTn id="13" dur="500"/>
                                        <p:tgtEl>
                                          <p:spTgt spid="2">
                                            <p:txEl>
                                              <p:pRg st="5" end="5"/>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2">
                                            <p:txEl>
                                              <p:pRg st="6" end="6"/>
                                            </p:txEl>
                                          </p:spTgt>
                                        </p:tgtEl>
                                        <p:attrNameLst>
                                          <p:attrName>style.visibility</p:attrName>
                                        </p:attrNameLst>
                                      </p:cBhvr>
                                      <p:to>
                                        <p:strVal val="visible"/>
                                      </p:to>
                                    </p:set>
                                    <p:animEffect transition="in" filter="barn(inVertical)">
                                      <p:cBhvr>
                                        <p:cTn id="16" dur="500"/>
                                        <p:tgtEl>
                                          <p:spTgt spid="2">
                                            <p:txEl>
                                              <p:pRg st="6" end="6"/>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Effect transition="in" filter="barn(inVertical)">
                                      <p:cBhvr>
                                        <p:cTn id="19" dur="500"/>
                                        <p:tgtEl>
                                          <p:spTgt spid="2">
                                            <p:txEl>
                                              <p:pRg st="7" end="7"/>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2">
                                            <p:txEl>
                                              <p:pRg st="8" end="8"/>
                                            </p:txEl>
                                          </p:spTgt>
                                        </p:tgtEl>
                                        <p:attrNameLst>
                                          <p:attrName>style.visibility</p:attrName>
                                        </p:attrNameLst>
                                      </p:cBhvr>
                                      <p:to>
                                        <p:strVal val="visible"/>
                                      </p:to>
                                    </p:set>
                                    <p:animEffect transition="in" filter="barn(inVertical)">
                                      <p:cBhvr>
                                        <p:cTn id="22" dur="500"/>
                                        <p:tgtEl>
                                          <p:spTgt spid="2">
                                            <p:txEl>
                                              <p:pRg st="8" end="8"/>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2">
                                            <p:txEl>
                                              <p:pRg st="9" end="9"/>
                                            </p:txEl>
                                          </p:spTgt>
                                        </p:tgtEl>
                                        <p:attrNameLst>
                                          <p:attrName>style.visibility</p:attrName>
                                        </p:attrNameLst>
                                      </p:cBhvr>
                                      <p:to>
                                        <p:strVal val="visible"/>
                                      </p:to>
                                    </p:set>
                                    <p:animEffect transition="in" filter="barn(inVertical)">
                                      <p:cBhvr>
                                        <p:cTn id="25" dur="500"/>
                                        <p:tgtEl>
                                          <p:spTgt spid="2">
                                            <p:txEl>
                                              <p:pRg st="9" end="9"/>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2">
                                            <p:txEl>
                                              <p:pRg st="10" end="10"/>
                                            </p:txEl>
                                          </p:spTgt>
                                        </p:tgtEl>
                                        <p:attrNameLst>
                                          <p:attrName>style.visibility</p:attrName>
                                        </p:attrNameLst>
                                      </p:cBhvr>
                                      <p:to>
                                        <p:strVal val="visible"/>
                                      </p:to>
                                    </p:set>
                                    <p:animEffect transition="in" filter="barn(inVertical)">
                                      <p:cBhvr>
                                        <p:cTn id="28" dur="500"/>
                                        <p:tgtEl>
                                          <p:spTgt spid="2">
                                            <p:txEl>
                                              <p:pRg st="10" end="1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wipe(down)">
                                      <p:cBhvr>
                                        <p:cTn id="3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457200"/>
            <a:ext cx="8915400" cy="5262979"/>
          </a:xfrm>
          <a:prstGeom prst="rect">
            <a:avLst/>
          </a:prstGeom>
          <a:noFill/>
        </p:spPr>
        <p:txBody>
          <a:bodyPr wrap="square" rtlCol="0">
            <a:spAutoFit/>
          </a:bodyPr>
          <a:lstStyle/>
          <a:p>
            <a:r>
              <a:rPr lang="en-US" sz="2400" b="1" dirty="0"/>
              <a:t>Question 9</a:t>
            </a:r>
            <a:r>
              <a:rPr lang="vi-VN" sz="2400" dirty="0"/>
              <a:t>. Sam ______ to change a light bulb when he slipped and fell.</a:t>
            </a:r>
            <a:endParaRPr lang="en-US" sz="2400" dirty="0"/>
          </a:p>
          <a:p>
            <a:r>
              <a:rPr lang="vi-VN" sz="2400" b="1" dirty="0" smtClean="0"/>
              <a:t>A</a:t>
            </a:r>
            <a:r>
              <a:rPr lang="vi-VN" sz="2400" dirty="0"/>
              <a:t>. was trying	</a:t>
            </a:r>
            <a:r>
              <a:rPr lang="en-US" sz="2400" dirty="0" smtClean="0"/>
              <a:t>    </a:t>
            </a:r>
            <a:r>
              <a:rPr lang="vi-VN" sz="2400" b="1" dirty="0" smtClean="0"/>
              <a:t>B</a:t>
            </a:r>
            <a:r>
              <a:rPr lang="vi-VN" sz="2400" dirty="0"/>
              <a:t>. tried	</a:t>
            </a:r>
            <a:r>
              <a:rPr lang="vi-VN" sz="2400" b="1" dirty="0"/>
              <a:t>C</a:t>
            </a:r>
            <a:r>
              <a:rPr lang="vi-VN" sz="2400" dirty="0"/>
              <a:t>. had been trying	</a:t>
            </a:r>
            <a:r>
              <a:rPr lang="vi-VN" sz="2400" b="1" dirty="0"/>
              <a:t>D</a:t>
            </a:r>
            <a:r>
              <a:rPr lang="vi-VN" sz="2400" dirty="0"/>
              <a:t>. has tried</a:t>
            </a:r>
            <a:endParaRPr lang="en-US" sz="2400" dirty="0"/>
          </a:p>
          <a:p>
            <a:endParaRPr lang="en-US" sz="2400" b="1" dirty="0" smtClean="0"/>
          </a:p>
          <a:p>
            <a:r>
              <a:rPr lang="vi-VN" sz="2400" dirty="0" smtClean="0"/>
              <a:t>Kiến </a:t>
            </a:r>
            <a:r>
              <a:rPr lang="vi-VN" sz="2400" dirty="0"/>
              <a:t>thức: </a:t>
            </a:r>
            <a:r>
              <a:rPr lang="en-US" sz="2400" dirty="0" err="1"/>
              <a:t>Thì</a:t>
            </a:r>
            <a:r>
              <a:rPr lang="en-US" sz="2400" dirty="0"/>
              <a:t> </a:t>
            </a:r>
            <a:r>
              <a:rPr lang="en-US" sz="2400" dirty="0" err="1"/>
              <a:t>quá</a:t>
            </a:r>
            <a:r>
              <a:rPr lang="en-US" sz="2400" dirty="0"/>
              <a:t> </a:t>
            </a:r>
            <a:r>
              <a:rPr lang="en-US" sz="2400" dirty="0" err="1"/>
              <a:t>khứ</a:t>
            </a:r>
            <a:r>
              <a:rPr lang="en-US" sz="2400" dirty="0"/>
              <a:t> </a:t>
            </a:r>
            <a:r>
              <a:rPr lang="en-US" sz="2400" dirty="0" err="1"/>
              <a:t>tiếp</a:t>
            </a:r>
            <a:r>
              <a:rPr lang="en-US" sz="2400" dirty="0"/>
              <a:t> </a:t>
            </a:r>
            <a:r>
              <a:rPr lang="en-US" sz="2400" dirty="0" err="1"/>
              <a:t>diễn</a:t>
            </a:r>
            <a:endParaRPr lang="en-US" sz="2400" dirty="0"/>
          </a:p>
          <a:p>
            <a:r>
              <a:rPr lang="en-US" sz="2400" dirty="0" err="1"/>
              <a:t>Giải</a:t>
            </a:r>
            <a:r>
              <a:rPr lang="en-US" sz="2400" dirty="0"/>
              <a:t> </a:t>
            </a:r>
            <a:r>
              <a:rPr lang="en-US" sz="2400" dirty="0" err="1"/>
              <a:t>thích</a:t>
            </a:r>
            <a:r>
              <a:rPr lang="en-US" sz="2400" dirty="0"/>
              <a:t>: </a:t>
            </a:r>
          </a:p>
          <a:p>
            <a:r>
              <a:rPr lang="en-US" sz="2400" dirty="0"/>
              <a:t>Ta </a:t>
            </a:r>
            <a:r>
              <a:rPr lang="en-US" sz="2400" dirty="0" err="1"/>
              <a:t>thấy</a:t>
            </a:r>
            <a:r>
              <a:rPr lang="en-US" sz="2400" dirty="0"/>
              <a:t> </a:t>
            </a:r>
            <a:r>
              <a:rPr lang="en-US" sz="2400" dirty="0" err="1"/>
              <a:t>mệnh</a:t>
            </a:r>
            <a:r>
              <a:rPr lang="en-US" sz="2400" dirty="0"/>
              <a:t> </a:t>
            </a:r>
            <a:r>
              <a:rPr lang="en-US" sz="2400" dirty="0" err="1"/>
              <a:t>đề</a:t>
            </a:r>
            <a:r>
              <a:rPr lang="en-US" sz="2400" dirty="0"/>
              <a:t> </a:t>
            </a:r>
            <a:r>
              <a:rPr lang="en-US" sz="2400" dirty="0" err="1"/>
              <a:t>trạng</a:t>
            </a:r>
            <a:r>
              <a:rPr lang="en-US" sz="2400" dirty="0"/>
              <a:t> </a:t>
            </a:r>
            <a:r>
              <a:rPr lang="en-US" sz="2400" dirty="0" err="1"/>
              <a:t>ngữ</a:t>
            </a:r>
            <a:r>
              <a:rPr lang="en-US" sz="2400" dirty="0"/>
              <a:t> </a:t>
            </a:r>
            <a:r>
              <a:rPr lang="en-US" sz="2400" dirty="0" err="1"/>
              <a:t>chỉ</a:t>
            </a:r>
            <a:r>
              <a:rPr lang="en-US" sz="2400" dirty="0"/>
              <a:t> </a:t>
            </a:r>
            <a:r>
              <a:rPr lang="en-US" sz="2400" dirty="0" err="1"/>
              <a:t>thời</a:t>
            </a:r>
            <a:r>
              <a:rPr lang="en-US" sz="2400" dirty="0"/>
              <a:t> </a:t>
            </a:r>
            <a:r>
              <a:rPr lang="en-US" sz="2400" dirty="0" err="1"/>
              <a:t>gian</a:t>
            </a:r>
            <a:r>
              <a:rPr lang="en-US" sz="2400" dirty="0"/>
              <a:t> </a:t>
            </a:r>
            <a:r>
              <a:rPr lang="en-US" sz="2400" dirty="0" err="1"/>
              <a:t>bắt</a:t>
            </a:r>
            <a:r>
              <a:rPr lang="en-US" sz="2400" dirty="0"/>
              <a:t> </a:t>
            </a:r>
            <a:r>
              <a:rPr lang="en-US" sz="2400" dirty="0" err="1"/>
              <a:t>đầu</a:t>
            </a:r>
            <a:r>
              <a:rPr lang="en-US" sz="2400" dirty="0"/>
              <a:t> </a:t>
            </a:r>
            <a:r>
              <a:rPr lang="en-US" sz="2400" dirty="0" err="1"/>
              <a:t>bằng</a:t>
            </a:r>
            <a:r>
              <a:rPr lang="en-US" sz="2400" dirty="0"/>
              <a:t> WHEN </a:t>
            </a:r>
            <a:r>
              <a:rPr lang="en-US" sz="2400" dirty="0" err="1"/>
              <a:t>và</a:t>
            </a:r>
            <a:r>
              <a:rPr lang="en-US" sz="2400" dirty="0"/>
              <a:t> </a:t>
            </a:r>
            <a:r>
              <a:rPr lang="en-US" sz="2400" dirty="0" err="1"/>
              <a:t>động</a:t>
            </a:r>
            <a:r>
              <a:rPr lang="en-US" sz="2400" dirty="0"/>
              <a:t> </a:t>
            </a:r>
            <a:r>
              <a:rPr lang="en-US" sz="2400" dirty="0" err="1"/>
              <a:t>từ</a:t>
            </a:r>
            <a:r>
              <a:rPr lang="en-US" sz="2400" dirty="0"/>
              <a:t> SLIPPED ở </a:t>
            </a:r>
            <a:r>
              <a:rPr lang="en-US" sz="2400" dirty="0" err="1"/>
              <a:t>quá</a:t>
            </a:r>
            <a:r>
              <a:rPr lang="en-US" sz="2400" dirty="0"/>
              <a:t> </a:t>
            </a:r>
            <a:r>
              <a:rPr lang="en-US" sz="2400" dirty="0" err="1"/>
              <a:t>khứ</a:t>
            </a:r>
            <a:r>
              <a:rPr lang="en-US" sz="2400" dirty="0"/>
              <a:t> </a:t>
            </a:r>
            <a:r>
              <a:rPr lang="en-US" sz="2400" dirty="0" err="1"/>
              <a:t>đơn</a:t>
            </a:r>
            <a:r>
              <a:rPr lang="en-US" sz="2400" dirty="0"/>
              <a:t> </a:t>
            </a:r>
            <a:r>
              <a:rPr lang="en-US" sz="2400" dirty="0" err="1"/>
              <a:t>nên</a:t>
            </a:r>
            <a:r>
              <a:rPr lang="en-US" sz="2400" dirty="0"/>
              <a:t> </a:t>
            </a:r>
            <a:r>
              <a:rPr lang="en-US" sz="2400" dirty="0" err="1"/>
              <a:t>động</a:t>
            </a:r>
            <a:r>
              <a:rPr lang="en-US" sz="2400" dirty="0"/>
              <a:t> </a:t>
            </a:r>
            <a:r>
              <a:rPr lang="en-US" sz="2400" dirty="0" err="1"/>
              <a:t>từ</a:t>
            </a:r>
            <a:r>
              <a:rPr lang="en-US" sz="2400" dirty="0"/>
              <a:t> ở </a:t>
            </a:r>
            <a:r>
              <a:rPr lang="en-US" sz="2400" dirty="0" err="1"/>
              <a:t>mệnh</a:t>
            </a:r>
            <a:r>
              <a:rPr lang="en-US" sz="2400" dirty="0"/>
              <a:t> </a:t>
            </a:r>
            <a:r>
              <a:rPr lang="en-US" sz="2400" dirty="0" err="1"/>
              <a:t>đề</a:t>
            </a:r>
            <a:r>
              <a:rPr lang="en-US" sz="2400" dirty="0"/>
              <a:t> </a:t>
            </a:r>
            <a:r>
              <a:rPr lang="en-US" sz="2400" dirty="0" err="1"/>
              <a:t>chính</a:t>
            </a:r>
            <a:r>
              <a:rPr lang="en-US" sz="2400" dirty="0"/>
              <a:t> ở </a:t>
            </a:r>
            <a:r>
              <a:rPr lang="en-US" sz="2400" dirty="0" err="1"/>
              <a:t>thì</a:t>
            </a:r>
            <a:r>
              <a:rPr lang="en-US" sz="2400" dirty="0"/>
              <a:t> </a:t>
            </a:r>
            <a:r>
              <a:rPr lang="en-US" sz="2400" dirty="0" err="1"/>
              <a:t>quá</a:t>
            </a:r>
            <a:r>
              <a:rPr lang="en-US" sz="2400" dirty="0"/>
              <a:t> </a:t>
            </a:r>
            <a:r>
              <a:rPr lang="en-US" sz="2400" dirty="0" err="1"/>
              <a:t>khứ</a:t>
            </a:r>
            <a:r>
              <a:rPr lang="en-US" sz="2400" dirty="0"/>
              <a:t> </a:t>
            </a:r>
            <a:r>
              <a:rPr lang="en-US" sz="2400" dirty="0" err="1"/>
              <a:t>tiếp</a:t>
            </a:r>
            <a:r>
              <a:rPr lang="en-US" sz="2400" dirty="0"/>
              <a:t> </a:t>
            </a:r>
            <a:r>
              <a:rPr lang="en-US" sz="2400" dirty="0" err="1"/>
              <a:t>diễn</a:t>
            </a:r>
            <a:r>
              <a:rPr lang="en-US" sz="2400" dirty="0"/>
              <a:t> (</a:t>
            </a:r>
            <a:r>
              <a:rPr lang="en-US" sz="2400" dirty="0" err="1"/>
              <a:t>một</a:t>
            </a:r>
            <a:r>
              <a:rPr lang="en-US" sz="2400" dirty="0"/>
              <a:t> </a:t>
            </a:r>
            <a:r>
              <a:rPr lang="en-US" sz="2400" dirty="0" err="1"/>
              <a:t>hành</a:t>
            </a:r>
            <a:r>
              <a:rPr lang="en-US" sz="2400" dirty="0"/>
              <a:t> </a:t>
            </a:r>
            <a:r>
              <a:rPr lang="en-US" sz="2400" dirty="0" err="1"/>
              <a:t>động</a:t>
            </a:r>
            <a:r>
              <a:rPr lang="en-US" sz="2400" dirty="0"/>
              <a:t> </a:t>
            </a:r>
            <a:r>
              <a:rPr lang="en-US" sz="2400" dirty="0" err="1"/>
              <a:t>đang</a:t>
            </a:r>
            <a:r>
              <a:rPr lang="en-US" sz="2400" dirty="0"/>
              <a:t> </a:t>
            </a:r>
            <a:r>
              <a:rPr lang="en-US" sz="2400" dirty="0" err="1"/>
              <a:t>diễn</a:t>
            </a:r>
            <a:r>
              <a:rPr lang="en-US" sz="2400" dirty="0"/>
              <a:t> </a:t>
            </a:r>
            <a:r>
              <a:rPr lang="en-US" sz="2400" dirty="0" err="1"/>
              <a:t>ra</a:t>
            </a:r>
            <a:r>
              <a:rPr lang="en-US" sz="2400" dirty="0"/>
              <a:t> </a:t>
            </a:r>
            <a:r>
              <a:rPr lang="en-US" sz="2400" dirty="0" err="1"/>
              <a:t>thì</a:t>
            </a:r>
            <a:r>
              <a:rPr lang="en-US" sz="2400" dirty="0"/>
              <a:t> </a:t>
            </a:r>
            <a:r>
              <a:rPr lang="en-US" sz="2400" dirty="0" err="1"/>
              <a:t>bị</a:t>
            </a:r>
            <a:r>
              <a:rPr lang="en-US" sz="2400" dirty="0"/>
              <a:t> </a:t>
            </a:r>
            <a:r>
              <a:rPr lang="en-US" sz="2400" dirty="0" err="1"/>
              <a:t>một</a:t>
            </a:r>
            <a:r>
              <a:rPr lang="en-US" sz="2400" dirty="0"/>
              <a:t> </a:t>
            </a:r>
            <a:r>
              <a:rPr lang="en-US" sz="2400" dirty="0" err="1"/>
              <a:t>hành</a:t>
            </a:r>
            <a:r>
              <a:rPr lang="en-US" sz="2400" dirty="0"/>
              <a:t> </a:t>
            </a:r>
            <a:r>
              <a:rPr lang="en-US" sz="2400" dirty="0" err="1"/>
              <a:t>động</a:t>
            </a:r>
            <a:r>
              <a:rPr lang="en-US" sz="2400" dirty="0"/>
              <a:t> </a:t>
            </a:r>
            <a:r>
              <a:rPr lang="en-US" sz="2400" dirty="0" err="1"/>
              <a:t>khác</a:t>
            </a:r>
            <a:r>
              <a:rPr lang="en-US" sz="2400" dirty="0"/>
              <a:t> </a:t>
            </a:r>
            <a:r>
              <a:rPr lang="en-US" sz="2400" dirty="0" err="1"/>
              <a:t>xen</a:t>
            </a:r>
            <a:r>
              <a:rPr lang="en-US" sz="2400" dirty="0"/>
              <a:t> </a:t>
            </a:r>
            <a:r>
              <a:rPr lang="en-US" sz="2400" dirty="0" err="1"/>
              <a:t>vào</a:t>
            </a:r>
            <a:r>
              <a:rPr lang="en-US" sz="2400" dirty="0"/>
              <a:t>).</a:t>
            </a:r>
          </a:p>
          <a:p>
            <a:r>
              <a:rPr lang="en-US" sz="2400" dirty="0" err="1"/>
              <a:t>Công</a:t>
            </a:r>
            <a:r>
              <a:rPr lang="en-US" sz="2400" dirty="0"/>
              <a:t> </a:t>
            </a:r>
            <a:r>
              <a:rPr lang="en-US" sz="2400" dirty="0" err="1"/>
              <a:t>thức</a:t>
            </a:r>
            <a:r>
              <a:rPr lang="en-US" sz="2400" dirty="0"/>
              <a:t>: </a:t>
            </a:r>
            <a:r>
              <a:rPr lang="en-US" sz="2400" b="1" dirty="0"/>
              <a:t>S1 + was/ were + V1-ing + when + S2 + V2-simple past</a:t>
            </a:r>
            <a:r>
              <a:rPr lang="en-US" sz="2400" dirty="0"/>
              <a:t>  </a:t>
            </a:r>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A (was trying)</a:t>
            </a:r>
          </a:p>
          <a:p>
            <a:r>
              <a:rPr lang="en-US" sz="2400" dirty="0" err="1"/>
              <a:t>Tạm</a:t>
            </a:r>
            <a:r>
              <a:rPr lang="en-US" sz="2400" dirty="0"/>
              <a:t> </a:t>
            </a:r>
            <a:r>
              <a:rPr lang="en-US" sz="2400" dirty="0" err="1"/>
              <a:t>dịch</a:t>
            </a:r>
            <a:r>
              <a:rPr lang="en-US" sz="2400" dirty="0"/>
              <a:t>: Sam </a:t>
            </a:r>
            <a:r>
              <a:rPr lang="en-US" sz="2400" dirty="0" err="1"/>
              <a:t>đang</a:t>
            </a:r>
            <a:r>
              <a:rPr lang="en-US" sz="2400" dirty="0"/>
              <a:t> </a:t>
            </a:r>
            <a:r>
              <a:rPr lang="en-US" sz="2400" dirty="0" err="1"/>
              <a:t>cố</a:t>
            </a:r>
            <a:r>
              <a:rPr lang="en-US" sz="2400" dirty="0"/>
              <a:t> </a:t>
            </a:r>
            <a:r>
              <a:rPr lang="en-US" sz="2400" dirty="0" err="1"/>
              <a:t>gắng</a:t>
            </a:r>
            <a:r>
              <a:rPr lang="en-US" sz="2400" dirty="0"/>
              <a:t> </a:t>
            </a:r>
            <a:r>
              <a:rPr lang="en-US" sz="2400" dirty="0" err="1"/>
              <a:t>thay</a:t>
            </a:r>
            <a:r>
              <a:rPr lang="en-US" sz="2400" dirty="0"/>
              <a:t> </a:t>
            </a:r>
            <a:r>
              <a:rPr lang="en-US" sz="2400" dirty="0" err="1"/>
              <a:t>bóng</a:t>
            </a:r>
            <a:r>
              <a:rPr lang="en-US" sz="2400" dirty="0"/>
              <a:t> </a:t>
            </a:r>
            <a:r>
              <a:rPr lang="en-US" sz="2400" dirty="0" err="1"/>
              <a:t>đèn</a:t>
            </a:r>
            <a:r>
              <a:rPr lang="en-US" sz="2400" dirty="0"/>
              <a:t> </a:t>
            </a:r>
            <a:r>
              <a:rPr lang="en-US" sz="2400" dirty="0" err="1"/>
              <a:t>thì</a:t>
            </a:r>
            <a:r>
              <a:rPr lang="en-US" sz="2400" dirty="0"/>
              <a:t> </a:t>
            </a:r>
            <a:r>
              <a:rPr lang="en-US" sz="2400" dirty="0" err="1"/>
              <a:t>bị</a:t>
            </a:r>
            <a:r>
              <a:rPr lang="en-US" sz="2400" dirty="0"/>
              <a:t> </a:t>
            </a:r>
            <a:r>
              <a:rPr lang="en-US" sz="2400" dirty="0" err="1"/>
              <a:t>trượt</a:t>
            </a:r>
            <a:r>
              <a:rPr lang="en-US" sz="2400" dirty="0"/>
              <a:t> </a:t>
            </a:r>
            <a:r>
              <a:rPr lang="en-US" sz="2400" dirty="0" err="1"/>
              <a:t>chân</a:t>
            </a:r>
            <a:r>
              <a:rPr lang="en-US" sz="2400" dirty="0"/>
              <a:t> </a:t>
            </a:r>
            <a:r>
              <a:rPr lang="en-US" sz="2400" dirty="0" err="1"/>
              <a:t>ngã</a:t>
            </a:r>
            <a:r>
              <a:rPr lang="en-US" sz="2400" dirty="0"/>
              <a:t>.</a:t>
            </a:r>
          </a:p>
          <a:p>
            <a:endParaRPr lang="en-US" sz="2400" dirty="0"/>
          </a:p>
        </p:txBody>
      </p:sp>
      <p:sp>
        <p:nvSpPr>
          <p:cNvPr id="3" name="Oval 2"/>
          <p:cNvSpPr/>
          <p:nvPr/>
        </p:nvSpPr>
        <p:spPr>
          <a:xfrm>
            <a:off x="152400" y="11430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50091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barn(inVertical)">
                                      <p:cBhvr>
                                        <p:cTn id="7" dur="500"/>
                                        <p:tgtEl>
                                          <p:spTgt spid="2">
                                            <p:txEl>
                                              <p:pRg st="3" end="3"/>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4" end="4"/>
                                            </p:txEl>
                                          </p:spTgt>
                                        </p:tgtEl>
                                        <p:attrNameLst>
                                          <p:attrName>style.visibility</p:attrName>
                                        </p:attrNameLst>
                                      </p:cBhvr>
                                      <p:to>
                                        <p:strVal val="visible"/>
                                      </p:to>
                                    </p:set>
                                    <p:animEffect transition="in" filter="barn(inVertical)">
                                      <p:cBhvr>
                                        <p:cTn id="10" dur="500"/>
                                        <p:tgtEl>
                                          <p:spTgt spid="2">
                                            <p:txEl>
                                              <p:pRg st="4" end="4"/>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Effect transition="in" filter="barn(inVertical)">
                                      <p:cBhvr>
                                        <p:cTn id="13" dur="500"/>
                                        <p:tgtEl>
                                          <p:spTgt spid="2">
                                            <p:txEl>
                                              <p:pRg st="5" end="5"/>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2">
                                            <p:txEl>
                                              <p:pRg st="6" end="6"/>
                                            </p:txEl>
                                          </p:spTgt>
                                        </p:tgtEl>
                                        <p:attrNameLst>
                                          <p:attrName>style.visibility</p:attrName>
                                        </p:attrNameLst>
                                      </p:cBhvr>
                                      <p:to>
                                        <p:strVal val="visible"/>
                                      </p:to>
                                    </p:set>
                                    <p:animEffect transition="in" filter="barn(inVertical)">
                                      <p:cBhvr>
                                        <p:cTn id="16" dur="500"/>
                                        <p:tgtEl>
                                          <p:spTgt spid="2">
                                            <p:txEl>
                                              <p:pRg st="6" end="6"/>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Effect transition="in" filter="barn(inVertical)">
                                      <p:cBhvr>
                                        <p:cTn id="19" dur="500"/>
                                        <p:tgtEl>
                                          <p:spTgt spid="2">
                                            <p:txEl>
                                              <p:pRg st="7" end="7"/>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2">
                                            <p:txEl>
                                              <p:pRg st="8" end="8"/>
                                            </p:txEl>
                                          </p:spTgt>
                                        </p:tgtEl>
                                        <p:attrNameLst>
                                          <p:attrName>style.visibility</p:attrName>
                                        </p:attrNameLst>
                                      </p:cBhvr>
                                      <p:to>
                                        <p:strVal val="visible"/>
                                      </p:to>
                                    </p:set>
                                    <p:animEffect transition="in" filter="barn(inVertical)">
                                      <p:cBhvr>
                                        <p:cTn id="22" dur="500"/>
                                        <p:tgtEl>
                                          <p:spTgt spid="2">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additive="base">
                                        <p:cTn id="27" dur="500" fill="hold"/>
                                        <p:tgtEl>
                                          <p:spTgt spid="3"/>
                                        </p:tgtEl>
                                        <p:attrNameLst>
                                          <p:attrName>ppt_x</p:attrName>
                                        </p:attrNameLst>
                                      </p:cBhvr>
                                      <p:tavLst>
                                        <p:tav tm="0">
                                          <p:val>
                                            <p:strVal val="#ppt_x"/>
                                          </p:val>
                                        </p:tav>
                                        <p:tav tm="100000">
                                          <p:val>
                                            <p:strVal val="#ppt_x"/>
                                          </p:val>
                                        </p:tav>
                                      </p:tavLst>
                                    </p:anim>
                                    <p:anim calcmode="lin" valueType="num">
                                      <p:cBhvr additive="base">
                                        <p:cTn id="2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TotalTime>
  <Words>2114</Words>
  <Application>Microsoft Office PowerPoint</Application>
  <PresentationFormat>On-screen Show (4:3)</PresentationFormat>
  <Paragraphs>603</Paragraphs>
  <Slides>51</Slides>
  <Notes>0</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Tuan</dc:creator>
  <cp:lastModifiedBy>Mr Tuan</cp:lastModifiedBy>
  <cp:revision>9</cp:revision>
  <dcterms:created xsi:type="dcterms:W3CDTF">2022-04-11T05:57:09Z</dcterms:created>
  <dcterms:modified xsi:type="dcterms:W3CDTF">2022-04-12T15:09:00Z</dcterms:modified>
</cp:coreProperties>
</file>