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7429-6A1C-42E1-8C7A-E17BD77628B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815B-B0B8-453C-B502-8ACEC1328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48A5-7291-4394-995A-532EEF0AB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7EA88-D6D6-463F-9900-23A1C2BFA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04733-0D72-4ED8-967A-C557C5CF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83ED-07FF-40A2-A378-998E3056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7DE2-C06E-42F3-85C1-ABFB6E59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E3A8-3078-461A-A953-8CBA70B7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9D747-BFE3-478E-A458-BCCB28A71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53F-EE9C-425F-A9A0-D5C76FB7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2F1-8911-4866-B479-5027D63B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F42-7B2B-4756-94F0-68A99219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6E353-768B-46E4-BB90-0B4877E63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3F13D-1A52-4704-A4A1-040B1058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A10D-ED58-4B4B-9717-6D73D68B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524D7-BA71-426D-B691-DDE399C9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7221C-FCB0-4128-951E-CAAC8354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91F8-5E54-455D-A85E-F4F7712C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DFD6-A849-4CC4-8C80-2104CCF1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A439-8D27-4439-8766-BA9A5FD2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DFE7-2CCA-40EA-A45C-41A6DAEF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CEF53-F2BF-40FA-A2E4-390776ED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3C7C-3900-4F19-888D-522770B9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F20B0-B65A-4F34-BE33-37187272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5DB97-E891-411B-B926-0283FD59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0A12-7B21-4D72-BA54-89A81E9C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8CC90-9E8C-4314-90A8-476758B1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75C6-70B6-46E1-9C93-C935802B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513C-29EE-4CB1-B824-A08956507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1BB54-7347-4F83-9509-E1864E815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E6B86-E0E7-4817-88E0-3D362BC0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37DF-B5CC-4EEC-A2C2-C3557C99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931F8-C99D-4525-92D3-6DCEC6F6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AFA6-41A5-4A92-99E5-D4D32C3B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5EC33-093F-4445-9652-DDDDE823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EB202-336F-486F-9607-FE5D1758C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324-BFF9-48BD-BB86-10C5C95D3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1D559-8BBB-47C6-B470-1C7FB14B0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847EF-D90F-4915-9711-FE99F4D8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709D3-8E53-4904-9295-5B647D0F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B9A4C-F118-47E7-9301-E455901B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27C6-5D95-4BA6-B84D-2AB0F372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82B53-ACB4-4BC8-8661-55A5F251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71AD6-1A25-4B0B-92DF-D3A5F0A7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5C297-C3B2-4AB8-9A6A-1FE1F625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921DF-79D4-4C64-845C-1234EE09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B5DCE-93A7-4E69-801D-B34A07EB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B0295-6D0F-412D-A1BD-053967C6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CD95-5797-414C-AA82-940510E2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807B-34BA-4294-B814-000B5823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D2AC1-EAD2-4A9E-A9C9-F2A0D1F8F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C62EF-67B3-4449-8ED7-3C892040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9998-6C92-4D6C-AC08-F26859C2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29D2E-A1DF-4A0B-89BF-90758043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13C5-5962-4CDE-8D19-38166BE0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BD0D3-713E-45E7-A8B2-A2AEAE3D8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A21ED-5272-478F-891E-B2ED4DFF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B5F0B-3D2D-40E8-8134-536A12F8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8525F-B7EB-4F15-861E-6E86F01F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D44B-01C9-41F2-8ED4-E32049EE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393DD-AE9D-484B-9802-C3798D6A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AE01E-EC7F-4512-A310-F4496155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8FA4-1053-42C5-A219-4129399D6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C926-2BB8-47F8-A69D-5A765E0459B0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CF2E7-74ED-409C-80A1-669D2E102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4F2AB-DAC9-46B1-91A3-CEAE9E6D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5806-D9C5-495B-AB71-052D0FE3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01/10/20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97FB-AD46-497D-8FCF-8D894B181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TOÁN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A83A3-66DC-4E86-8AAD-27EC2969B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</a:rPr>
              <a:t>Luyện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64A8E-0729-4D87-BDC6-08E242D4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2" y="43789"/>
            <a:ext cx="10120606" cy="6285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71991-6E04-4AED-899A-6CC4DDB2E527}"/>
              </a:ext>
            </a:extLst>
          </p:cNvPr>
          <p:cNvSpPr txBox="1"/>
          <p:nvPr/>
        </p:nvSpPr>
        <p:spPr>
          <a:xfrm>
            <a:off x="2369025" y="1974824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1B0F6-6698-4B18-8AC2-6783AD6DB941}"/>
              </a:ext>
            </a:extLst>
          </p:cNvPr>
          <p:cNvSpPr txBox="1"/>
          <p:nvPr/>
        </p:nvSpPr>
        <p:spPr>
          <a:xfrm>
            <a:off x="3587087" y="2004395"/>
            <a:ext cx="82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F1DD5-EA8A-4625-94F7-F2AB66CB543C}"/>
              </a:ext>
            </a:extLst>
          </p:cNvPr>
          <p:cNvSpPr txBox="1"/>
          <p:nvPr/>
        </p:nvSpPr>
        <p:spPr>
          <a:xfrm>
            <a:off x="2961565" y="1974824"/>
            <a:ext cx="58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D03EE-6799-431D-836F-B9F7046D9F0A}"/>
              </a:ext>
            </a:extLst>
          </p:cNvPr>
          <p:cNvSpPr txBox="1"/>
          <p:nvPr/>
        </p:nvSpPr>
        <p:spPr>
          <a:xfrm>
            <a:off x="4274025" y="2183977"/>
            <a:ext cx="70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7579B-D489-41C1-AB69-0A624C0045AF}"/>
              </a:ext>
            </a:extLst>
          </p:cNvPr>
          <p:cNvSpPr txBox="1"/>
          <p:nvPr/>
        </p:nvSpPr>
        <p:spPr>
          <a:xfrm>
            <a:off x="6770054" y="2466060"/>
            <a:ext cx="70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B6DBE-029E-430B-8036-ED6FC9D99903}"/>
              </a:ext>
            </a:extLst>
          </p:cNvPr>
          <p:cNvSpPr txBox="1"/>
          <p:nvPr/>
        </p:nvSpPr>
        <p:spPr>
          <a:xfrm>
            <a:off x="5863250" y="2347862"/>
            <a:ext cx="70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B4C40-6F40-4AC1-AD2E-7402C27F37E3}"/>
              </a:ext>
            </a:extLst>
          </p:cNvPr>
          <p:cNvSpPr txBox="1"/>
          <p:nvPr/>
        </p:nvSpPr>
        <p:spPr>
          <a:xfrm>
            <a:off x="7592743" y="2643618"/>
            <a:ext cx="70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D1A4F-5DBB-4075-A06B-6CCEB2B042F4}"/>
              </a:ext>
            </a:extLst>
          </p:cNvPr>
          <p:cNvSpPr txBox="1"/>
          <p:nvPr/>
        </p:nvSpPr>
        <p:spPr>
          <a:xfrm>
            <a:off x="8542003" y="2880070"/>
            <a:ext cx="70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651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AC9BF-8AF0-4B92-BBA7-F022B22A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61" y="532013"/>
            <a:ext cx="10194878" cy="579397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AA3AA7F-8120-45C4-B197-A387BC4514ED}"/>
              </a:ext>
            </a:extLst>
          </p:cNvPr>
          <p:cNvSpPr/>
          <p:nvPr/>
        </p:nvSpPr>
        <p:spPr>
          <a:xfrm>
            <a:off x="4572000" y="1555845"/>
            <a:ext cx="1064525" cy="6823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8BB01E-826B-4559-89DD-47B0978426F6}"/>
              </a:ext>
            </a:extLst>
          </p:cNvPr>
          <p:cNvSpPr/>
          <p:nvPr/>
        </p:nvSpPr>
        <p:spPr>
          <a:xfrm>
            <a:off x="4724400" y="3937380"/>
            <a:ext cx="1064525" cy="6823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DAAC535-588A-481A-B021-146BBE4C47AF}"/>
              </a:ext>
            </a:extLst>
          </p:cNvPr>
          <p:cNvSpPr/>
          <p:nvPr/>
        </p:nvSpPr>
        <p:spPr>
          <a:xfrm>
            <a:off x="10128914" y="673289"/>
            <a:ext cx="1064525" cy="6823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A9AE13-B624-4F24-BF4B-07EE725EFEC4}"/>
              </a:ext>
            </a:extLst>
          </p:cNvPr>
          <p:cNvSpPr/>
          <p:nvPr/>
        </p:nvSpPr>
        <p:spPr>
          <a:xfrm>
            <a:off x="10633312" y="3901323"/>
            <a:ext cx="1064525" cy="6823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1F4C3-D90A-424D-ADC8-72FB816885ED}"/>
              </a:ext>
            </a:extLst>
          </p:cNvPr>
          <p:cNvSpPr txBox="1"/>
          <p:nvPr/>
        </p:nvSpPr>
        <p:spPr>
          <a:xfrm>
            <a:off x="4800599" y="1555845"/>
            <a:ext cx="91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286C9-695B-4DD2-A9A3-6EAE392617A6}"/>
              </a:ext>
            </a:extLst>
          </p:cNvPr>
          <p:cNvSpPr txBox="1"/>
          <p:nvPr/>
        </p:nvSpPr>
        <p:spPr>
          <a:xfrm>
            <a:off x="10329649" y="691317"/>
            <a:ext cx="91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8088F-EE68-4ED0-B7CD-524092D9EFEA}"/>
              </a:ext>
            </a:extLst>
          </p:cNvPr>
          <p:cNvSpPr txBox="1"/>
          <p:nvPr/>
        </p:nvSpPr>
        <p:spPr>
          <a:xfrm>
            <a:off x="4952998" y="3955408"/>
            <a:ext cx="91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D316-27D7-4AB5-B697-1F1E24B28684}"/>
              </a:ext>
            </a:extLst>
          </p:cNvPr>
          <p:cNvSpPr txBox="1"/>
          <p:nvPr/>
        </p:nvSpPr>
        <p:spPr>
          <a:xfrm>
            <a:off x="10785712" y="3937380"/>
            <a:ext cx="91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8707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BF114B-3456-4FA3-BCD8-A6E93872B24B}"/>
              </a:ext>
            </a:extLst>
          </p:cNvPr>
          <p:cNvSpPr txBox="1"/>
          <p:nvPr/>
        </p:nvSpPr>
        <p:spPr>
          <a:xfrm>
            <a:off x="3390900" y="2019479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04C27-B65B-413C-B7E1-8CCFC54F4D31}"/>
              </a:ext>
            </a:extLst>
          </p:cNvPr>
          <p:cNvSpPr txBox="1"/>
          <p:nvPr/>
        </p:nvSpPr>
        <p:spPr>
          <a:xfrm>
            <a:off x="2762250" y="819150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FA9EB-6601-473C-825E-782C870CABD1}"/>
              </a:ext>
            </a:extLst>
          </p:cNvPr>
          <p:cNvSpPr txBox="1"/>
          <p:nvPr/>
        </p:nvSpPr>
        <p:spPr>
          <a:xfrm>
            <a:off x="3390900" y="3029962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A.9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A5C8A1-3DD7-4ACF-9B0A-74274C87F00D}"/>
              </a:ext>
            </a:extLst>
          </p:cNvPr>
          <p:cNvGrpSpPr/>
          <p:nvPr/>
        </p:nvGrpSpPr>
        <p:grpSpPr>
          <a:xfrm>
            <a:off x="7426820" y="-73159"/>
            <a:ext cx="4797459" cy="2738627"/>
            <a:chOff x="3826992" y="1811447"/>
            <a:chExt cx="3628517" cy="2098037"/>
          </a:xfrm>
        </p:grpSpPr>
        <p:pic>
          <p:nvPicPr>
            <p:cNvPr id="1026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7A83A5BB-7549-45BE-9D4E-268FB91304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831" r="-3" b="1831"/>
            <a:stretch/>
          </p:blipFill>
          <p:spPr bwMode="auto">
            <a:xfrm>
              <a:off x="3826992" y="1811447"/>
              <a:ext cx="3628517" cy="209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E62818C8-0CD3-4941-AC40-47C2D3ABE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32" r="78847" b="48264"/>
            <a:stretch/>
          </p:blipFill>
          <p:spPr bwMode="auto">
            <a:xfrm>
              <a:off x="3869439" y="2776462"/>
              <a:ext cx="767523" cy="11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3A9C1-CA0D-4E87-860C-3C19B3FB2025}"/>
              </a:ext>
            </a:extLst>
          </p:cNvPr>
          <p:cNvGrpSpPr/>
          <p:nvPr/>
        </p:nvGrpSpPr>
        <p:grpSpPr>
          <a:xfrm>
            <a:off x="7730810" y="-98554"/>
            <a:ext cx="4460926" cy="3279831"/>
            <a:chOff x="-2898530" y="194705"/>
            <a:chExt cx="13232084" cy="6166582"/>
          </a:xfrm>
        </p:grpSpPr>
        <p:pic>
          <p:nvPicPr>
            <p:cNvPr id="2050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4C1EE26B-B919-46F8-ACD8-435900E050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4" t="-2317" r="449" b="427"/>
            <a:stretch/>
          </p:blipFill>
          <p:spPr bwMode="auto">
            <a:xfrm>
              <a:off x="1309148" y="194705"/>
              <a:ext cx="9024406" cy="614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7655B08E-B74C-4836-AB6C-1E96E15EEB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2898530" y="318033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843E1981-0CCC-41DF-9413-129F30E10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2898530" y="3232853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0" y="2314541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18, 19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16,17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D.12, 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B.15,16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AA91D80-7AD3-4723-8FA8-734FA6CB2A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6388" y="1047477"/>
            <a:ext cx="3861228" cy="10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53919 1.48148E-6 L 0.53919 0.01782 L -2.08333E-6 0.01782 L -2.08333E-6 1.48148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D.20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66917" y="28770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17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29001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19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18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B8D31A-3B71-4002-8CCD-E812A97175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865" y="55679"/>
            <a:ext cx="4171135" cy="28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97E0F-9AC6-41F4-B6F6-6293A4B6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4" y="976328"/>
            <a:ext cx="11307788" cy="4135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1977C-7C52-4DF1-8295-FAD74C3FEBBE}"/>
              </a:ext>
            </a:extLst>
          </p:cNvPr>
          <p:cNvSpPr txBox="1"/>
          <p:nvPr/>
        </p:nvSpPr>
        <p:spPr>
          <a:xfrm>
            <a:off x="3960090" y="2989536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9EDD0-6468-4AF1-B2ED-8FC84E748403}"/>
              </a:ext>
            </a:extLst>
          </p:cNvPr>
          <p:cNvSpPr txBox="1"/>
          <p:nvPr/>
        </p:nvSpPr>
        <p:spPr>
          <a:xfrm>
            <a:off x="4783016" y="4023842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A37BC-C67B-4F82-9815-C4311F9721FB}"/>
              </a:ext>
            </a:extLst>
          </p:cNvPr>
          <p:cNvSpPr txBox="1"/>
          <p:nvPr/>
        </p:nvSpPr>
        <p:spPr>
          <a:xfrm>
            <a:off x="1922585" y="4023842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C9893-33D4-4227-A54B-F16A17EAB45A}"/>
              </a:ext>
            </a:extLst>
          </p:cNvPr>
          <p:cNvSpPr txBox="1"/>
          <p:nvPr/>
        </p:nvSpPr>
        <p:spPr>
          <a:xfrm>
            <a:off x="9888303" y="3024093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8FB1D-4084-4F07-B7A4-58E16F42ECF4}"/>
              </a:ext>
            </a:extLst>
          </p:cNvPr>
          <p:cNvSpPr txBox="1"/>
          <p:nvPr/>
        </p:nvSpPr>
        <p:spPr>
          <a:xfrm>
            <a:off x="7719952" y="2989535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F4CE4-4718-48B4-8BFE-2CB00F3C3448}"/>
              </a:ext>
            </a:extLst>
          </p:cNvPr>
          <p:cNvSpPr txBox="1"/>
          <p:nvPr/>
        </p:nvSpPr>
        <p:spPr>
          <a:xfrm>
            <a:off x="5840021" y="2992977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27BE9-2155-4604-B6D1-46DC3E94C0DD}"/>
              </a:ext>
            </a:extLst>
          </p:cNvPr>
          <p:cNvSpPr txBox="1"/>
          <p:nvPr/>
        </p:nvSpPr>
        <p:spPr>
          <a:xfrm>
            <a:off x="8503359" y="4023841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CEE3D-79CE-432E-8B99-9F1DFD4922FA}"/>
              </a:ext>
            </a:extLst>
          </p:cNvPr>
          <p:cNvSpPr txBox="1"/>
          <p:nvPr/>
        </p:nvSpPr>
        <p:spPr>
          <a:xfrm>
            <a:off x="6578993" y="4023842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DEEAC-B600-4EA9-81F3-FFB72716A626}"/>
              </a:ext>
            </a:extLst>
          </p:cNvPr>
          <p:cNvSpPr txBox="1"/>
          <p:nvPr/>
        </p:nvSpPr>
        <p:spPr>
          <a:xfrm>
            <a:off x="10496600" y="4010254"/>
            <a:ext cx="829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6657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A33F5-DED8-41F1-9986-6C094DA1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536"/>
            <a:ext cx="12192000" cy="4990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50A2D-1A17-491E-8E70-6BE2694833AC}"/>
              </a:ext>
            </a:extLst>
          </p:cNvPr>
          <p:cNvSpPr txBox="1"/>
          <p:nvPr/>
        </p:nvSpPr>
        <p:spPr>
          <a:xfrm>
            <a:off x="2180492" y="2307102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7DBB-65A7-4AA2-A580-B8B9B6C20612}"/>
              </a:ext>
            </a:extLst>
          </p:cNvPr>
          <p:cNvSpPr txBox="1"/>
          <p:nvPr/>
        </p:nvSpPr>
        <p:spPr>
          <a:xfrm>
            <a:off x="8326903" y="2449732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60962-197D-46D1-8B91-8CA7A62450C7}"/>
              </a:ext>
            </a:extLst>
          </p:cNvPr>
          <p:cNvSpPr txBox="1"/>
          <p:nvPr/>
        </p:nvSpPr>
        <p:spPr>
          <a:xfrm>
            <a:off x="7394916" y="3907693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26EF2-48B2-4E01-B0AB-A7BC81C5455D}"/>
              </a:ext>
            </a:extLst>
          </p:cNvPr>
          <p:cNvSpPr txBox="1"/>
          <p:nvPr/>
        </p:nvSpPr>
        <p:spPr>
          <a:xfrm>
            <a:off x="6063175" y="4085103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BB87E-1357-46D7-A972-0A5018A838CD}"/>
              </a:ext>
            </a:extLst>
          </p:cNvPr>
          <p:cNvSpPr txBox="1"/>
          <p:nvPr/>
        </p:nvSpPr>
        <p:spPr>
          <a:xfrm>
            <a:off x="4070252" y="4098388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52384-559B-44F4-9F31-F758DFB7C616}"/>
              </a:ext>
            </a:extLst>
          </p:cNvPr>
          <p:cNvSpPr txBox="1"/>
          <p:nvPr/>
        </p:nvSpPr>
        <p:spPr>
          <a:xfrm>
            <a:off x="2668172" y="4230859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6A161-6ED1-4D87-B687-FE3AC99F6B5C}"/>
              </a:ext>
            </a:extLst>
          </p:cNvPr>
          <p:cNvSpPr txBox="1"/>
          <p:nvPr/>
        </p:nvSpPr>
        <p:spPr>
          <a:xfrm>
            <a:off x="6271847" y="2126567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14FE0-2457-4D10-99C9-9DA14335A31D}"/>
              </a:ext>
            </a:extLst>
          </p:cNvPr>
          <p:cNvSpPr txBox="1"/>
          <p:nvPr/>
        </p:nvSpPr>
        <p:spPr>
          <a:xfrm>
            <a:off x="5019822" y="2136336"/>
            <a:ext cx="88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A9582-A72F-4058-99FB-CDEB62B95B20}"/>
              </a:ext>
            </a:extLst>
          </p:cNvPr>
          <p:cNvSpPr txBox="1"/>
          <p:nvPr/>
        </p:nvSpPr>
        <p:spPr>
          <a:xfrm>
            <a:off x="9544931" y="2334846"/>
            <a:ext cx="6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3585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C19574-D758-4B75-B9DB-67D24B79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6" y="229479"/>
            <a:ext cx="10775852" cy="428625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A31D267-DB37-4C74-B9BD-277F1F5D4765}"/>
              </a:ext>
            </a:extLst>
          </p:cNvPr>
          <p:cNvSpPr/>
          <p:nvPr/>
        </p:nvSpPr>
        <p:spPr>
          <a:xfrm>
            <a:off x="1181686" y="4515729"/>
            <a:ext cx="4051496" cy="23422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9BA24-6FBE-418F-98BC-D319A9DC3428}"/>
              </a:ext>
            </a:extLst>
          </p:cNvPr>
          <p:cNvSpPr txBox="1"/>
          <p:nvPr/>
        </p:nvSpPr>
        <p:spPr>
          <a:xfrm>
            <a:off x="1856937" y="5117122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1AC2B3B-20A4-4BC4-9882-FE5D7364560C}"/>
              </a:ext>
            </a:extLst>
          </p:cNvPr>
          <p:cNvSpPr/>
          <p:nvPr/>
        </p:nvSpPr>
        <p:spPr>
          <a:xfrm>
            <a:off x="6096000" y="4286250"/>
            <a:ext cx="5029200" cy="23422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E8190-34A2-4186-975A-8E93664FD277}"/>
              </a:ext>
            </a:extLst>
          </p:cNvPr>
          <p:cNvSpPr txBox="1"/>
          <p:nvPr/>
        </p:nvSpPr>
        <p:spPr>
          <a:xfrm>
            <a:off x="7045571" y="4549444"/>
            <a:ext cx="3097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tròn,8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5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164</Words>
  <Application>Microsoft Office PowerPoint</Application>
  <PresentationFormat>Widescreen</PresentationFormat>
  <Paragraphs>64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TOÁN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1</dc:title>
  <dc:creator>User</dc:creator>
  <cp:lastModifiedBy>User</cp:lastModifiedBy>
  <cp:revision>10</cp:revision>
  <dcterms:created xsi:type="dcterms:W3CDTF">2020-10-01T13:46:42Z</dcterms:created>
  <dcterms:modified xsi:type="dcterms:W3CDTF">2020-10-01T16:06:40Z</dcterms:modified>
</cp:coreProperties>
</file>