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Ex1.xml" ContentType="application/vnd.ms-office.chartex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  <p:sldId id="284" r:id="rId7"/>
    <p:sldId id="282" r:id="rId8"/>
    <p:sldId id="285" r:id="rId9"/>
    <p:sldId id="283" r:id="rId10"/>
    <p:sldId id="281" r:id="rId11"/>
    <p:sldId id="290" r:id="rId12"/>
    <p:sldId id="286" r:id="rId13"/>
    <p:sldId id="288" r:id="rId14"/>
    <p:sldId id="287" r:id="rId15"/>
    <p:sldId id="289" r:id="rId16"/>
    <p:sldId id="273" r:id="rId17"/>
    <p:sldId id="275" r:id="rId18"/>
    <p:sldId id="274" r:id="rId19"/>
    <p:sldId id="271" r:id="rId20"/>
    <p:sldId id="272" r:id="rId21"/>
    <p:sldId id="269" r:id="rId22"/>
    <p:sldId id="270" r:id="rId23"/>
    <p:sldId id="278" r:id="rId24"/>
    <p:sldId id="279" r:id="rId25"/>
    <p:sldId id="276" r:id="rId26"/>
    <p:sldId id="277" r:id="rId27"/>
    <p:sldId id="267" r:id="rId28"/>
    <p:sldId id="268" r:id="rId29"/>
    <p:sldId id="280" r:id="rId30"/>
    <p:sldId id="261" r:id="rId31"/>
    <p:sldId id="262" r:id="rId32"/>
    <p:sldId id="263" r:id="rId33"/>
    <p:sldId id="264" r:id="rId34"/>
    <p:sldId id="265" r:id="rId35"/>
    <p:sldId id="266" r:id="rId36"/>
  </p:sldIdLst>
  <p:sldSz cx="24387175" cy="13716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5E5E5"/>
    <a:srgbClr val="EAEAE6"/>
    <a:srgbClr val="FAFAFA"/>
    <a:srgbClr val="FFFCFC"/>
    <a:srgbClr val="F51317"/>
    <a:srgbClr val="FFFFEF"/>
    <a:srgbClr val="FEFFDE"/>
    <a:srgbClr val="FEBFA6"/>
    <a:srgbClr val="F531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34" d="100"/>
          <a:sy n="34" d="100"/>
        </p:scale>
        <p:origin x="1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660125026933972E-2"/>
          <c:y val="1.4520153920229474E-3"/>
          <c:w val="0.97473799999999999"/>
          <c:h val="0.872083000000000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Region 1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Sheet1!$B$1:$E$1</c:f>
              <c:strCache>
                <c:ptCount val="4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17</c:v>
                </c:pt>
                <c:pt idx="1">
                  <c:v>26</c:v>
                </c:pt>
                <c:pt idx="2">
                  <c:v>53</c:v>
                </c:pt>
                <c:pt idx="3">
                  <c:v>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C1-4FC9-8BAB-9027B37E2BF6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Region 2</c:v>
                </c:pt>
              </c:strCache>
            </c:strRef>
          </c:tx>
          <c:spPr>
            <a:solidFill>
              <a:srgbClr val="FF0000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Sheet1!$B$1:$E$1</c:f>
              <c:strCache>
                <c:ptCount val="4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55</c:v>
                </c:pt>
                <c:pt idx="1">
                  <c:v>43</c:v>
                </c:pt>
                <c:pt idx="2">
                  <c:v>70</c:v>
                </c:pt>
                <c:pt idx="3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1C1-4FC9-8BAB-9027B37E2B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65019856"/>
        <c:axId val="765664992"/>
      </c:barChart>
      <c:catAx>
        <c:axId val="7650198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2100" b="0" i="0" u="none" strike="noStrike">
                <a:solidFill>
                  <a:schemeClr val="tx1"/>
                </a:solidFill>
                <a:latin typeface="Lato Regular"/>
              </a:defRPr>
            </a:pPr>
            <a:endParaRPr lang="en-US"/>
          </a:p>
        </c:txPr>
        <c:crossAx val="765664992"/>
        <c:crosses val="autoZero"/>
        <c:auto val="1"/>
        <c:lblAlgn val="ctr"/>
        <c:lblOffset val="100"/>
        <c:noMultiLvlLbl val="1"/>
      </c:catAx>
      <c:valAx>
        <c:axId val="765664992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333333">
                  <a:alpha val="20349"/>
                </a:srgbClr>
              </a:solidFill>
              <a:prstDash val="solid"/>
              <a:round/>
            </a:ln>
          </c:spPr>
        </c:majorGridlines>
        <c:numFmt formatCode="0" sourceLinked="0"/>
        <c:majorTickMark val="none"/>
        <c:minorTickMark val="none"/>
        <c:tickLblPos val="none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Arial"/>
              </a:defRPr>
            </a:pPr>
            <a:endParaRPr lang="en-US"/>
          </a:p>
        </c:txPr>
        <c:crossAx val="765019856"/>
        <c:crosses val="autoZero"/>
        <c:crossBetween val="between"/>
        <c:majorUnit val="25"/>
        <c:minorUnit val="12.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bg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672-40F4-B2C5-D6D327D6DC43}"/>
              </c:ext>
            </c:extLst>
          </c:dPt>
          <c:dPt>
            <c:idx val="1"/>
            <c:bubble3D val="0"/>
            <c:spPr>
              <a:solidFill>
                <a:schemeClr val="bg1">
                  <a:lumMod val="9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672-40F4-B2C5-D6D327D6DC43}"/>
              </c:ext>
            </c:extLst>
          </c:dPt>
          <c:dPt>
            <c:idx val="2"/>
            <c:bubble3D val="0"/>
            <c:spPr>
              <a:solidFill>
                <a:srgbClr val="EAEAE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672-40F4-B2C5-D6D327D6DC43}"/>
              </c:ext>
            </c:extLst>
          </c:dPt>
          <c:dPt>
            <c:idx val="3"/>
            <c:bubble3D val="0"/>
            <c:spPr>
              <a:solidFill>
                <a:schemeClr val="bg2">
                  <a:lumMod val="20000"/>
                  <a:lumOff val="8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672-40F4-B2C5-D6D327D6DC43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672-40F4-B2C5-D6D327D6DC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FAFAFA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EAEAE6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E5E5E5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Sheet1!$A$2:$A$51</cx:f>
        <cx:lvl ptCount="50">
          <cx:pt idx="0">Category 1</cx:pt>
          <cx:pt idx="1">Category 3</cx:pt>
          <cx:pt idx="2">Category 1</cx:pt>
          <cx:pt idx="3">Category 2</cx:pt>
          <cx:pt idx="4">Category 4</cx:pt>
          <cx:pt idx="5">Category 1</cx:pt>
          <cx:pt idx="6">Category 4</cx:pt>
          <cx:pt idx="7">Category 3</cx:pt>
          <cx:pt idx="8">Category 4</cx:pt>
          <cx:pt idx="9">Category 1</cx:pt>
          <cx:pt idx="10">Category 2</cx:pt>
          <cx:pt idx="11">Category 4</cx:pt>
          <cx:pt idx="12">Category 4</cx:pt>
          <cx:pt idx="13">Category 2</cx:pt>
          <cx:pt idx="14">Category 1</cx:pt>
          <cx:pt idx="15">Category 1</cx:pt>
          <cx:pt idx="16">Category 1</cx:pt>
          <cx:pt idx="17">Category 4</cx:pt>
          <cx:pt idx="18">Category 4</cx:pt>
          <cx:pt idx="19">Category 4</cx:pt>
          <cx:pt idx="20">Category 1</cx:pt>
          <cx:pt idx="21">Category 1</cx:pt>
          <cx:pt idx="22">Category 4</cx:pt>
          <cx:pt idx="23">Category 1</cx:pt>
          <cx:pt idx="24">Category 1</cx:pt>
          <cx:pt idx="25">Category 4</cx:pt>
          <cx:pt idx="26">Category 1</cx:pt>
          <cx:pt idx="27">Category 4</cx:pt>
          <cx:pt idx="28">Category 4</cx:pt>
          <cx:pt idx="29">Category 4</cx:pt>
          <cx:pt idx="30">Category 4</cx:pt>
          <cx:pt idx="31">Category 2</cx:pt>
          <cx:pt idx="32">Category 4</cx:pt>
          <cx:pt idx="33">Category 1</cx:pt>
          <cx:pt idx="34">Category 4</cx:pt>
          <cx:pt idx="35">Category 1</cx:pt>
          <cx:pt idx="36">Category 4</cx:pt>
          <cx:pt idx="37">Category 2</cx:pt>
          <cx:pt idx="38">Category 4</cx:pt>
          <cx:pt idx="39">Category 3</cx:pt>
          <cx:pt idx="40">Category 4</cx:pt>
          <cx:pt idx="41">Category 4</cx:pt>
          <cx:pt idx="42">Category 2</cx:pt>
          <cx:pt idx="43">Category 4</cx:pt>
          <cx:pt idx="44">Category 1</cx:pt>
          <cx:pt idx="45">Category 1</cx:pt>
          <cx:pt idx="46">Category 1</cx:pt>
          <cx:pt idx="47">Category 2</cx:pt>
          <cx:pt idx="48">Category 4</cx:pt>
          <cx:pt idx="49">Category 4</cx:pt>
        </cx:lvl>
      </cx:strDim>
      <cx:numDim type="val">
        <cx:f>Sheet1!$B$2:$B$51</cx:f>
        <cx:lvl ptCount="50" formatCode="General">
          <cx:pt idx="0">1</cx:pt>
          <cx:pt idx="1">1</cx:pt>
          <cx:pt idx="2">1</cx:pt>
          <cx:pt idx="3">1</cx:pt>
          <cx:pt idx="4">1</cx:pt>
          <cx:pt idx="5">1</cx:pt>
          <cx:pt idx="6">1</cx:pt>
          <cx:pt idx="7">1</cx:pt>
          <cx:pt idx="8">1</cx:pt>
          <cx:pt idx="9">1</cx:pt>
          <cx:pt idx="10">1</cx:pt>
          <cx:pt idx="11">1</cx:pt>
          <cx:pt idx="12">1</cx:pt>
          <cx:pt idx="13">1</cx:pt>
          <cx:pt idx="14">1</cx:pt>
          <cx:pt idx="15">1</cx:pt>
          <cx:pt idx="16">1</cx:pt>
          <cx:pt idx="17">1</cx:pt>
          <cx:pt idx="18">1</cx:pt>
          <cx:pt idx="19">1</cx:pt>
          <cx:pt idx="20">1</cx:pt>
          <cx:pt idx="21">1</cx:pt>
          <cx:pt idx="22">1</cx:pt>
          <cx:pt idx="23">1</cx:pt>
          <cx:pt idx="24">1</cx:pt>
          <cx:pt idx="25">1</cx:pt>
          <cx:pt idx="26">1</cx:pt>
          <cx:pt idx="27">1</cx:pt>
          <cx:pt idx="28">1</cx:pt>
          <cx:pt idx="29">1</cx:pt>
          <cx:pt idx="30">1</cx:pt>
          <cx:pt idx="31">1</cx:pt>
          <cx:pt idx="32">1</cx:pt>
          <cx:pt idx="33">1</cx:pt>
          <cx:pt idx="34">1</cx:pt>
          <cx:pt idx="35">1</cx:pt>
          <cx:pt idx="36">1</cx:pt>
          <cx:pt idx="37">1</cx:pt>
          <cx:pt idx="38">1</cx:pt>
          <cx:pt idx="39">1</cx:pt>
          <cx:pt idx="40">1</cx:pt>
          <cx:pt idx="41">1</cx:pt>
          <cx:pt idx="42">1</cx:pt>
          <cx:pt idx="43">1</cx:pt>
          <cx:pt idx="44">1</cx:pt>
          <cx:pt idx="45">1</cx:pt>
          <cx:pt idx="46">1</cx:pt>
          <cx:pt idx="47">1</cx:pt>
          <cx:pt idx="48">1</cx:pt>
          <cx:pt idx="49">1</cx:pt>
        </cx:lvl>
      </cx:numDim>
    </cx:data>
  </cx:chartData>
  <cx:chart>
    <cx:title pos="t" align="ctr" overlay="0">
      <cx:tx>
        <cx:txData>
          <cx:v>Chart Title</cx:v>
        </cx:txData>
      </cx:tx>
      <cx:txPr>
        <a:bodyPr spcFirstLastPara="1" vertOverflow="ellipsis" horzOverflow="overflow" wrap="square" lIns="0" tIns="0" rIns="0" bIns="0" anchor="ctr" anchorCtr="1"/>
        <a:lstStyle/>
        <a:p>
          <a:pPr algn="ctr" rtl="0">
            <a:defRPr>
              <a:solidFill>
                <a:schemeClr val="bg1"/>
              </a:solidFill>
            </a:defRPr>
          </a:pPr>
          <a:r>
            <a:rPr lang="en-US" sz="1862" b="0" i="0" u="none" strike="noStrike" baseline="0">
              <a:solidFill>
                <a:schemeClr val="bg1"/>
              </a:solidFill>
              <a:latin typeface="Calibri" panose="020F0502020204030204"/>
            </a:rPr>
            <a:t>Chart Title</a:t>
          </a:r>
        </a:p>
      </cx:txPr>
    </cx:title>
    <cx:plotArea>
      <cx:plotAreaRegion>
        <cx:series layoutId="clusteredColumn" uniqueId="{4109915E-8B2F-4355-A4C7-A8C8C2658820}">
          <cx:tx>
            <cx:txData>
              <cx:f>Sheet1!$B$1</cx:f>
              <cx:v>Series1</cx:v>
            </cx:txData>
          </cx:tx>
          <cx:spPr>
            <a:solidFill>
              <a:schemeClr val="bg1"/>
            </a:solidFill>
          </cx:spPr>
          <cx:dataId val="0"/>
          <cx:layoutPr>
            <cx:aggregation/>
          </cx:layoutPr>
          <cx:axisId val="1"/>
        </cx:series>
        <cx:series layoutId="paretoLine" ownerIdx="0" uniqueId="{D6AA2E1D-27C0-4991-AB04-94B69A446B30}">
          <cx:spPr>
            <a:ln>
              <a:solidFill>
                <a:schemeClr val="tx1"/>
              </a:solidFill>
            </a:ln>
          </cx:spPr>
          <cx:axisId val="2"/>
        </cx:series>
      </cx:plotAreaRegion>
      <cx:axis id="0">
        <cx:catScaling gapWidth="0"/>
        <cx:tickLabels/>
        <cx:txPr>
          <a:bodyPr spcFirstLastPara="1" vertOverflow="ellipsis" horzOverflow="overflow" wrap="square" lIns="0" tIns="0" rIns="0" bIns="0" anchor="ctr" anchorCtr="1"/>
          <a:lstStyle/>
          <a:p>
            <a:pPr algn="ctr" rtl="0">
              <a:defRPr>
                <a:solidFill>
                  <a:schemeClr val="bg1"/>
                </a:solidFill>
              </a:defRPr>
            </a:pPr>
            <a:endParaRPr lang="en-US" sz="1197" b="0" i="0" u="none" strike="noStrike" baseline="0">
              <a:solidFill>
                <a:schemeClr val="bg1"/>
              </a:solidFill>
              <a:latin typeface="Calibri" panose="020F0502020204030204"/>
            </a:endParaRPr>
          </a:p>
        </cx:txPr>
      </cx:axis>
      <cx:axis id="1">
        <cx:valScaling/>
        <cx:majorGridlines/>
        <cx:tickLabels/>
        <cx:txPr>
          <a:bodyPr spcFirstLastPara="1" vertOverflow="ellipsis" horzOverflow="overflow" wrap="square" lIns="0" tIns="0" rIns="0" bIns="0" anchor="ctr" anchorCtr="1"/>
          <a:lstStyle/>
          <a:p>
            <a:pPr algn="ctr" rtl="0">
              <a:defRPr>
                <a:solidFill>
                  <a:schemeClr val="bg1"/>
                </a:solidFill>
              </a:defRPr>
            </a:pPr>
            <a:endParaRPr lang="en-US" sz="1197" b="0" i="0" u="none" strike="noStrike" baseline="0">
              <a:solidFill>
                <a:schemeClr val="bg1"/>
              </a:solidFill>
              <a:latin typeface="Calibri" panose="020F0502020204030204"/>
            </a:endParaRPr>
          </a:p>
        </cx:txPr>
      </cx:axis>
      <cx:axis id="2">
        <cx:valScaling max="1" min="0"/>
        <cx:units unit="percentage"/>
        <cx:tickLabels/>
        <cx:txPr>
          <a:bodyPr spcFirstLastPara="1" vertOverflow="ellipsis" horzOverflow="overflow" wrap="square" lIns="0" tIns="0" rIns="0" bIns="0" anchor="ctr" anchorCtr="1"/>
          <a:lstStyle/>
          <a:p>
            <a:pPr algn="ctr" rtl="0">
              <a:defRPr>
                <a:solidFill>
                  <a:schemeClr val="bg1"/>
                </a:solidFill>
              </a:defRPr>
            </a:pPr>
            <a:endParaRPr lang="en-US" sz="1197" b="0" i="0" u="none" strike="noStrike" baseline="0">
              <a:solidFill>
                <a:schemeClr val="bg1"/>
              </a:solidFill>
              <a:latin typeface="Calibri" panose="020F0502020204030204"/>
            </a:endParaRPr>
          </a:p>
        </cx:txPr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48649C6-8C6E-4516-88B0-8906846DA5D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868607" y="2230964"/>
            <a:ext cx="9158298" cy="114850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445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09DFA18-875D-4C33-B5B3-1CA72BC5D37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335487" y="1252082"/>
            <a:ext cx="14051688" cy="68579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1F8FCF87-550D-489C-A482-8AFC9349C05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121045" y="4106582"/>
            <a:ext cx="11808807" cy="497145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671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73CDC98C-F26C-4267-A529-43FC7663C9B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476161" y="4424910"/>
            <a:ext cx="12315575" cy="518480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933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6FB8A73-16C1-47B9-8D58-8C3F01E27FE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982365" y="4101160"/>
            <a:ext cx="8750900" cy="496483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325F45FB-FF37-4BA5-BB00-053B64134F6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2412624" y="4094538"/>
            <a:ext cx="8750900" cy="496483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962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2FCB5816-C13E-45B3-B2E2-74609915E04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6899338" y="1870115"/>
            <a:ext cx="6432567" cy="497145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F50FD187-FFE2-4AC2-8705-8E5A3BE6D43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6911150" y="7457348"/>
            <a:ext cx="6432567" cy="497145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4869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C703C866-D930-4709-A1B7-FB59A23D76F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238625" y="4059597"/>
            <a:ext cx="6432567" cy="497145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23E03240-90EF-4009-8ACB-68E2E835020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252696" y="4059596"/>
            <a:ext cx="6432567" cy="497145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9085156E-C473-41F5-AA48-ACFE576B580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7235729" y="4059595"/>
            <a:ext cx="6432567" cy="497145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2882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09A0183-8641-4902-BEBE-2A070A2167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279050" y="-59348"/>
            <a:ext cx="6420756" cy="1235341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C1789E17-92D0-4A2E-837A-9F516AC7B95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980530" y="-84447"/>
            <a:ext cx="6103702" cy="1085971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762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E9E41F3-B1CA-4FFE-9286-68C45F34404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2617603" y="1"/>
            <a:ext cx="11769572" cy="61701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5B8200B4-096D-470A-93DB-C47E75D7F4E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2617603" y="7138861"/>
            <a:ext cx="11769572" cy="61701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3358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5A814B0-BD6A-4204-BFC2-C50DF80CB11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285286" y="0"/>
            <a:ext cx="8336994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BB26B854-674D-4237-A221-69C58BD2BD2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429381" y="2723380"/>
            <a:ext cx="11934325" cy="617015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2248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FB62F40-25B5-4F2A-BA44-ADEEA530257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362196" y="935181"/>
            <a:ext cx="11769572" cy="565192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1791485A-3635-47DB-A627-32C44602E97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362196" y="6946490"/>
            <a:ext cx="11769572" cy="565192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8439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677B432-98CC-426D-B14D-AAB230F6E62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6695173" y="0"/>
            <a:ext cx="7692002" cy="137159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412BA24A-1786-4225-BAEA-475925ECFA6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021084" y="1252083"/>
            <a:ext cx="15404281" cy="698310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853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FA0B7A3-E09F-44DB-9258-59C918DB48F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190853" y="0"/>
            <a:ext cx="8948914" cy="1202119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7139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3D9B103E-6B0F-4FA7-923C-0D1BDA8A7C3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126408" y="1252082"/>
            <a:ext cx="6386728" cy="547177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A897951D-3E22-42ED-8843-A708A6D63E1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887734" y="6201702"/>
            <a:ext cx="6386728" cy="614854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9" name="Picture Placeholder 6">
            <a:extLst>
              <a:ext uri="{FF2B5EF4-FFF2-40B4-BE49-F238E27FC236}">
                <a16:creationId xmlns:a16="http://schemas.microsoft.com/office/drawing/2014/main" id="{3ED73487-D139-4EE1-9F68-3D297B08657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826939" y="5384691"/>
            <a:ext cx="8358116" cy="614854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0307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3122E6D6-BA6B-4D6A-96C2-D9E3AD92741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336026" y="5808456"/>
            <a:ext cx="8773317" cy="6071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5382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2B81077-CD37-4FF7-9E41-E8CE9EB0030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6598916" y="1696651"/>
            <a:ext cx="4351334" cy="915816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226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90251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7549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37485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1709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67167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29879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38D66434-D800-4993-B5F6-272F04F8D8D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456536" y="0"/>
            <a:ext cx="3984693" cy="1286951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B018CC5E-E013-4AF6-B4D0-CE4A707126A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2849550" y="-23517"/>
            <a:ext cx="5613869" cy="129144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6779BDA3-2719-416A-8A2F-B9D445EF78D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8759947" y="-23517"/>
            <a:ext cx="5627228" cy="129144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529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168C3760-453B-49E3-AD26-5F8B2F30F02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178781" y="0"/>
            <a:ext cx="6506985" cy="864523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7920343A-5FD4-40F3-A2C4-D0668BFB093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692866" y="4247516"/>
            <a:ext cx="13021069" cy="439771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2567F433-AE33-436B-B17D-BDDCC0C6068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0772007" y="8645234"/>
            <a:ext cx="9171708" cy="33864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1623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A7334BF-7FD2-4543-A0DB-BC8262902A2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4051684" cy="682436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7295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F05DCB72-ECD2-493F-9693-7AC892B1F2C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575802" y="-3819"/>
            <a:ext cx="13800629" cy="62110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0999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F7CA5086-0988-4868-B508-0DA730A3B8B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050307" y="4993223"/>
            <a:ext cx="13800629" cy="621103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91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2F00938C-4093-440B-827E-35249BDAD88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777571" y="5990488"/>
            <a:ext cx="17339603" cy="621103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23850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4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5FC97ACE-67C9-4779-BFFE-F9E210FA8D3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407161" y="5932748"/>
            <a:ext cx="14980014" cy="66478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3619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5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F8660C8-EA5C-4F7C-B92E-814D95762DD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284522" y="0"/>
            <a:ext cx="16089294" cy="663064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925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CEF7102-85B6-4E78-92FD-865C17E8CE7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3473" y="6858000"/>
            <a:ext cx="8753987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304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36BD88B8-AA43-4288-AE5B-0249541C910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335491" y="1"/>
            <a:ext cx="14051684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87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F725C59B-BA5C-49AA-AFE0-F802AA51432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682300" y="-6136"/>
            <a:ext cx="9704875" cy="133065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641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5155117-30FC-4E5A-B2F8-5E6912DE27E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2331519" y="-10797"/>
            <a:ext cx="10896863" cy="77099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907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655B242-AE78-4286-9E51-B1E718BD0FE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161309" y="0"/>
            <a:ext cx="10032278" cy="1213150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26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70B204C-7716-4F68-B078-D4C0D5607B9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141977" y="1252082"/>
            <a:ext cx="10896864" cy="1246391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988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7674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  <p:sldLayoutId id="2147483680" r:id="rId19"/>
    <p:sldLayoutId id="2147483681" r:id="rId20"/>
    <p:sldLayoutId id="2147483682" r:id="rId21"/>
    <p:sldLayoutId id="2147483683" r:id="rId22"/>
    <p:sldLayoutId id="2147483684" r:id="rId23"/>
    <p:sldLayoutId id="2147483685" r:id="rId24"/>
    <p:sldLayoutId id="2147483686" r:id="rId25"/>
    <p:sldLayoutId id="2147483687" r:id="rId26"/>
    <p:sldLayoutId id="2147483688" r:id="rId27"/>
    <p:sldLayoutId id="2147483689" r:id="rId28"/>
    <p:sldLayoutId id="2147483690" r:id="rId29"/>
    <p:sldLayoutId id="2147483691" r:id="rId30"/>
    <p:sldLayoutId id="2147483692" r:id="rId31"/>
    <p:sldLayoutId id="2147483693" r:id="rId32"/>
    <p:sldLayoutId id="2147483694" r:id="rId33"/>
    <p:sldLayoutId id="2147483695" r:id="rId34"/>
    <p:sldLayoutId id="2147483696" r:id="rId35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3.xm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14/relationships/chartEx" Target="../charts/chartEx1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Single Corner Rounded 7">
            <a:extLst>
              <a:ext uri="{FF2B5EF4-FFF2-40B4-BE49-F238E27FC236}">
                <a16:creationId xmlns:a16="http://schemas.microsoft.com/office/drawing/2014/main" id="{5D155502-DF2F-4824-803D-D7DC5491E529}"/>
              </a:ext>
            </a:extLst>
          </p:cNvPr>
          <p:cNvSpPr/>
          <p:nvPr/>
        </p:nvSpPr>
        <p:spPr>
          <a:xfrm>
            <a:off x="-19353" y="-1"/>
            <a:ext cx="7688514" cy="12021191"/>
          </a:xfrm>
          <a:prstGeom prst="round1Rect">
            <a:avLst/>
          </a:prstGeom>
          <a:solidFill>
            <a:srgbClr val="F513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7">
            <a:extLst>
              <a:ext uri="{FF2B5EF4-FFF2-40B4-BE49-F238E27FC236}">
                <a16:creationId xmlns:a16="http://schemas.microsoft.com/office/drawing/2014/main" id="{12DD4CD0-AD1F-492E-9D5E-B57BD2D5753A}"/>
              </a:ext>
            </a:extLst>
          </p:cNvPr>
          <p:cNvSpPr txBox="1"/>
          <p:nvPr/>
        </p:nvSpPr>
        <p:spPr>
          <a:xfrm>
            <a:off x="15441190" y="3422723"/>
            <a:ext cx="6005156" cy="18021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16000" dirty="0"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Roger</a:t>
            </a:r>
            <a:endParaRPr sz="16000" dirty="0"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DD181072-9586-42E0-B99B-EFEB95289A0A}"/>
              </a:ext>
            </a:extLst>
          </p:cNvPr>
          <p:cNvSpPr txBox="1"/>
          <p:nvPr/>
        </p:nvSpPr>
        <p:spPr>
          <a:xfrm>
            <a:off x="15962450" y="7362080"/>
            <a:ext cx="4962635" cy="4077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3600" dirty="0">
                <a:solidFill>
                  <a:sysClr val="windowText" lastClr="000000"/>
                </a:solidFill>
              </a:rPr>
              <a:t>Home Improvement</a:t>
            </a:r>
            <a:endParaRPr sz="3600" dirty="0">
              <a:solidFill>
                <a:sysClr val="windowText" lastClr="000000"/>
              </a:solidFill>
            </a:endParaRP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61BC0A1F-6212-439C-985A-E2674EA45FE2}"/>
              </a:ext>
            </a:extLst>
          </p:cNvPr>
          <p:cNvSpPr txBox="1"/>
          <p:nvPr/>
        </p:nvSpPr>
        <p:spPr>
          <a:xfrm>
            <a:off x="2443365" y="1252082"/>
            <a:ext cx="4962635" cy="4077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Presentation Template</a:t>
            </a:r>
            <a:endParaRPr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4" name="TextBox 5">
            <a:extLst>
              <a:ext uri="{FF2B5EF4-FFF2-40B4-BE49-F238E27FC236}">
                <a16:creationId xmlns:a16="http://schemas.microsoft.com/office/drawing/2014/main" id="{EE4889F2-973A-4048-95A1-936CB45097BF}"/>
              </a:ext>
            </a:extLst>
          </p:cNvPr>
          <p:cNvSpPr txBox="1"/>
          <p:nvPr/>
        </p:nvSpPr>
        <p:spPr>
          <a:xfrm>
            <a:off x="15547258" y="8806944"/>
            <a:ext cx="5899088" cy="11079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 algn="ctr"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>
                <a:solidFill>
                  <a:sysClr val="windowText" lastClr="000000"/>
                </a:solidFill>
              </a:rPr>
              <a:t>Lorem ipsum dolor sit </a:t>
            </a:r>
            <a:r>
              <a:rPr dirty="0" err="1">
                <a:solidFill>
                  <a:sysClr val="windowText" lastClr="000000"/>
                </a:solidFill>
              </a:rPr>
              <a:t>amet</a:t>
            </a:r>
            <a:r>
              <a:rPr dirty="0">
                <a:solidFill>
                  <a:sysClr val="windowText" lastClr="000000"/>
                </a:solidFill>
              </a:rPr>
              <a:t>, </a:t>
            </a:r>
            <a:r>
              <a:rPr dirty="0" err="1">
                <a:solidFill>
                  <a:sysClr val="windowText" lastClr="000000"/>
                </a:solidFill>
              </a:rPr>
              <a:t>consectetur</a:t>
            </a:r>
            <a:r>
              <a:rPr dirty="0">
                <a:solidFill>
                  <a:sysClr val="windowText" lastClr="000000"/>
                </a:solidFill>
              </a:rPr>
              <a:t> </a:t>
            </a:r>
            <a:r>
              <a:rPr dirty="0" err="1">
                <a:solidFill>
                  <a:sysClr val="windowText" lastClr="000000"/>
                </a:solidFill>
              </a:rPr>
              <a:t>adipiscing</a:t>
            </a:r>
            <a:r>
              <a:rPr dirty="0">
                <a:solidFill>
                  <a:sysClr val="windowText" lastClr="000000"/>
                </a:solidFill>
              </a:rPr>
              <a:t> </a:t>
            </a:r>
            <a:r>
              <a:rPr dirty="0" err="1">
                <a:solidFill>
                  <a:sysClr val="windowText" lastClr="000000"/>
                </a:solidFill>
              </a:rPr>
              <a:t>elit</a:t>
            </a:r>
            <a:r>
              <a:rPr dirty="0">
                <a:solidFill>
                  <a:sysClr val="windowText" lastClr="000000"/>
                </a:solidFill>
              </a:rPr>
              <a:t>, sed do </a:t>
            </a:r>
            <a:r>
              <a:rPr dirty="0" err="1">
                <a:solidFill>
                  <a:sysClr val="windowText" lastClr="000000"/>
                </a:solidFill>
              </a:rPr>
              <a:t>eiusmod</a:t>
            </a:r>
            <a:r>
              <a:rPr dirty="0">
                <a:solidFill>
                  <a:sysClr val="windowText" lastClr="000000"/>
                </a:solidFill>
              </a:rPr>
              <a:t> </a:t>
            </a:r>
            <a:r>
              <a:rPr dirty="0" err="1">
                <a:solidFill>
                  <a:sysClr val="windowText" lastClr="000000"/>
                </a:solidFill>
              </a:rPr>
              <a:t>tempor</a:t>
            </a:r>
            <a:r>
              <a:rPr dirty="0">
                <a:solidFill>
                  <a:sysClr val="windowText" lastClr="000000"/>
                </a:solidFill>
              </a:rPr>
              <a:t> </a:t>
            </a:r>
            <a:r>
              <a:rPr dirty="0" err="1">
                <a:solidFill>
                  <a:sysClr val="windowText" lastClr="000000"/>
                </a:solidFill>
              </a:rPr>
              <a:t>incididunt</a:t>
            </a:r>
            <a:r>
              <a:rPr dirty="0">
                <a:solidFill>
                  <a:sysClr val="windowText" lastClr="000000"/>
                </a:solidFill>
              </a:rPr>
              <a:t> </a:t>
            </a:r>
            <a:r>
              <a:rPr dirty="0" err="1">
                <a:solidFill>
                  <a:sysClr val="windowText" lastClr="000000"/>
                </a:solidFill>
              </a:rPr>
              <a:t>ut</a:t>
            </a:r>
            <a:r>
              <a:rPr dirty="0">
                <a:solidFill>
                  <a:sysClr val="windowText" lastClr="000000"/>
                </a:solidFill>
              </a:rPr>
              <a:t> </a:t>
            </a:r>
            <a:r>
              <a:rPr dirty="0" err="1">
                <a:solidFill>
                  <a:sysClr val="windowText" lastClr="000000"/>
                </a:solidFill>
              </a:rPr>
              <a:t>labore</a:t>
            </a:r>
            <a:r>
              <a:rPr dirty="0">
                <a:solidFill>
                  <a:sysClr val="windowText" lastClr="000000"/>
                </a:solidFill>
              </a:rPr>
              <a:t> et dolore magna </a:t>
            </a:r>
            <a:r>
              <a:rPr dirty="0" err="1">
                <a:solidFill>
                  <a:sysClr val="windowText" lastClr="000000"/>
                </a:solidFill>
              </a:rPr>
              <a:t>aliqua</a:t>
            </a:r>
            <a:r>
              <a:rPr dirty="0">
                <a:solidFill>
                  <a:sysClr val="windowText" lastClr="000000"/>
                </a:solidFill>
              </a:rPr>
              <a:t>.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991A721-D4E9-413F-8E3C-EEC9DEEE8A38}"/>
              </a:ext>
            </a:extLst>
          </p:cNvPr>
          <p:cNvGrpSpPr/>
          <p:nvPr/>
        </p:nvGrpSpPr>
        <p:grpSpPr>
          <a:xfrm>
            <a:off x="12443101" y="8806944"/>
            <a:ext cx="1857159" cy="3802266"/>
            <a:chOff x="7143136" y="4739997"/>
            <a:chExt cx="2434874" cy="4985054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D9DD77F6-D852-4BDC-9F94-CC606D1EDAA8}"/>
                </a:ext>
              </a:extLst>
            </p:cNvPr>
            <p:cNvSpPr/>
            <p:nvPr/>
          </p:nvSpPr>
          <p:spPr>
            <a:xfrm>
              <a:off x="7825623" y="473999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6884D097-EE6D-41EB-975B-76F49DB18AD2}"/>
                </a:ext>
              </a:extLst>
            </p:cNvPr>
            <p:cNvSpPr/>
            <p:nvPr/>
          </p:nvSpPr>
          <p:spPr>
            <a:xfrm>
              <a:off x="7143136" y="473999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8727F688-02B0-4224-AEEC-81B928A158EA}"/>
                </a:ext>
              </a:extLst>
            </p:cNvPr>
            <p:cNvSpPr/>
            <p:nvPr/>
          </p:nvSpPr>
          <p:spPr>
            <a:xfrm>
              <a:off x="9190597" y="473999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52FECBA6-C7C6-4CCF-8B08-24AEC23D9803}"/>
                </a:ext>
              </a:extLst>
            </p:cNvPr>
            <p:cNvSpPr/>
            <p:nvPr/>
          </p:nvSpPr>
          <p:spPr>
            <a:xfrm>
              <a:off x="8508110" y="473999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8C6DAC39-AF47-4730-AC63-81C783BEE757}"/>
                </a:ext>
              </a:extLst>
            </p:cNvPr>
            <p:cNvSpPr/>
            <p:nvPr/>
          </p:nvSpPr>
          <p:spPr>
            <a:xfrm>
              <a:off x="7825623" y="5389355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1F4074B9-C3AE-48D3-B97D-C2F01D9D42BB}"/>
                </a:ext>
              </a:extLst>
            </p:cNvPr>
            <p:cNvSpPr/>
            <p:nvPr/>
          </p:nvSpPr>
          <p:spPr>
            <a:xfrm>
              <a:off x="7143136" y="538935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CA220673-368C-40A0-980D-8A64B273746D}"/>
                </a:ext>
              </a:extLst>
            </p:cNvPr>
            <p:cNvSpPr/>
            <p:nvPr/>
          </p:nvSpPr>
          <p:spPr>
            <a:xfrm>
              <a:off x="9190597" y="5389354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A136E533-952C-40BC-B46E-32704CE31532}"/>
                </a:ext>
              </a:extLst>
            </p:cNvPr>
            <p:cNvSpPr/>
            <p:nvPr/>
          </p:nvSpPr>
          <p:spPr>
            <a:xfrm>
              <a:off x="8508110" y="5389355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A17360EB-4526-41F4-B23A-338DE6F54F2F}"/>
                </a:ext>
              </a:extLst>
            </p:cNvPr>
            <p:cNvSpPr/>
            <p:nvPr/>
          </p:nvSpPr>
          <p:spPr>
            <a:xfrm>
              <a:off x="7825623" y="6064782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0C15906E-B4C7-4128-89E6-E5B9223A1007}"/>
                </a:ext>
              </a:extLst>
            </p:cNvPr>
            <p:cNvSpPr/>
            <p:nvPr/>
          </p:nvSpPr>
          <p:spPr>
            <a:xfrm>
              <a:off x="7143136" y="6064783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C854D53D-1238-4297-836B-C2729168A140}"/>
                </a:ext>
              </a:extLst>
            </p:cNvPr>
            <p:cNvSpPr/>
            <p:nvPr/>
          </p:nvSpPr>
          <p:spPr>
            <a:xfrm>
              <a:off x="9190597" y="6064781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DCB0EA42-AB43-440A-A7E1-19443A46B88C}"/>
                </a:ext>
              </a:extLst>
            </p:cNvPr>
            <p:cNvSpPr/>
            <p:nvPr/>
          </p:nvSpPr>
          <p:spPr>
            <a:xfrm>
              <a:off x="8508110" y="6064782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87004B5A-BE93-4CC5-96D1-8AE28707B6D0}"/>
                </a:ext>
              </a:extLst>
            </p:cNvPr>
            <p:cNvSpPr/>
            <p:nvPr/>
          </p:nvSpPr>
          <p:spPr>
            <a:xfrm>
              <a:off x="7825623" y="671413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34E7763D-7613-4673-8260-967631415709}"/>
                </a:ext>
              </a:extLst>
            </p:cNvPr>
            <p:cNvSpPr/>
            <p:nvPr/>
          </p:nvSpPr>
          <p:spPr>
            <a:xfrm>
              <a:off x="7143136" y="6714140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724B9694-82F4-4207-9901-C245621D5AF3}"/>
                </a:ext>
              </a:extLst>
            </p:cNvPr>
            <p:cNvSpPr/>
            <p:nvPr/>
          </p:nvSpPr>
          <p:spPr>
            <a:xfrm>
              <a:off x="9190597" y="671413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9D4EC591-69DA-4DAA-BE3C-7E84AAC386D9}"/>
                </a:ext>
              </a:extLst>
            </p:cNvPr>
            <p:cNvSpPr/>
            <p:nvPr/>
          </p:nvSpPr>
          <p:spPr>
            <a:xfrm>
              <a:off x="8508110" y="671413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035B50AF-2BDD-4780-9877-27CFFC7D4FD4}"/>
                </a:ext>
              </a:extLst>
            </p:cNvPr>
            <p:cNvSpPr/>
            <p:nvPr/>
          </p:nvSpPr>
          <p:spPr>
            <a:xfrm>
              <a:off x="7825623" y="736349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62B6DAA9-73D0-41C6-A35D-95F174C17F03}"/>
                </a:ext>
              </a:extLst>
            </p:cNvPr>
            <p:cNvSpPr/>
            <p:nvPr/>
          </p:nvSpPr>
          <p:spPr>
            <a:xfrm>
              <a:off x="7143136" y="736349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18DB6875-0FBD-477B-B04F-6834BA1292CD}"/>
                </a:ext>
              </a:extLst>
            </p:cNvPr>
            <p:cNvSpPr/>
            <p:nvPr/>
          </p:nvSpPr>
          <p:spPr>
            <a:xfrm>
              <a:off x="9190597" y="7363495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Oval 112">
              <a:extLst>
                <a:ext uri="{FF2B5EF4-FFF2-40B4-BE49-F238E27FC236}">
                  <a16:creationId xmlns:a16="http://schemas.microsoft.com/office/drawing/2014/main" id="{115ABA84-D42F-482C-A91F-AE83AF826384}"/>
                </a:ext>
              </a:extLst>
            </p:cNvPr>
            <p:cNvSpPr/>
            <p:nvPr/>
          </p:nvSpPr>
          <p:spPr>
            <a:xfrm>
              <a:off x="8508110" y="736349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Oval 113">
              <a:extLst>
                <a:ext uri="{FF2B5EF4-FFF2-40B4-BE49-F238E27FC236}">
                  <a16:creationId xmlns:a16="http://schemas.microsoft.com/office/drawing/2014/main" id="{8B51B802-DBBC-48E8-95C6-DD97190EE683}"/>
                </a:ext>
              </a:extLst>
            </p:cNvPr>
            <p:cNvSpPr/>
            <p:nvPr/>
          </p:nvSpPr>
          <p:spPr>
            <a:xfrm>
              <a:off x="7825623" y="8012853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5A8ACD0E-A638-4AE1-9F00-E51732A49F9A}"/>
                </a:ext>
              </a:extLst>
            </p:cNvPr>
            <p:cNvSpPr/>
            <p:nvPr/>
          </p:nvSpPr>
          <p:spPr>
            <a:xfrm>
              <a:off x="7143136" y="8012854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A1F2A9A8-EAE4-48FA-BDF3-B41E2DD41C77}"/>
                </a:ext>
              </a:extLst>
            </p:cNvPr>
            <p:cNvSpPr/>
            <p:nvPr/>
          </p:nvSpPr>
          <p:spPr>
            <a:xfrm>
              <a:off x="9190597" y="8012852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362660A3-0EE0-41AA-ADEA-B47D35061262}"/>
                </a:ext>
              </a:extLst>
            </p:cNvPr>
            <p:cNvSpPr/>
            <p:nvPr/>
          </p:nvSpPr>
          <p:spPr>
            <a:xfrm>
              <a:off x="8508110" y="8012853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542CE377-9AE0-4BC3-9433-3F189D6E0FD5}"/>
                </a:ext>
              </a:extLst>
            </p:cNvPr>
            <p:cNvSpPr/>
            <p:nvPr/>
          </p:nvSpPr>
          <p:spPr>
            <a:xfrm>
              <a:off x="7825623" y="8688280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06FFF8DC-1285-49BD-8E6E-0C6673D168F5}"/>
                </a:ext>
              </a:extLst>
            </p:cNvPr>
            <p:cNvSpPr/>
            <p:nvPr/>
          </p:nvSpPr>
          <p:spPr>
            <a:xfrm>
              <a:off x="7143136" y="8688281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04DC72BA-D206-482E-8BF4-8FEC5A72B19F}"/>
                </a:ext>
              </a:extLst>
            </p:cNvPr>
            <p:cNvSpPr/>
            <p:nvPr/>
          </p:nvSpPr>
          <p:spPr>
            <a:xfrm>
              <a:off x="9190597" y="868827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>
              <a:extLst>
                <a:ext uri="{FF2B5EF4-FFF2-40B4-BE49-F238E27FC236}">
                  <a16:creationId xmlns:a16="http://schemas.microsoft.com/office/drawing/2014/main" id="{CAD3F0E6-35CE-438B-8A0B-EB23BBC005F4}"/>
                </a:ext>
              </a:extLst>
            </p:cNvPr>
            <p:cNvSpPr/>
            <p:nvPr/>
          </p:nvSpPr>
          <p:spPr>
            <a:xfrm>
              <a:off x="8508110" y="8688280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21B86879-B9FF-40E6-92B0-BF917E04A1BA}"/>
                </a:ext>
              </a:extLst>
            </p:cNvPr>
            <p:cNvSpPr/>
            <p:nvPr/>
          </p:nvSpPr>
          <p:spPr>
            <a:xfrm>
              <a:off x="7825623" y="933763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FDE81F41-7723-480C-B46B-BB8D79FCD60F}"/>
                </a:ext>
              </a:extLst>
            </p:cNvPr>
            <p:cNvSpPr/>
            <p:nvPr/>
          </p:nvSpPr>
          <p:spPr>
            <a:xfrm>
              <a:off x="7143136" y="933763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6A502866-8FC0-4128-AB46-B72323E941A8}"/>
                </a:ext>
              </a:extLst>
            </p:cNvPr>
            <p:cNvSpPr/>
            <p:nvPr/>
          </p:nvSpPr>
          <p:spPr>
            <a:xfrm>
              <a:off x="9190597" y="933763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8B52B557-13C9-4592-983D-B22DD3633A38}"/>
                </a:ext>
              </a:extLst>
            </p:cNvPr>
            <p:cNvSpPr/>
            <p:nvPr/>
          </p:nvSpPr>
          <p:spPr>
            <a:xfrm>
              <a:off x="8508110" y="933763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Rectangle 5">
            <a:extLst>
              <a:ext uri="{FF2B5EF4-FFF2-40B4-BE49-F238E27FC236}">
                <a16:creationId xmlns:a16="http://schemas.microsoft.com/office/drawing/2014/main" id="{5519B6A6-427F-4C4E-AA7B-A36ED0131B95}"/>
              </a:ext>
            </a:extLst>
          </p:cNvPr>
          <p:cNvSpPr/>
          <p:nvPr/>
        </p:nvSpPr>
        <p:spPr>
          <a:xfrm>
            <a:off x="1213439" y="2230963"/>
            <a:ext cx="45720" cy="3383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Freeform: Shape 125">
            <a:extLst>
              <a:ext uri="{FF2B5EF4-FFF2-40B4-BE49-F238E27FC236}">
                <a16:creationId xmlns:a16="http://schemas.microsoft.com/office/drawing/2014/main" id="{B12CCE19-B480-4CDB-B2CE-DCC4FADC3C40}"/>
              </a:ext>
            </a:extLst>
          </p:cNvPr>
          <p:cNvSpPr/>
          <p:nvPr/>
        </p:nvSpPr>
        <p:spPr>
          <a:xfrm rot="5400000">
            <a:off x="22690524" y="12021191"/>
            <a:ext cx="1696651" cy="1696651"/>
          </a:xfrm>
          <a:custGeom>
            <a:avLst/>
            <a:gdLst>
              <a:gd name="connsiteX0" fmla="*/ 0 w 1696651"/>
              <a:gd name="connsiteY0" fmla="*/ 0 h 1696651"/>
              <a:gd name="connsiteX1" fmla="*/ 1696651 w 1696651"/>
              <a:gd name="connsiteY1" fmla="*/ 0 h 1696651"/>
              <a:gd name="connsiteX2" fmla="*/ 1696651 w 1696651"/>
              <a:gd name="connsiteY2" fmla="*/ 1696651 h 1696651"/>
              <a:gd name="connsiteX3" fmla="*/ 1695402 w 1696651"/>
              <a:gd name="connsiteY3" fmla="*/ 1696651 h 1696651"/>
              <a:gd name="connsiteX4" fmla="*/ 1687804 w 1696651"/>
              <a:gd name="connsiteY4" fmla="*/ 1546195 h 1696651"/>
              <a:gd name="connsiteX5" fmla="*/ 158356 w 1696651"/>
              <a:gd name="connsiteY5" fmla="*/ 16747 h 1696651"/>
              <a:gd name="connsiteX6" fmla="*/ 0 w 1696651"/>
              <a:gd name="connsiteY6" fmla="*/ 8750 h 1696651"/>
              <a:gd name="connsiteX7" fmla="*/ 0 w 1696651"/>
              <a:gd name="connsiteY7" fmla="*/ 0 h 1696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96651" h="1696651">
                <a:moveTo>
                  <a:pt x="0" y="0"/>
                </a:moveTo>
                <a:lnTo>
                  <a:pt x="1696651" y="0"/>
                </a:lnTo>
                <a:lnTo>
                  <a:pt x="1696651" y="1696651"/>
                </a:lnTo>
                <a:lnTo>
                  <a:pt x="1695402" y="1696651"/>
                </a:lnTo>
                <a:lnTo>
                  <a:pt x="1687804" y="1546195"/>
                </a:lnTo>
                <a:cubicBezTo>
                  <a:pt x="1605907" y="739760"/>
                  <a:pt x="964791" y="98644"/>
                  <a:pt x="158356" y="16747"/>
                </a:cubicBezTo>
                <a:lnTo>
                  <a:pt x="0" y="875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137248BD-89F4-439F-8549-413778AB7D63}"/>
              </a:ext>
            </a:extLst>
          </p:cNvPr>
          <p:cNvSpPr txBox="1"/>
          <p:nvPr/>
        </p:nvSpPr>
        <p:spPr>
          <a:xfrm rot="16200000">
            <a:off x="866826" y="1440526"/>
            <a:ext cx="784666" cy="4077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</a:rPr>
              <a:t>roger</a:t>
            </a:r>
            <a:endParaRPr sz="2000" dirty="0">
              <a:solidFill>
                <a:schemeClr val="bg1"/>
              </a:solidFill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C3A13252-02E6-4594-A5FA-F06B04D4C83C}"/>
              </a:ext>
            </a:extLst>
          </p:cNvPr>
          <p:cNvSpPr/>
          <p:nvPr/>
        </p:nvSpPr>
        <p:spPr>
          <a:xfrm>
            <a:off x="1158793" y="5808456"/>
            <a:ext cx="143620" cy="143621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BCF49679-8207-447C-A90E-731B45F34A3F}"/>
              </a:ext>
            </a:extLst>
          </p:cNvPr>
          <p:cNvGrpSpPr/>
          <p:nvPr/>
        </p:nvGrpSpPr>
        <p:grpSpPr>
          <a:xfrm>
            <a:off x="15547258" y="2758567"/>
            <a:ext cx="1496592" cy="256186"/>
            <a:chOff x="4184074" y="741342"/>
            <a:chExt cx="1496592" cy="256186"/>
          </a:xfrm>
          <a:solidFill>
            <a:srgbClr val="FF0000"/>
          </a:solidFill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4EA5B192-E3D1-44DD-986C-9777822C3744}"/>
                </a:ext>
              </a:extLst>
            </p:cNvPr>
            <p:cNvSpPr/>
            <p:nvPr/>
          </p:nvSpPr>
          <p:spPr>
            <a:xfrm>
              <a:off x="4184074" y="748146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401592BF-1B14-4AD1-8D96-29DF180D07BA}"/>
                </a:ext>
              </a:extLst>
            </p:cNvPr>
            <p:cNvSpPr/>
            <p:nvPr/>
          </p:nvSpPr>
          <p:spPr>
            <a:xfrm>
              <a:off x="4600851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58AA1B0C-863F-4112-9A54-5C17B1767897}"/>
                </a:ext>
              </a:extLst>
            </p:cNvPr>
            <p:cNvSpPr/>
            <p:nvPr/>
          </p:nvSpPr>
          <p:spPr>
            <a:xfrm>
              <a:off x="5017628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2A2F2B78-7C33-4A01-9445-0C8A2B89F87E}"/>
                </a:ext>
              </a:extLst>
            </p:cNvPr>
            <p:cNvSpPr/>
            <p:nvPr/>
          </p:nvSpPr>
          <p:spPr>
            <a:xfrm>
              <a:off x="5431284" y="741342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0" name="Title 7">
            <a:extLst>
              <a:ext uri="{FF2B5EF4-FFF2-40B4-BE49-F238E27FC236}">
                <a16:creationId xmlns:a16="http://schemas.microsoft.com/office/drawing/2014/main" id="{14E21A7C-222B-4CF8-A18B-D1C437AB6EA1}"/>
              </a:ext>
            </a:extLst>
          </p:cNvPr>
          <p:cNvSpPr txBox="1"/>
          <p:nvPr/>
        </p:nvSpPr>
        <p:spPr>
          <a:xfrm>
            <a:off x="20684500" y="910657"/>
            <a:ext cx="2518620" cy="18479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16000" dirty="0">
                <a:ln w="38100">
                  <a:noFill/>
                </a:ln>
                <a:solidFill>
                  <a:srgbClr val="FEBFA6"/>
                </a:solidFill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01</a:t>
            </a:r>
            <a:endParaRPr sz="16000" dirty="0">
              <a:ln w="38100">
                <a:noFill/>
              </a:ln>
              <a:solidFill>
                <a:srgbClr val="FEBFA6"/>
              </a:solidFill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389155-21B5-48BF-96F7-2DA7E79C065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3122794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: Single Corner Rounded 56">
            <a:extLst>
              <a:ext uri="{FF2B5EF4-FFF2-40B4-BE49-F238E27FC236}">
                <a16:creationId xmlns:a16="http://schemas.microsoft.com/office/drawing/2014/main" id="{5FF7DE28-9396-48D3-A9CB-0FE4A91CC264}"/>
              </a:ext>
            </a:extLst>
          </p:cNvPr>
          <p:cNvSpPr/>
          <p:nvPr/>
        </p:nvSpPr>
        <p:spPr>
          <a:xfrm rot="10800000">
            <a:off x="17711852" y="-6138"/>
            <a:ext cx="6675319" cy="12149274"/>
          </a:xfrm>
          <a:prstGeom prst="round1Rect">
            <a:avLst>
              <a:gd name="adj" fmla="val 19199"/>
            </a:avLst>
          </a:prstGeom>
          <a:solidFill>
            <a:srgbClr val="F513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D95CF891-2625-46C9-8F5C-5202F343F4D1}"/>
              </a:ext>
            </a:extLst>
          </p:cNvPr>
          <p:cNvSpPr txBox="1"/>
          <p:nvPr/>
        </p:nvSpPr>
        <p:spPr>
          <a:xfrm>
            <a:off x="3269512" y="9691995"/>
            <a:ext cx="4540915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48" name="Freeform 1">
            <a:extLst>
              <a:ext uri="{FF2B5EF4-FFF2-40B4-BE49-F238E27FC236}">
                <a16:creationId xmlns:a16="http://schemas.microsoft.com/office/drawing/2014/main" id="{D23CD08F-2982-4AEF-915C-F08CAB5724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78391" y="9534287"/>
            <a:ext cx="893086" cy="806594"/>
          </a:xfrm>
          <a:custGeom>
            <a:avLst/>
            <a:gdLst>
              <a:gd name="T0" fmla="*/ 978 w 1956"/>
              <a:gd name="T1" fmla="*/ 0 h 1768"/>
              <a:gd name="T2" fmla="*/ 536 w 1956"/>
              <a:gd name="T3" fmla="*/ 442 h 1768"/>
              <a:gd name="T4" fmla="*/ 587 w 1956"/>
              <a:gd name="T5" fmla="*/ 647 h 1768"/>
              <a:gd name="T6" fmla="*/ 94 w 1956"/>
              <a:gd name="T7" fmla="*/ 589 h 1768"/>
              <a:gd name="T8" fmla="*/ 0 w 1956"/>
              <a:gd name="T9" fmla="*/ 589 h 1768"/>
              <a:gd name="T10" fmla="*/ 258 w 1956"/>
              <a:gd name="T11" fmla="*/ 1619 h 1768"/>
              <a:gd name="T12" fmla="*/ 315 w 1956"/>
              <a:gd name="T13" fmla="*/ 1619 h 1768"/>
              <a:gd name="T14" fmla="*/ 810 w 1956"/>
              <a:gd name="T15" fmla="*/ 1688 h 1768"/>
              <a:gd name="T16" fmla="*/ 900 w 1956"/>
              <a:gd name="T17" fmla="*/ 1732 h 1768"/>
              <a:gd name="T18" fmla="*/ 918 w 1956"/>
              <a:gd name="T19" fmla="*/ 1744 h 1768"/>
              <a:gd name="T20" fmla="*/ 939 w 1956"/>
              <a:gd name="T21" fmla="*/ 1767 h 1768"/>
              <a:gd name="T22" fmla="*/ 1016 w 1956"/>
              <a:gd name="T23" fmla="*/ 1767 h 1768"/>
              <a:gd name="T24" fmla="*/ 1037 w 1956"/>
              <a:gd name="T25" fmla="*/ 1744 h 1768"/>
              <a:gd name="T26" fmla="*/ 1055 w 1956"/>
              <a:gd name="T27" fmla="*/ 1732 h 1768"/>
              <a:gd name="T28" fmla="*/ 1145 w 1956"/>
              <a:gd name="T29" fmla="*/ 1688 h 1768"/>
              <a:gd name="T30" fmla="*/ 1640 w 1956"/>
              <a:gd name="T31" fmla="*/ 1619 h 1768"/>
              <a:gd name="T32" fmla="*/ 1697 w 1956"/>
              <a:gd name="T33" fmla="*/ 1619 h 1768"/>
              <a:gd name="T34" fmla="*/ 1955 w 1956"/>
              <a:gd name="T35" fmla="*/ 589 h 1768"/>
              <a:gd name="T36" fmla="*/ 1861 w 1956"/>
              <a:gd name="T37" fmla="*/ 589 h 1768"/>
              <a:gd name="T38" fmla="*/ 1370 w 1956"/>
              <a:gd name="T39" fmla="*/ 645 h 1768"/>
              <a:gd name="T40" fmla="*/ 1419 w 1956"/>
              <a:gd name="T41" fmla="*/ 442 h 1768"/>
              <a:gd name="T42" fmla="*/ 978 w 1956"/>
              <a:gd name="T43" fmla="*/ 0 h 1768"/>
              <a:gd name="T44" fmla="*/ 978 w 1956"/>
              <a:gd name="T45" fmla="*/ 148 h 1768"/>
              <a:gd name="T46" fmla="*/ 1272 w 1956"/>
              <a:gd name="T47" fmla="*/ 442 h 1768"/>
              <a:gd name="T48" fmla="*/ 978 w 1956"/>
              <a:gd name="T49" fmla="*/ 737 h 1768"/>
              <a:gd name="T50" fmla="*/ 683 w 1956"/>
              <a:gd name="T51" fmla="*/ 442 h 1768"/>
              <a:gd name="T52" fmla="*/ 978 w 1956"/>
              <a:gd name="T53" fmla="*/ 148 h 1768"/>
              <a:gd name="T54" fmla="*/ 191 w 1956"/>
              <a:gd name="T55" fmla="*/ 746 h 1768"/>
              <a:gd name="T56" fmla="*/ 729 w 1956"/>
              <a:gd name="T57" fmla="*/ 843 h 1768"/>
              <a:gd name="T58" fmla="*/ 904 w 1956"/>
              <a:gd name="T59" fmla="*/ 924 h 1768"/>
              <a:gd name="T60" fmla="*/ 904 w 1956"/>
              <a:gd name="T61" fmla="*/ 1569 h 1768"/>
              <a:gd name="T62" fmla="*/ 863 w 1956"/>
              <a:gd name="T63" fmla="*/ 1550 h 1768"/>
              <a:gd name="T64" fmla="*/ 373 w 1956"/>
              <a:gd name="T65" fmla="*/ 1477 h 1768"/>
              <a:gd name="T66" fmla="*/ 191 w 1956"/>
              <a:gd name="T67" fmla="*/ 746 h 1768"/>
              <a:gd name="T68" fmla="*/ 1764 w 1956"/>
              <a:gd name="T69" fmla="*/ 746 h 1768"/>
              <a:gd name="T70" fmla="*/ 1582 w 1956"/>
              <a:gd name="T71" fmla="*/ 1477 h 1768"/>
              <a:gd name="T72" fmla="*/ 1092 w 1956"/>
              <a:gd name="T73" fmla="*/ 1550 h 1768"/>
              <a:gd name="T74" fmla="*/ 1051 w 1956"/>
              <a:gd name="T75" fmla="*/ 1569 h 1768"/>
              <a:gd name="T76" fmla="*/ 1051 w 1956"/>
              <a:gd name="T77" fmla="*/ 924 h 1768"/>
              <a:gd name="T78" fmla="*/ 1223 w 1956"/>
              <a:gd name="T79" fmla="*/ 843 h 1768"/>
              <a:gd name="T80" fmla="*/ 1764 w 1956"/>
              <a:gd name="T81" fmla="*/ 746 h 1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956" h="1768">
                <a:moveTo>
                  <a:pt x="978" y="0"/>
                </a:moveTo>
                <a:cubicBezTo>
                  <a:pt x="735" y="0"/>
                  <a:pt x="536" y="199"/>
                  <a:pt x="536" y="442"/>
                </a:cubicBezTo>
                <a:cubicBezTo>
                  <a:pt x="536" y="516"/>
                  <a:pt x="554" y="585"/>
                  <a:pt x="587" y="647"/>
                </a:cubicBezTo>
                <a:cubicBezTo>
                  <a:pt x="452" y="614"/>
                  <a:pt x="289" y="589"/>
                  <a:pt x="94" y="589"/>
                </a:cubicBezTo>
                <a:lnTo>
                  <a:pt x="0" y="589"/>
                </a:lnTo>
                <a:lnTo>
                  <a:pt x="258" y="1619"/>
                </a:lnTo>
                <a:lnTo>
                  <a:pt x="315" y="1619"/>
                </a:lnTo>
                <a:cubicBezTo>
                  <a:pt x="566" y="1619"/>
                  <a:pt x="720" y="1655"/>
                  <a:pt x="810" y="1688"/>
                </a:cubicBezTo>
                <a:cubicBezTo>
                  <a:pt x="855" y="1705"/>
                  <a:pt x="883" y="1721"/>
                  <a:pt x="900" y="1732"/>
                </a:cubicBezTo>
                <a:cubicBezTo>
                  <a:pt x="916" y="1743"/>
                  <a:pt x="918" y="1744"/>
                  <a:pt x="918" y="1744"/>
                </a:cubicBezTo>
                <a:lnTo>
                  <a:pt x="939" y="1767"/>
                </a:lnTo>
                <a:lnTo>
                  <a:pt x="1016" y="1767"/>
                </a:lnTo>
                <a:lnTo>
                  <a:pt x="1037" y="1744"/>
                </a:lnTo>
                <a:cubicBezTo>
                  <a:pt x="1037" y="1744"/>
                  <a:pt x="1039" y="1743"/>
                  <a:pt x="1055" y="1732"/>
                </a:cubicBezTo>
                <a:cubicBezTo>
                  <a:pt x="1072" y="1721"/>
                  <a:pt x="1100" y="1705"/>
                  <a:pt x="1145" y="1688"/>
                </a:cubicBezTo>
                <a:cubicBezTo>
                  <a:pt x="1235" y="1655"/>
                  <a:pt x="1389" y="1619"/>
                  <a:pt x="1640" y="1619"/>
                </a:cubicBezTo>
                <a:lnTo>
                  <a:pt x="1697" y="1619"/>
                </a:lnTo>
                <a:lnTo>
                  <a:pt x="1955" y="589"/>
                </a:lnTo>
                <a:lnTo>
                  <a:pt x="1861" y="589"/>
                </a:lnTo>
                <a:cubicBezTo>
                  <a:pt x="1667" y="589"/>
                  <a:pt x="1504" y="613"/>
                  <a:pt x="1370" y="645"/>
                </a:cubicBezTo>
                <a:cubicBezTo>
                  <a:pt x="1402" y="584"/>
                  <a:pt x="1419" y="515"/>
                  <a:pt x="1419" y="442"/>
                </a:cubicBezTo>
                <a:cubicBezTo>
                  <a:pt x="1419" y="199"/>
                  <a:pt x="1220" y="0"/>
                  <a:pt x="978" y="0"/>
                </a:cubicBezTo>
                <a:close/>
                <a:moveTo>
                  <a:pt x="978" y="148"/>
                </a:moveTo>
                <a:cubicBezTo>
                  <a:pt x="1141" y="148"/>
                  <a:pt x="1272" y="278"/>
                  <a:pt x="1272" y="442"/>
                </a:cubicBezTo>
                <a:cubicBezTo>
                  <a:pt x="1272" y="605"/>
                  <a:pt x="1141" y="737"/>
                  <a:pt x="978" y="737"/>
                </a:cubicBezTo>
                <a:cubicBezTo>
                  <a:pt x="814" y="737"/>
                  <a:pt x="683" y="605"/>
                  <a:pt x="683" y="442"/>
                </a:cubicBezTo>
                <a:cubicBezTo>
                  <a:pt x="683" y="278"/>
                  <a:pt x="814" y="148"/>
                  <a:pt x="978" y="148"/>
                </a:cubicBezTo>
                <a:close/>
                <a:moveTo>
                  <a:pt x="191" y="746"/>
                </a:moveTo>
                <a:cubicBezTo>
                  <a:pt x="420" y="757"/>
                  <a:pt x="607" y="797"/>
                  <a:pt x="729" y="843"/>
                </a:cubicBezTo>
                <a:cubicBezTo>
                  <a:pt x="828" y="879"/>
                  <a:pt x="877" y="907"/>
                  <a:pt x="904" y="924"/>
                </a:cubicBezTo>
                <a:lnTo>
                  <a:pt x="904" y="1569"/>
                </a:lnTo>
                <a:cubicBezTo>
                  <a:pt x="891" y="1563"/>
                  <a:pt x="879" y="1556"/>
                  <a:pt x="863" y="1550"/>
                </a:cubicBezTo>
                <a:cubicBezTo>
                  <a:pt x="763" y="1514"/>
                  <a:pt x="600" y="1482"/>
                  <a:pt x="373" y="1477"/>
                </a:cubicBezTo>
                <a:lnTo>
                  <a:pt x="191" y="746"/>
                </a:lnTo>
                <a:close/>
                <a:moveTo>
                  <a:pt x="1764" y="746"/>
                </a:moveTo>
                <a:lnTo>
                  <a:pt x="1582" y="1477"/>
                </a:lnTo>
                <a:cubicBezTo>
                  <a:pt x="1355" y="1482"/>
                  <a:pt x="1192" y="1514"/>
                  <a:pt x="1092" y="1550"/>
                </a:cubicBezTo>
                <a:cubicBezTo>
                  <a:pt x="1076" y="1556"/>
                  <a:pt x="1064" y="1563"/>
                  <a:pt x="1051" y="1569"/>
                </a:cubicBezTo>
                <a:lnTo>
                  <a:pt x="1051" y="924"/>
                </a:lnTo>
                <a:cubicBezTo>
                  <a:pt x="1078" y="907"/>
                  <a:pt x="1127" y="879"/>
                  <a:pt x="1223" y="843"/>
                </a:cubicBezTo>
                <a:cubicBezTo>
                  <a:pt x="1345" y="797"/>
                  <a:pt x="1532" y="757"/>
                  <a:pt x="1764" y="746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49" name="Freeform 3">
            <a:extLst>
              <a:ext uri="{FF2B5EF4-FFF2-40B4-BE49-F238E27FC236}">
                <a16:creationId xmlns:a16="http://schemas.microsoft.com/office/drawing/2014/main" id="{7CA789AF-1386-422C-8C7E-44CC963471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9924" y="9557056"/>
            <a:ext cx="886755" cy="884885"/>
          </a:xfrm>
          <a:custGeom>
            <a:avLst/>
            <a:gdLst>
              <a:gd name="T0" fmla="*/ 1227 w 2089"/>
              <a:gd name="T1" fmla="*/ 51 h 2086"/>
              <a:gd name="T2" fmla="*/ 765 w 2089"/>
              <a:gd name="T3" fmla="*/ 514 h 2086"/>
              <a:gd name="T4" fmla="*/ 524 w 2089"/>
              <a:gd name="T5" fmla="*/ 757 h 2086"/>
              <a:gd name="T6" fmla="*/ 515 w 2089"/>
              <a:gd name="T7" fmla="*/ 850 h 2086"/>
              <a:gd name="T8" fmla="*/ 634 w 2089"/>
              <a:gd name="T9" fmla="*/ 1099 h 2086"/>
              <a:gd name="T10" fmla="*/ 416 w 2089"/>
              <a:gd name="T11" fmla="*/ 1302 h 2086"/>
              <a:gd name="T12" fmla="*/ 114 w 2089"/>
              <a:gd name="T13" fmla="*/ 1971 h 2086"/>
              <a:gd name="T14" fmla="*/ 531 w 2089"/>
              <a:gd name="T15" fmla="*/ 1971 h 2086"/>
              <a:gd name="T16" fmla="*/ 966 w 2089"/>
              <a:gd name="T17" fmla="*/ 1449 h 2086"/>
              <a:gd name="T18" fmla="*/ 1096 w 2089"/>
              <a:gd name="T19" fmla="*/ 1486 h 2086"/>
              <a:gd name="T20" fmla="*/ 1287 w 2089"/>
              <a:gd name="T21" fmla="*/ 1608 h 2086"/>
              <a:gd name="T22" fmla="*/ 1501 w 2089"/>
              <a:gd name="T23" fmla="*/ 1396 h 2086"/>
              <a:gd name="T24" fmla="*/ 1625 w 2089"/>
              <a:gd name="T25" fmla="*/ 1270 h 2086"/>
              <a:gd name="T26" fmla="*/ 2088 w 2089"/>
              <a:gd name="T27" fmla="*/ 808 h 2086"/>
              <a:gd name="T28" fmla="*/ 1333 w 2089"/>
              <a:gd name="T29" fmla="*/ 51 h 2086"/>
              <a:gd name="T30" fmla="*/ 1377 w 2089"/>
              <a:gd name="T31" fmla="*/ 385 h 2086"/>
              <a:gd name="T32" fmla="*/ 1367 w 2089"/>
              <a:gd name="T33" fmla="*/ 649 h 2086"/>
              <a:gd name="T34" fmla="*/ 1662 w 2089"/>
              <a:gd name="T35" fmla="*/ 783 h 2086"/>
              <a:gd name="T36" fmla="*/ 1653 w 2089"/>
              <a:gd name="T37" fmla="*/ 1033 h 2086"/>
              <a:gd name="T38" fmla="*/ 924 w 2089"/>
              <a:gd name="T39" fmla="*/ 566 h 2086"/>
              <a:gd name="T40" fmla="*/ 1030 w 2089"/>
              <a:gd name="T41" fmla="*/ 470 h 2086"/>
              <a:gd name="T42" fmla="*/ 1377 w 2089"/>
              <a:gd name="T43" fmla="*/ 385 h 2086"/>
              <a:gd name="T44" fmla="*/ 1416 w 2089"/>
              <a:gd name="T45" fmla="*/ 1270 h 2086"/>
              <a:gd name="T46" fmla="*/ 1268 w 2089"/>
              <a:gd name="T47" fmla="*/ 1419 h 2086"/>
              <a:gd name="T48" fmla="*/ 1021 w 2089"/>
              <a:gd name="T49" fmla="*/ 1304 h 2086"/>
              <a:gd name="T50" fmla="*/ 858 w 2089"/>
              <a:gd name="T51" fmla="*/ 1348 h 2086"/>
              <a:gd name="T52" fmla="*/ 671 w 2089"/>
              <a:gd name="T53" fmla="*/ 1580 h 2086"/>
              <a:gd name="T54" fmla="*/ 220 w 2089"/>
              <a:gd name="T55" fmla="*/ 1868 h 2086"/>
              <a:gd name="T56" fmla="*/ 508 w 2089"/>
              <a:gd name="T57" fmla="*/ 1417 h 2086"/>
              <a:gd name="T58" fmla="*/ 740 w 2089"/>
              <a:gd name="T59" fmla="*/ 1231 h 2086"/>
              <a:gd name="T60" fmla="*/ 779 w 2089"/>
              <a:gd name="T61" fmla="*/ 1072 h 2086"/>
              <a:gd name="T62" fmla="*/ 667 w 2089"/>
              <a:gd name="T63" fmla="*/ 822 h 2086"/>
              <a:gd name="T64" fmla="*/ 818 w 2089"/>
              <a:gd name="T65" fmla="*/ 672 h 2086"/>
              <a:gd name="T66" fmla="*/ 262 w 2089"/>
              <a:gd name="T67" fmla="*/ 1746 h 2086"/>
              <a:gd name="T68" fmla="*/ 423 w 2089"/>
              <a:gd name="T69" fmla="*/ 1746 h 20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089" h="2086">
                <a:moveTo>
                  <a:pt x="1280" y="0"/>
                </a:moveTo>
                <a:lnTo>
                  <a:pt x="1227" y="51"/>
                </a:lnTo>
                <a:lnTo>
                  <a:pt x="818" y="463"/>
                </a:lnTo>
                <a:lnTo>
                  <a:pt x="765" y="514"/>
                </a:lnTo>
                <a:lnTo>
                  <a:pt x="692" y="587"/>
                </a:lnTo>
                <a:lnTo>
                  <a:pt x="524" y="757"/>
                </a:lnTo>
                <a:lnTo>
                  <a:pt x="482" y="799"/>
                </a:lnTo>
                <a:lnTo>
                  <a:pt x="515" y="850"/>
                </a:lnTo>
                <a:cubicBezTo>
                  <a:pt x="515" y="850"/>
                  <a:pt x="560" y="919"/>
                  <a:pt x="595" y="994"/>
                </a:cubicBezTo>
                <a:cubicBezTo>
                  <a:pt x="613" y="1031"/>
                  <a:pt x="629" y="1072"/>
                  <a:pt x="634" y="1099"/>
                </a:cubicBezTo>
                <a:cubicBezTo>
                  <a:pt x="637" y="1113"/>
                  <a:pt x="637" y="1121"/>
                  <a:pt x="637" y="1125"/>
                </a:cubicBezTo>
                <a:cubicBezTo>
                  <a:pt x="629" y="1131"/>
                  <a:pt x="532" y="1208"/>
                  <a:pt x="416" y="1302"/>
                </a:cubicBezTo>
                <a:cubicBezTo>
                  <a:pt x="295" y="1400"/>
                  <a:pt x="167" y="1503"/>
                  <a:pt x="114" y="1555"/>
                </a:cubicBezTo>
                <a:cubicBezTo>
                  <a:pt x="0" y="1669"/>
                  <a:pt x="0" y="1857"/>
                  <a:pt x="114" y="1971"/>
                </a:cubicBezTo>
                <a:cubicBezTo>
                  <a:pt x="228" y="2085"/>
                  <a:pt x="414" y="2085"/>
                  <a:pt x="528" y="1971"/>
                </a:cubicBezTo>
                <a:lnTo>
                  <a:pt x="531" y="1971"/>
                </a:lnTo>
                <a:cubicBezTo>
                  <a:pt x="583" y="1919"/>
                  <a:pt x="689" y="1793"/>
                  <a:pt x="786" y="1672"/>
                </a:cubicBezTo>
                <a:cubicBezTo>
                  <a:pt x="881" y="1555"/>
                  <a:pt x="961" y="1455"/>
                  <a:pt x="966" y="1449"/>
                </a:cubicBezTo>
                <a:cubicBezTo>
                  <a:pt x="965" y="1449"/>
                  <a:pt x="969" y="1445"/>
                  <a:pt x="996" y="1449"/>
                </a:cubicBezTo>
                <a:cubicBezTo>
                  <a:pt x="1022" y="1454"/>
                  <a:pt x="1060" y="1468"/>
                  <a:pt x="1096" y="1486"/>
                </a:cubicBezTo>
                <a:cubicBezTo>
                  <a:pt x="1169" y="1522"/>
                  <a:pt x="1236" y="1571"/>
                  <a:pt x="1236" y="1571"/>
                </a:cubicBezTo>
                <a:lnTo>
                  <a:pt x="1287" y="1608"/>
                </a:lnTo>
                <a:lnTo>
                  <a:pt x="1331" y="1564"/>
                </a:lnTo>
                <a:lnTo>
                  <a:pt x="1501" y="1396"/>
                </a:lnTo>
                <a:lnTo>
                  <a:pt x="1574" y="1323"/>
                </a:lnTo>
                <a:lnTo>
                  <a:pt x="1625" y="1270"/>
                </a:lnTo>
                <a:lnTo>
                  <a:pt x="2037" y="861"/>
                </a:lnTo>
                <a:lnTo>
                  <a:pt x="2088" y="808"/>
                </a:lnTo>
                <a:lnTo>
                  <a:pt x="2037" y="755"/>
                </a:lnTo>
                <a:lnTo>
                  <a:pt x="1333" y="51"/>
                </a:lnTo>
                <a:lnTo>
                  <a:pt x="1280" y="0"/>
                </a:lnTo>
                <a:close/>
                <a:moveTo>
                  <a:pt x="1377" y="385"/>
                </a:moveTo>
                <a:cubicBezTo>
                  <a:pt x="1391" y="386"/>
                  <a:pt x="1402" y="391"/>
                  <a:pt x="1411" y="401"/>
                </a:cubicBezTo>
                <a:cubicBezTo>
                  <a:pt x="1449" y="439"/>
                  <a:pt x="1394" y="586"/>
                  <a:pt x="1367" y="649"/>
                </a:cubicBezTo>
                <a:cubicBezTo>
                  <a:pt x="1341" y="713"/>
                  <a:pt x="1349" y="762"/>
                  <a:pt x="1383" y="797"/>
                </a:cubicBezTo>
                <a:cubicBezTo>
                  <a:pt x="1442" y="856"/>
                  <a:pt x="1596" y="717"/>
                  <a:pt x="1662" y="783"/>
                </a:cubicBezTo>
                <a:cubicBezTo>
                  <a:pt x="1727" y="849"/>
                  <a:pt x="1608" y="989"/>
                  <a:pt x="1650" y="1030"/>
                </a:cubicBezTo>
                <a:cubicBezTo>
                  <a:pt x="1651" y="1031"/>
                  <a:pt x="1652" y="1032"/>
                  <a:pt x="1653" y="1033"/>
                </a:cubicBezTo>
                <a:lnTo>
                  <a:pt x="1522" y="1164"/>
                </a:lnTo>
                <a:lnTo>
                  <a:pt x="924" y="566"/>
                </a:lnTo>
                <a:lnTo>
                  <a:pt x="1025" y="465"/>
                </a:lnTo>
                <a:cubicBezTo>
                  <a:pt x="1027" y="467"/>
                  <a:pt x="1028" y="468"/>
                  <a:pt x="1030" y="470"/>
                </a:cubicBezTo>
                <a:cubicBezTo>
                  <a:pt x="1079" y="520"/>
                  <a:pt x="1182" y="472"/>
                  <a:pt x="1225" y="445"/>
                </a:cubicBezTo>
                <a:cubicBezTo>
                  <a:pt x="1275" y="412"/>
                  <a:pt x="1335" y="381"/>
                  <a:pt x="1377" y="385"/>
                </a:cubicBezTo>
                <a:close/>
                <a:moveTo>
                  <a:pt x="818" y="672"/>
                </a:moveTo>
                <a:lnTo>
                  <a:pt x="1416" y="1270"/>
                </a:lnTo>
                <a:lnTo>
                  <a:pt x="1395" y="1290"/>
                </a:lnTo>
                <a:lnTo>
                  <a:pt x="1268" y="1419"/>
                </a:lnTo>
                <a:cubicBezTo>
                  <a:pt x="1240" y="1400"/>
                  <a:pt x="1220" y="1384"/>
                  <a:pt x="1163" y="1355"/>
                </a:cubicBezTo>
                <a:cubicBezTo>
                  <a:pt x="1119" y="1333"/>
                  <a:pt x="1071" y="1313"/>
                  <a:pt x="1021" y="1304"/>
                </a:cubicBezTo>
                <a:cubicBezTo>
                  <a:pt x="970" y="1296"/>
                  <a:pt x="906" y="1298"/>
                  <a:pt x="860" y="1343"/>
                </a:cubicBezTo>
                <a:lnTo>
                  <a:pt x="858" y="1348"/>
                </a:lnTo>
                <a:lnTo>
                  <a:pt x="855" y="1350"/>
                </a:lnTo>
                <a:cubicBezTo>
                  <a:pt x="855" y="1350"/>
                  <a:pt x="768" y="1460"/>
                  <a:pt x="671" y="1580"/>
                </a:cubicBezTo>
                <a:cubicBezTo>
                  <a:pt x="574" y="1700"/>
                  <a:pt x="461" y="1834"/>
                  <a:pt x="427" y="1868"/>
                </a:cubicBezTo>
                <a:cubicBezTo>
                  <a:pt x="369" y="1926"/>
                  <a:pt x="278" y="1926"/>
                  <a:pt x="220" y="1868"/>
                </a:cubicBezTo>
                <a:cubicBezTo>
                  <a:pt x="162" y="1810"/>
                  <a:pt x="162" y="1719"/>
                  <a:pt x="220" y="1661"/>
                </a:cubicBezTo>
                <a:cubicBezTo>
                  <a:pt x="254" y="1627"/>
                  <a:pt x="388" y="1514"/>
                  <a:pt x="508" y="1417"/>
                </a:cubicBezTo>
                <a:cubicBezTo>
                  <a:pt x="628" y="1320"/>
                  <a:pt x="738" y="1233"/>
                  <a:pt x="738" y="1233"/>
                </a:cubicBezTo>
                <a:lnTo>
                  <a:pt x="740" y="1231"/>
                </a:lnTo>
                <a:lnTo>
                  <a:pt x="745" y="1228"/>
                </a:lnTo>
                <a:cubicBezTo>
                  <a:pt x="791" y="1182"/>
                  <a:pt x="788" y="1121"/>
                  <a:pt x="779" y="1072"/>
                </a:cubicBezTo>
                <a:cubicBezTo>
                  <a:pt x="770" y="1024"/>
                  <a:pt x="749" y="977"/>
                  <a:pt x="729" y="932"/>
                </a:cubicBezTo>
                <a:cubicBezTo>
                  <a:pt x="701" y="873"/>
                  <a:pt x="684" y="851"/>
                  <a:pt x="667" y="822"/>
                </a:cubicBezTo>
                <a:lnTo>
                  <a:pt x="798" y="693"/>
                </a:lnTo>
                <a:lnTo>
                  <a:pt x="818" y="672"/>
                </a:lnTo>
                <a:close/>
                <a:moveTo>
                  <a:pt x="342" y="1665"/>
                </a:moveTo>
                <a:cubicBezTo>
                  <a:pt x="297" y="1665"/>
                  <a:pt x="262" y="1701"/>
                  <a:pt x="262" y="1746"/>
                </a:cubicBezTo>
                <a:cubicBezTo>
                  <a:pt x="262" y="1791"/>
                  <a:pt x="297" y="1826"/>
                  <a:pt x="342" y="1826"/>
                </a:cubicBezTo>
                <a:cubicBezTo>
                  <a:pt x="387" y="1826"/>
                  <a:pt x="423" y="1791"/>
                  <a:pt x="423" y="1746"/>
                </a:cubicBezTo>
                <a:cubicBezTo>
                  <a:pt x="423" y="1701"/>
                  <a:pt x="387" y="1665"/>
                  <a:pt x="342" y="1665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50" name="TextBox 5">
            <a:extLst>
              <a:ext uri="{FF2B5EF4-FFF2-40B4-BE49-F238E27FC236}">
                <a16:creationId xmlns:a16="http://schemas.microsoft.com/office/drawing/2014/main" id="{01D143DA-DAFA-43C0-9E12-44066B0994BD}"/>
              </a:ext>
            </a:extLst>
          </p:cNvPr>
          <p:cNvSpPr txBox="1"/>
          <p:nvPr/>
        </p:nvSpPr>
        <p:spPr>
          <a:xfrm>
            <a:off x="3269512" y="10528002"/>
            <a:ext cx="5337323" cy="1615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 err="1">
                <a:solidFill>
                  <a:schemeClr val="tx1"/>
                </a:solidFill>
              </a:rPr>
              <a:t>Lorem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ipsum</a:t>
            </a:r>
            <a:r>
              <a:rPr sz="2300" dirty="0">
                <a:solidFill>
                  <a:schemeClr val="tx1"/>
                </a:solidFill>
              </a:rPr>
              <a:t> dolor sit </a:t>
            </a:r>
            <a:r>
              <a:rPr sz="2300" dirty="0" err="1">
                <a:solidFill>
                  <a:schemeClr val="tx1"/>
                </a:solidFill>
              </a:rPr>
              <a:t>amet</a:t>
            </a:r>
            <a:r>
              <a:rPr sz="2300" dirty="0">
                <a:solidFill>
                  <a:schemeClr val="tx1"/>
                </a:solidFill>
              </a:rPr>
              <a:t>, </a:t>
            </a:r>
            <a:r>
              <a:rPr sz="2300" dirty="0" err="1">
                <a:solidFill>
                  <a:schemeClr val="tx1"/>
                </a:solidFill>
              </a:rPr>
              <a:t>consectetur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adipiscing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elit</a:t>
            </a:r>
            <a:r>
              <a:rPr sz="2300" dirty="0">
                <a:solidFill>
                  <a:schemeClr val="tx1"/>
                </a:solidFill>
              </a:rPr>
              <a:t>, </a:t>
            </a:r>
            <a:r>
              <a:rPr sz="2300" dirty="0" err="1">
                <a:solidFill>
                  <a:schemeClr val="tx1"/>
                </a:solidFill>
              </a:rPr>
              <a:t>sed</a:t>
            </a:r>
            <a:r>
              <a:rPr sz="2300" dirty="0">
                <a:solidFill>
                  <a:schemeClr val="tx1"/>
                </a:solidFill>
              </a:rPr>
              <a:t> do </a:t>
            </a:r>
            <a:r>
              <a:rPr sz="2300" dirty="0" err="1">
                <a:solidFill>
                  <a:schemeClr val="tx1"/>
                </a:solidFill>
              </a:rPr>
              <a:t>eiusmod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tempor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incididunt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ut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labore</a:t>
            </a:r>
            <a:r>
              <a:rPr sz="23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B07A39A8-09B9-4F10-AF7E-6A07BA71E002}"/>
              </a:ext>
            </a:extLst>
          </p:cNvPr>
          <p:cNvSpPr txBox="1"/>
          <p:nvPr/>
        </p:nvSpPr>
        <p:spPr>
          <a:xfrm>
            <a:off x="11123733" y="9691995"/>
            <a:ext cx="4540915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52" name="TextBox 5">
            <a:extLst>
              <a:ext uri="{FF2B5EF4-FFF2-40B4-BE49-F238E27FC236}">
                <a16:creationId xmlns:a16="http://schemas.microsoft.com/office/drawing/2014/main" id="{93A1CD37-26CE-4F99-98EF-05AA8CEF38DF}"/>
              </a:ext>
            </a:extLst>
          </p:cNvPr>
          <p:cNvSpPr txBox="1"/>
          <p:nvPr/>
        </p:nvSpPr>
        <p:spPr>
          <a:xfrm>
            <a:off x="11123733" y="10528002"/>
            <a:ext cx="5337323" cy="1615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 err="1">
                <a:solidFill>
                  <a:schemeClr val="tx1"/>
                </a:solidFill>
              </a:rPr>
              <a:t>Lorem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ipsum</a:t>
            </a:r>
            <a:r>
              <a:rPr sz="2300" dirty="0">
                <a:solidFill>
                  <a:schemeClr val="tx1"/>
                </a:solidFill>
              </a:rPr>
              <a:t> dolor sit </a:t>
            </a:r>
            <a:r>
              <a:rPr sz="2300" dirty="0" err="1">
                <a:solidFill>
                  <a:schemeClr val="tx1"/>
                </a:solidFill>
              </a:rPr>
              <a:t>amet</a:t>
            </a:r>
            <a:r>
              <a:rPr sz="2300" dirty="0">
                <a:solidFill>
                  <a:schemeClr val="tx1"/>
                </a:solidFill>
              </a:rPr>
              <a:t>, </a:t>
            </a:r>
            <a:r>
              <a:rPr sz="2300" dirty="0" err="1">
                <a:solidFill>
                  <a:schemeClr val="tx1"/>
                </a:solidFill>
              </a:rPr>
              <a:t>consectetur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adipiscing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elit</a:t>
            </a:r>
            <a:r>
              <a:rPr sz="2300" dirty="0">
                <a:solidFill>
                  <a:schemeClr val="tx1"/>
                </a:solidFill>
              </a:rPr>
              <a:t>, </a:t>
            </a:r>
            <a:r>
              <a:rPr sz="2300" dirty="0" err="1">
                <a:solidFill>
                  <a:schemeClr val="tx1"/>
                </a:solidFill>
              </a:rPr>
              <a:t>sed</a:t>
            </a:r>
            <a:r>
              <a:rPr sz="2300" dirty="0">
                <a:solidFill>
                  <a:schemeClr val="tx1"/>
                </a:solidFill>
              </a:rPr>
              <a:t> do </a:t>
            </a:r>
            <a:r>
              <a:rPr sz="2300" dirty="0" err="1">
                <a:solidFill>
                  <a:schemeClr val="tx1"/>
                </a:solidFill>
              </a:rPr>
              <a:t>eiusmod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tempor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incididunt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ut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labore</a:t>
            </a:r>
            <a:r>
              <a:rPr sz="23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6" name="Title 7">
            <a:extLst>
              <a:ext uri="{FF2B5EF4-FFF2-40B4-BE49-F238E27FC236}">
                <a16:creationId xmlns:a16="http://schemas.microsoft.com/office/drawing/2014/main" id="{C9B9E5AA-48B4-4592-A825-586C52939AE6}"/>
              </a:ext>
            </a:extLst>
          </p:cNvPr>
          <p:cNvSpPr txBox="1"/>
          <p:nvPr/>
        </p:nvSpPr>
        <p:spPr>
          <a:xfrm>
            <a:off x="2959127" y="2036749"/>
            <a:ext cx="5676395" cy="20851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7400" dirty="0"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Best Project</a:t>
            </a:r>
          </a:p>
          <a:p>
            <a:endParaRPr sz="7400" dirty="0"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9C92535C-7F4E-47D1-81D7-6D1D9CF8FC84}"/>
              </a:ext>
            </a:extLst>
          </p:cNvPr>
          <p:cNvGrpSpPr/>
          <p:nvPr/>
        </p:nvGrpSpPr>
        <p:grpSpPr>
          <a:xfrm>
            <a:off x="2959128" y="1472308"/>
            <a:ext cx="1298379" cy="222256"/>
            <a:chOff x="4184074" y="741342"/>
            <a:chExt cx="1496592" cy="256186"/>
          </a:xfrm>
          <a:solidFill>
            <a:srgbClr val="FF0000"/>
          </a:solidFill>
        </p:grpSpPr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B314BB05-45BA-4B5A-8056-B62FC1512CC6}"/>
                </a:ext>
              </a:extLst>
            </p:cNvPr>
            <p:cNvSpPr/>
            <p:nvPr/>
          </p:nvSpPr>
          <p:spPr>
            <a:xfrm>
              <a:off x="4184074" y="748146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08B6AA0D-19DC-4595-968E-82CB2561BF7D}"/>
                </a:ext>
              </a:extLst>
            </p:cNvPr>
            <p:cNvSpPr/>
            <p:nvPr/>
          </p:nvSpPr>
          <p:spPr>
            <a:xfrm>
              <a:off x="4600851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07E429A4-AED0-4133-AEE0-A5028819CA1C}"/>
                </a:ext>
              </a:extLst>
            </p:cNvPr>
            <p:cNvSpPr/>
            <p:nvPr/>
          </p:nvSpPr>
          <p:spPr>
            <a:xfrm>
              <a:off x="5017628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229A21DB-1FB4-4E43-BEC3-C9B15F89C283}"/>
                </a:ext>
              </a:extLst>
            </p:cNvPr>
            <p:cNvSpPr/>
            <p:nvPr/>
          </p:nvSpPr>
          <p:spPr>
            <a:xfrm>
              <a:off x="5431284" y="741342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7" name="Title 7">
            <a:extLst>
              <a:ext uri="{FF2B5EF4-FFF2-40B4-BE49-F238E27FC236}">
                <a16:creationId xmlns:a16="http://schemas.microsoft.com/office/drawing/2014/main" id="{995C8793-06C1-4D4E-8475-E3461950DE90}"/>
              </a:ext>
            </a:extLst>
          </p:cNvPr>
          <p:cNvSpPr txBox="1"/>
          <p:nvPr/>
        </p:nvSpPr>
        <p:spPr>
          <a:xfrm>
            <a:off x="14695139" y="8669253"/>
            <a:ext cx="2518620" cy="18479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16000" dirty="0">
                <a:ln w="38100">
                  <a:noFill/>
                </a:ln>
                <a:solidFill>
                  <a:srgbClr val="FEBFA6"/>
                </a:solidFill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10</a:t>
            </a:r>
            <a:endParaRPr sz="16000" dirty="0">
              <a:ln w="38100">
                <a:noFill/>
              </a:ln>
              <a:solidFill>
                <a:srgbClr val="FEBFA6"/>
              </a:solidFill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BEC2203-6FCC-4814-8B71-2716F42DF183}"/>
              </a:ext>
            </a:extLst>
          </p:cNvPr>
          <p:cNvSpPr/>
          <p:nvPr/>
        </p:nvSpPr>
        <p:spPr>
          <a:xfrm>
            <a:off x="1213439" y="2230963"/>
            <a:ext cx="45720" cy="33832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29360458-AC43-4BE6-9D59-AA76C4BB4527}"/>
              </a:ext>
            </a:extLst>
          </p:cNvPr>
          <p:cNvSpPr txBox="1"/>
          <p:nvPr/>
        </p:nvSpPr>
        <p:spPr>
          <a:xfrm rot="16200000">
            <a:off x="866826" y="1440526"/>
            <a:ext cx="784666" cy="4077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2000" dirty="0">
                <a:solidFill>
                  <a:srgbClr val="FF0000"/>
                </a:solidFill>
              </a:rPr>
              <a:t>roger</a:t>
            </a:r>
            <a:endParaRPr sz="2000" dirty="0">
              <a:solidFill>
                <a:srgbClr val="FF0000"/>
              </a:solidFill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262F8A9F-63B0-4969-AC31-609E4890C4EB}"/>
              </a:ext>
            </a:extLst>
          </p:cNvPr>
          <p:cNvSpPr/>
          <p:nvPr/>
        </p:nvSpPr>
        <p:spPr>
          <a:xfrm>
            <a:off x="1158793" y="5808456"/>
            <a:ext cx="143620" cy="14362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C1F4D911-0FE5-4225-BC93-722D6E0BDCAF}"/>
              </a:ext>
            </a:extLst>
          </p:cNvPr>
          <p:cNvSpPr/>
          <p:nvPr/>
        </p:nvSpPr>
        <p:spPr>
          <a:xfrm rot="10800000">
            <a:off x="-11790" y="12021191"/>
            <a:ext cx="1696651" cy="1696651"/>
          </a:xfrm>
          <a:custGeom>
            <a:avLst/>
            <a:gdLst>
              <a:gd name="connsiteX0" fmla="*/ 0 w 1696651"/>
              <a:gd name="connsiteY0" fmla="*/ 0 h 1696651"/>
              <a:gd name="connsiteX1" fmla="*/ 1696651 w 1696651"/>
              <a:gd name="connsiteY1" fmla="*/ 0 h 1696651"/>
              <a:gd name="connsiteX2" fmla="*/ 1696651 w 1696651"/>
              <a:gd name="connsiteY2" fmla="*/ 1696651 h 1696651"/>
              <a:gd name="connsiteX3" fmla="*/ 1695402 w 1696651"/>
              <a:gd name="connsiteY3" fmla="*/ 1696651 h 1696651"/>
              <a:gd name="connsiteX4" fmla="*/ 1687804 w 1696651"/>
              <a:gd name="connsiteY4" fmla="*/ 1546195 h 1696651"/>
              <a:gd name="connsiteX5" fmla="*/ 158356 w 1696651"/>
              <a:gd name="connsiteY5" fmla="*/ 16747 h 1696651"/>
              <a:gd name="connsiteX6" fmla="*/ 0 w 1696651"/>
              <a:gd name="connsiteY6" fmla="*/ 8750 h 1696651"/>
              <a:gd name="connsiteX7" fmla="*/ 0 w 1696651"/>
              <a:gd name="connsiteY7" fmla="*/ 0 h 1696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96651" h="1696651">
                <a:moveTo>
                  <a:pt x="0" y="0"/>
                </a:moveTo>
                <a:lnTo>
                  <a:pt x="1696651" y="0"/>
                </a:lnTo>
                <a:lnTo>
                  <a:pt x="1696651" y="1696651"/>
                </a:lnTo>
                <a:lnTo>
                  <a:pt x="1695402" y="1696651"/>
                </a:lnTo>
                <a:lnTo>
                  <a:pt x="1687804" y="1546195"/>
                </a:lnTo>
                <a:cubicBezTo>
                  <a:pt x="1605907" y="739760"/>
                  <a:pt x="964791" y="98644"/>
                  <a:pt x="158356" y="16747"/>
                </a:cubicBezTo>
                <a:lnTo>
                  <a:pt x="0" y="875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43B07A3E-4C4E-4FEE-A97D-5BFB5008325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ED7689-B4D4-4F94-8D93-53127FD26B6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228927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: Single Corner Rounded 56">
            <a:extLst>
              <a:ext uri="{FF2B5EF4-FFF2-40B4-BE49-F238E27FC236}">
                <a16:creationId xmlns:a16="http://schemas.microsoft.com/office/drawing/2014/main" id="{5FF7DE28-9396-48D3-A9CB-0FE4A91CC264}"/>
              </a:ext>
            </a:extLst>
          </p:cNvPr>
          <p:cNvSpPr/>
          <p:nvPr/>
        </p:nvSpPr>
        <p:spPr>
          <a:xfrm rot="10800000">
            <a:off x="14791736" y="-6138"/>
            <a:ext cx="9595433" cy="11529501"/>
          </a:xfrm>
          <a:prstGeom prst="round1Rect">
            <a:avLst>
              <a:gd name="adj" fmla="val 19199"/>
            </a:avLst>
          </a:prstGeom>
          <a:solidFill>
            <a:srgbClr val="F513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D95CF891-2625-46C9-8F5C-5202F343F4D1}"/>
              </a:ext>
            </a:extLst>
          </p:cNvPr>
          <p:cNvSpPr txBox="1"/>
          <p:nvPr/>
        </p:nvSpPr>
        <p:spPr>
          <a:xfrm>
            <a:off x="17013951" y="7123986"/>
            <a:ext cx="4540915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bg1"/>
                </a:solidFill>
              </a:rPr>
              <a:t>Lorem</a:t>
            </a:r>
            <a:r>
              <a:rPr dirty="0">
                <a:solidFill>
                  <a:schemeClr val="bg1"/>
                </a:solidFill>
              </a:rPr>
              <a:t> </a:t>
            </a:r>
            <a:r>
              <a:rPr dirty="0" err="1">
                <a:solidFill>
                  <a:schemeClr val="bg1"/>
                </a:solidFill>
              </a:rPr>
              <a:t>Ipsum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48" name="Freeform 1">
            <a:extLst>
              <a:ext uri="{FF2B5EF4-FFF2-40B4-BE49-F238E27FC236}">
                <a16:creationId xmlns:a16="http://schemas.microsoft.com/office/drawing/2014/main" id="{D23CD08F-2982-4AEF-915C-F08CAB5724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48236" y="3196491"/>
            <a:ext cx="893086" cy="806594"/>
          </a:xfrm>
          <a:custGeom>
            <a:avLst/>
            <a:gdLst>
              <a:gd name="T0" fmla="*/ 978 w 1956"/>
              <a:gd name="T1" fmla="*/ 0 h 1768"/>
              <a:gd name="T2" fmla="*/ 536 w 1956"/>
              <a:gd name="T3" fmla="*/ 442 h 1768"/>
              <a:gd name="T4" fmla="*/ 587 w 1956"/>
              <a:gd name="T5" fmla="*/ 647 h 1768"/>
              <a:gd name="T6" fmla="*/ 94 w 1956"/>
              <a:gd name="T7" fmla="*/ 589 h 1768"/>
              <a:gd name="T8" fmla="*/ 0 w 1956"/>
              <a:gd name="T9" fmla="*/ 589 h 1768"/>
              <a:gd name="T10" fmla="*/ 258 w 1956"/>
              <a:gd name="T11" fmla="*/ 1619 h 1768"/>
              <a:gd name="T12" fmla="*/ 315 w 1956"/>
              <a:gd name="T13" fmla="*/ 1619 h 1768"/>
              <a:gd name="T14" fmla="*/ 810 w 1956"/>
              <a:gd name="T15" fmla="*/ 1688 h 1768"/>
              <a:gd name="T16" fmla="*/ 900 w 1956"/>
              <a:gd name="T17" fmla="*/ 1732 h 1768"/>
              <a:gd name="T18" fmla="*/ 918 w 1956"/>
              <a:gd name="T19" fmla="*/ 1744 h 1768"/>
              <a:gd name="T20" fmla="*/ 939 w 1956"/>
              <a:gd name="T21" fmla="*/ 1767 h 1768"/>
              <a:gd name="T22" fmla="*/ 1016 w 1956"/>
              <a:gd name="T23" fmla="*/ 1767 h 1768"/>
              <a:gd name="T24" fmla="*/ 1037 w 1956"/>
              <a:gd name="T25" fmla="*/ 1744 h 1768"/>
              <a:gd name="T26" fmla="*/ 1055 w 1956"/>
              <a:gd name="T27" fmla="*/ 1732 h 1768"/>
              <a:gd name="T28" fmla="*/ 1145 w 1956"/>
              <a:gd name="T29" fmla="*/ 1688 h 1768"/>
              <a:gd name="T30" fmla="*/ 1640 w 1956"/>
              <a:gd name="T31" fmla="*/ 1619 h 1768"/>
              <a:gd name="T32" fmla="*/ 1697 w 1956"/>
              <a:gd name="T33" fmla="*/ 1619 h 1768"/>
              <a:gd name="T34" fmla="*/ 1955 w 1956"/>
              <a:gd name="T35" fmla="*/ 589 h 1768"/>
              <a:gd name="T36" fmla="*/ 1861 w 1956"/>
              <a:gd name="T37" fmla="*/ 589 h 1768"/>
              <a:gd name="T38" fmla="*/ 1370 w 1956"/>
              <a:gd name="T39" fmla="*/ 645 h 1768"/>
              <a:gd name="T40" fmla="*/ 1419 w 1956"/>
              <a:gd name="T41" fmla="*/ 442 h 1768"/>
              <a:gd name="T42" fmla="*/ 978 w 1956"/>
              <a:gd name="T43" fmla="*/ 0 h 1768"/>
              <a:gd name="T44" fmla="*/ 978 w 1956"/>
              <a:gd name="T45" fmla="*/ 148 h 1768"/>
              <a:gd name="T46" fmla="*/ 1272 w 1956"/>
              <a:gd name="T47" fmla="*/ 442 h 1768"/>
              <a:gd name="T48" fmla="*/ 978 w 1956"/>
              <a:gd name="T49" fmla="*/ 737 h 1768"/>
              <a:gd name="T50" fmla="*/ 683 w 1956"/>
              <a:gd name="T51" fmla="*/ 442 h 1768"/>
              <a:gd name="T52" fmla="*/ 978 w 1956"/>
              <a:gd name="T53" fmla="*/ 148 h 1768"/>
              <a:gd name="T54" fmla="*/ 191 w 1956"/>
              <a:gd name="T55" fmla="*/ 746 h 1768"/>
              <a:gd name="T56" fmla="*/ 729 w 1956"/>
              <a:gd name="T57" fmla="*/ 843 h 1768"/>
              <a:gd name="T58" fmla="*/ 904 w 1956"/>
              <a:gd name="T59" fmla="*/ 924 h 1768"/>
              <a:gd name="T60" fmla="*/ 904 w 1956"/>
              <a:gd name="T61" fmla="*/ 1569 h 1768"/>
              <a:gd name="T62" fmla="*/ 863 w 1956"/>
              <a:gd name="T63" fmla="*/ 1550 h 1768"/>
              <a:gd name="T64" fmla="*/ 373 w 1956"/>
              <a:gd name="T65" fmla="*/ 1477 h 1768"/>
              <a:gd name="T66" fmla="*/ 191 w 1956"/>
              <a:gd name="T67" fmla="*/ 746 h 1768"/>
              <a:gd name="T68" fmla="*/ 1764 w 1956"/>
              <a:gd name="T69" fmla="*/ 746 h 1768"/>
              <a:gd name="T70" fmla="*/ 1582 w 1956"/>
              <a:gd name="T71" fmla="*/ 1477 h 1768"/>
              <a:gd name="T72" fmla="*/ 1092 w 1956"/>
              <a:gd name="T73" fmla="*/ 1550 h 1768"/>
              <a:gd name="T74" fmla="*/ 1051 w 1956"/>
              <a:gd name="T75" fmla="*/ 1569 h 1768"/>
              <a:gd name="T76" fmla="*/ 1051 w 1956"/>
              <a:gd name="T77" fmla="*/ 924 h 1768"/>
              <a:gd name="T78" fmla="*/ 1223 w 1956"/>
              <a:gd name="T79" fmla="*/ 843 h 1768"/>
              <a:gd name="T80" fmla="*/ 1764 w 1956"/>
              <a:gd name="T81" fmla="*/ 746 h 1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956" h="1768">
                <a:moveTo>
                  <a:pt x="978" y="0"/>
                </a:moveTo>
                <a:cubicBezTo>
                  <a:pt x="735" y="0"/>
                  <a:pt x="536" y="199"/>
                  <a:pt x="536" y="442"/>
                </a:cubicBezTo>
                <a:cubicBezTo>
                  <a:pt x="536" y="516"/>
                  <a:pt x="554" y="585"/>
                  <a:pt x="587" y="647"/>
                </a:cubicBezTo>
                <a:cubicBezTo>
                  <a:pt x="452" y="614"/>
                  <a:pt x="289" y="589"/>
                  <a:pt x="94" y="589"/>
                </a:cubicBezTo>
                <a:lnTo>
                  <a:pt x="0" y="589"/>
                </a:lnTo>
                <a:lnTo>
                  <a:pt x="258" y="1619"/>
                </a:lnTo>
                <a:lnTo>
                  <a:pt x="315" y="1619"/>
                </a:lnTo>
                <a:cubicBezTo>
                  <a:pt x="566" y="1619"/>
                  <a:pt x="720" y="1655"/>
                  <a:pt x="810" y="1688"/>
                </a:cubicBezTo>
                <a:cubicBezTo>
                  <a:pt x="855" y="1705"/>
                  <a:pt x="883" y="1721"/>
                  <a:pt x="900" y="1732"/>
                </a:cubicBezTo>
                <a:cubicBezTo>
                  <a:pt x="916" y="1743"/>
                  <a:pt x="918" y="1744"/>
                  <a:pt x="918" y="1744"/>
                </a:cubicBezTo>
                <a:lnTo>
                  <a:pt x="939" y="1767"/>
                </a:lnTo>
                <a:lnTo>
                  <a:pt x="1016" y="1767"/>
                </a:lnTo>
                <a:lnTo>
                  <a:pt x="1037" y="1744"/>
                </a:lnTo>
                <a:cubicBezTo>
                  <a:pt x="1037" y="1744"/>
                  <a:pt x="1039" y="1743"/>
                  <a:pt x="1055" y="1732"/>
                </a:cubicBezTo>
                <a:cubicBezTo>
                  <a:pt x="1072" y="1721"/>
                  <a:pt x="1100" y="1705"/>
                  <a:pt x="1145" y="1688"/>
                </a:cubicBezTo>
                <a:cubicBezTo>
                  <a:pt x="1235" y="1655"/>
                  <a:pt x="1389" y="1619"/>
                  <a:pt x="1640" y="1619"/>
                </a:cubicBezTo>
                <a:lnTo>
                  <a:pt x="1697" y="1619"/>
                </a:lnTo>
                <a:lnTo>
                  <a:pt x="1955" y="589"/>
                </a:lnTo>
                <a:lnTo>
                  <a:pt x="1861" y="589"/>
                </a:lnTo>
                <a:cubicBezTo>
                  <a:pt x="1667" y="589"/>
                  <a:pt x="1504" y="613"/>
                  <a:pt x="1370" y="645"/>
                </a:cubicBezTo>
                <a:cubicBezTo>
                  <a:pt x="1402" y="584"/>
                  <a:pt x="1419" y="515"/>
                  <a:pt x="1419" y="442"/>
                </a:cubicBezTo>
                <a:cubicBezTo>
                  <a:pt x="1419" y="199"/>
                  <a:pt x="1220" y="0"/>
                  <a:pt x="978" y="0"/>
                </a:cubicBezTo>
                <a:close/>
                <a:moveTo>
                  <a:pt x="978" y="148"/>
                </a:moveTo>
                <a:cubicBezTo>
                  <a:pt x="1141" y="148"/>
                  <a:pt x="1272" y="278"/>
                  <a:pt x="1272" y="442"/>
                </a:cubicBezTo>
                <a:cubicBezTo>
                  <a:pt x="1272" y="605"/>
                  <a:pt x="1141" y="737"/>
                  <a:pt x="978" y="737"/>
                </a:cubicBezTo>
                <a:cubicBezTo>
                  <a:pt x="814" y="737"/>
                  <a:pt x="683" y="605"/>
                  <a:pt x="683" y="442"/>
                </a:cubicBezTo>
                <a:cubicBezTo>
                  <a:pt x="683" y="278"/>
                  <a:pt x="814" y="148"/>
                  <a:pt x="978" y="148"/>
                </a:cubicBezTo>
                <a:close/>
                <a:moveTo>
                  <a:pt x="191" y="746"/>
                </a:moveTo>
                <a:cubicBezTo>
                  <a:pt x="420" y="757"/>
                  <a:pt x="607" y="797"/>
                  <a:pt x="729" y="843"/>
                </a:cubicBezTo>
                <a:cubicBezTo>
                  <a:pt x="828" y="879"/>
                  <a:pt x="877" y="907"/>
                  <a:pt x="904" y="924"/>
                </a:cubicBezTo>
                <a:lnTo>
                  <a:pt x="904" y="1569"/>
                </a:lnTo>
                <a:cubicBezTo>
                  <a:pt x="891" y="1563"/>
                  <a:pt x="879" y="1556"/>
                  <a:pt x="863" y="1550"/>
                </a:cubicBezTo>
                <a:cubicBezTo>
                  <a:pt x="763" y="1514"/>
                  <a:pt x="600" y="1482"/>
                  <a:pt x="373" y="1477"/>
                </a:cubicBezTo>
                <a:lnTo>
                  <a:pt x="191" y="746"/>
                </a:lnTo>
                <a:close/>
                <a:moveTo>
                  <a:pt x="1764" y="746"/>
                </a:moveTo>
                <a:lnTo>
                  <a:pt x="1582" y="1477"/>
                </a:lnTo>
                <a:cubicBezTo>
                  <a:pt x="1355" y="1482"/>
                  <a:pt x="1192" y="1514"/>
                  <a:pt x="1092" y="1550"/>
                </a:cubicBezTo>
                <a:cubicBezTo>
                  <a:pt x="1076" y="1556"/>
                  <a:pt x="1064" y="1563"/>
                  <a:pt x="1051" y="1569"/>
                </a:cubicBezTo>
                <a:lnTo>
                  <a:pt x="1051" y="924"/>
                </a:lnTo>
                <a:cubicBezTo>
                  <a:pt x="1078" y="907"/>
                  <a:pt x="1127" y="879"/>
                  <a:pt x="1223" y="843"/>
                </a:cubicBezTo>
                <a:cubicBezTo>
                  <a:pt x="1345" y="797"/>
                  <a:pt x="1532" y="757"/>
                  <a:pt x="1764" y="74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49" name="Freeform 3">
            <a:extLst>
              <a:ext uri="{FF2B5EF4-FFF2-40B4-BE49-F238E27FC236}">
                <a16:creationId xmlns:a16="http://schemas.microsoft.com/office/drawing/2014/main" id="{7CA789AF-1386-422C-8C7E-44CC963471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54363" y="6989047"/>
            <a:ext cx="886755" cy="884885"/>
          </a:xfrm>
          <a:custGeom>
            <a:avLst/>
            <a:gdLst>
              <a:gd name="T0" fmla="*/ 1227 w 2089"/>
              <a:gd name="T1" fmla="*/ 51 h 2086"/>
              <a:gd name="T2" fmla="*/ 765 w 2089"/>
              <a:gd name="T3" fmla="*/ 514 h 2086"/>
              <a:gd name="T4" fmla="*/ 524 w 2089"/>
              <a:gd name="T5" fmla="*/ 757 h 2086"/>
              <a:gd name="T6" fmla="*/ 515 w 2089"/>
              <a:gd name="T7" fmla="*/ 850 h 2086"/>
              <a:gd name="T8" fmla="*/ 634 w 2089"/>
              <a:gd name="T9" fmla="*/ 1099 h 2086"/>
              <a:gd name="T10" fmla="*/ 416 w 2089"/>
              <a:gd name="T11" fmla="*/ 1302 h 2086"/>
              <a:gd name="T12" fmla="*/ 114 w 2089"/>
              <a:gd name="T13" fmla="*/ 1971 h 2086"/>
              <a:gd name="T14" fmla="*/ 531 w 2089"/>
              <a:gd name="T15" fmla="*/ 1971 h 2086"/>
              <a:gd name="T16" fmla="*/ 966 w 2089"/>
              <a:gd name="T17" fmla="*/ 1449 h 2086"/>
              <a:gd name="T18" fmla="*/ 1096 w 2089"/>
              <a:gd name="T19" fmla="*/ 1486 h 2086"/>
              <a:gd name="T20" fmla="*/ 1287 w 2089"/>
              <a:gd name="T21" fmla="*/ 1608 h 2086"/>
              <a:gd name="T22" fmla="*/ 1501 w 2089"/>
              <a:gd name="T23" fmla="*/ 1396 h 2086"/>
              <a:gd name="T24" fmla="*/ 1625 w 2089"/>
              <a:gd name="T25" fmla="*/ 1270 h 2086"/>
              <a:gd name="T26" fmla="*/ 2088 w 2089"/>
              <a:gd name="T27" fmla="*/ 808 h 2086"/>
              <a:gd name="T28" fmla="*/ 1333 w 2089"/>
              <a:gd name="T29" fmla="*/ 51 h 2086"/>
              <a:gd name="T30" fmla="*/ 1377 w 2089"/>
              <a:gd name="T31" fmla="*/ 385 h 2086"/>
              <a:gd name="T32" fmla="*/ 1367 w 2089"/>
              <a:gd name="T33" fmla="*/ 649 h 2086"/>
              <a:gd name="T34" fmla="*/ 1662 w 2089"/>
              <a:gd name="T35" fmla="*/ 783 h 2086"/>
              <a:gd name="T36" fmla="*/ 1653 w 2089"/>
              <a:gd name="T37" fmla="*/ 1033 h 2086"/>
              <a:gd name="T38" fmla="*/ 924 w 2089"/>
              <a:gd name="T39" fmla="*/ 566 h 2086"/>
              <a:gd name="T40" fmla="*/ 1030 w 2089"/>
              <a:gd name="T41" fmla="*/ 470 h 2086"/>
              <a:gd name="T42" fmla="*/ 1377 w 2089"/>
              <a:gd name="T43" fmla="*/ 385 h 2086"/>
              <a:gd name="T44" fmla="*/ 1416 w 2089"/>
              <a:gd name="T45" fmla="*/ 1270 h 2086"/>
              <a:gd name="T46" fmla="*/ 1268 w 2089"/>
              <a:gd name="T47" fmla="*/ 1419 h 2086"/>
              <a:gd name="T48" fmla="*/ 1021 w 2089"/>
              <a:gd name="T49" fmla="*/ 1304 h 2086"/>
              <a:gd name="T50" fmla="*/ 858 w 2089"/>
              <a:gd name="T51" fmla="*/ 1348 h 2086"/>
              <a:gd name="T52" fmla="*/ 671 w 2089"/>
              <a:gd name="T53" fmla="*/ 1580 h 2086"/>
              <a:gd name="T54" fmla="*/ 220 w 2089"/>
              <a:gd name="T55" fmla="*/ 1868 h 2086"/>
              <a:gd name="T56" fmla="*/ 508 w 2089"/>
              <a:gd name="T57" fmla="*/ 1417 h 2086"/>
              <a:gd name="T58" fmla="*/ 740 w 2089"/>
              <a:gd name="T59" fmla="*/ 1231 h 2086"/>
              <a:gd name="T60" fmla="*/ 779 w 2089"/>
              <a:gd name="T61" fmla="*/ 1072 h 2086"/>
              <a:gd name="T62" fmla="*/ 667 w 2089"/>
              <a:gd name="T63" fmla="*/ 822 h 2086"/>
              <a:gd name="T64" fmla="*/ 818 w 2089"/>
              <a:gd name="T65" fmla="*/ 672 h 2086"/>
              <a:gd name="T66" fmla="*/ 262 w 2089"/>
              <a:gd name="T67" fmla="*/ 1746 h 2086"/>
              <a:gd name="T68" fmla="*/ 423 w 2089"/>
              <a:gd name="T69" fmla="*/ 1746 h 20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089" h="2086">
                <a:moveTo>
                  <a:pt x="1280" y="0"/>
                </a:moveTo>
                <a:lnTo>
                  <a:pt x="1227" y="51"/>
                </a:lnTo>
                <a:lnTo>
                  <a:pt x="818" y="463"/>
                </a:lnTo>
                <a:lnTo>
                  <a:pt x="765" y="514"/>
                </a:lnTo>
                <a:lnTo>
                  <a:pt x="692" y="587"/>
                </a:lnTo>
                <a:lnTo>
                  <a:pt x="524" y="757"/>
                </a:lnTo>
                <a:lnTo>
                  <a:pt x="482" y="799"/>
                </a:lnTo>
                <a:lnTo>
                  <a:pt x="515" y="850"/>
                </a:lnTo>
                <a:cubicBezTo>
                  <a:pt x="515" y="850"/>
                  <a:pt x="560" y="919"/>
                  <a:pt x="595" y="994"/>
                </a:cubicBezTo>
                <a:cubicBezTo>
                  <a:pt x="613" y="1031"/>
                  <a:pt x="629" y="1072"/>
                  <a:pt x="634" y="1099"/>
                </a:cubicBezTo>
                <a:cubicBezTo>
                  <a:pt x="637" y="1113"/>
                  <a:pt x="637" y="1121"/>
                  <a:pt x="637" y="1125"/>
                </a:cubicBezTo>
                <a:cubicBezTo>
                  <a:pt x="629" y="1131"/>
                  <a:pt x="532" y="1208"/>
                  <a:pt x="416" y="1302"/>
                </a:cubicBezTo>
                <a:cubicBezTo>
                  <a:pt x="295" y="1400"/>
                  <a:pt x="167" y="1503"/>
                  <a:pt x="114" y="1555"/>
                </a:cubicBezTo>
                <a:cubicBezTo>
                  <a:pt x="0" y="1669"/>
                  <a:pt x="0" y="1857"/>
                  <a:pt x="114" y="1971"/>
                </a:cubicBezTo>
                <a:cubicBezTo>
                  <a:pt x="228" y="2085"/>
                  <a:pt x="414" y="2085"/>
                  <a:pt x="528" y="1971"/>
                </a:cubicBezTo>
                <a:lnTo>
                  <a:pt x="531" y="1971"/>
                </a:lnTo>
                <a:cubicBezTo>
                  <a:pt x="583" y="1919"/>
                  <a:pt x="689" y="1793"/>
                  <a:pt x="786" y="1672"/>
                </a:cubicBezTo>
                <a:cubicBezTo>
                  <a:pt x="881" y="1555"/>
                  <a:pt x="961" y="1455"/>
                  <a:pt x="966" y="1449"/>
                </a:cubicBezTo>
                <a:cubicBezTo>
                  <a:pt x="965" y="1449"/>
                  <a:pt x="969" y="1445"/>
                  <a:pt x="996" y="1449"/>
                </a:cubicBezTo>
                <a:cubicBezTo>
                  <a:pt x="1022" y="1454"/>
                  <a:pt x="1060" y="1468"/>
                  <a:pt x="1096" y="1486"/>
                </a:cubicBezTo>
                <a:cubicBezTo>
                  <a:pt x="1169" y="1522"/>
                  <a:pt x="1236" y="1571"/>
                  <a:pt x="1236" y="1571"/>
                </a:cubicBezTo>
                <a:lnTo>
                  <a:pt x="1287" y="1608"/>
                </a:lnTo>
                <a:lnTo>
                  <a:pt x="1331" y="1564"/>
                </a:lnTo>
                <a:lnTo>
                  <a:pt x="1501" y="1396"/>
                </a:lnTo>
                <a:lnTo>
                  <a:pt x="1574" y="1323"/>
                </a:lnTo>
                <a:lnTo>
                  <a:pt x="1625" y="1270"/>
                </a:lnTo>
                <a:lnTo>
                  <a:pt x="2037" y="861"/>
                </a:lnTo>
                <a:lnTo>
                  <a:pt x="2088" y="808"/>
                </a:lnTo>
                <a:lnTo>
                  <a:pt x="2037" y="755"/>
                </a:lnTo>
                <a:lnTo>
                  <a:pt x="1333" y="51"/>
                </a:lnTo>
                <a:lnTo>
                  <a:pt x="1280" y="0"/>
                </a:lnTo>
                <a:close/>
                <a:moveTo>
                  <a:pt x="1377" y="385"/>
                </a:moveTo>
                <a:cubicBezTo>
                  <a:pt x="1391" y="386"/>
                  <a:pt x="1402" y="391"/>
                  <a:pt x="1411" y="401"/>
                </a:cubicBezTo>
                <a:cubicBezTo>
                  <a:pt x="1449" y="439"/>
                  <a:pt x="1394" y="586"/>
                  <a:pt x="1367" y="649"/>
                </a:cubicBezTo>
                <a:cubicBezTo>
                  <a:pt x="1341" y="713"/>
                  <a:pt x="1349" y="762"/>
                  <a:pt x="1383" y="797"/>
                </a:cubicBezTo>
                <a:cubicBezTo>
                  <a:pt x="1442" y="856"/>
                  <a:pt x="1596" y="717"/>
                  <a:pt x="1662" y="783"/>
                </a:cubicBezTo>
                <a:cubicBezTo>
                  <a:pt x="1727" y="849"/>
                  <a:pt x="1608" y="989"/>
                  <a:pt x="1650" y="1030"/>
                </a:cubicBezTo>
                <a:cubicBezTo>
                  <a:pt x="1651" y="1031"/>
                  <a:pt x="1652" y="1032"/>
                  <a:pt x="1653" y="1033"/>
                </a:cubicBezTo>
                <a:lnTo>
                  <a:pt x="1522" y="1164"/>
                </a:lnTo>
                <a:lnTo>
                  <a:pt x="924" y="566"/>
                </a:lnTo>
                <a:lnTo>
                  <a:pt x="1025" y="465"/>
                </a:lnTo>
                <a:cubicBezTo>
                  <a:pt x="1027" y="467"/>
                  <a:pt x="1028" y="468"/>
                  <a:pt x="1030" y="470"/>
                </a:cubicBezTo>
                <a:cubicBezTo>
                  <a:pt x="1079" y="520"/>
                  <a:pt x="1182" y="472"/>
                  <a:pt x="1225" y="445"/>
                </a:cubicBezTo>
                <a:cubicBezTo>
                  <a:pt x="1275" y="412"/>
                  <a:pt x="1335" y="381"/>
                  <a:pt x="1377" y="385"/>
                </a:cubicBezTo>
                <a:close/>
                <a:moveTo>
                  <a:pt x="818" y="672"/>
                </a:moveTo>
                <a:lnTo>
                  <a:pt x="1416" y="1270"/>
                </a:lnTo>
                <a:lnTo>
                  <a:pt x="1395" y="1290"/>
                </a:lnTo>
                <a:lnTo>
                  <a:pt x="1268" y="1419"/>
                </a:lnTo>
                <a:cubicBezTo>
                  <a:pt x="1240" y="1400"/>
                  <a:pt x="1220" y="1384"/>
                  <a:pt x="1163" y="1355"/>
                </a:cubicBezTo>
                <a:cubicBezTo>
                  <a:pt x="1119" y="1333"/>
                  <a:pt x="1071" y="1313"/>
                  <a:pt x="1021" y="1304"/>
                </a:cubicBezTo>
                <a:cubicBezTo>
                  <a:pt x="970" y="1296"/>
                  <a:pt x="906" y="1298"/>
                  <a:pt x="860" y="1343"/>
                </a:cubicBezTo>
                <a:lnTo>
                  <a:pt x="858" y="1348"/>
                </a:lnTo>
                <a:lnTo>
                  <a:pt x="855" y="1350"/>
                </a:lnTo>
                <a:cubicBezTo>
                  <a:pt x="855" y="1350"/>
                  <a:pt x="768" y="1460"/>
                  <a:pt x="671" y="1580"/>
                </a:cubicBezTo>
                <a:cubicBezTo>
                  <a:pt x="574" y="1700"/>
                  <a:pt x="461" y="1834"/>
                  <a:pt x="427" y="1868"/>
                </a:cubicBezTo>
                <a:cubicBezTo>
                  <a:pt x="369" y="1926"/>
                  <a:pt x="278" y="1926"/>
                  <a:pt x="220" y="1868"/>
                </a:cubicBezTo>
                <a:cubicBezTo>
                  <a:pt x="162" y="1810"/>
                  <a:pt x="162" y="1719"/>
                  <a:pt x="220" y="1661"/>
                </a:cubicBezTo>
                <a:cubicBezTo>
                  <a:pt x="254" y="1627"/>
                  <a:pt x="388" y="1514"/>
                  <a:pt x="508" y="1417"/>
                </a:cubicBezTo>
                <a:cubicBezTo>
                  <a:pt x="628" y="1320"/>
                  <a:pt x="738" y="1233"/>
                  <a:pt x="738" y="1233"/>
                </a:cubicBezTo>
                <a:lnTo>
                  <a:pt x="740" y="1231"/>
                </a:lnTo>
                <a:lnTo>
                  <a:pt x="745" y="1228"/>
                </a:lnTo>
                <a:cubicBezTo>
                  <a:pt x="791" y="1182"/>
                  <a:pt x="788" y="1121"/>
                  <a:pt x="779" y="1072"/>
                </a:cubicBezTo>
                <a:cubicBezTo>
                  <a:pt x="770" y="1024"/>
                  <a:pt x="749" y="977"/>
                  <a:pt x="729" y="932"/>
                </a:cubicBezTo>
                <a:cubicBezTo>
                  <a:pt x="701" y="873"/>
                  <a:pt x="684" y="851"/>
                  <a:pt x="667" y="822"/>
                </a:cubicBezTo>
                <a:lnTo>
                  <a:pt x="798" y="693"/>
                </a:lnTo>
                <a:lnTo>
                  <a:pt x="818" y="672"/>
                </a:lnTo>
                <a:close/>
                <a:moveTo>
                  <a:pt x="342" y="1665"/>
                </a:moveTo>
                <a:cubicBezTo>
                  <a:pt x="297" y="1665"/>
                  <a:pt x="262" y="1701"/>
                  <a:pt x="262" y="1746"/>
                </a:cubicBezTo>
                <a:cubicBezTo>
                  <a:pt x="262" y="1791"/>
                  <a:pt x="297" y="1826"/>
                  <a:pt x="342" y="1826"/>
                </a:cubicBezTo>
                <a:cubicBezTo>
                  <a:pt x="387" y="1826"/>
                  <a:pt x="423" y="1791"/>
                  <a:pt x="423" y="1746"/>
                </a:cubicBezTo>
                <a:cubicBezTo>
                  <a:pt x="423" y="1701"/>
                  <a:pt x="387" y="1665"/>
                  <a:pt x="342" y="166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50" name="TextBox 5">
            <a:extLst>
              <a:ext uri="{FF2B5EF4-FFF2-40B4-BE49-F238E27FC236}">
                <a16:creationId xmlns:a16="http://schemas.microsoft.com/office/drawing/2014/main" id="{01D143DA-DAFA-43C0-9E12-44066B0994BD}"/>
              </a:ext>
            </a:extLst>
          </p:cNvPr>
          <p:cNvSpPr txBox="1"/>
          <p:nvPr/>
        </p:nvSpPr>
        <p:spPr>
          <a:xfrm>
            <a:off x="17013951" y="7959993"/>
            <a:ext cx="5337323" cy="1615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 err="1">
                <a:solidFill>
                  <a:schemeClr val="bg1"/>
                </a:solidFill>
              </a:rPr>
              <a:t>Lorem</a:t>
            </a:r>
            <a:r>
              <a:rPr sz="2300" dirty="0">
                <a:solidFill>
                  <a:schemeClr val="bg1"/>
                </a:solidFill>
              </a:rPr>
              <a:t> </a:t>
            </a:r>
            <a:r>
              <a:rPr sz="2300" dirty="0" err="1">
                <a:solidFill>
                  <a:schemeClr val="bg1"/>
                </a:solidFill>
              </a:rPr>
              <a:t>ipsum</a:t>
            </a:r>
            <a:r>
              <a:rPr sz="2300" dirty="0">
                <a:solidFill>
                  <a:schemeClr val="bg1"/>
                </a:solidFill>
              </a:rPr>
              <a:t> dolor sit </a:t>
            </a:r>
            <a:r>
              <a:rPr sz="2300" dirty="0" err="1">
                <a:solidFill>
                  <a:schemeClr val="bg1"/>
                </a:solidFill>
              </a:rPr>
              <a:t>amet</a:t>
            </a:r>
            <a:r>
              <a:rPr sz="2300" dirty="0">
                <a:solidFill>
                  <a:schemeClr val="bg1"/>
                </a:solidFill>
              </a:rPr>
              <a:t>, </a:t>
            </a:r>
            <a:r>
              <a:rPr sz="2300" dirty="0" err="1">
                <a:solidFill>
                  <a:schemeClr val="bg1"/>
                </a:solidFill>
              </a:rPr>
              <a:t>consectetur</a:t>
            </a:r>
            <a:r>
              <a:rPr sz="2300" dirty="0">
                <a:solidFill>
                  <a:schemeClr val="bg1"/>
                </a:solidFill>
              </a:rPr>
              <a:t> </a:t>
            </a:r>
            <a:r>
              <a:rPr sz="2300" dirty="0" err="1">
                <a:solidFill>
                  <a:schemeClr val="bg1"/>
                </a:solidFill>
              </a:rPr>
              <a:t>adipiscing</a:t>
            </a:r>
            <a:r>
              <a:rPr sz="2300" dirty="0">
                <a:solidFill>
                  <a:schemeClr val="bg1"/>
                </a:solidFill>
              </a:rPr>
              <a:t> </a:t>
            </a:r>
            <a:r>
              <a:rPr sz="2300" dirty="0" err="1">
                <a:solidFill>
                  <a:schemeClr val="bg1"/>
                </a:solidFill>
              </a:rPr>
              <a:t>elit</a:t>
            </a:r>
            <a:r>
              <a:rPr sz="2300" dirty="0">
                <a:solidFill>
                  <a:schemeClr val="bg1"/>
                </a:solidFill>
              </a:rPr>
              <a:t>, </a:t>
            </a:r>
            <a:r>
              <a:rPr sz="2300" dirty="0" err="1">
                <a:solidFill>
                  <a:schemeClr val="bg1"/>
                </a:solidFill>
              </a:rPr>
              <a:t>sed</a:t>
            </a:r>
            <a:r>
              <a:rPr sz="2300" dirty="0">
                <a:solidFill>
                  <a:schemeClr val="bg1"/>
                </a:solidFill>
              </a:rPr>
              <a:t> do </a:t>
            </a:r>
            <a:r>
              <a:rPr sz="2300" dirty="0" err="1">
                <a:solidFill>
                  <a:schemeClr val="bg1"/>
                </a:solidFill>
              </a:rPr>
              <a:t>eiusmod</a:t>
            </a:r>
            <a:r>
              <a:rPr sz="2300" dirty="0">
                <a:solidFill>
                  <a:schemeClr val="bg1"/>
                </a:solidFill>
              </a:rPr>
              <a:t> </a:t>
            </a:r>
            <a:r>
              <a:rPr sz="2300" dirty="0" err="1">
                <a:solidFill>
                  <a:schemeClr val="bg1"/>
                </a:solidFill>
              </a:rPr>
              <a:t>tempor</a:t>
            </a:r>
            <a:r>
              <a:rPr sz="2300" dirty="0">
                <a:solidFill>
                  <a:schemeClr val="bg1"/>
                </a:solidFill>
              </a:rPr>
              <a:t> </a:t>
            </a:r>
            <a:r>
              <a:rPr sz="2300" dirty="0" err="1">
                <a:solidFill>
                  <a:schemeClr val="bg1"/>
                </a:solidFill>
              </a:rPr>
              <a:t>incididunt</a:t>
            </a:r>
            <a:r>
              <a:rPr sz="2300" dirty="0">
                <a:solidFill>
                  <a:schemeClr val="bg1"/>
                </a:solidFill>
              </a:rPr>
              <a:t> </a:t>
            </a:r>
            <a:r>
              <a:rPr sz="2300" dirty="0" err="1">
                <a:solidFill>
                  <a:schemeClr val="bg1"/>
                </a:solidFill>
              </a:rPr>
              <a:t>ut</a:t>
            </a:r>
            <a:r>
              <a:rPr sz="2300" dirty="0">
                <a:solidFill>
                  <a:schemeClr val="bg1"/>
                </a:solidFill>
              </a:rPr>
              <a:t> </a:t>
            </a:r>
            <a:r>
              <a:rPr sz="2300" dirty="0" err="1">
                <a:solidFill>
                  <a:schemeClr val="bg1"/>
                </a:solidFill>
              </a:rPr>
              <a:t>labore</a:t>
            </a:r>
            <a:r>
              <a:rPr sz="23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B07A39A8-09B9-4F10-AF7E-6A07BA71E002}"/>
              </a:ext>
            </a:extLst>
          </p:cNvPr>
          <p:cNvSpPr txBox="1"/>
          <p:nvPr/>
        </p:nvSpPr>
        <p:spPr>
          <a:xfrm>
            <a:off x="17093578" y="3354199"/>
            <a:ext cx="4540915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bg1"/>
                </a:solidFill>
              </a:rPr>
              <a:t>Lorem</a:t>
            </a:r>
            <a:r>
              <a:rPr dirty="0">
                <a:solidFill>
                  <a:schemeClr val="bg1"/>
                </a:solidFill>
              </a:rPr>
              <a:t> </a:t>
            </a:r>
            <a:r>
              <a:rPr dirty="0" err="1">
                <a:solidFill>
                  <a:schemeClr val="bg1"/>
                </a:solidFill>
              </a:rPr>
              <a:t>Ipsum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52" name="TextBox 5">
            <a:extLst>
              <a:ext uri="{FF2B5EF4-FFF2-40B4-BE49-F238E27FC236}">
                <a16:creationId xmlns:a16="http://schemas.microsoft.com/office/drawing/2014/main" id="{93A1CD37-26CE-4F99-98EF-05AA8CEF38DF}"/>
              </a:ext>
            </a:extLst>
          </p:cNvPr>
          <p:cNvSpPr txBox="1"/>
          <p:nvPr/>
        </p:nvSpPr>
        <p:spPr>
          <a:xfrm>
            <a:off x="17093578" y="4190206"/>
            <a:ext cx="5337323" cy="1615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 err="1">
                <a:solidFill>
                  <a:schemeClr val="bg1"/>
                </a:solidFill>
              </a:rPr>
              <a:t>Lorem</a:t>
            </a:r>
            <a:r>
              <a:rPr sz="2300" dirty="0">
                <a:solidFill>
                  <a:schemeClr val="bg1"/>
                </a:solidFill>
              </a:rPr>
              <a:t> </a:t>
            </a:r>
            <a:r>
              <a:rPr sz="2300" dirty="0" err="1">
                <a:solidFill>
                  <a:schemeClr val="bg1"/>
                </a:solidFill>
              </a:rPr>
              <a:t>ipsum</a:t>
            </a:r>
            <a:r>
              <a:rPr sz="2300" dirty="0">
                <a:solidFill>
                  <a:schemeClr val="bg1"/>
                </a:solidFill>
              </a:rPr>
              <a:t> dolor sit </a:t>
            </a:r>
            <a:r>
              <a:rPr sz="2300" dirty="0" err="1">
                <a:solidFill>
                  <a:schemeClr val="bg1"/>
                </a:solidFill>
              </a:rPr>
              <a:t>amet</a:t>
            </a:r>
            <a:r>
              <a:rPr sz="2300" dirty="0">
                <a:solidFill>
                  <a:schemeClr val="bg1"/>
                </a:solidFill>
              </a:rPr>
              <a:t>, </a:t>
            </a:r>
            <a:r>
              <a:rPr sz="2300" dirty="0" err="1">
                <a:solidFill>
                  <a:schemeClr val="bg1"/>
                </a:solidFill>
              </a:rPr>
              <a:t>consectetur</a:t>
            </a:r>
            <a:r>
              <a:rPr sz="2300" dirty="0">
                <a:solidFill>
                  <a:schemeClr val="bg1"/>
                </a:solidFill>
              </a:rPr>
              <a:t> </a:t>
            </a:r>
            <a:r>
              <a:rPr sz="2300" dirty="0" err="1">
                <a:solidFill>
                  <a:schemeClr val="bg1"/>
                </a:solidFill>
              </a:rPr>
              <a:t>adipiscing</a:t>
            </a:r>
            <a:r>
              <a:rPr sz="2300" dirty="0">
                <a:solidFill>
                  <a:schemeClr val="bg1"/>
                </a:solidFill>
              </a:rPr>
              <a:t> </a:t>
            </a:r>
            <a:r>
              <a:rPr sz="2300" dirty="0" err="1">
                <a:solidFill>
                  <a:schemeClr val="bg1"/>
                </a:solidFill>
              </a:rPr>
              <a:t>elit</a:t>
            </a:r>
            <a:r>
              <a:rPr sz="2300" dirty="0">
                <a:solidFill>
                  <a:schemeClr val="bg1"/>
                </a:solidFill>
              </a:rPr>
              <a:t>, </a:t>
            </a:r>
            <a:r>
              <a:rPr sz="2300" dirty="0" err="1">
                <a:solidFill>
                  <a:schemeClr val="bg1"/>
                </a:solidFill>
              </a:rPr>
              <a:t>sed</a:t>
            </a:r>
            <a:r>
              <a:rPr sz="2300" dirty="0">
                <a:solidFill>
                  <a:schemeClr val="bg1"/>
                </a:solidFill>
              </a:rPr>
              <a:t> do </a:t>
            </a:r>
            <a:r>
              <a:rPr sz="2300" dirty="0" err="1">
                <a:solidFill>
                  <a:schemeClr val="bg1"/>
                </a:solidFill>
              </a:rPr>
              <a:t>eiusmod</a:t>
            </a:r>
            <a:r>
              <a:rPr sz="2300" dirty="0">
                <a:solidFill>
                  <a:schemeClr val="bg1"/>
                </a:solidFill>
              </a:rPr>
              <a:t> </a:t>
            </a:r>
            <a:r>
              <a:rPr sz="2300" dirty="0" err="1">
                <a:solidFill>
                  <a:schemeClr val="bg1"/>
                </a:solidFill>
              </a:rPr>
              <a:t>tempor</a:t>
            </a:r>
            <a:r>
              <a:rPr sz="2300" dirty="0">
                <a:solidFill>
                  <a:schemeClr val="bg1"/>
                </a:solidFill>
              </a:rPr>
              <a:t> </a:t>
            </a:r>
            <a:r>
              <a:rPr sz="2300" dirty="0" err="1">
                <a:solidFill>
                  <a:schemeClr val="bg1"/>
                </a:solidFill>
              </a:rPr>
              <a:t>incididunt</a:t>
            </a:r>
            <a:r>
              <a:rPr sz="2300" dirty="0">
                <a:solidFill>
                  <a:schemeClr val="bg1"/>
                </a:solidFill>
              </a:rPr>
              <a:t> </a:t>
            </a:r>
            <a:r>
              <a:rPr sz="2300" dirty="0" err="1">
                <a:solidFill>
                  <a:schemeClr val="bg1"/>
                </a:solidFill>
              </a:rPr>
              <a:t>ut</a:t>
            </a:r>
            <a:r>
              <a:rPr sz="2300" dirty="0">
                <a:solidFill>
                  <a:schemeClr val="bg1"/>
                </a:solidFill>
              </a:rPr>
              <a:t> </a:t>
            </a:r>
            <a:r>
              <a:rPr sz="2300" dirty="0" err="1">
                <a:solidFill>
                  <a:schemeClr val="bg1"/>
                </a:solidFill>
              </a:rPr>
              <a:t>labore</a:t>
            </a:r>
            <a:r>
              <a:rPr sz="23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66" name="Title 7">
            <a:extLst>
              <a:ext uri="{FF2B5EF4-FFF2-40B4-BE49-F238E27FC236}">
                <a16:creationId xmlns:a16="http://schemas.microsoft.com/office/drawing/2014/main" id="{C9B9E5AA-48B4-4592-A825-586C52939AE6}"/>
              </a:ext>
            </a:extLst>
          </p:cNvPr>
          <p:cNvSpPr txBox="1"/>
          <p:nvPr/>
        </p:nvSpPr>
        <p:spPr>
          <a:xfrm>
            <a:off x="3102920" y="1948855"/>
            <a:ext cx="9143020" cy="20851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7400" dirty="0"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Client Testimonials</a:t>
            </a:r>
          </a:p>
          <a:p>
            <a:endParaRPr sz="7400" dirty="0"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9C92535C-7F4E-47D1-81D7-6D1D9CF8FC84}"/>
              </a:ext>
            </a:extLst>
          </p:cNvPr>
          <p:cNvGrpSpPr/>
          <p:nvPr/>
        </p:nvGrpSpPr>
        <p:grpSpPr>
          <a:xfrm>
            <a:off x="3102921" y="1384414"/>
            <a:ext cx="1298379" cy="222256"/>
            <a:chOff x="4184074" y="741342"/>
            <a:chExt cx="1496592" cy="256186"/>
          </a:xfrm>
          <a:solidFill>
            <a:srgbClr val="FF0000"/>
          </a:solidFill>
        </p:grpSpPr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B314BB05-45BA-4B5A-8056-B62FC1512CC6}"/>
                </a:ext>
              </a:extLst>
            </p:cNvPr>
            <p:cNvSpPr/>
            <p:nvPr/>
          </p:nvSpPr>
          <p:spPr>
            <a:xfrm>
              <a:off x="4184074" y="748146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08B6AA0D-19DC-4595-968E-82CB2561BF7D}"/>
                </a:ext>
              </a:extLst>
            </p:cNvPr>
            <p:cNvSpPr/>
            <p:nvPr/>
          </p:nvSpPr>
          <p:spPr>
            <a:xfrm>
              <a:off x="4600851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07E429A4-AED0-4133-AEE0-A5028819CA1C}"/>
                </a:ext>
              </a:extLst>
            </p:cNvPr>
            <p:cNvSpPr/>
            <p:nvPr/>
          </p:nvSpPr>
          <p:spPr>
            <a:xfrm>
              <a:off x="5017628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229A21DB-1FB4-4E43-BEC3-C9B15F89C283}"/>
                </a:ext>
              </a:extLst>
            </p:cNvPr>
            <p:cNvSpPr/>
            <p:nvPr/>
          </p:nvSpPr>
          <p:spPr>
            <a:xfrm>
              <a:off x="5431284" y="741342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7" name="Title 7">
            <a:extLst>
              <a:ext uri="{FF2B5EF4-FFF2-40B4-BE49-F238E27FC236}">
                <a16:creationId xmlns:a16="http://schemas.microsoft.com/office/drawing/2014/main" id="{995C8793-06C1-4D4E-8475-E3461950DE90}"/>
              </a:ext>
            </a:extLst>
          </p:cNvPr>
          <p:cNvSpPr txBox="1"/>
          <p:nvPr/>
        </p:nvSpPr>
        <p:spPr>
          <a:xfrm>
            <a:off x="11629761" y="10124100"/>
            <a:ext cx="2518620" cy="18479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16000" dirty="0">
                <a:ln w="38100">
                  <a:noFill/>
                </a:ln>
                <a:solidFill>
                  <a:srgbClr val="FEBFA6"/>
                </a:solidFill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11</a:t>
            </a:r>
            <a:endParaRPr sz="16000" dirty="0">
              <a:ln w="38100">
                <a:noFill/>
              </a:ln>
              <a:solidFill>
                <a:srgbClr val="FEBFA6"/>
              </a:solidFill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BEC2203-6FCC-4814-8B71-2716F42DF183}"/>
              </a:ext>
            </a:extLst>
          </p:cNvPr>
          <p:cNvSpPr/>
          <p:nvPr/>
        </p:nvSpPr>
        <p:spPr>
          <a:xfrm>
            <a:off x="1213439" y="2230963"/>
            <a:ext cx="45720" cy="33832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29360458-AC43-4BE6-9D59-AA76C4BB4527}"/>
              </a:ext>
            </a:extLst>
          </p:cNvPr>
          <p:cNvSpPr txBox="1"/>
          <p:nvPr/>
        </p:nvSpPr>
        <p:spPr>
          <a:xfrm rot="16200000">
            <a:off x="866826" y="1440526"/>
            <a:ext cx="784666" cy="4077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2000" dirty="0">
                <a:solidFill>
                  <a:srgbClr val="FF0000"/>
                </a:solidFill>
              </a:rPr>
              <a:t>roger</a:t>
            </a:r>
            <a:endParaRPr sz="2000" dirty="0">
              <a:solidFill>
                <a:srgbClr val="FF0000"/>
              </a:solidFill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262F8A9F-63B0-4969-AC31-609E4890C4EB}"/>
              </a:ext>
            </a:extLst>
          </p:cNvPr>
          <p:cNvSpPr/>
          <p:nvPr/>
        </p:nvSpPr>
        <p:spPr>
          <a:xfrm>
            <a:off x="1158793" y="5808456"/>
            <a:ext cx="143620" cy="14362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C1F4D911-0FE5-4225-BC93-722D6E0BDCAF}"/>
              </a:ext>
            </a:extLst>
          </p:cNvPr>
          <p:cNvSpPr/>
          <p:nvPr/>
        </p:nvSpPr>
        <p:spPr>
          <a:xfrm rot="10800000">
            <a:off x="-11790" y="12021191"/>
            <a:ext cx="1696651" cy="1696651"/>
          </a:xfrm>
          <a:custGeom>
            <a:avLst/>
            <a:gdLst>
              <a:gd name="connsiteX0" fmla="*/ 0 w 1696651"/>
              <a:gd name="connsiteY0" fmla="*/ 0 h 1696651"/>
              <a:gd name="connsiteX1" fmla="*/ 1696651 w 1696651"/>
              <a:gd name="connsiteY1" fmla="*/ 0 h 1696651"/>
              <a:gd name="connsiteX2" fmla="*/ 1696651 w 1696651"/>
              <a:gd name="connsiteY2" fmla="*/ 1696651 h 1696651"/>
              <a:gd name="connsiteX3" fmla="*/ 1695402 w 1696651"/>
              <a:gd name="connsiteY3" fmla="*/ 1696651 h 1696651"/>
              <a:gd name="connsiteX4" fmla="*/ 1687804 w 1696651"/>
              <a:gd name="connsiteY4" fmla="*/ 1546195 h 1696651"/>
              <a:gd name="connsiteX5" fmla="*/ 158356 w 1696651"/>
              <a:gd name="connsiteY5" fmla="*/ 16747 h 1696651"/>
              <a:gd name="connsiteX6" fmla="*/ 0 w 1696651"/>
              <a:gd name="connsiteY6" fmla="*/ 8750 h 1696651"/>
              <a:gd name="connsiteX7" fmla="*/ 0 w 1696651"/>
              <a:gd name="connsiteY7" fmla="*/ 0 h 1696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96651" h="1696651">
                <a:moveTo>
                  <a:pt x="0" y="0"/>
                </a:moveTo>
                <a:lnTo>
                  <a:pt x="1696651" y="0"/>
                </a:lnTo>
                <a:lnTo>
                  <a:pt x="1696651" y="1696651"/>
                </a:lnTo>
                <a:lnTo>
                  <a:pt x="1695402" y="1696651"/>
                </a:lnTo>
                <a:lnTo>
                  <a:pt x="1687804" y="1546195"/>
                </a:lnTo>
                <a:cubicBezTo>
                  <a:pt x="1605907" y="739760"/>
                  <a:pt x="964791" y="98644"/>
                  <a:pt x="158356" y="16747"/>
                </a:cubicBezTo>
                <a:lnTo>
                  <a:pt x="0" y="875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TextBox 5">
            <a:extLst>
              <a:ext uri="{FF2B5EF4-FFF2-40B4-BE49-F238E27FC236}">
                <a16:creationId xmlns:a16="http://schemas.microsoft.com/office/drawing/2014/main" id="{1DFCDA75-FA72-4B38-B262-55E10BEE36C8}"/>
              </a:ext>
            </a:extLst>
          </p:cNvPr>
          <p:cNvSpPr txBox="1"/>
          <p:nvPr/>
        </p:nvSpPr>
        <p:spPr>
          <a:xfrm>
            <a:off x="2476161" y="9908228"/>
            <a:ext cx="5337323" cy="1615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 err="1">
                <a:solidFill>
                  <a:schemeClr val="tx1"/>
                </a:solidFill>
              </a:rPr>
              <a:t>Lorem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ipsum</a:t>
            </a:r>
            <a:r>
              <a:rPr sz="2300" dirty="0">
                <a:solidFill>
                  <a:schemeClr val="tx1"/>
                </a:solidFill>
              </a:rPr>
              <a:t> dolor sit </a:t>
            </a:r>
            <a:r>
              <a:rPr sz="2300" dirty="0" err="1">
                <a:solidFill>
                  <a:schemeClr val="tx1"/>
                </a:solidFill>
              </a:rPr>
              <a:t>amet</a:t>
            </a:r>
            <a:r>
              <a:rPr sz="2300" dirty="0">
                <a:solidFill>
                  <a:schemeClr val="tx1"/>
                </a:solidFill>
              </a:rPr>
              <a:t>, </a:t>
            </a:r>
            <a:r>
              <a:rPr sz="2300" dirty="0" err="1">
                <a:solidFill>
                  <a:schemeClr val="tx1"/>
                </a:solidFill>
              </a:rPr>
              <a:t>consectetur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adipiscing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elit</a:t>
            </a:r>
            <a:r>
              <a:rPr sz="2300" dirty="0">
                <a:solidFill>
                  <a:schemeClr val="tx1"/>
                </a:solidFill>
              </a:rPr>
              <a:t>, </a:t>
            </a:r>
            <a:r>
              <a:rPr sz="2300" dirty="0" err="1">
                <a:solidFill>
                  <a:schemeClr val="tx1"/>
                </a:solidFill>
              </a:rPr>
              <a:t>sed</a:t>
            </a:r>
            <a:r>
              <a:rPr sz="2300" dirty="0">
                <a:solidFill>
                  <a:schemeClr val="tx1"/>
                </a:solidFill>
              </a:rPr>
              <a:t> do </a:t>
            </a:r>
            <a:r>
              <a:rPr sz="2300" dirty="0" err="1">
                <a:solidFill>
                  <a:schemeClr val="tx1"/>
                </a:solidFill>
              </a:rPr>
              <a:t>eiusmod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tempor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incididunt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ut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labore</a:t>
            </a:r>
            <a:r>
              <a:rPr sz="23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3" name="TextBox 5">
            <a:extLst>
              <a:ext uri="{FF2B5EF4-FFF2-40B4-BE49-F238E27FC236}">
                <a16:creationId xmlns:a16="http://schemas.microsoft.com/office/drawing/2014/main" id="{7669340A-3C10-42EF-A756-B49BB134C051}"/>
              </a:ext>
            </a:extLst>
          </p:cNvPr>
          <p:cNvSpPr txBox="1"/>
          <p:nvPr/>
        </p:nvSpPr>
        <p:spPr>
          <a:xfrm>
            <a:off x="9565942" y="3190219"/>
            <a:ext cx="5115741" cy="1084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 algn="r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/>
              <a:t>Lorem Ipsum has been the industry's standard dummy text ever since</a:t>
            </a: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FEBD379-D710-4681-895F-C8937CD041A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226177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: Single Corner Rounded 21">
            <a:extLst>
              <a:ext uri="{FF2B5EF4-FFF2-40B4-BE49-F238E27FC236}">
                <a16:creationId xmlns:a16="http://schemas.microsoft.com/office/drawing/2014/main" id="{8BCE866D-1E66-4724-904A-55A617181742}"/>
              </a:ext>
            </a:extLst>
          </p:cNvPr>
          <p:cNvSpPr/>
          <p:nvPr/>
        </p:nvSpPr>
        <p:spPr>
          <a:xfrm rot="10800000" flipH="1" flipV="1">
            <a:off x="-16138" y="-10799"/>
            <a:ext cx="2518620" cy="13726799"/>
          </a:xfrm>
          <a:prstGeom prst="round1Rect">
            <a:avLst>
              <a:gd name="adj" fmla="val 27439"/>
            </a:avLst>
          </a:prstGeom>
          <a:solidFill>
            <a:srgbClr val="F513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061DDBB-46E2-444A-BAD5-D35292F2D074}"/>
              </a:ext>
            </a:extLst>
          </p:cNvPr>
          <p:cNvSpPr/>
          <p:nvPr/>
        </p:nvSpPr>
        <p:spPr>
          <a:xfrm>
            <a:off x="1213439" y="2230963"/>
            <a:ext cx="45720" cy="3383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61CE3F22-2825-41F2-B4B3-072F4B92F63E}"/>
              </a:ext>
            </a:extLst>
          </p:cNvPr>
          <p:cNvSpPr txBox="1"/>
          <p:nvPr/>
        </p:nvSpPr>
        <p:spPr>
          <a:xfrm rot="16200000">
            <a:off x="866826" y="1440526"/>
            <a:ext cx="784666" cy="4077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</a:rPr>
              <a:t>roger</a:t>
            </a:r>
            <a:endParaRPr sz="2000" dirty="0">
              <a:solidFill>
                <a:schemeClr val="bg1"/>
              </a:solidFill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2F665C49-6EEF-4B4F-9CB0-47B0402B0684}"/>
              </a:ext>
            </a:extLst>
          </p:cNvPr>
          <p:cNvSpPr/>
          <p:nvPr/>
        </p:nvSpPr>
        <p:spPr>
          <a:xfrm>
            <a:off x="1158793" y="5808456"/>
            <a:ext cx="143620" cy="143621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D95CF891-2625-46C9-8F5C-5202F343F4D1}"/>
              </a:ext>
            </a:extLst>
          </p:cNvPr>
          <p:cNvSpPr txBox="1"/>
          <p:nvPr/>
        </p:nvSpPr>
        <p:spPr>
          <a:xfrm>
            <a:off x="15826201" y="9880100"/>
            <a:ext cx="4540915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48" name="Freeform 1">
            <a:extLst>
              <a:ext uri="{FF2B5EF4-FFF2-40B4-BE49-F238E27FC236}">
                <a16:creationId xmlns:a16="http://schemas.microsoft.com/office/drawing/2014/main" id="{D23CD08F-2982-4AEF-915C-F08CAB5724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4220" y="9699804"/>
            <a:ext cx="893086" cy="806594"/>
          </a:xfrm>
          <a:custGeom>
            <a:avLst/>
            <a:gdLst>
              <a:gd name="T0" fmla="*/ 978 w 1956"/>
              <a:gd name="T1" fmla="*/ 0 h 1768"/>
              <a:gd name="T2" fmla="*/ 536 w 1956"/>
              <a:gd name="T3" fmla="*/ 442 h 1768"/>
              <a:gd name="T4" fmla="*/ 587 w 1956"/>
              <a:gd name="T5" fmla="*/ 647 h 1768"/>
              <a:gd name="T6" fmla="*/ 94 w 1956"/>
              <a:gd name="T7" fmla="*/ 589 h 1768"/>
              <a:gd name="T8" fmla="*/ 0 w 1956"/>
              <a:gd name="T9" fmla="*/ 589 h 1768"/>
              <a:gd name="T10" fmla="*/ 258 w 1956"/>
              <a:gd name="T11" fmla="*/ 1619 h 1768"/>
              <a:gd name="T12" fmla="*/ 315 w 1956"/>
              <a:gd name="T13" fmla="*/ 1619 h 1768"/>
              <a:gd name="T14" fmla="*/ 810 w 1956"/>
              <a:gd name="T15" fmla="*/ 1688 h 1768"/>
              <a:gd name="T16" fmla="*/ 900 w 1956"/>
              <a:gd name="T17" fmla="*/ 1732 h 1768"/>
              <a:gd name="T18" fmla="*/ 918 w 1956"/>
              <a:gd name="T19" fmla="*/ 1744 h 1768"/>
              <a:gd name="T20" fmla="*/ 939 w 1956"/>
              <a:gd name="T21" fmla="*/ 1767 h 1768"/>
              <a:gd name="T22" fmla="*/ 1016 w 1956"/>
              <a:gd name="T23" fmla="*/ 1767 h 1768"/>
              <a:gd name="T24" fmla="*/ 1037 w 1956"/>
              <a:gd name="T25" fmla="*/ 1744 h 1768"/>
              <a:gd name="T26" fmla="*/ 1055 w 1956"/>
              <a:gd name="T27" fmla="*/ 1732 h 1768"/>
              <a:gd name="T28" fmla="*/ 1145 w 1956"/>
              <a:gd name="T29" fmla="*/ 1688 h 1768"/>
              <a:gd name="T30" fmla="*/ 1640 w 1956"/>
              <a:gd name="T31" fmla="*/ 1619 h 1768"/>
              <a:gd name="T32" fmla="*/ 1697 w 1956"/>
              <a:gd name="T33" fmla="*/ 1619 h 1768"/>
              <a:gd name="T34" fmla="*/ 1955 w 1956"/>
              <a:gd name="T35" fmla="*/ 589 h 1768"/>
              <a:gd name="T36" fmla="*/ 1861 w 1956"/>
              <a:gd name="T37" fmla="*/ 589 h 1768"/>
              <a:gd name="T38" fmla="*/ 1370 w 1956"/>
              <a:gd name="T39" fmla="*/ 645 h 1768"/>
              <a:gd name="T40" fmla="*/ 1419 w 1956"/>
              <a:gd name="T41" fmla="*/ 442 h 1768"/>
              <a:gd name="T42" fmla="*/ 978 w 1956"/>
              <a:gd name="T43" fmla="*/ 0 h 1768"/>
              <a:gd name="T44" fmla="*/ 978 w 1956"/>
              <a:gd name="T45" fmla="*/ 148 h 1768"/>
              <a:gd name="T46" fmla="*/ 1272 w 1956"/>
              <a:gd name="T47" fmla="*/ 442 h 1768"/>
              <a:gd name="T48" fmla="*/ 978 w 1956"/>
              <a:gd name="T49" fmla="*/ 737 h 1768"/>
              <a:gd name="T50" fmla="*/ 683 w 1956"/>
              <a:gd name="T51" fmla="*/ 442 h 1768"/>
              <a:gd name="T52" fmla="*/ 978 w 1956"/>
              <a:gd name="T53" fmla="*/ 148 h 1768"/>
              <a:gd name="T54" fmla="*/ 191 w 1956"/>
              <a:gd name="T55" fmla="*/ 746 h 1768"/>
              <a:gd name="T56" fmla="*/ 729 w 1956"/>
              <a:gd name="T57" fmla="*/ 843 h 1768"/>
              <a:gd name="T58" fmla="*/ 904 w 1956"/>
              <a:gd name="T59" fmla="*/ 924 h 1768"/>
              <a:gd name="T60" fmla="*/ 904 w 1956"/>
              <a:gd name="T61" fmla="*/ 1569 h 1768"/>
              <a:gd name="T62" fmla="*/ 863 w 1956"/>
              <a:gd name="T63" fmla="*/ 1550 h 1768"/>
              <a:gd name="T64" fmla="*/ 373 w 1956"/>
              <a:gd name="T65" fmla="*/ 1477 h 1768"/>
              <a:gd name="T66" fmla="*/ 191 w 1956"/>
              <a:gd name="T67" fmla="*/ 746 h 1768"/>
              <a:gd name="T68" fmla="*/ 1764 w 1956"/>
              <a:gd name="T69" fmla="*/ 746 h 1768"/>
              <a:gd name="T70" fmla="*/ 1582 w 1956"/>
              <a:gd name="T71" fmla="*/ 1477 h 1768"/>
              <a:gd name="T72" fmla="*/ 1092 w 1956"/>
              <a:gd name="T73" fmla="*/ 1550 h 1768"/>
              <a:gd name="T74" fmla="*/ 1051 w 1956"/>
              <a:gd name="T75" fmla="*/ 1569 h 1768"/>
              <a:gd name="T76" fmla="*/ 1051 w 1956"/>
              <a:gd name="T77" fmla="*/ 924 h 1768"/>
              <a:gd name="T78" fmla="*/ 1223 w 1956"/>
              <a:gd name="T79" fmla="*/ 843 h 1768"/>
              <a:gd name="T80" fmla="*/ 1764 w 1956"/>
              <a:gd name="T81" fmla="*/ 746 h 1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956" h="1768">
                <a:moveTo>
                  <a:pt x="978" y="0"/>
                </a:moveTo>
                <a:cubicBezTo>
                  <a:pt x="735" y="0"/>
                  <a:pt x="536" y="199"/>
                  <a:pt x="536" y="442"/>
                </a:cubicBezTo>
                <a:cubicBezTo>
                  <a:pt x="536" y="516"/>
                  <a:pt x="554" y="585"/>
                  <a:pt x="587" y="647"/>
                </a:cubicBezTo>
                <a:cubicBezTo>
                  <a:pt x="452" y="614"/>
                  <a:pt x="289" y="589"/>
                  <a:pt x="94" y="589"/>
                </a:cubicBezTo>
                <a:lnTo>
                  <a:pt x="0" y="589"/>
                </a:lnTo>
                <a:lnTo>
                  <a:pt x="258" y="1619"/>
                </a:lnTo>
                <a:lnTo>
                  <a:pt x="315" y="1619"/>
                </a:lnTo>
                <a:cubicBezTo>
                  <a:pt x="566" y="1619"/>
                  <a:pt x="720" y="1655"/>
                  <a:pt x="810" y="1688"/>
                </a:cubicBezTo>
                <a:cubicBezTo>
                  <a:pt x="855" y="1705"/>
                  <a:pt x="883" y="1721"/>
                  <a:pt x="900" y="1732"/>
                </a:cubicBezTo>
                <a:cubicBezTo>
                  <a:pt x="916" y="1743"/>
                  <a:pt x="918" y="1744"/>
                  <a:pt x="918" y="1744"/>
                </a:cubicBezTo>
                <a:lnTo>
                  <a:pt x="939" y="1767"/>
                </a:lnTo>
                <a:lnTo>
                  <a:pt x="1016" y="1767"/>
                </a:lnTo>
                <a:lnTo>
                  <a:pt x="1037" y="1744"/>
                </a:lnTo>
                <a:cubicBezTo>
                  <a:pt x="1037" y="1744"/>
                  <a:pt x="1039" y="1743"/>
                  <a:pt x="1055" y="1732"/>
                </a:cubicBezTo>
                <a:cubicBezTo>
                  <a:pt x="1072" y="1721"/>
                  <a:pt x="1100" y="1705"/>
                  <a:pt x="1145" y="1688"/>
                </a:cubicBezTo>
                <a:cubicBezTo>
                  <a:pt x="1235" y="1655"/>
                  <a:pt x="1389" y="1619"/>
                  <a:pt x="1640" y="1619"/>
                </a:cubicBezTo>
                <a:lnTo>
                  <a:pt x="1697" y="1619"/>
                </a:lnTo>
                <a:lnTo>
                  <a:pt x="1955" y="589"/>
                </a:lnTo>
                <a:lnTo>
                  <a:pt x="1861" y="589"/>
                </a:lnTo>
                <a:cubicBezTo>
                  <a:pt x="1667" y="589"/>
                  <a:pt x="1504" y="613"/>
                  <a:pt x="1370" y="645"/>
                </a:cubicBezTo>
                <a:cubicBezTo>
                  <a:pt x="1402" y="584"/>
                  <a:pt x="1419" y="515"/>
                  <a:pt x="1419" y="442"/>
                </a:cubicBezTo>
                <a:cubicBezTo>
                  <a:pt x="1419" y="199"/>
                  <a:pt x="1220" y="0"/>
                  <a:pt x="978" y="0"/>
                </a:cubicBezTo>
                <a:close/>
                <a:moveTo>
                  <a:pt x="978" y="148"/>
                </a:moveTo>
                <a:cubicBezTo>
                  <a:pt x="1141" y="148"/>
                  <a:pt x="1272" y="278"/>
                  <a:pt x="1272" y="442"/>
                </a:cubicBezTo>
                <a:cubicBezTo>
                  <a:pt x="1272" y="605"/>
                  <a:pt x="1141" y="737"/>
                  <a:pt x="978" y="737"/>
                </a:cubicBezTo>
                <a:cubicBezTo>
                  <a:pt x="814" y="737"/>
                  <a:pt x="683" y="605"/>
                  <a:pt x="683" y="442"/>
                </a:cubicBezTo>
                <a:cubicBezTo>
                  <a:pt x="683" y="278"/>
                  <a:pt x="814" y="148"/>
                  <a:pt x="978" y="148"/>
                </a:cubicBezTo>
                <a:close/>
                <a:moveTo>
                  <a:pt x="191" y="746"/>
                </a:moveTo>
                <a:cubicBezTo>
                  <a:pt x="420" y="757"/>
                  <a:pt x="607" y="797"/>
                  <a:pt x="729" y="843"/>
                </a:cubicBezTo>
                <a:cubicBezTo>
                  <a:pt x="828" y="879"/>
                  <a:pt x="877" y="907"/>
                  <a:pt x="904" y="924"/>
                </a:cubicBezTo>
                <a:lnTo>
                  <a:pt x="904" y="1569"/>
                </a:lnTo>
                <a:cubicBezTo>
                  <a:pt x="891" y="1563"/>
                  <a:pt x="879" y="1556"/>
                  <a:pt x="863" y="1550"/>
                </a:cubicBezTo>
                <a:cubicBezTo>
                  <a:pt x="763" y="1514"/>
                  <a:pt x="600" y="1482"/>
                  <a:pt x="373" y="1477"/>
                </a:cubicBezTo>
                <a:lnTo>
                  <a:pt x="191" y="746"/>
                </a:lnTo>
                <a:close/>
                <a:moveTo>
                  <a:pt x="1764" y="746"/>
                </a:moveTo>
                <a:lnTo>
                  <a:pt x="1582" y="1477"/>
                </a:lnTo>
                <a:cubicBezTo>
                  <a:pt x="1355" y="1482"/>
                  <a:pt x="1192" y="1514"/>
                  <a:pt x="1092" y="1550"/>
                </a:cubicBezTo>
                <a:cubicBezTo>
                  <a:pt x="1076" y="1556"/>
                  <a:pt x="1064" y="1563"/>
                  <a:pt x="1051" y="1569"/>
                </a:cubicBezTo>
                <a:lnTo>
                  <a:pt x="1051" y="924"/>
                </a:lnTo>
                <a:cubicBezTo>
                  <a:pt x="1078" y="907"/>
                  <a:pt x="1127" y="879"/>
                  <a:pt x="1223" y="843"/>
                </a:cubicBezTo>
                <a:cubicBezTo>
                  <a:pt x="1345" y="797"/>
                  <a:pt x="1532" y="757"/>
                  <a:pt x="1764" y="746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49" name="Freeform 3">
            <a:extLst>
              <a:ext uri="{FF2B5EF4-FFF2-40B4-BE49-F238E27FC236}">
                <a16:creationId xmlns:a16="http://schemas.microsoft.com/office/drawing/2014/main" id="{7CA789AF-1386-422C-8C7E-44CC963471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66613" y="9745161"/>
            <a:ext cx="886755" cy="884885"/>
          </a:xfrm>
          <a:custGeom>
            <a:avLst/>
            <a:gdLst>
              <a:gd name="T0" fmla="*/ 1227 w 2089"/>
              <a:gd name="T1" fmla="*/ 51 h 2086"/>
              <a:gd name="T2" fmla="*/ 765 w 2089"/>
              <a:gd name="T3" fmla="*/ 514 h 2086"/>
              <a:gd name="T4" fmla="*/ 524 w 2089"/>
              <a:gd name="T5" fmla="*/ 757 h 2086"/>
              <a:gd name="T6" fmla="*/ 515 w 2089"/>
              <a:gd name="T7" fmla="*/ 850 h 2086"/>
              <a:gd name="T8" fmla="*/ 634 w 2089"/>
              <a:gd name="T9" fmla="*/ 1099 h 2086"/>
              <a:gd name="T10" fmla="*/ 416 w 2089"/>
              <a:gd name="T11" fmla="*/ 1302 h 2086"/>
              <a:gd name="T12" fmla="*/ 114 w 2089"/>
              <a:gd name="T13" fmla="*/ 1971 h 2086"/>
              <a:gd name="T14" fmla="*/ 531 w 2089"/>
              <a:gd name="T15" fmla="*/ 1971 h 2086"/>
              <a:gd name="T16" fmla="*/ 966 w 2089"/>
              <a:gd name="T17" fmla="*/ 1449 h 2086"/>
              <a:gd name="T18" fmla="*/ 1096 w 2089"/>
              <a:gd name="T19" fmla="*/ 1486 h 2086"/>
              <a:gd name="T20" fmla="*/ 1287 w 2089"/>
              <a:gd name="T21" fmla="*/ 1608 h 2086"/>
              <a:gd name="T22" fmla="*/ 1501 w 2089"/>
              <a:gd name="T23" fmla="*/ 1396 h 2086"/>
              <a:gd name="T24" fmla="*/ 1625 w 2089"/>
              <a:gd name="T25" fmla="*/ 1270 h 2086"/>
              <a:gd name="T26" fmla="*/ 2088 w 2089"/>
              <a:gd name="T27" fmla="*/ 808 h 2086"/>
              <a:gd name="T28" fmla="*/ 1333 w 2089"/>
              <a:gd name="T29" fmla="*/ 51 h 2086"/>
              <a:gd name="T30" fmla="*/ 1377 w 2089"/>
              <a:gd name="T31" fmla="*/ 385 h 2086"/>
              <a:gd name="T32" fmla="*/ 1367 w 2089"/>
              <a:gd name="T33" fmla="*/ 649 h 2086"/>
              <a:gd name="T34" fmla="*/ 1662 w 2089"/>
              <a:gd name="T35" fmla="*/ 783 h 2086"/>
              <a:gd name="T36" fmla="*/ 1653 w 2089"/>
              <a:gd name="T37" fmla="*/ 1033 h 2086"/>
              <a:gd name="T38" fmla="*/ 924 w 2089"/>
              <a:gd name="T39" fmla="*/ 566 h 2086"/>
              <a:gd name="T40" fmla="*/ 1030 w 2089"/>
              <a:gd name="T41" fmla="*/ 470 h 2086"/>
              <a:gd name="T42" fmla="*/ 1377 w 2089"/>
              <a:gd name="T43" fmla="*/ 385 h 2086"/>
              <a:gd name="T44" fmla="*/ 1416 w 2089"/>
              <a:gd name="T45" fmla="*/ 1270 h 2086"/>
              <a:gd name="T46" fmla="*/ 1268 w 2089"/>
              <a:gd name="T47" fmla="*/ 1419 h 2086"/>
              <a:gd name="T48" fmla="*/ 1021 w 2089"/>
              <a:gd name="T49" fmla="*/ 1304 h 2086"/>
              <a:gd name="T50" fmla="*/ 858 w 2089"/>
              <a:gd name="T51" fmla="*/ 1348 h 2086"/>
              <a:gd name="T52" fmla="*/ 671 w 2089"/>
              <a:gd name="T53" fmla="*/ 1580 h 2086"/>
              <a:gd name="T54" fmla="*/ 220 w 2089"/>
              <a:gd name="T55" fmla="*/ 1868 h 2086"/>
              <a:gd name="T56" fmla="*/ 508 w 2089"/>
              <a:gd name="T57" fmla="*/ 1417 h 2086"/>
              <a:gd name="T58" fmla="*/ 740 w 2089"/>
              <a:gd name="T59" fmla="*/ 1231 h 2086"/>
              <a:gd name="T60" fmla="*/ 779 w 2089"/>
              <a:gd name="T61" fmla="*/ 1072 h 2086"/>
              <a:gd name="T62" fmla="*/ 667 w 2089"/>
              <a:gd name="T63" fmla="*/ 822 h 2086"/>
              <a:gd name="T64" fmla="*/ 818 w 2089"/>
              <a:gd name="T65" fmla="*/ 672 h 2086"/>
              <a:gd name="T66" fmla="*/ 262 w 2089"/>
              <a:gd name="T67" fmla="*/ 1746 h 2086"/>
              <a:gd name="T68" fmla="*/ 423 w 2089"/>
              <a:gd name="T69" fmla="*/ 1746 h 20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089" h="2086">
                <a:moveTo>
                  <a:pt x="1280" y="0"/>
                </a:moveTo>
                <a:lnTo>
                  <a:pt x="1227" y="51"/>
                </a:lnTo>
                <a:lnTo>
                  <a:pt x="818" y="463"/>
                </a:lnTo>
                <a:lnTo>
                  <a:pt x="765" y="514"/>
                </a:lnTo>
                <a:lnTo>
                  <a:pt x="692" y="587"/>
                </a:lnTo>
                <a:lnTo>
                  <a:pt x="524" y="757"/>
                </a:lnTo>
                <a:lnTo>
                  <a:pt x="482" y="799"/>
                </a:lnTo>
                <a:lnTo>
                  <a:pt x="515" y="850"/>
                </a:lnTo>
                <a:cubicBezTo>
                  <a:pt x="515" y="850"/>
                  <a:pt x="560" y="919"/>
                  <a:pt x="595" y="994"/>
                </a:cubicBezTo>
                <a:cubicBezTo>
                  <a:pt x="613" y="1031"/>
                  <a:pt x="629" y="1072"/>
                  <a:pt x="634" y="1099"/>
                </a:cubicBezTo>
                <a:cubicBezTo>
                  <a:pt x="637" y="1113"/>
                  <a:pt x="637" y="1121"/>
                  <a:pt x="637" y="1125"/>
                </a:cubicBezTo>
                <a:cubicBezTo>
                  <a:pt x="629" y="1131"/>
                  <a:pt x="532" y="1208"/>
                  <a:pt x="416" y="1302"/>
                </a:cubicBezTo>
                <a:cubicBezTo>
                  <a:pt x="295" y="1400"/>
                  <a:pt x="167" y="1503"/>
                  <a:pt x="114" y="1555"/>
                </a:cubicBezTo>
                <a:cubicBezTo>
                  <a:pt x="0" y="1669"/>
                  <a:pt x="0" y="1857"/>
                  <a:pt x="114" y="1971"/>
                </a:cubicBezTo>
                <a:cubicBezTo>
                  <a:pt x="228" y="2085"/>
                  <a:pt x="414" y="2085"/>
                  <a:pt x="528" y="1971"/>
                </a:cubicBezTo>
                <a:lnTo>
                  <a:pt x="531" y="1971"/>
                </a:lnTo>
                <a:cubicBezTo>
                  <a:pt x="583" y="1919"/>
                  <a:pt x="689" y="1793"/>
                  <a:pt x="786" y="1672"/>
                </a:cubicBezTo>
                <a:cubicBezTo>
                  <a:pt x="881" y="1555"/>
                  <a:pt x="961" y="1455"/>
                  <a:pt x="966" y="1449"/>
                </a:cubicBezTo>
                <a:cubicBezTo>
                  <a:pt x="965" y="1449"/>
                  <a:pt x="969" y="1445"/>
                  <a:pt x="996" y="1449"/>
                </a:cubicBezTo>
                <a:cubicBezTo>
                  <a:pt x="1022" y="1454"/>
                  <a:pt x="1060" y="1468"/>
                  <a:pt x="1096" y="1486"/>
                </a:cubicBezTo>
                <a:cubicBezTo>
                  <a:pt x="1169" y="1522"/>
                  <a:pt x="1236" y="1571"/>
                  <a:pt x="1236" y="1571"/>
                </a:cubicBezTo>
                <a:lnTo>
                  <a:pt x="1287" y="1608"/>
                </a:lnTo>
                <a:lnTo>
                  <a:pt x="1331" y="1564"/>
                </a:lnTo>
                <a:lnTo>
                  <a:pt x="1501" y="1396"/>
                </a:lnTo>
                <a:lnTo>
                  <a:pt x="1574" y="1323"/>
                </a:lnTo>
                <a:lnTo>
                  <a:pt x="1625" y="1270"/>
                </a:lnTo>
                <a:lnTo>
                  <a:pt x="2037" y="861"/>
                </a:lnTo>
                <a:lnTo>
                  <a:pt x="2088" y="808"/>
                </a:lnTo>
                <a:lnTo>
                  <a:pt x="2037" y="755"/>
                </a:lnTo>
                <a:lnTo>
                  <a:pt x="1333" y="51"/>
                </a:lnTo>
                <a:lnTo>
                  <a:pt x="1280" y="0"/>
                </a:lnTo>
                <a:close/>
                <a:moveTo>
                  <a:pt x="1377" y="385"/>
                </a:moveTo>
                <a:cubicBezTo>
                  <a:pt x="1391" y="386"/>
                  <a:pt x="1402" y="391"/>
                  <a:pt x="1411" y="401"/>
                </a:cubicBezTo>
                <a:cubicBezTo>
                  <a:pt x="1449" y="439"/>
                  <a:pt x="1394" y="586"/>
                  <a:pt x="1367" y="649"/>
                </a:cubicBezTo>
                <a:cubicBezTo>
                  <a:pt x="1341" y="713"/>
                  <a:pt x="1349" y="762"/>
                  <a:pt x="1383" y="797"/>
                </a:cubicBezTo>
                <a:cubicBezTo>
                  <a:pt x="1442" y="856"/>
                  <a:pt x="1596" y="717"/>
                  <a:pt x="1662" y="783"/>
                </a:cubicBezTo>
                <a:cubicBezTo>
                  <a:pt x="1727" y="849"/>
                  <a:pt x="1608" y="989"/>
                  <a:pt x="1650" y="1030"/>
                </a:cubicBezTo>
                <a:cubicBezTo>
                  <a:pt x="1651" y="1031"/>
                  <a:pt x="1652" y="1032"/>
                  <a:pt x="1653" y="1033"/>
                </a:cubicBezTo>
                <a:lnTo>
                  <a:pt x="1522" y="1164"/>
                </a:lnTo>
                <a:lnTo>
                  <a:pt x="924" y="566"/>
                </a:lnTo>
                <a:lnTo>
                  <a:pt x="1025" y="465"/>
                </a:lnTo>
                <a:cubicBezTo>
                  <a:pt x="1027" y="467"/>
                  <a:pt x="1028" y="468"/>
                  <a:pt x="1030" y="470"/>
                </a:cubicBezTo>
                <a:cubicBezTo>
                  <a:pt x="1079" y="520"/>
                  <a:pt x="1182" y="472"/>
                  <a:pt x="1225" y="445"/>
                </a:cubicBezTo>
                <a:cubicBezTo>
                  <a:pt x="1275" y="412"/>
                  <a:pt x="1335" y="381"/>
                  <a:pt x="1377" y="385"/>
                </a:cubicBezTo>
                <a:close/>
                <a:moveTo>
                  <a:pt x="818" y="672"/>
                </a:moveTo>
                <a:lnTo>
                  <a:pt x="1416" y="1270"/>
                </a:lnTo>
                <a:lnTo>
                  <a:pt x="1395" y="1290"/>
                </a:lnTo>
                <a:lnTo>
                  <a:pt x="1268" y="1419"/>
                </a:lnTo>
                <a:cubicBezTo>
                  <a:pt x="1240" y="1400"/>
                  <a:pt x="1220" y="1384"/>
                  <a:pt x="1163" y="1355"/>
                </a:cubicBezTo>
                <a:cubicBezTo>
                  <a:pt x="1119" y="1333"/>
                  <a:pt x="1071" y="1313"/>
                  <a:pt x="1021" y="1304"/>
                </a:cubicBezTo>
                <a:cubicBezTo>
                  <a:pt x="970" y="1296"/>
                  <a:pt x="906" y="1298"/>
                  <a:pt x="860" y="1343"/>
                </a:cubicBezTo>
                <a:lnTo>
                  <a:pt x="858" y="1348"/>
                </a:lnTo>
                <a:lnTo>
                  <a:pt x="855" y="1350"/>
                </a:lnTo>
                <a:cubicBezTo>
                  <a:pt x="855" y="1350"/>
                  <a:pt x="768" y="1460"/>
                  <a:pt x="671" y="1580"/>
                </a:cubicBezTo>
                <a:cubicBezTo>
                  <a:pt x="574" y="1700"/>
                  <a:pt x="461" y="1834"/>
                  <a:pt x="427" y="1868"/>
                </a:cubicBezTo>
                <a:cubicBezTo>
                  <a:pt x="369" y="1926"/>
                  <a:pt x="278" y="1926"/>
                  <a:pt x="220" y="1868"/>
                </a:cubicBezTo>
                <a:cubicBezTo>
                  <a:pt x="162" y="1810"/>
                  <a:pt x="162" y="1719"/>
                  <a:pt x="220" y="1661"/>
                </a:cubicBezTo>
                <a:cubicBezTo>
                  <a:pt x="254" y="1627"/>
                  <a:pt x="388" y="1514"/>
                  <a:pt x="508" y="1417"/>
                </a:cubicBezTo>
                <a:cubicBezTo>
                  <a:pt x="628" y="1320"/>
                  <a:pt x="738" y="1233"/>
                  <a:pt x="738" y="1233"/>
                </a:cubicBezTo>
                <a:lnTo>
                  <a:pt x="740" y="1231"/>
                </a:lnTo>
                <a:lnTo>
                  <a:pt x="745" y="1228"/>
                </a:lnTo>
                <a:cubicBezTo>
                  <a:pt x="791" y="1182"/>
                  <a:pt x="788" y="1121"/>
                  <a:pt x="779" y="1072"/>
                </a:cubicBezTo>
                <a:cubicBezTo>
                  <a:pt x="770" y="1024"/>
                  <a:pt x="749" y="977"/>
                  <a:pt x="729" y="932"/>
                </a:cubicBezTo>
                <a:cubicBezTo>
                  <a:pt x="701" y="873"/>
                  <a:pt x="684" y="851"/>
                  <a:pt x="667" y="822"/>
                </a:cubicBezTo>
                <a:lnTo>
                  <a:pt x="798" y="693"/>
                </a:lnTo>
                <a:lnTo>
                  <a:pt x="818" y="672"/>
                </a:lnTo>
                <a:close/>
                <a:moveTo>
                  <a:pt x="342" y="1665"/>
                </a:moveTo>
                <a:cubicBezTo>
                  <a:pt x="297" y="1665"/>
                  <a:pt x="262" y="1701"/>
                  <a:pt x="262" y="1746"/>
                </a:cubicBezTo>
                <a:cubicBezTo>
                  <a:pt x="262" y="1791"/>
                  <a:pt x="297" y="1826"/>
                  <a:pt x="342" y="1826"/>
                </a:cubicBezTo>
                <a:cubicBezTo>
                  <a:pt x="387" y="1826"/>
                  <a:pt x="423" y="1791"/>
                  <a:pt x="423" y="1746"/>
                </a:cubicBezTo>
                <a:cubicBezTo>
                  <a:pt x="423" y="1701"/>
                  <a:pt x="387" y="1665"/>
                  <a:pt x="342" y="1665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50" name="TextBox 5">
            <a:extLst>
              <a:ext uri="{FF2B5EF4-FFF2-40B4-BE49-F238E27FC236}">
                <a16:creationId xmlns:a16="http://schemas.microsoft.com/office/drawing/2014/main" id="{01D143DA-DAFA-43C0-9E12-44066B0994BD}"/>
              </a:ext>
            </a:extLst>
          </p:cNvPr>
          <p:cNvSpPr txBox="1"/>
          <p:nvPr/>
        </p:nvSpPr>
        <p:spPr>
          <a:xfrm>
            <a:off x="15826201" y="10716107"/>
            <a:ext cx="5337323" cy="1615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 err="1">
                <a:solidFill>
                  <a:schemeClr val="tx1"/>
                </a:solidFill>
              </a:rPr>
              <a:t>Lorem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ipsum</a:t>
            </a:r>
            <a:r>
              <a:rPr sz="2300" dirty="0">
                <a:solidFill>
                  <a:schemeClr val="tx1"/>
                </a:solidFill>
              </a:rPr>
              <a:t> dolor sit </a:t>
            </a:r>
            <a:r>
              <a:rPr sz="2300" dirty="0" err="1">
                <a:solidFill>
                  <a:schemeClr val="tx1"/>
                </a:solidFill>
              </a:rPr>
              <a:t>amet</a:t>
            </a:r>
            <a:r>
              <a:rPr sz="2300" dirty="0">
                <a:solidFill>
                  <a:schemeClr val="tx1"/>
                </a:solidFill>
              </a:rPr>
              <a:t>, </a:t>
            </a:r>
            <a:r>
              <a:rPr sz="2300" dirty="0" err="1">
                <a:solidFill>
                  <a:schemeClr val="tx1"/>
                </a:solidFill>
              </a:rPr>
              <a:t>consectetur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adipiscing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elit</a:t>
            </a:r>
            <a:r>
              <a:rPr sz="2300" dirty="0">
                <a:solidFill>
                  <a:schemeClr val="tx1"/>
                </a:solidFill>
              </a:rPr>
              <a:t>, </a:t>
            </a:r>
            <a:r>
              <a:rPr sz="2300" dirty="0" err="1">
                <a:solidFill>
                  <a:schemeClr val="tx1"/>
                </a:solidFill>
              </a:rPr>
              <a:t>sed</a:t>
            </a:r>
            <a:r>
              <a:rPr sz="2300" dirty="0">
                <a:solidFill>
                  <a:schemeClr val="tx1"/>
                </a:solidFill>
              </a:rPr>
              <a:t> do </a:t>
            </a:r>
            <a:r>
              <a:rPr sz="2300" dirty="0" err="1">
                <a:solidFill>
                  <a:schemeClr val="tx1"/>
                </a:solidFill>
              </a:rPr>
              <a:t>eiusmod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tempor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incididunt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ut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labore</a:t>
            </a:r>
            <a:r>
              <a:rPr sz="23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B07A39A8-09B9-4F10-AF7E-6A07BA71E002}"/>
              </a:ext>
            </a:extLst>
          </p:cNvPr>
          <p:cNvSpPr txBox="1"/>
          <p:nvPr/>
        </p:nvSpPr>
        <p:spPr>
          <a:xfrm>
            <a:off x="5539562" y="9857512"/>
            <a:ext cx="4540915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52" name="TextBox 5">
            <a:extLst>
              <a:ext uri="{FF2B5EF4-FFF2-40B4-BE49-F238E27FC236}">
                <a16:creationId xmlns:a16="http://schemas.microsoft.com/office/drawing/2014/main" id="{93A1CD37-26CE-4F99-98EF-05AA8CEF38DF}"/>
              </a:ext>
            </a:extLst>
          </p:cNvPr>
          <p:cNvSpPr txBox="1"/>
          <p:nvPr/>
        </p:nvSpPr>
        <p:spPr>
          <a:xfrm>
            <a:off x="5539562" y="10693519"/>
            <a:ext cx="5337323" cy="1615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 err="1">
                <a:solidFill>
                  <a:schemeClr val="tx1"/>
                </a:solidFill>
              </a:rPr>
              <a:t>Lorem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ipsum</a:t>
            </a:r>
            <a:r>
              <a:rPr sz="2300" dirty="0">
                <a:solidFill>
                  <a:schemeClr val="tx1"/>
                </a:solidFill>
              </a:rPr>
              <a:t> dolor sit </a:t>
            </a:r>
            <a:r>
              <a:rPr sz="2300" dirty="0" err="1">
                <a:solidFill>
                  <a:schemeClr val="tx1"/>
                </a:solidFill>
              </a:rPr>
              <a:t>amet</a:t>
            </a:r>
            <a:r>
              <a:rPr sz="2300" dirty="0">
                <a:solidFill>
                  <a:schemeClr val="tx1"/>
                </a:solidFill>
              </a:rPr>
              <a:t>, </a:t>
            </a:r>
            <a:r>
              <a:rPr sz="2300" dirty="0" err="1">
                <a:solidFill>
                  <a:schemeClr val="tx1"/>
                </a:solidFill>
              </a:rPr>
              <a:t>consectetur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adipiscing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elit</a:t>
            </a:r>
            <a:r>
              <a:rPr sz="2300" dirty="0">
                <a:solidFill>
                  <a:schemeClr val="tx1"/>
                </a:solidFill>
              </a:rPr>
              <a:t>, </a:t>
            </a:r>
            <a:r>
              <a:rPr sz="2300" dirty="0" err="1">
                <a:solidFill>
                  <a:schemeClr val="tx1"/>
                </a:solidFill>
              </a:rPr>
              <a:t>sed</a:t>
            </a:r>
            <a:r>
              <a:rPr sz="2300" dirty="0">
                <a:solidFill>
                  <a:schemeClr val="tx1"/>
                </a:solidFill>
              </a:rPr>
              <a:t> do </a:t>
            </a:r>
            <a:r>
              <a:rPr sz="2300" dirty="0" err="1">
                <a:solidFill>
                  <a:schemeClr val="tx1"/>
                </a:solidFill>
              </a:rPr>
              <a:t>eiusmod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tempor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incididunt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ut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labore</a:t>
            </a:r>
            <a:r>
              <a:rPr sz="23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6" name="Title 7">
            <a:extLst>
              <a:ext uri="{FF2B5EF4-FFF2-40B4-BE49-F238E27FC236}">
                <a16:creationId xmlns:a16="http://schemas.microsoft.com/office/drawing/2014/main" id="{C9B9E5AA-48B4-4592-A825-586C52939AE6}"/>
              </a:ext>
            </a:extLst>
          </p:cNvPr>
          <p:cNvSpPr txBox="1"/>
          <p:nvPr/>
        </p:nvSpPr>
        <p:spPr>
          <a:xfrm>
            <a:off x="3058352" y="2015963"/>
            <a:ext cx="5676395" cy="20851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7400" dirty="0"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Our Service</a:t>
            </a:r>
          </a:p>
          <a:p>
            <a:endParaRPr sz="7400" dirty="0"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9C92535C-7F4E-47D1-81D7-6D1D9CF8FC84}"/>
              </a:ext>
            </a:extLst>
          </p:cNvPr>
          <p:cNvGrpSpPr/>
          <p:nvPr/>
        </p:nvGrpSpPr>
        <p:grpSpPr>
          <a:xfrm>
            <a:off x="3058353" y="1451522"/>
            <a:ext cx="1298379" cy="222256"/>
            <a:chOff x="4184074" y="741342"/>
            <a:chExt cx="1496592" cy="256186"/>
          </a:xfrm>
          <a:solidFill>
            <a:srgbClr val="FF0000"/>
          </a:solidFill>
        </p:grpSpPr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B314BB05-45BA-4B5A-8056-B62FC1512CC6}"/>
                </a:ext>
              </a:extLst>
            </p:cNvPr>
            <p:cNvSpPr/>
            <p:nvPr/>
          </p:nvSpPr>
          <p:spPr>
            <a:xfrm>
              <a:off x="4184074" y="748146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08B6AA0D-19DC-4595-968E-82CB2561BF7D}"/>
                </a:ext>
              </a:extLst>
            </p:cNvPr>
            <p:cNvSpPr/>
            <p:nvPr/>
          </p:nvSpPr>
          <p:spPr>
            <a:xfrm>
              <a:off x="4600851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07E429A4-AED0-4133-AEE0-A5028819CA1C}"/>
                </a:ext>
              </a:extLst>
            </p:cNvPr>
            <p:cNvSpPr/>
            <p:nvPr/>
          </p:nvSpPr>
          <p:spPr>
            <a:xfrm>
              <a:off x="5017628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229A21DB-1FB4-4E43-BEC3-C9B15F89C283}"/>
                </a:ext>
              </a:extLst>
            </p:cNvPr>
            <p:cNvSpPr/>
            <p:nvPr/>
          </p:nvSpPr>
          <p:spPr>
            <a:xfrm>
              <a:off x="5431284" y="741342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7" name="Title 7">
            <a:extLst>
              <a:ext uri="{FF2B5EF4-FFF2-40B4-BE49-F238E27FC236}">
                <a16:creationId xmlns:a16="http://schemas.microsoft.com/office/drawing/2014/main" id="{995C8793-06C1-4D4E-8475-E3461950DE90}"/>
              </a:ext>
            </a:extLst>
          </p:cNvPr>
          <p:cNvSpPr txBox="1"/>
          <p:nvPr/>
        </p:nvSpPr>
        <p:spPr>
          <a:xfrm>
            <a:off x="21623976" y="11752734"/>
            <a:ext cx="2518620" cy="18479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16000" dirty="0">
                <a:ln w="38100">
                  <a:noFill/>
                </a:ln>
                <a:solidFill>
                  <a:srgbClr val="FEBFA6"/>
                </a:solidFill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12</a:t>
            </a:r>
            <a:endParaRPr sz="16000" dirty="0">
              <a:ln w="38100">
                <a:noFill/>
              </a:ln>
              <a:solidFill>
                <a:srgbClr val="FEBFA6"/>
              </a:solidFill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sp>
        <p:nvSpPr>
          <p:cNvPr id="27" name="TextBox 5">
            <a:extLst>
              <a:ext uri="{FF2B5EF4-FFF2-40B4-BE49-F238E27FC236}">
                <a16:creationId xmlns:a16="http://schemas.microsoft.com/office/drawing/2014/main" id="{35B692BD-0440-422F-8103-4E2CE426BE40}"/>
              </a:ext>
            </a:extLst>
          </p:cNvPr>
          <p:cNvSpPr txBox="1"/>
          <p:nvPr/>
        </p:nvSpPr>
        <p:spPr>
          <a:xfrm>
            <a:off x="16047783" y="2516451"/>
            <a:ext cx="5115741" cy="1084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 algn="r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/>
              <a:t>Lorem Ipsum has been the industry's standard dummy text ever since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4A061151-175A-4B0C-B8B1-3BC1A769AC8B}"/>
              </a:ext>
            </a:extLst>
          </p:cNvPr>
          <p:cNvGrpSpPr/>
          <p:nvPr/>
        </p:nvGrpSpPr>
        <p:grpSpPr>
          <a:xfrm>
            <a:off x="21476230" y="2516451"/>
            <a:ext cx="1857159" cy="3802266"/>
            <a:chOff x="7143136" y="4739997"/>
            <a:chExt cx="2434874" cy="4985054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E32BEC4F-C5E1-4109-9491-EF8ABC3954B9}"/>
                </a:ext>
              </a:extLst>
            </p:cNvPr>
            <p:cNvSpPr/>
            <p:nvPr/>
          </p:nvSpPr>
          <p:spPr>
            <a:xfrm>
              <a:off x="7825623" y="473999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B713C7E1-2F9C-4392-8D09-D348EAF680C2}"/>
                </a:ext>
              </a:extLst>
            </p:cNvPr>
            <p:cNvSpPr/>
            <p:nvPr/>
          </p:nvSpPr>
          <p:spPr>
            <a:xfrm>
              <a:off x="7143136" y="473999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09FAAF13-757F-4FD9-827C-B9DE3AD5E5BE}"/>
                </a:ext>
              </a:extLst>
            </p:cNvPr>
            <p:cNvSpPr/>
            <p:nvPr/>
          </p:nvSpPr>
          <p:spPr>
            <a:xfrm>
              <a:off x="9190597" y="473999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28ECB173-DA29-486C-A081-0FD7397BB8E4}"/>
                </a:ext>
              </a:extLst>
            </p:cNvPr>
            <p:cNvSpPr/>
            <p:nvPr/>
          </p:nvSpPr>
          <p:spPr>
            <a:xfrm>
              <a:off x="8508110" y="473999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79358F91-8835-419A-A331-0FA043F35AC4}"/>
                </a:ext>
              </a:extLst>
            </p:cNvPr>
            <p:cNvSpPr/>
            <p:nvPr/>
          </p:nvSpPr>
          <p:spPr>
            <a:xfrm>
              <a:off x="7825623" y="5389355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0BF086BF-865F-4C09-B9A8-19612AE982EF}"/>
                </a:ext>
              </a:extLst>
            </p:cNvPr>
            <p:cNvSpPr/>
            <p:nvPr/>
          </p:nvSpPr>
          <p:spPr>
            <a:xfrm>
              <a:off x="7143136" y="538935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32DC8C1B-1C2B-4DA2-A85E-64DAE36ED31E}"/>
                </a:ext>
              </a:extLst>
            </p:cNvPr>
            <p:cNvSpPr/>
            <p:nvPr/>
          </p:nvSpPr>
          <p:spPr>
            <a:xfrm>
              <a:off x="9190597" y="5389354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C662895D-B2A5-41C5-A7F2-DF91230F5DF4}"/>
                </a:ext>
              </a:extLst>
            </p:cNvPr>
            <p:cNvSpPr/>
            <p:nvPr/>
          </p:nvSpPr>
          <p:spPr>
            <a:xfrm>
              <a:off x="8508110" y="5389355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15CAA1B0-216D-4A6A-A309-82B00F2F54AE}"/>
                </a:ext>
              </a:extLst>
            </p:cNvPr>
            <p:cNvSpPr/>
            <p:nvPr/>
          </p:nvSpPr>
          <p:spPr>
            <a:xfrm>
              <a:off x="7825623" y="6064782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68503EEE-5AA4-4E0F-B62D-7E93A4825197}"/>
                </a:ext>
              </a:extLst>
            </p:cNvPr>
            <p:cNvSpPr/>
            <p:nvPr/>
          </p:nvSpPr>
          <p:spPr>
            <a:xfrm>
              <a:off x="7143136" y="6064783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4D89FB18-5A5E-4EE2-B15E-1A41DCA3AC97}"/>
                </a:ext>
              </a:extLst>
            </p:cNvPr>
            <p:cNvSpPr/>
            <p:nvPr/>
          </p:nvSpPr>
          <p:spPr>
            <a:xfrm>
              <a:off x="9190597" y="6064781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A90C08D9-5D49-4BF2-B564-D91E95A05EAD}"/>
                </a:ext>
              </a:extLst>
            </p:cNvPr>
            <p:cNvSpPr/>
            <p:nvPr/>
          </p:nvSpPr>
          <p:spPr>
            <a:xfrm>
              <a:off x="8508110" y="6064782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556F6FB7-26C2-4F59-9F9C-03256242F498}"/>
                </a:ext>
              </a:extLst>
            </p:cNvPr>
            <p:cNvSpPr/>
            <p:nvPr/>
          </p:nvSpPr>
          <p:spPr>
            <a:xfrm>
              <a:off x="7825623" y="671413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AECACA48-4E1C-4024-8E0D-87CFA71CFC72}"/>
                </a:ext>
              </a:extLst>
            </p:cNvPr>
            <p:cNvSpPr/>
            <p:nvPr/>
          </p:nvSpPr>
          <p:spPr>
            <a:xfrm>
              <a:off x="7143136" y="6714140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6320E67F-348C-4CD1-A84B-5E068BA0A436}"/>
                </a:ext>
              </a:extLst>
            </p:cNvPr>
            <p:cNvSpPr/>
            <p:nvPr/>
          </p:nvSpPr>
          <p:spPr>
            <a:xfrm>
              <a:off x="9190597" y="671413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C561CE0C-E281-4FC4-984C-5A387B62B9A2}"/>
                </a:ext>
              </a:extLst>
            </p:cNvPr>
            <p:cNvSpPr/>
            <p:nvPr/>
          </p:nvSpPr>
          <p:spPr>
            <a:xfrm>
              <a:off x="8508110" y="671413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747AD644-1FF2-44CC-83DD-8FE4ADC58FAE}"/>
                </a:ext>
              </a:extLst>
            </p:cNvPr>
            <p:cNvSpPr/>
            <p:nvPr/>
          </p:nvSpPr>
          <p:spPr>
            <a:xfrm>
              <a:off x="7825623" y="736349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1F27E081-7127-4542-8520-E234F5F60026}"/>
                </a:ext>
              </a:extLst>
            </p:cNvPr>
            <p:cNvSpPr/>
            <p:nvPr/>
          </p:nvSpPr>
          <p:spPr>
            <a:xfrm>
              <a:off x="7143136" y="736349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C5BB4314-B42E-436E-B1B6-CB48DF45820C}"/>
                </a:ext>
              </a:extLst>
            </p:cNvPr>
            <p:cNvSpPr/>
            <p:nvPr/>
          </p:nvSpPr>
          <p:spPr>
            <a:xfrm>
              <a:off x="9190597" y="7363495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BB5B995D-396C-4E15-BB36-0EE8848F853C}"/>
                </a:ext>
              </a:extLst>
            </p:cNvPr>
            <p:cNvSpPr/>
            <p:nvPr/>
          </p:nvSpPr>
          <p:spPr>
            <a:xfrm>
              <a:off x="8508110" y="736349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C7AA306E-DD7A-458A-A0A0-407637E6C0BC}"/>
                </a:ext>
              </a:extLst>
            </p:cNvPr>
            <p:cNvSpPr/>
            <p:nvPr/>
          </p:nvSpPr>
          <p:spPr>
            <a:xfrm>
              <a:off x="7825623" y="8012853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3FE7B226-5DE1-4A06-80FE-9ED50939D678}"/>
                </a:ext>
              </a:extLst>
            </p:cNvPr>
            <p:cNvSpPr/>
            <p:nvPr/>
          </p:nvSpPr>
          <p:spPr>
            <a:xfrm>
              <a:off x="7143136" y="8012854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691421F5-7E80-4CFB-BB57-C6DC15356062}"/>
                </a:ext>
              </a:extLst>
            </p:cNvPr>
            <p:cNvSpPr/>
            <p:nvPr/>
          </p:nvSpPr>
          <p:spPr>
            <a:xfrm>
              <a:off x="9190597" y="8012852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79DDE7F3-7F6E-4448-8DF0-4EEF4941BEBD}"/>
                </a:ext>
              </a:extLst>
            </p:cNvPr>
            <p:cNvSpPr/>
            <p:nvPr/>
          </p:nvSpPr>
          <p:spPr>
            <a:xfrm>
              <a:off x="8508110" y="8012853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49211748-04E8-409D-86D4-123578284E5B}"/>
                </a:ext>
              </a:extLst>
            </p:cNvPr>
            <p:cNvSpPr/>
            <p:nvPr/>
          </p:nvSpPr>
          <p:spPr>
            <a:xfrm>
              <a:off x="7825623" y="8688280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7417EDE9-46FC-41E5-BDB2-F45307B0BD84}"/>
                </a:ext>
              </a:extLst>
            </p:cNvPr>
            <p:cNvSpPr/>
            <p:nvPr/>
          </p:nvSpPr>
          <p:spPr>
            <a:xfrm>
              <a:off x="7143136" y="8688281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D14709DC-FF53-4430-A878-A8780223E5AA}"/>
                </a:ext>
              </a:extLst>
            </p:cNvPr>
            <p:cNvSpPr/>
            <p:nvPr/>
          </p:nvSpPr>
          <p:spPr>
            <a:xfrm>
              <a:off x="9190597" y="868827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E323F6D5-5C0D-40FC-AD29-230D82BDF7F2}"/>
                </a:ext>
              </a:extLst>
            </p:cNvPr>
            <p:cNvSpPr/>
            <p:nvPr/>
          </p:nvSpPr>
          <p:spPr>
            <a:xfrm>
              <a:off x="8508110" y="8688280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8CF0881B-C78E-41D9-956F-E11835B8508F}"/>
                </a:ext>
              </a:extLst>
            </p:cNvPr>
            <p:cNvSpPr/>
            <p:nvPr/>
          </p:nvSpPr>
          <p:spPr>
            <a:xfrm>
              <a:off x="7825623" y="933763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6773C301-2181-46D0-BAA8-7892F28B68BA}"/>
                </a:ext>
              </a:extLst>
            </p:cNvPr>
            <p:cNvSpPr/>
            <p:nvPr/>
          </p:nvSpPr>
          <p:spPr>
            <a:xfrm>
              <a:off x="7143136" y="933763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3FBAC3CB-7692-4BE1-9AD5-DF5114DA1F01}"/>
                </a:ext>
              </a:extLst>
            </p:cNvPr>
            <p:cNvSpPr/>
            <p:nvPr/>
          </p:nvSpPr>
          <p:spPr>
            <a:xfrm>
              <a:off x="9190597" y="933763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11B8D4C1-119C-4D0D-A9F3-4692E30242EE}"/>
                </a:ext>
              </a:extLst>
            </p:cNvPr>
            <p:cNvSpPr/>
            <p:nvPr/>
          </p:nvSpPr>
          <p:spPr>
            <a:xfrm>
              <a:off x="8508110" y="933763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CBDD16C4-3108-482E-BDFD-113023B42D2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FEE0B7-65DD-4C4C-8117-6A149A6A4B0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12937279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A71E6EB8-21FA-43EF-B187-7046FC128F8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F9685B-94E8-4138-AFA3-B606131A519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B07A39A8-09B9-4F10-AF7E-6A07BA71E002}"/>
              </a:ext>
            </a:extLst>
          </p:cNvPr>
          <p:cNvSpPr txBox="1"/>
          <p:nvPr/>
        </p:nvSpPr>
        <p:spPr>
          <a:xfrm>
            <a:off x="12076696" y="7355167"/>
            <a:ext cx="4540915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pPr algn="r"/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52" name="TextBox 5">
            <a:extLst>
              <a:ext uri="{FF2B5EF4-FFF2-40B4-BE49-F238E27FC236}">
                <a16:creationId xmlns:a16="http://schemas.microsoft.com/office/drawing/2014/main" id="{93A1CD37-26CE-4F99-98EF-05AA8CEF38DF}"/>
              </a:ext>
            </a:extLst>
          </p:cNvPr>
          <p:cNvSpPr txBox="1"/>
          <p:nvPr/>
        </p:nvSpPr>
        <p:spPr>
          <a:xfrm>
            <a:off x="11303151" y="8141841"/>
            <a:ext cx="5337323" cy="1615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 algn="r">
              <a:lnSpc>
                <a:spcPct val="150000"/>
              </a:lnSpc>
            </a:pPr>
            <a:r>
              <a:rPr sz="2300" dirty="0" err="1">
                <a:solidFill>
                  <a:schemeClr val="tx1"/>
                </a:solidFill>
              </a:rPr>
              <a:t>Lorem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ipsum</a:t>
            </a:r>
            <a:r>
              <a:rPr sz="2300" dirty="0">
                <a:solidFill>
                  <a:schemeClr val="tx1"/>
                </a:solidFill>
              </a:rPr>
              <a:t> dolor sit </a:t>
            </a:r>
            <a:r>
              <a:rPr sz="2300" dirty="0" err="1">
                <a:solidFill>
                  <a:schemeClr val="tx1"/>
                </a:solidFill>
              </a:rPr>
              <a:t>amet</a:t>
            </a:r>
            <a:r>
              <a:rPr sz="2300" dirty="0">
                <a:solidFill>
                  <a:schemeClr val="tx1"/>
                </a:solidFill>
              </a:rPr>
              <a:t>, </a:t>
            </a:r>
            <a:r>
              <a:rPr sz="2300" dirty="0" err="1">
                <a:solidFill>
                  <a:schemeClr val="tx1"/>
                </a:solidFill>
              </a:rPr>
              <a:t>consectetur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adipiscing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elit</a:t>
            </a:r>
            <a:r>
              <a:rPr sz="2300" dirty="0">
                <a:solidFill>
                  <a:schemeClr val="tx1"/>
                </a:solidFill>
              </a:rPr>
              <a:t>, </a:t>
            </a:r>
            <a:r>
              <a:rPr sz="2300" dirty="0" err="1">
                <a:solidFill>
                  <a:schemeClr val="tx1"/>
                </a:solidFill>
              </a:rPr>
              <a:t>sed</a:t>
            </a:r>
            <a:r>
              <a:rPr sz="2300" dirty="0">
                <a:solidFill>
                  <a:schemeClr val="tx1"/>
                </a:solidFill>
              </a:rPr>
              <a:t> do </a:t>
            </a:r>
            <a:r>
              <a:rPr sz="2300" dirty="0" err="1">
                <a:solidFill>
                  <a:schemeClr val="tx1"/>
                </a:solidFill>
              </a:rPr>
              <a:t>eiusmod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tempor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incididunt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ut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labore</a:t>
            </a:r>
            <a:r>
              <a:rPr sz="23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6" name="Title 7">
            <a:extLst>
              <a:ext uri="{FF2B5EF4-FFF2-40B4-BE49-F238E27FC236}">
                <a16:creationId xmlns:a16="http://schemas.microsoft.com/office/drawing/2014/main" id="{C9B9E5AA-48B4-4592-A825-586C52939AE6}"/>
              </a:ext>
            </a:extLst>
          </p:cNvPr>
          <p:cNvSpPr txBox="1"/>
          <p:nvPr/>
        </p:nvSpPr>
        <p:spPr>
          <a:xfrm>
            <a:off x="2205461" y="3837063"/>
            <a:ext cx="5676395" cy="20851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7400" dirty="0"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Our Service</a:t>
            </a:r>
          </a:p>
          <a:p>
            <a:endParaRPr sz="7400" dirty="0"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9C92535C-7F4E-47D1-81D7-6D1D9CF8FC84}"/>
              </a:ext>
            </a:extLst>
          </p:cNvPr>
          <p:cNvGrpSpPr/>
          <p:nvPr/>
        </p:nvGrpSpPr>
        <p:grpSpPr>
          <a:xfrm>
            <a:off x="2205462" y="3272622"/>
            <a:ext cx="1298379" cy="222256"/>
            <a:chOff x="4184074" y="741342"/>
            <a:chExt cx="1496592" cy="256186"/>
          </a:xfrm>
          <a:solidFill>
            <a:srgbClr val="FF0000"/>
          </a:solidFill>
        </p:grpSpPr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B314BB05-45BA-4B5A-8056-B62FC1512CC6}"/>
                </a:ext>
              </a:extLst>
            </p:cNvPr>
            <p:cNvSpPr/>
            <p:nvPr/>
          </p:nvSpPr>
          <p:spPr>
            <a:xfrm>
              <a:off x="4184074" y="748146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08B6AA0D-19DC-4595-968E-82CB2561BF7D}"/>
                </a:ext>
              </a:extLst>
            </p:cNvPr>
            <p:cNvSpPr/>
            <p:nvPr/>
          </p:nvSpPr>
          <p:spPr>
            <a:xfrm>
              <a:off x="4600851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07E429A4-AED0-4133-AEE0-A5028819CA1C}"/>
                </a:ext>
              </a:extLst>
            </p:cNvPr>
            <p:cNvSpPr/>
            <p:nvPr/>
          </p:nvSpPr>
          <p:spPr>
            <a:xfrm>
              <a:off x="5017628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229A21DB-1FB4-4E43-BEC3-C9B15F89C283}"/>
                </a:ext>
              </a:extLst>
            </p:cNvPr>
            <p:cNvSpPr/>
            <p:nvPr/>
          </p:nvSpPr>
          <p:spPr>
            <a:xfrm>
              <a:off x="5431284" y="741342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7" name="Title 7">
            <a:extLst>
              <a:ext uri="{FF2B5EF4-FFF2-40B4-BE49-F238E27FC236}">
                <a16:creationId xmlns:a16="http://schemas.microsoft.com/office/drawing/2014/main" id="{995C8793-06C1-4D4E-8475-E3461950DE90}"/>
              </a:ext>
            </a:extLst>
          </p:cNvPr>
          <p:cNvSpPr txBox="1"/>
          <p:nvPr/>
        </p:nvSpPr>
        <p:spPr>
          <a:xfrm>
            <a:off x="8042896" y="1362670"/>
            <a:ext cx="2518620" cy="18479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16000" dirty="0">
                <a:ln w="38100">
                  <a:noFill/>
                </a:ln>
                <a:solidFill>
                  <a:srgbClr val="FEBFA6"/>
                </a:solidFill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13</a:t>
            </a:r>
            <a:endParaRPr sz="16000" dirty="0">
              <a:ln w="38100">
                <a:noFill/>
              </a:ln>
              <a:solidFill>
                <a:srgbClr val="FEBFA6"/>
              </a:solidFill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sp>
        <p:nvSpPr>
          <p:cNvPr id="27" name="TextBox 5">
            <a:extLst>
              <a:ext uri="{FF2B5EF4-FFF2-40B4-BE49-F238E27FC236}">
                <a16:creationId xmlns:a16="http://schemas.microsoft.com/office/drawing/2014/main" id="{35B692BD-0440-422F-8103-4E2CE426BE40}"/>
              </a:ext>
            </a:extLst>
          </p:cNvPr>
          <p:cNvSpPr txBox="1"/>
          <p:nvPr/>
        </p:nvSpPr>
        <p:spPr>
          <a:xfrm>
            <a:off x="5385313" y="5904077"/>
            <a:ext cx="5115741" cy="1084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 algn="r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/>
              <a:t>Lorem Ipsum has been the industry's standard dummy text ever since</a:t>
            </a:r>
          </a:p>
        </p:txBody>
      </p:sp>
      <p:sp>
        <p:nvSpPr>
          <p:cNvPr id="57" name="Rectangle: Single Corner Rounded 56">
            <a:extLst>
              <a:ext uri="{FF2B5EF4-FFF2-40B4-BE49-F238E27FC236}">
                <a16:creationId xmlns:a16="http://schemas.microsoft.com/office/drawing/2014/main" id="{32CC047A-A65B-494D-A544-D4AB7570064D}"/>
              </a:ext>
            </a:extLst>
          </p:cNvPr>
          <p:cNvSpPr/>
          <p:nvPr/>
        </p:nvSpPr>
        <p:spPr>
          <a:xfrm rot="10800000" flipH="1" flipV="1">
            <a:off x="16899338" y="7460741"/>
            <a:ext cx="1275575" cy="1203273"/>
          </a:xfrm>
          <a:prstGeom prst="round1Rect">
            <a:avLst>
              <a:gd name="adj" fmla="val 27439"/>
            </a:avLst>
          </a:prstGeom>
          <a:solidFill>
            <a:srgbClr val="F513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1">
            <a:extLst>
              <a:ext uri="{FF2B5EF4-FFF2-40B4-BE49-F238E27FC236}">
                <a16:creationId xmlns:a16="http://schemas.microsoft.com/office/drawing/2014/main" id="{D23CD08F-2982-4AEF-915C-F08CAB5724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20480" y="7654870"/>
            <a:ext cx="893086" cy="806594"/>
          </a:xfrm>
          <a:custGeom>
            <a:avLst/>
            <a:gdLst>
              <a:gd name="T0" fmla="*/ 978 w 1956"/>
              <a:gd name="T1" fmla="*/ 0 h 1768"/>
              <a:gd name="T2" fmla="*/ 536 w 1956"/>
              <a:gd name="T3" fmla="*/ 442 h 1768"/>
              <a:gd name="T4" fmla="*/ 587 w 1956"/>
              <a:gd name="T5" fmla="*/ 647 h 1768"/>
              <a:gd name="T6" fmla="*/ 94 w 1956"/>
              <a:gd name="T7" fmla="*/ 589 h 1768"/>
              <a:gd name="T8" fmla="*/ 0 w 1956"/>
              <a:gd name="T9" fmla="*/ 589 h 1768"/>
              <a:gd name="T10" fmla="*/ 258 w 1956"/>
              <a:gd name="T11" fmla="*/ 1619 h 1768"/>
              <a:gd name="T12" fmla="*/ 315 w 1956"/>
              <a:gd name="T13" fmla="*/ 1619 h 1768"/>
              <a:gd name="T14" fmla="*/ 810 w 1956"/>
              <a:gd name="T15" fmla="*/ 1688 h 1768"/>
              <a:gd name="T16" fmla="*/ 900 w 1956"/>
              <a:gd name="T17" fmla="*/ 1732 h 1768"/>
              <a:gd name="T18" fmla="*/ 918 w 1956"/>
              <a:gd name="T19" fmla="*/ 1744 h 1768"/>
              <a:gd name="T20" fmla="*/ 939 w 1956"/>
              <a:gd name="T21" fmla="*/ 1767 h 1768"/>
              <a:gd name="T22" fmla="*/ 1016 w 1956"/>
              <a:gd name="T23" fmla="*/ 1767 h 1768"/>
              <a:gd name="T24" fmla="*/ 1037 w 1956"/>
              <a:gd name="T25" fmla="*/ 1744 h 1768"/>
              <a:gd name="T26" fmla="*/ 1055 w 1956"/>
              <a:gd name="T27" fmla="*/ 1732 h 1768"/>
              <a:gd name="T28" fmla="*/ 1145 w 1956"/>
              <a:gd name="T29" fmla="*/ 1688 h 1768"/>
              <a:gd name="T30" fmla="*/ 1640 w 1956"/>
              <a:gd name="T31" fmla="*/ 1619 h 1768"/>
              <a:gd name="T32" fmla="*/ 1697 w 1956"/>
              <a:gd name="T33" fmla="*/ 1619 h 1768"/>
              <a:gd name="T34" fmla="*/ 1955 w 1956"/>
              <a:gd name="T35" fmla="*/ 589 h 1768"/>
              <a:gd name="T36" fmla="*/ 1861 w 1956"/>
              <a:gd name="T37" fmla="*/ 589 h 1768"/>
              <a:gd name="T38" fmla="*/ 1370 w 1956"/>
              <a:gd name="T39" fmla="*/ 645 h 1768"/>
              <a:gd name="T40" fmla="*/ 1419 w 1956"/>
              <a:gd name="T41" fmla="*/ 442 h 1768"/>
              <a:gd name="T42" fmla="*/ 978 w 1956"/>
              <a:gd name="T43" fmla="*/ 0 h 1768"/>
              <a:gd name="T44" fmla="*/ 978 w 1956"/>
              <a:gd name="T45" fmla="*/ 148 h 1768"/>
              <a:gd name="T46" fmla="*/ 1272 w 1956"/>
              <a:gd name="T47" fmla="*/ 442 h 1768"/>
              <a:gd name="T48" fmla="*/ 978 w 1956"/>
              <a:gd name="T49" fmla="*/ 737 h 1768"/>
              <a:gd name="T50" fmla="*/ 683 w 1956"/>
              <a:gd name="T51" fmla="*/ 442 h 1768"/>
              <a:gd name="T52" fmla="*/ 978 w 1956"/>
              <a:gd name="T53" fmla="*/ 148 h 1768"/>
              <a:gd name="T54" fmla="*/ 191 w 1956"/>
              <a:gd name="T55" fmla="*/ 746 h 1768"/>
              <a:gd name="T56" fmla="*/ 729 w 1956"/>
              <a:gd name="T57" fmla="*/ 843 h 1768"/>
              <a:gd name="T58" fmla="*/ 904 w 1956"/>
              <a:gd name="T59" fmla="*/ 924 h 1768"/>
              <a:gd name="T60" fmla="*/ 904 w 1956"/>
              <a:gd name="T61" fmla="*/ 1569 h 1768"/>
              <a:gd name="T62" fmla="*/ 863 w 1956"/>
              <a:gd name="T63" fmla="*/ 1550 h 1768"/>
              <a:gd name="T64" fmla="*/ 373 w 1956"/>
              <a:gd name="T65" fmla="*/ 1477 h 1768"/>
              <a:gd name="T66" fmla="*/ 191 w 1956"/>
              <a:gd name="T67" fmla="*/ 746 h 1768"/>
              <a:gd name="T68" fmla="*/ 1764 w 1956"/>
              <a:gd name="T69" fmla="*/ 746 h 1768"/>
              <a:gd name="T70" fmla="*/ 1582 w 1956"/>
              <a:gd name="T71" fmla="*/ 1477 h 1768"/>
              <a:gd name="T72" fmla="*/ 1092 w 1956"/>
              <a:gd name="T73" fmla="*/ 1550 h 1768"/>
              <a:gd name="T74" fmla="*/ 1051 w 1956"/>
              <a:gd name="T75" fmla="*/ 1569 h 1768"/>
              <a:gd name="T76" fmla="*/ 1051 w 1956"/>
              <a:gd name="T77" fmla="*/ 924 h 1768"/>
              <a:gd name="T78" fmla="*/ 1223 w 1956"/>
              <a:gd name="T79" fmla="*/ 843 h 1768"/>
              <a:gd name="T80" fmla="*/ 1764 w 1956"/>
              <a:gd name="T81" fmla="*/ 746 h 1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956" h="1768">
                <a:moveTo>
                  <a:pt x="978" y="0"/>
                </a:moveTo>
                <a:cubicBezTo>
                  <a:pt x="735" y="0"/>
                  <a:pt x="536" y="199"/>
                  <a:pt x="536" y="442"/>
                </a:cubicBezTo>
                <a:cubicBezTo>
                  <a:pt x="536" y="516"/>
                  <a:pt x="554" y="585"/>
                  <a:pt x="587" y="647"/>
                </a:cubicBezTo>
                <a:cubicBezTo>
                  <a:pt x="452" y="614"/>
                  <a:pt x="289" y="589"/>
                  <a:pt x="94" y="589"/>
                </a:cubicBezTo>
                <a:lnTo>
                  <a:pt x="0" y="589"/>
                </a:lnTo>
                <a:lnTo>
                  <a:pt x="258" y="1619"/>
                </a:lnTo>
                <a:lnTo>
                  <a:pt x="315" y="1619"/>
                </a:lnTo>
                <a:cubicBezTo>
                  <a:pt x="566" y="1619"/>
                  <a:pt x="720" y="1655"/>
                  <a:pt x="810" y="1688"/>
                </a:cubicBezTo>
                <a:cubicBezTo>
                  <a:pt x="855" y="1705"/>
                  <a:pt x="883" y="1721"/>
                  <a:pt x="900" y="1732"/>
                </a:cubicBezTo>
                <a:cubicBezTo>
                  <a:pt x="916" y="1743"/>
                  <a:pt x="918" y="1744"/>
                  <a:pt x="918" y="1744"/>
                </a:cubicBezTo>
                <a:lnTo>
                  <a:pt x="939" y="1767"/>
                </a:lnTo>
                <a:lnTo>
                  <a:pt x="1016" y="1767"/>
                </a:lnTo>
                <a:lnTo>
                  <a:pt x="1037" y="1744"/>
                </a:lnTo>
                <a:cubicBezTo>
                  <a:pt x="1037" y="1744"/>
                  <a:pt x="1039" y="1743"/>
                  <a:pt x="1055" y="1732"/>
                </a:cubicBezTo>
                <a:cubicBezTo>
                  <a:pt x="1072" y="1721"/>
                  <a:pt x="1100" y="1705"/>
                  <a:pt x="1145" y="1688"/>
                </a:cubicBezTo>
                <a:cubicBezTo>
                  <a:pt x="1235" y="1655"/>
                  <a:pt x="1389" y="1619"/>
                  <a:pt x="1640" y="1619"/>
                </a:cubicBezTo>
                <a:lnTo>
                  <a:pt x="1697" y="1619"/>
                </a:lnTo>
                <a:lnTo>
                  <a:pt x="1955" y="589"/>
                </a:lnTo>
                <a:lnTo>
                  <a:pt x="1861" y="589"/>
                </a:lnTo>
                <a:cubicBezTo>
                  <a:pt x="1667" y="589"/>
                  <a:pt x="1504" y="613"/>
                  <a:pt x="1370" y="645"/>
                </a:cubicBezTo>
                <a:cubicBezTo>
                  <a:pt x="1402" y="584"/>
                  <a:pt x="1419" y="515"/>
                  <a:pt x="1419" y="442"/>
                </a:cubicBezTo>
                <a:cubicBezTo>
                  <a:pt x="1419" y="199"/>
                  <a:pt x="1220" y="0"/>
                  <a:pt x="978" y="0"/>
                </a:cubicBezTo>
                <a:close/>
                <a:moveTo>
                  <a:pt x="978" y="148"/>
                </a:moveTo>
                <a:cubicBezTo>
                  <a:pt x="1141" y="148"/>
                  <a:pt x="1272" y="278"/>
                  <a:pt x="1272" y="442"/>
                </a:cubicBezTo>
                <a:cubicBezTo>
                  <a:pt x="1272" y="605"/>
                  <a:pt x="1141" y="737"/>
                  <a:pt x="978" y="737"/>
                </a:cubicBezTo>
                <a:cubicBezTo>
                  <a:pt x="814" y="737"/>
                  <a:pt x="683" y="605"/>
                  <a:pt x="683" y="442"/>
                </a:cubicBezTo>
                <a:cubicBezTo>
                  <a:pt x="683" y="278"/>
                  <a:pt x="814" y="148"/>
                  <a:pt x="978" y="148"/>
                </a:cubicBezTo>
                <a:close/>
                <a:moveTo>
                  <a:pt x="191" y="746"/>
                </a:moveTo>
                <a:cubicBezTo>
                  <a:pt x="420" y="757"/>
                  <a:pt x="607" y="797"/>
                  <a:pt x="729" y="843"/>
                </a:cubicBezTo>
                <a:cubicBezTo>
                  <a:pt x="828" y="879"/>
                  <a:pt x="877" y="907"/>
                  <a:pt x="904" y="924"/>
                </a:cubicBezTo>
                <a:lnTo>
                  <a:pt x="904" y="1569"/>
                </a:lnTo>
                <a:cubicBezTo>
                  <a:pt x="891" y="1563"/>
                  <a:pt x="879" y="1556"/>
                  <a:pt x="863" y="1550"/>
                </a:cubicBezTo>
                <a:cubicBezTo>
                  <a:pt x="763" y="1514"/>
                  <a:pt x="600" y="1482"/>
                  <a:pt x="373" y="1477"/>
                </a:cubicBezTo>
                <a:lnTo>
                  <a:pt x="191" y="746"/>
                </a:lnTo>
                <a:close/>
                <a:moveTo>
                  <a:pt x="1764" y="746"/>
                </a:moveTo>
                <a:lnTo>
                  <a:pt x="1582" y="1477"/>
                </a:lnTo>
                <a:cubicBezTo>
                  <a:pt x="1355" y="1482"/>
                  <a:pt x="1192" y="1514"/>
                  <a:pt x="1092" y="1550"/>
                </a:cubicBezTo>
                <a:cubicBezTo>
                  <a:pt x="1076" y="1556"/>
                  <a:pt x="1064" y="1563"/>
                  <a:pt x="1051" y="1569"/>
                </a:cubicBezTo>
                <a:lnTo>
                  <a:pt x="1051" y="924"/>
                </a:lnTo>
                <a:cubicBezTo>
                  <a:pt x="1078" y="907"/>
                  <a:pt x="1127" y="879"/>
                  <a:pt x="1223" y="843"/>
                </a:cubicBezTo>
                <a:cubicBezTo>
                  <a:pt x="1345" y="797"/>
                  <a:pt x="1532" y="757"/>
                  <a:pt x="1764" y="74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78" name="Subtitle 2">
            <a:extLst>
              <a:ext uri="{FF2B5EF4-FFF2-40B4-BE49-F238E27FC236}">
                <a16:creationId xmlns:a16="http://schemas.microsoft.com/office/drawing/2014/main" id="{6BCF57C6-D2D8-4EAF-B0E5-271D5DFC6F61}"/>
              </a:ext>
            </a:extLst>
          </p:cNvPr>
          <p:cNvSpPr txBox="1"/>
          <p:nvPr/>
        </p:nvSpPr>
        <p:spPr>
          <a:xfrm>
            <a:off x="12116543" y="1750605"/>
            <a:ext cx="4540915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pPr algn="r"/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79" name="TextBox 5">
            <a:extLst>
              <a:ext uri="{FF2B5EF4-FFF2-40B4-BE49-F238E27FC236}">
                <a16:creationId xmlns:a16="http://schemas.microsoft.com/office/drawing/2014/main" id="{3F99277C-3CE2-403F-A463-CAB6488795F7}"/>
              </a:ext>
            </a:extLst>
          </p:cNvPr>
          <p:cNvSpPr txBox="1"/>
          <p:nvPr/>
        </p:nvSpPr>
        <p:spPr>
          <a:xfrm>
            <a:off x="11342998" y="2537279"/>
            <a:ext cx="5337323" cy="1615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 algn="r">
              <a:lnSpc>
                <a:spcPct val="150000"/>
              </a:lnSpc>
            </a:pPr>
            <a:r>
              <a:rPr sz="2300" dirty="0" err="1">
                <a:solidFill>
                  <a:schemeClr val="tx1"/>
                </a:solidFill>
              </a:rPr>
              <a:t>Lorem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ipsum</a:t>
            </a:r>
            <a:r>
              <a:rPr sz="2300" dirty="0">
                <a:solidFill>
                  <a:schemeClr val="tx1"/>
                </a:solidFill>
              </a:rPr>
              <a:t> dolor sit </a:t>
            </a:r>
            <a:r>
              <a:rPr sz="2300" dirty="0" err="1">
                <a:solidFill>
                  <a:schemeClr val="tx1"/>
                </a:solidFill>
              </a:rPr>
              <a:t>amet</a:t>
            </a:r>
            <a:r>
              <a:rPr sz="2300" dirty="0">
                <a:solidFill>
                  <a:schemeClr val="tx1"/>
                </a:solidFill>
              </a:rPr>
              <a:t>, </a:t>
            </a:r>
            <a:r>
              <a:rPr sz="2300" dirty="0" err="1">
                <a:solidFill>
                  <a:schemeClr val="tx1"/>
                </a:solidFill>
              </a:rPr>
              <a:t>consectetur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adipiscing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elit</a:t>
            </a:r>
            <a:r>
              <a:rPr sz="2300" dirty="0">
                <a:solidFill>
                  <a:schemeClr val="tx1"/>
                </a:solidFill>
              </a:rPr>
              <a:t>, </a:t>
            </a:r>
            <a:r>
              <a:rPr sz="2300" dirty="0" err="1">
                <a:solidFill>
                  <a:schemeClr val="tx1"/>
                </a:solidFill>
              </a:rPr>
              <a:t>sed</a:t>
            </a:r>
            <a:r>
              <a:rPr sz="2300" dirty="0">
                <a:solidFill>
                  <a:schemeClr val="tx1"/>
                </a:solidFill>
              </a:rPr>
              <a:t> do </a:t>
            </a:r>
            <a:r>
              <a:rPr sz="2300" dirty="0" err="1">
                <a:solidFill>
                  <a:schemeClr val="tx1"/>
                </a:solidFill>
              </a:rPr>
              <a:t>eiusmod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tempor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incididunt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ut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labore</a:t>
            </a:r>
            <a:r>
              <a:rPr sz="23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CF3E1B35-278C-4FA0-A79A-71CAC196B3CB}"/>
              </a:ext>
            </a:extLst>
          </p:cNvPr>
          <p:cNvSpPr/>
          <p:nvPr/>
        </p:nvSpPr>
        <p:spPr>
          <a:xfrm>
            <a:off x="1213439" y="2230963"/>
            <a:ext cx="45720" cy="33832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Subtitle 2">
            <a:extLst>
              <a:ext uri="{FF2B5EF4-FFF2-40B4-BE49-F238E27FC236}">
                <a16:creationId xmlns:a16="http://schemas.microsoft.com/office/drawing/2014/main" id="{D402F77A-CC36-4CB4-BB1F-C7ABD9A57101}"/>
              </a:ext>
            </a:extLst>
          </p:cNvPr>
          <p:cNvSpPr txBox="1"/>
          <p:nvPr/>
        </p:nvSpPr>
        <p:spPr>
          <a:xfrm rot="16200000">
            <a:off x="866826" y="1440526"/>
            <a:ext cx="784666" cy="4077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2000" dirty="0">
                <a:solidFill>
                  <a:srgbClr val="FF0000"/>
                </a:solidFill>
              </a:rPr>
              <a:t>roger</a:t>
            </a:r>
            <a:endParaRPr sz="2000" dirty="0">
              <a:solidFill>
                <a:srgbClr val="FF0000"/>
              </a:solidFill>
            </a:endParaRPr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A99A7584-881D-48BF-A5F5-8AD8DDB59EE1}"/>
              </a:ext>
            </a:extLst>
          </p:cNvPr>
          <p:cNvSpPr/>
          <p:nvPr/>
        </p:nvSpPr>
        <p:spPr>
          <a:xfrm>
            <a:off x="1158793" y="5808456"/>
            <a:ext cx="143620" cy="14362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: Single Corner Rounded 89">
            <a:extLst>
              <a:ext uri="{FF2B5EF4-FFF2-40B4-BE49-F238E27FC236}">
                <a16:creationId xmlns:a16="http://schemas.microsoft.com/office/drawing/2014/main" id="{BB51A0F5-E3BB-4646-A5F4-4C61D127A742}"/>
              </a:ext>
            </a:extLst>
          </p:cNvPr>
          <p:cNvSpPr/>
          <p:nvPr/>
        </p:nvSpPr>
        <p:spPr>
          <a:xfrm rot="10800000" flipH="1" flipV="1">
            <a:off x="16900374" y="1877029"/>
            <a:ext cx="1275575" cy="1203273"/>
          </a:xfrm>
          <a:prstGeom prst="round1Rect">
            <a:avLst>
              <a:gd name="adj" fmla="val 27439"/>
            </a:avLst>
          </a:prstGeom>
          <a:solidFill>
            <a:srgbClr val="F513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3">
            <a:extLst>
              <a:ext uri="{FF2B5EF4-FFF2-40B4-BE49-F238E27FC236}">
                <a16:creationId xmlns:a16="http://schemas.microsoft.com/office/drawing/2014/main" id="{7CA789AF-1386-422C-8C7E-44CC963471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70177" y="2105937"/>
            <a:ext cx="886755" cy="884885"/>
          </a:xfrm>
          <a:custGeom>
            <a:avLst/>
            <a:gdLst>
              <a:gd name="T0" fmla="*/ 1227 w 2089"/>
              <a:gd name="T1" fmla="*/ 51 h 2086"/>
              <a:gd name="T2" fmla="*/ 765 w 2089"/>
              <a:gd name="T3" fmla="*/ 514 h 2086"/>
              <a:gd name="T4" fmla="*/ 524 w 2089"/>
              <a:gd name="T5" fmla="*/ 757 h 2086"/>
              <a:gd name="T6" fmla="*/ 515 w 2089"/>
              <a:gd name="T7" fmla="*/ 850 h 2086"/>
              <a:gd name="T8" fmla="*/ 634 w 2089"/>
              <a:gd name="T9" fmla="*/ 1099 h 2086"/>
              <a:gd name="T10" fmla="*/ 416 w 2089"/>
              <a:gd name="T11" fmla="*/ 1302 h 2086"/>
              <a:gd name="T12" fmla="*/ 114 w 2089"/>
              <a:gd name="T13" fmla="*/ 1971 h 2086"/>
              <a:gd name="T14" fmla="*/ 531 w 2089"/>
              <a:gd name="T15" fmla="*/ 1971 h 2086"/>
              <a:gd name="T16" fmla="*/ 966 w 2089"/>
              <a:gd name="T17" fmla="*/ 1449 h 2086"/>
              <a:gd name="T18" fmla="*/ 1096 w 2089"/>
              <a:gd name="T19" fmla="*/ 1486 h 2086"/>
              <a:gd name="T20" fmla="*/ 1287 w 2089"/>
              <a:gd name="T21" fmla="*/ 1608 h 2086"/>
              <a:gd name="T22" fmla="*/ 1501 w 2089"/>
              <a:gd name="T23" fmla="*/ 1396 h 2086"/>
              <a:gd name="T24" fmla="*/ 1625 w 2089"/>
              <a:gd name="T25" fmla="*/ 1270 h 2086"/>
              <a:gd name="T26" fmla="*/ 2088 w 2089"/>
              <a:gd name="T27" fmla="*/ 808 h 2086"/>
              <a:gd name="T28" fmla="*/ 1333 w 2089"/>
              <a:gd name="T29" fmla="*/ 51 h 2086"/>
              <a:gd name="T30" fmla="*/ 1377 w 2089"/>
              <a:gd name="T31" fmla="*/ 385 h 2086"/>
              <a:gd name="T32" fmla="*/ 1367 w 2089"/>
              <a:gd name="T33" fmla="*/ 649 h 2086"/>
              <a:gd name="T34" fmla="*/ 1662 w 2089"/>
              <a:gd name="T35" fmla="*/ 783 h 2086"/>
              <a:gd name="T36" fmla="*/ 1653 w 2089"/>
              <a:gd name="T37" fmla="*/ 1033 h 2086"/>
              <a:gd name="T38" fmla="*/ 924 w 2089"/>
              <a:gd name="T39" fmla="*/ 566 h 2086"/>
              <a:gd name="T40" fmla="*/ 1030 w 2089"/>
              <a:gd name="T41" fmla="*/ 470 h 2086"/>
              <a:gd name="T42" fmla="*/ 1377 w 2089"/>
              <a:gd name="T43" fmla="*/ 385 h 2086"/>
              <a:gd name="T44" fmla="*/ 1416 w 2089"/>
              <a:gd name="T45" fmla="*/ 1270 h 2086"/>
              <a:gd name="T46" fmla="*/ 1268 w 2089"/>
              <a:gd name="T47" fmla="*/ 1419 h 2086"/>
              <a:gd name="T48" fmla="*/ 1021 w 2089"/>
              <a:gd name="T49" fmla="*/ 1304 h 2086"/>
              <a:gd name="T50" fmla="*/ 858 w 2089"/>
              <a:gd name="T51" fmla="*/ 1348 h 2086"/>
              <a:gd name="T52" fmla="*/ 671 w 2089"/>
              <a:gd name="T53" fmla="*/ 1580 h 2086"/>
              <a:gd name="T54" fmla="*/ 220 w 2089"/>
              <a:gd name="T55" fmla="*/ 1868 h 2086"/>
              <a:gd name="T56" fmla="*/ 508 w 2089"/>
              <a:gd name="T57" fmla="*/ 1417 h 2086"/>
              <a:gd name="T58" fmla="*/ 740 w 2089"/>
              <a:gd name="T59" fmla="*/ 1231 h 2086"/>
              <a:gd name="T60" fmla="*/ 779 w 2089"/>
              <a:gd name="T61" fmla="*/ 1072 h 2086"/>
              <a:gd name="T62" fmla="*/ 667 w 2089"/>
              <a:gd name="T63" fmla="*/ 822 h 2086"/>
              <a:gd name="T64" fmla="*/ 818 w 2089"/>
              <a:gd name="T65" fmla="*/ 672 h 2086"/>
              <a:gd name="T66" fmla="*/ 262 w 2089"/>
              <a:gd name="T67" fmla="*/ 1746 h 2086"/>
              <a:gd name="T68" fmla="*/ 423 w 2089"/>
              <a:gd name="T69" fmla="*/ 1746 h 20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089" h="2086">
                <a:moveTo>
                  <a:pt x="1280" y="0"/>
                </a:moveTo>
                <a:lnTo>
                  <a:pt x="1227" y="51"/>
                </a:lnTo>
                <a:lnTo>
                  <a:pt x="818" y="463"/>
                </a:lnTo>
                <a:lnTo>
                  <a:pt x="765" y="514"/>
                </a:lnTo>
                <a:lnTo>
                  <a:pt x="692" y="587"/>
                </a:lnTo>
                <a:lnTo>
                  <a:pt x="524" y="757"/>
                </a:lnTo>
                <a:lnTo>
                  <a:pt x="482" y="799"/>
                </a:lnTo>
                <a:lnTo>
                  <a:pt x="515" y="850"/>
                </a:lnTo>
                <a:cubicBezTo>
                  <a:pt x="515" y="850"/>
                  <a:pt x="560" y="919"/>
                  <a:pt x="595" y="994"/>
                </a:cubicBezTo>
                <a:cubicBezTo>
                  <a:pt x="613" y="1031"/>
                  <a:pt x="629" y="1072"/>
                  <a:pt x="634" y="1099"/>
                </a:cubicBezTo>
                <a:cubicBezTo>
                  <a:pt x="637" y="1113"/>
                  <a:pt x="637" y="1121"/>
                  <a:pt x="637" y="1125"/>
                </a:cubicBezTo>
                <a:cubicBezTo>
                  <a:pt x="629" y="1131"/>
                  <a:pt x="532" y="1208"/>
                  <a:pt x="416" y="1302"/>
                </a:cubicBezTo>
                <a:cubicBezTo>
                  <a:pt x="295" y="1400"/>
                  <a:pt x="167" y="1503"/>
                  <a:pt x="114" y="1555"/>
                </a:cubicBezTo>
                <a:cubicBezTo>
                  <a:pt x="0" y="1669"/>
                  <a:pt x="0" y="1857"/>
                  <a:pt x="114" y="1971"/>
                </a:cubicBezTo>
                <a:cubicBezTo>
                  <a:pt x="228" y="2085"/>
                  <a:pt x="414" y="2085"/>
                  <a:pt x="528" y="1971"/>
                </a:cubicBezTo>
                <a:lnTo>
                  <a:pt x="531" y="1971"/>
                </a:lnTo>
                <a:cubicBezTo>
                  <a:pt x="583" y="1919"/>
                  <a:pt x="689" y="1793"/>
                  <a:pt x="786" y="1672"/>
                </a:cubicBezTo>
                <a:cubicBezTo>
                  <a:pt x="881" y="1555"/>
                  <a:pt x="961" y="1455"/>
                  <a:pt x="966" y="1449"/>
                </a:cubicBezTo>
                <a:cubicBezTo>
                  <a:pt x="965" y="1449"/>
                  <a:pt x="969" y="1445"/>
                  <a:pt x="996" y="1449"/>
                </a:cubicBezTo>
                <a:cubicBezTo>
                  <a:pt x="1022" y="1454"/>
                  <a:pt x="1060" y="1468"/>
                  <a:pt x="1096" y="1486"/>
                </a:cubicBezTo>
                <a:cubicBezTo>
                  <a:pt x="1169" y="1522"/>
                  <a:pt x="1236" y="1571"/>
                  <a:pt x="1236" y="1571"/>
                </a:cubicBezTo>
                <a:lnTo>
                  <a:pt x="1287" y="1608"/>
                </a:lnTo>
                <a:lnTo>
                  <a:pt x="1331" y="1564"/>
                </a:lnTo>
                <a:lnTo>
                  <a:pt x="1501" y="1396"/>
                </a:lnTo>
                <a:lnTo>
                  <a:pt x="1574" y="1323"/>
                </a:lnTo>
                <a:lnTo>
                  <a:pt x="1625" y="1270"/>
                </a:lnTo>
                <a:lnTo>
                  <a:pt x="2037" y="861"/>
                </a:lnTo>
                <a:lnTo>
                  <a:pt x="2088" y="808"/>
                </a:lnTo>
                <a:lnTo>
                  <a:pt x="2037" y="755"/>
                </a:lnTo>
                <a:lnTo>
                  <a:pt x="1333" y="51"/>
                </a:lnTo>
                <a:lnTo>
                  <a:pt x="1280" y="0"/>
                </a:lnTo>
                <a:close/>
                <a:moveTo>
                  <a:pt x="1377" y="385"/>
                </a:moveTo>
                <a:cubicBezTo>
                  <a:pt x="1391" y="386"/>
                  <a:pt x="1402" y="391"/>
                  <a:pt x="1411" y="401"/>
                </a:cubicBezTo>
                <a:cubicBezTo>
                  <a:pt x="1449" y="439"/>
                  <a:pt x="1394" y="586"/>
                  <a:pt x="1367" y="649"/>
                </a:cubicBezTo>
                <a:cubicBezTo>
                  <a:pt x="1341" y="713"/>
                  <a:pt x="1349" y="762"/>
                  <a:pt x="1383" y="797"/>
                </a:cubicBezTo>
                <a:cubicBezTo>
                  <a:pt x="1442" y="856"/>
                  <a:pt x="1596" y="717"/>
                  <a:pt x="1662" y="783"/>
                </a:cubicBezTo>
                <a:cubicBezTo>
                  <a:pt x="1727" y="849"/>
                  <a:pt x="1608" y="989"/>
                  <a:pt x="1650" y="1030"/>
                </a:cubicBezTo>
                <a:cubicBezTo>
                  <a:pt x="1651" y="1031"/>
                  <a:pt x="1652" y="1032"/>
                  <a:pt x="1653" y="1033"/>
                </a:cubicBezTo>
                <a:lnTo>
                  <a:pt x="1522" y="1164"/>
                </a:lnTo>
                <a:lnTo>
                  <a:pt x="924" y="566"/>
                </a:lnTo>
                <a:lnTo>
                  <a:pt x="1025" y="465"/>
                </a:lnTo>
                <a:cubicBezTo>
                  <a:pt x="1027" y="467"/>
                  <a:pt x="1028" y="468"/>
                  <a:pt x="1030" y="470"/>
                </a:cubicBezTo>
                <a:cubicBezTo>
                  <a:pt x="1079" y="520"/>
                  <a:pt x="1182" y="472"/>
                  <a:pt x="1225" y="445"/>
                </a:cubicBezTo>
                <a:cubicBezTo>
                  <a:pt x="1275" y="412"/>
                  <a:pt x="1335" y="381"/>
                  <a:pt x="1377" y="385"/>
                </a:cubicBezTo>
                <a:close/>
                <a:moveTo>
                  <a:pt x="818" y="672"/>
                </a:moveTo>
                <a:lnTo>
                  <a:pt x="1416" y="1270"/>
                </a:lnTo>
                <a:lnTo>
                  <a:pt x="1395" y="1290"/>
                </a:lnTo>
                <a:lnTo>
                  <a:pt x="1268" y="1419"/>
                </a:lnTo>
                <a:cubicBezTo>
                  <a:pt x="1240" y="1400"/>
                  <a:pt x="1220" y="1384"/>
                  <a:pt x="1163" y="1355"/>
                </a:cubicBezTo>
                <a:cubicBezTo>
                  <a:pt x="1119" y="1333"/>
                  <a:pt x="1071" y="1313"/>
                  <a:pt x="1021" y="1304"/>
                </a:cubicBezTo>
                <a:cubicBezTo>
                  <a:pt x="970" y="1296"/>
                  <a:pt x="906" y="1298"/>
                  <a:pt x="860" y="1343"/>
                </a:cubicBezTo>
                <a:lnTo>
                  <a:pt x="858" y="1348"/>
                </a:lnTo>
                <a:lnTo>
                  <a:pt x="855" y="1350"/>
                </a:lnTo>
                <a:cubicBezTo>
                  <a:pt x="855" y="1350"/>
                  <a:pt x="768" y="1460"/>
                  <a:pt x="671" y="1580"/>
                </a:cubicBezTo>
                <a:cubicBezTo>
                  <a:pt x="574" y="1700"/>
                  <a:pt x="461" y="1834"/>
                  <a:pt x="427" y="1868"/>
                </a:cubicBezTo>
                <a:cubicBezTo>
                  <a:pt x="369" y="1926"/>
                  <a:pt x="278" y="1926"/>
                  <a:pt x="220" y="1868"/>
                </a:cubicBezTo>
                <a:cubicBezTo>
                  <a:pt x="162" y="1810"/>
                  <a:pt x="162" y="1719"/>
                  <a:pt x="220" y="1661"/>
                </a:cubicBezTo>
                <a:cubicBezTo>
                  <a:pt x="254" y="1627"/>
                  <a:pt x="388" y="1514"/>
                  <a:pt x="508" y="1417"/>
                </a:cubicBezTo>
                <a:cubicBezTo>
                  <a:pt x="628" y="1320"/>
                  <a:pt x="738" y="1233"/>
                  <a:pt x="738" y="1233"/>
                </a:cubicBezTo>
                <a:lnTo>
                  <a:pt x="740" y="1231"/>
                </a:lnTo>
                <a:lnTo>
                  <a:pt x="745" y="1228"/>
                </a:lnTo>
                <a:cubicBezTo>
                  <a:pt x="791" y="1182"/>
                  <a:pt x="788" y="1121"/>
                  <a:pt x="779" y="1072"/>
                </a:cubicBezTo>
                <a:cubicBezTo>
                  <a:pt x="770" y="1024"/>
                  <a:pt x="749" y="977"/>
                  <a:pt x="729" y="932"/>
                </a:cubicBezTo>
                <a:cubicBezTo>
                  <a:pt x="701" y="873"/>
                  <a:pt x="684" y="851"/>
                  <a:pt x="667" y="822"/>
                </a:cubicBezTo>
                <a:lnTo>
                  <a:pt x="798" y="693"/>
                </a:lnTo>
                <a:lnTo>
                  <a:pt x="818" y="672"/>
                </a:lnTo>
                <a:close/>
                <a:moveTo>
                  <a:pt x="342" y="1665"/>
                </a:moveTo>
                <a:cubicBezTo>
                  <a:pt x="297" y="1665"/>
                  <a:pt x="262" y="1701"/>
                  <a:pt x="262" y="1746"/>
                </a:cubicBezTo>
                <a:cubicBezTo>
                  <a:pt x="262" y="1791"/>
                  <a:pt x="297" y="1826"/>
                  <a:pt x="342" y="1826"/>
                </a:cubicBezTo>
                <a:cubicBezTo>
                  <a:pt x="387" y="1826"/>
                  <a:pt x="423" y="1791"/>
                  <a:pt x="423" y="1746"/>
                </a:cubicBezTo>
                <a:cubicBezTo>
                  <a:pt x="423" y="1701"/>
                  <a:pt x="387" y="1665"/>
                  <a:pt x="342" y="166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91" name="Rectangle: Single Corner Rounded 90">
            <a:extLst>
              <a:ext uri="{FF2B5EF4-FFF2-40B4-BE49-F238E27FC236}">
                <a16:creationId xmlns:a16="http://schemas.microsoft.com/office/drawing/2014/main" id="{03DE196C-D1E2-4694-AE0F-40D56E5103D9}"/>
              </a:ext>
            </a:extLst>
          </p:cNvPr>
          <p:cNvSpPr/>
          <p:nvPr/>
        </p:nvSpPr>
        <p:spPr>
          <a:xfrm rot="10800000" flipH="1">
            <a:off x="-14164" y="7465064"/>
            <a:ext cx="10424393" cy="6534005"/>
          </a:xfrm>
          <a:prstGeom prst="round1Rect">
            <a:avLst>
              <a:gd name="adj" fmla="val 32573"/>
            </a:avLst>
          </a:prstGeom>
          <a:solidFill>
            <a:srgbClr val="F513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2" name="Group 91">
            <a:extLst>
              <a:ext uri="{FF2B5EF4-FFF2-40B4-BE49-F238E27FC236}">
                <a16:creationId xmlns:a16="http://schemas.microsoft.com/office/drawing/2014/main" id="{998AC37D-FC2A-472C-B92E-FC8C628E30F0}"/>
              </a:ext>
            </a:extLst>
          </p:cNvPr>
          <p:cNvGrpSpPr/>
          <p:nvPr/>
        </p:nvGrpSpPr>
        <p:grpSpPr>
          <a:xfrm>
            <a:off x="564656" y="9502256"/>
            <a:ext cx="1857159" cy="3802266"/>
            <a:chOff x="7143136" y="4739997"/>
            <a:chExt cx="2434874" cy="4985054"/>
          </a:xfrm>
        </p:grpSpPr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1C105CB2-0EA2-4DD9-8C67-EE1C3904C34B}"/>
                </a:ext>
              </a:extLst>
            </p:cNvPr>
            <p:cNvSpPr/>
            <p:nvPr/>
          </p:nvSpPr>
          <p:spPr>
            <a:xfrm>
              <a:off x="7825623" y="4739998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D82F4AE9-7D2E-4A71-8BF8-A4404A55F1A4}"/>
                </a:ext>
              </a:extLst>
            </p:cNvPr>
            <p:cNvSpPr/>
            <p:nvPr/>
          </p:nvSpPr>
          <p:spPr>
            <a:xfrm>
              <a:off x="7143136" y="4739999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726DC377-3FE5-4AFA-8F3B-1BA29CE314D9}"/>
                </a:ext>
              </a:extLst>
            </p:cNvPr>
            <p:cNvSpPr/>
            <p:nvPr/>
          </p:nvSpPr>
          <p:spPr>
            <a:xfrm>
              <a:off x="9190597" y="4739997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38612B8F-5046-4F91-96AD-BE82D073BC4A}"/>
                </a:ext>
              </a:extLst>
            </p:cNvPr>
            <p:cNvSpPr/>
            <p:nvPr/>
          </p:nvSpPr>
          <p:spPr>
            <a:xfrm>
              <a:off x="8508110" y="4739998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09B22344-EC93-4BBF-B58B-68A440C87990}"/>
                </a:ext>
              </a:extLst>
            </p:cNvPr>
            <p:cNvSpPr/>
            <p:nvPr/>
          </p:nvSpPr>
          <p:spPr>
            <a:xfrm>
              <a:off x="7825623" y="5389355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BE76A430-D01B-4470-819D-722BE8273FD8}"/>
                </a:ext>
              </a:extLst>
            </p:cNvPr>
            <p:cNvSpPr/>
            <p:nvPr/>
          </p:nvSpPr>
          <p:spPr>
            <a:xfrm>
              <a:off x="7143136" y="5389356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FD86E8E5-F3F1-461C-8539-7133BFCEB68E}"/>
                </a:ext>
              </a:extLst>
            </p:cNvPr>
            <p:cNvSpPr/>
            <p:nvPr/>
          </p:nvSpPr>
          <p:spPr>
            <a:xfrm>
              <a:off x="9190597" y="5389354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9C0815DC-2993-4A18-B035-8A001E593932}"/>
                </a:ext>
              </a:extLst>
            </p:cNvPr>
            <p:cNvSpPr/>
            <p:nvPr/>
          </p:nvSpPr>
          <p:spPr>
            <a:xfrm>
              <a:off x="8508110" y="5389355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1531610B-F72F-41E9-990E-1788C8BB7E42}"/>
                </a:ext>
              </a:extLst>
            </p:cNvPr>
            <p:cNvSpPr/>
            <p:nvPr/>
          </p:nvSpPr>
          <p:spPr>
            <a:xfrm>
              <a:off x="7825623" y="6064782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0C314F49-470D-4F0E-9732-9DBD2179EA39}"/>
                </a:ext>
              </a:extLst>
            </p:cNvPr>
            <p:cNvSpPr/>
            <p:nvPr/>
          </p:nvSpPr>
          <p:spPr>
            <a:xfrm>
              <a:off x="7143136" y="6064783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AAB1BF50-FBB6-4AB8-8920-06774CEC4A25}"/>
                </a:ext>
              </a:extLst>
            </p:cNvPr>
            <p:cNvSpPr/>
            <p:nvPr/>
          </p:nvSpPr>
          <p:spPr>
            <a:xfrm>
              <a:off x="9190597" y="6064781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DDA8E2D5-0B69-40F0-8230-2F9092E8468C}"/>
                </a:ext>
              </a:extLst>
            </p:cNvPr>
            <p:cNvSpPr/>
            <p:nvPr/>
          </p:nvSpPr>
          <p:spPr>
            <a:xfrm>
              <a:off x="8508110" y="6064782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5C5F12BF-2EC6-4844-BB2F-3E4C2AC19EA7}"/>
                </a:ext>
              </a:extLst>
            </p:cNvPr>
            <p:cNvSpPr/>
            <p:nvPr/>
          </p:nvSpPr>
          <p:spPr>
            <a:xfrm>
              <a:off x="7825623" y="6714139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E886AF1C-9D20-4993-BEC3-B0BCFB2349CE}"/>
                </a:ext>
              </a:extLst>
            </p:cNvPr>
            <p:cNvSpPr/>
            <p:nvPr/>
          </p:nvSpPr>
          <p:spPr>
            <a:xfrm>
              <a:off x="7143136" y="6714140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4E74EEAA-0439-4D18-87BB-C9A21F53D1D5}"/>
                </a:ext>
              </a:extLst>
            </p:cNvPr>
            <p:cNvSpPr/>
            <p:nvPr/>
          </p:nvSpPr>
          <p:spPr>
            <a:xfrm>
              <a:off x="9190597" y="6714138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2FA02D40-54CF-41DB-A80F-90E788EC6E51}"/>
                </a:ext>
              </a:extLst>
            </p:cNvPr>
            <p:cNvSpPr/>
            <p:nvPr/>
          </p:nvSpPr>
          <p:spPr>
            <a:xfrm>
              <a:off x="8508110" y="6714139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9A07D467-8CC5-4359-B135-4BF3BEAEB48A}"/>
                </a:ext>
              </a:extLst>
            </p:cNvPr>
            <p:cNvSpPr/>
            <p:nvPr/>
          </p:nvSpPr>
          <p:spPr>
            <a:xfrm>
              <a:off x="7825623" y="7363496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850ADBB4-DEE4-4EE7-9E56-AECD51F9B775}"/>
                </a:ext>
              </a:extLst>
            </p:cNvPr>
            <p:cNvSpPr/>
            <p:nvPr/>
          </p:nvSpPr>
          <p:spPr>
            <a:xfrm>
              <a:off x="7143136" y="7363497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686D9C5F-D5E8-45B7-B000-D0F4EA0DBD1C}"/>
                </a:ext>
              </a:extLst>
            </p:cNvPr>
            <p:cNvSpPr/>
            <p:nvPr/>
          </p:nvSpPr>
          <p:spPr>
            <a:xfrm>
              <a:off x="9190597" y="7363495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AB19AA48-DF91-4F49-BD95-4296535D022E}"/>
                </a:ext>
              </a:extLst>
            </p:cNvPr>
            <p:cNvSpPr/>
            <p:nvPr/>
          </p:nvSpPr>
          <p:spPr>
            <a:xfrm>
              <a:off x="8508110" y="7363496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Oval 112">
              <a:extLst>
                <a:ext uri="{FF2B5EF4-FFF2-40B4-BE49-F238E27FC236}">
                  <a16:creationId xmlns:a16="http://schemas.microsoft.com/office/drawing/2014/main" id="{21ABCFA9-E35F-4840-95F2-BD3299B08E50}"/>
                </a:ext>
              </a:extLst>
            </p:cNvPr>
            <p:cNvSpPr/>
            <p:nvPr/>
          </p:nvSpPr>
          <p:spPr>
            <a:xfrm>
              <a:off x="7825623" y="8012853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Oval 113">
              <a:extLst>
                <a:ext uri="{FF2B5EF4-FFF2-40B4-BE49-F238E27FC236}">
                  <a16:creationId xmlns:a16="http://schemas.microsoft.com/office/drawing/2014/main" id="{BC5BD878-106B-48EB-8604-0237D2766196}"/>
                </a:ext>
              </a:extLst>
            </p:cNvPr>
            <p:cNvSpPr/>
            <p:nvPr/>
          </p:nvSpPr>
          <p:spPr>
            <a:xfrm>
              <a:off x="7143136" y="8012854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1F3910E9-1352-4FDA-B47E-5DF52B43D49E}"/>
                </a:ext>
              </a:extLst>
            </p:cNvPr>
            <p:cNvSpPr/>
            <p:nvPr/>
          </p:nvSpPr>
          <p:spPr>
            <a:xfrm>
              <a:off x="9190597" y="8012852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9BD09FE4-BCB8-4AE4-B816-C8DD6963FCB9}"/>
                </a:ext>
              </a:extLst>
            </p:cNvPr>
            <p:cNvSpPr/>
            <p:nvPr/>
          </p:nvSpPr>
          <p:spPr>
            <a:xfrm>
              <a:off x="8508110" y="8012853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FD6CE6B7-62CC-46AA-B5F3-1CC3D8E6801A}"/>
                </a:ext>
              </a:extLst>
            </p:cNvPr>
            <p:cNvSpPr/>
            <p:nvPr/>
          </p:nvSpPr>
          <p:spPr>
            <a:xfrm>
              <a:off x="7825623" y="8688280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C53FDD8A-0106-4D6F-A4EF-FAB256DB5874}"/>
                </a:ext>
              </a:extLst>
            </p:cNvPr>
            <p:cNvSpPr/>
            <p:nvPr/>
          </p:nvSpPr>
          <p:spPr>
            <a:xfrm>
              <a:off x="7143136" y="8688281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217C7E01-3699-47DC-9806-5E4CA7A87596}"/>
                </a:ext>
              </a:extLst>
            </p:cNvPr>
            <p:cNvSpPr/>
            <p:nvPr/>
          </p:nvSpPr>
          <p:spPr>
            <a:xfrm>
              <a:off x="9190597" y="8688279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7CB4A87D-E83B-4441-8643-39ACAD68E659}"/>
                </a:ext>
              </a:extLst>
            </p:cNvPr>
            <p:cNvSpPr/>
            <p:nvPr/>
          </p:nvSpPr>
          <p:spPr>
            <a:xfrm>
              <a:off x="8508110" y="8688280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>
              <a:extLst>
                <a:ext uri="{FF2B5EF4-FFF2-40B4-BE49-F238E27FC236}">
                  <a16:creationId xmlns:a16="http://schemas.microsoft.com/office/drawing/2014/main" id="{621FAB7B-95F1-4AAA-BDB7-40463940E9B8}"/>
                </a:ext>
              </a:extLst>
            </p:cNvPr>
            <p:cNvSpPr/>
            <p:nvPr/>
          </p:nvSpPr>
          <p:spPr>
            <a:xfrm>
              <a:off x="7825623" y="9337637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6F0DEAB9-8623-47D3-903B-F96418976065}"/>
                </a:ext>
              </a:extLst>
            </p:cNvPr>
            <p:cNvSpPr/>
            <p:nvPr/>
          </p:nvSpPr>
          <p:spPr>
            <a:xfrm>
              <a:off x="7143136" y="9337638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9EEB7455-0703-47FE-A2D1-0C97AB8FF108}"/>
                </a:ext>
              </a:extLst>
            </p:cNvPr>
            <p:cNvSpPr/>
            <p:nvPr/>
          </p:nvSpPr>
          <p:spPr>
            <a:xfrm>
              <a:off x="9190597" y="9337636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E09C0419-8402-4D00-8394-7B515CAF35F7}"/>
                </a:ext>
              </a:extLst>
            </p:cNvPr>
            <p:cNvSpPr/>
            <p:nvPr/>
          </p:nvSpPr>
          <p:spPr>
            <a:xfrm>
              <a:off x="8508110" y="9337637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85303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D7BC7C96-3624-4043-B304-13A4E1090C7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FDDEF3-0557-4B9A-BD8F-0258243E5D4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F74B4026-8534-4CC4-AB1E-1F39C61544A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22" name="Rectangle: Single Corner Rounded 21">
            <a:extLst>
              <a:ext uri="{FF2B5EF4-FFF2-40B4-BE49-F238E27FC236}">
                <a16:creationId xmlns:a16="http://schemas.microsoft.com/office/drawing/2014/main" id="{8BCE866D-1E66-4724-904A-55A617181742}"/>
              </a:ext>
            </a:extLst>
          </p:cNvPr>
          <p:cNvSpPr/>
          <p:nvPr/>
        </p:nvSpPr>
        <p:spPr>
          <a:xfrm rot="10800000" flipH="1">
            <a:off x="-16138" y="-10798"/>
            <a:ext cx="2518620" cy="6868798"/>
          </a:xfrm>
          <a:prstGeom prst="round1Rect">
            <a:avLst>
              <a:gd name="adj" fmla="val 27439"/>
            </a:avLst>
          </a:prstGeom>
          <a:solidFill>
            <a:srgbClr val="F513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061DDBB-46E2-444A-BAD5-D35292F2D074}"/>
              </a:ext>
            </a:extLst>
          </p:cNvPr>
          <p:cNvSpPr/>
          <p:nvPr/>
        </p:nvSpPr>
        <p:spPr>
          <a:xfrm>
            <a:off x="1213439" y="2230963"/>
            <a:ext cx="45720" cy="3383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61CE3F22-2825-41F2-B4B3-072F4B92F63E}"/>
              </a:ext>
            </a:extLst>
          </p:cNvPr>
          <p:cNvSpPr txBox="1"/>
          <p:nvPr/>
        </p:nvSpPr>
        <p:spPr>
          <a:xfrm rot="16200000">
            <a:off x="866826" y="1440526"/>
            <a:ext cx="784666" cy="4077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</a:rPr>
              <a:t>roger</a:t>
            </a:r>
            <a:endParaRPr sz="2000" dirty="0">
              <a:solidFill>
                <a:schemeClr val="bg1"/>
              </a:solidFill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2F665C49-6EEF-4B4F-9CB0-47B0402B0684}"/>
              </a:ext>
            </a:extLst>
          </p:cNvPr>
          <p:cNvSpPr/>
          <p:nvPr/>
        </p:nvSpPr>
        <p:spPr>
          <a:xfrm>
            <a:off x="1158793" y="5808456"/>
            <a:ext cx="143620" cy="143621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B07A39A8-09B9-4F10-AF7E-6A07BA71E002}"/>
              </a:ext>
            </a:extLst>
          </p:cNvPr>
          <p:cNvSpPr txBox="1"/>
          <p:nvPr/>
        </p:nvSpPr>
        <p:spPr>
          <a:xfrm>
            <a:off x="5130277" y="9880100"/>
            <a:ext cx="4540915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pPr algn="r"/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52" name="TextBox 5">
            <a:extLst>
              <a:ext uri="{FF2B5EF4-FFF2-40B4-BE49-F238E27FC236}">
                <a16:creationId xmlns:a16="http://schemas.microsoft.com/office/drawing/2014/main" id="{93A1CD37-26CE-4F99-98EF-05AA8CEF38DF}"/>
              </a:ext>
            </a:extLst>
          </p:cNvPr>
          <p:cNvSpPr txBox="1"/>
          <p:nvPr/>
        </p:nvSpPr>
        <p:spPr>
          <a:xfrm>
            <a:off x="4356732" y="10666774"/>
            <a:ext cx="5337323" cy="1615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 algn="r">
              <a:lnSpc>
                <a:spcPct val="150000"/>
              </a:lnSpc>
            </a:pPr>
            <a:r>
              <a:rPr sz="2300" dirty="0" err="1">
                <a:solidFill>
                  <a:schemeClr val="tx1"/>
                </a:solidFill>
              </a:rPr>
              <a:t>Lorem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ipsum</a:t>
            </a:r>
            <a:r>
              <a:rPr sz="2300" dirty="0">
                <a:solidFill>
                  <a:schemeClr val="tx1"/>
                </a:solidFill>
              </a:rPr>
              <a:t> dolor sit </a:t>
            </a:r>
            <a:r>
              <a:rPr sz="2300" dirty="0" err="1">
                <a:solidFill>
                  <a:schemeClr val="tx1"/>
                </a:solidFill>
              </a:rPr>
              <a:t>amet</a:t>
            </a:r>
            <a:r>
              <a:rPr sz="2300" dirty="0">
                <a:solidFill>
                  <a:schemeClr val="tx1"/>
                </a:solidFill>
              </a:rPr>
              <a:t>, </a:t>
            </a:r>
            <a:r>
              <a:rPr sz="2300" dirty="0" err="1">
                <a:solidFill>
                  <a:schemeClr val="tx1"/>
                </a:solidFill>
              </a:rPr>
              <a:t>consectetur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adipiscing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elit</a:t>
            </a:r>
            <a:r>
              <a:rPr sz="2300" dirty="0">
                <a:solidFill>
                  <a:schemeClr val="tx1"/>
                </a:solidFill>
              </a:rPr>
              <a:t>, </a:t>
            </a:r>
            <a:r>
              <a:rPr sz="2300" dirty="0" err="1">
                <a:solidFill>
                  <a:schemeClr val="tx1"/>
                </a:solidFill>
              </a:rPr>
              <a:t>sed</a:t>
            </a:r>
            <a:r>
              <a:rPr sz="2300" dirty="0">
                <a:solidFill>
                  <a:schemeClr val="tx1"/>
                </a:solidFill>
              </a:rPr>
              <a:t> do </a:t>
            </a:r>
            <a:r>
              <a:rPr sz="2300" dirty="0" err="1">
                <a:solidFill>
                  <a:schemeClr val="tx1"/>
                </a:solidFill>
              </a:rPr>
              <a:t>eiusmod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tempor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incididunt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ut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labore</a:t>
            </a:r>
            <a:r>
              <a:rPr sz="23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6" name="Title 7">
            <a:extLst>
              <a:ext uri="{FF2B5EF4-FFF2-40B4-BE49-F238E27FC236}">
                <a16:creationId xmlns:a16="http://schemas.microsoft.com/office/drawing/2014/main" id="{C9B9E5AA-48B4-4592-A825-586C52939AE6}"/>
              </a:ext>
            </a:extLst>
          </p:cNvPr>
          <p:cNvSpPr txBox="1"/>
          <p:nvPr/>
        </p:nvSpPr>
        <p:spPr>
          <a:xfrm>
            <a:off x="4291454" y="2036749"/>
            <a:ext cx="5676395" cy="20851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7400" dirty="0"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Our Service</a:t>
            </a:r>
          </a:p>
          <a:p>
            <a:endParaRPr sz="7400" dirty="0"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9C92535C-7F4E-47D1-81D7-6D1D9CF8FC84}"/>
              </a:ext>
            </a:extLst>
          </p:cNvPr>
          <p:cNvGrpSpPr/>
          <p:nvPr/>
        </p:nvGrpSpPr>
        <p:grpSpPr>
          <a:xfrm>
            <a:off x="4291455" y="1472308"/>
            <a:ext cx="1298379" cy="222256"/>
            <a:chOff x="4184074" y="741342"/>
            <a:chExt cx="1496592" cy="256186"/>
          </a:xfrm>
          <a:solidFill>
            <a:srgbClr val="FF0000"/>
          </a:solidFill>
        </p:grpSpPr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B314BB05-45BA-4B5A-8056-B62FC1512CC6}"/>
                </a:ext>
              </a:extLst>
            </p:cNvPr>
            <p:cNvSpPr/>
            <p:nvPr/>
          </p:nvSpPr>
          <p:spPr>
            <a:xfrm>
              <a:off x="4184074" y="748146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08B6AA0D-19DC-4595-968E-82CB2561BF7D}"/>
                </a:ext>
              </a:extLst>
            </p:cNvPr>
            <p:cNvSpPr/>
            <p:nvPr/>
          </p:nvSpPr>
          <p:spPr>
            <a:xfrm>
              <a:off x="4600851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07E429A4-AED0-4133-AEE0-A5028819CA1C}"/>
                </a:ext>
              </a:extLst>
            </p:cNvPr>
            <p:cNvSpPr/>
            <p:nvPr/>
          </p:nvSpPr>
          <p:spPr>
            <a:xfrm>
              <a:off x="5017628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229A21DB-1FB4-4E43-BEC3-C9B15F89C283}"/>
                </a:ext>
              </a:extLst>
            </p:cNvPr>
            <p:cNvSpPr/>
            <p:nvPr/>
          </p:nvSpPr>
          <p:spPr>
            <a:xfrm>
              <a:off x="5431284" y="741342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7" name="Title 7">
            <a:extLst>
              <a:ext uri="{FF2B5EF4-FFF2-40B4-BE49-F238E27FC236}">
                <a16:creationId xmlns:a16="http://schemas.microsoft.com/office/drawing/2014/main" id="{995C8793-06C1-4D4E-8475-E3461950DE90}"/>
              </a:ext>
            </a:extLst>
          </p:cNvPr>
          <p:cNvSpPr txBox="1"/>
          <p:nvPr/>
        </p:nvSpPr>
        <p:spPr>
          <a:xfrm>
            <a:off x="21180714" y="1912179"/>
            <a:ext cx="2518620" cy="18479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16000" dirty="0">
                <a:ln w="38100">
                  <a:noFill/>
                </a:ln>
                <a:solidFill>
                  <a:srgbClr val="FEBFA6"/>
                </a:solidFill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14</a:t>
            </a:r>
            <a:endParaRPr sz="16000" dirty="0">
              <a:ln w="38100">
                <a:noFill/>
              </a:ln>
              <a:solidFill>
                <a:srgbClr val="FEBFA6"/>
              </a:solidFill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sp>
        <p:nvSpPr>
          <p:cNvPr id="27" name="TextBox 5">
            <a:extLst>
              <a:ext uri="{FF2B5EF4-FFF2-40B4-BE49-F238E27FC236}">
                <a16:creationId xmlns:a16="http://schemas.microsoft.com/office/drawing/2014/main" id="{35B692BD-0440-422F-8103-4E2CE426BE40}"/>
              </a:ext>
            </a:extLst>
          </p:cNvPr>
          <p:cNvSpPr txBox="1"/>
          <p:nvPr/>
        </p:nvSpPr>
        <p:spPr>
          <a:xfrm>
            <a:off x="15937794" y="2339380"/>
            <a:ext cx="5115741" cy="1084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 algn="r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/>
              <a:t>Lorem Ipsum has been the industry's standard dummy text ever since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4A061151-175A-4B0C-B8B1-3BC1A769AC8B}"/>
              </a:ext>
            </a:extLst>
          </p:cNvPr>
          <p:cNvGrpSpPr/>
          <p:nvPr/>
        </p:nvGrpSpPr>
        <p:grpSpPr>
          <a:xfrm>
            <a:off x="531187" y="8502689"/>
            <a:ext cx="1857159" cy="3802266"/>
            <a:chOff x="7143136" y="4739997"/>
            <a:chExt cx="2434874" cy="4985054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E32BEC4F-C5E1-4109-9491-EF8ABC3954B9}"/>
                </a:ext>
              </a:extLst>
            </p:cNvPr>
            <p:cNvSpPr/>
            <p:nvPr/>
          </p:nvSpPr>
          <p:spPr>
            <a:xfrm>
              <a:off x="7825623" y="473999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B713C7E1-2F9C-4392-8D09-D348EAF680C2}"/>
                </a:ext>
              </a:extLst>
            </p:cNvPr>
            <p:cNvSpPr/>
            <p:nvPr/>
          </p:nvSpPr>
          <p:spPr>
            <a:xfrm>
              <a:off x="7143136" y="473999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09FAAF13-757F-4FD9-827C-B9DE3AD5E5BE}"/>
                </a:ext>
              </a:extLst>
            </p:cNvPr>
            <p:cNvSpPr/>
            <p:nvPr/>
          </p:nvSpPr>
          <p:spPr>
            <a:xfrm>
              <a:off x="9190597" y="473999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28ECB173-DA29-486C-A081-0FD7397BB8E4}"/>
                </a:ext>
              </a:extLst>
            </p:cNvPr>
            <p:cNvSpPr/>
            <p:nvPr/>
          </p:nvSpPr>
          <p:spPr>
            <a:xfrm>
              <a:off x="8508110" y="473999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79358F91-8835-419A-A331-0FA043F35AC4}"/>
                </a:ext>
              </a:extLst>
            </p:cNvPr>
            <p:cNvSpPr/>
            <p:nvPr/>
          </p:nvSpPr>
          <p:spPr>
            <a:xfrm>
              <a:off x="7825623" y="5389355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0BF086BF-865F-4C09-B9A8-19612AE982EF}"/>
                </a:ext>
              </a:extLst>
            </p:cNvPr>
            <p:cNvSpPr/>
            <p:nvPr/>
          </p:nvSpPr>
          <p:spPr>
            <a:xfrm>
              <a:off x="7143136" y="538935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32DC8C1B-1C2B-4DA2-A85E-64DAE36ED31E}"/>
                </a:ext>
              </a:extLst>
            </p:cNvPr>
            <p:cNvSpPr/>
            <p:nvPr/>
          </p:nvSpPr>
          <p:spPr>
            <a:xfrm>
              <a:off x="9190597" y="5389354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C662895D-B2A5-41C5-A7F2-DF91230F5DF4}"/>
                </a:ext>
              </a:extLst>
            </p:cNvPr>
            <p:cNvSpPr/>
            <p:nvPr/>
          </p:nvSpPr>
          <p:spPr>
            <a:xfrm>
              <a:off x="8508110" y="5389355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15CAA1B0-216D-4A6A-A309-82B00F2F54AE}"/>
                </a:ext>
              </a:extLst>
            </p:cNvPr>
            <p:cNvSpPr/>
            <p:nvPr/>
          </p:nvSpPr>
          <p:spPr>
            <a:xfrm>
              <a:off x="7825623" y="6064782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68503EEE-5AA4-4E0F-B62D-7E93A4825197}"/>
                </a:ext>
              </a:extLst>
            </p:cNvPr>
            <p:cNvSpPr/>
            <p:nvPr/>
          </p:nvSpPr>
          <p:spPr>
            <a:xfrm>
              <a:off x="7143136" y="6064783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4D89FB18-5A5E-4EE2-B15E-1A41DCA3AC97}"/>
                </a:ext>
              </a:extLst>
            </p:cNvPr>
            <p:cNvSpPr/>
            <p:nvPr/>
          </p:nvSpPr>
          <p:spPr>
            <a:xfrm>
              <a:off x="9190597" y="6064781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A90C08D9-5D49-4BF2-B564-D91E95A05EAD}"/>
                </a:ext>
              </a:extLst>
            </p:cNvPr>
            <p:cNvSpPr/>
            <p:nvPr/>
          </p:nvSpPr>
          <p:spPr>
            <a:xfrm>
              <a:off x="8508110" y="6064782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556F6FB7-26C2-4F59-9F9C-03256242F498}"/>
                </a:ext>
              </a:extLst>
            </p:cNvPr>
            <p:cNvSpPr/>
            <p:nvPr/>
          </p:nvSpPr>
          <p:spPr>
            <a:xfrm>
              <a:off x="7825623" y="671413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AECACA48-4E1C-4024-8E0D-87CFA71CFC72}"/>
                </a:ext>
              </a:extLst>
            </p:cNvPr>
            <p:cNvSpPr/>
            <p:nvPr/>
          </p:nvSpPr>
          <p:spPr>
            <a:xfrm>
              <a:off x="7143136" y="6714140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6320E67F-348C-4CD1-A84B-5E068BA0A436}"/>
                </a:ext>
              </a:extLst>
            </p:cNvPr>
            <p:cNvSpPr/>
            <p:nvPr/>
          </p:nvSpPr>
          <p:spPr>
            <a:xfrm>
              <a:off x="9190597" y="671413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C561CE0C-E281-4FC4-984C-5A387B62B9A2}"/>
                </a:ext>
              </a:extLst>
            </p:cNvPr>
            <p:cNvSpPr/>
            <p:nvPr/>
          </p:nvSpPr>
          <p:spPr>
            <a:xfrm>
              <a:off x="8508110" y="671413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747AD644-1FF2-44CC-83DD-8FE4ADC58FAE}"/>
                </a:ext>
              </a:extLst>
            </p:cNvPr>
            <p:cNvSpPr/>
            <p:nvPr/>
          </p:nvSpPr>
          <p:spPr>
            <a:xfrm>
              <a:off x="7825623" y="736349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1F27E081-7127-4542-8520-E234F5F60026}"/>
                </a:ext>
              </a:extLst>
            </p:cNvPr>
            <p:cNvSpPr/>
            <p:nvPr/>
          </p:nvSpPr>
          <p:spPr>
            <a:xfrm>
              <a:off x="7143136" y="736349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C5BB4314-B42E-436E-B1B6-CB48DF45820C}"/>
                </a:ext>
              </a:extLst>
            </p:cNvPr>
            <p:cNvSpPr/>
            <p:nvPr/>
          </p:nvSpPr>
          <p:spPr>
            <a:xfrm>
              <a:off x="9190597" y="7363495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BB5B995D-396C-4E15-BB36-0EE8848F853C}"/>
                </a:ext>
              </a:extLst>
            </p:cNvPr>
            <p:cNvSpPr/>
            <p:nvPr/>
          </p:nvSpPr>
          <p:spPr>
            <a:xfrm>
              <a:off x="8508110" y="736349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C7AA306E-DD7A-458A-A0A0-407637E6C0BC}"/>
                </a:ext>
              </a:extLst>
            </p:cNvPr>
            <p:cNvSpPr/>
            <p:nvPr/>
          </p:nvSpPr>
          <p:spPr>
            <a:xfrm>
              <a:off x="7825623" y="8012853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3FE7B226-5DE1-4A06-80FE-9ED50939D678}"/>
                </a:ext>
              </a:extLst>
            </p:cNvPr>
            <p:cNvSpPr/>
            <p:nvPr/>
          </p:nvSpPr>
          <p:spPr>
            <a:xfrm>
              <a:off x="7143136" y="8012854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691421F5-7E80-4CFB-BB57-C6DC15356062}"/>
                </a:ext>
              </a:extLst>
            </p:cNvPr>
            <p:cNvSpPr/>
            <p:nvPr/>
          </p:nvSpPr>
          <p:spPr>
            <a:xfrm>
              <a:off x="9190597" y="8012852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79DDE7F3-7F6E-4448-8DF0-4EEF4941BEBD}"/>
                </a:ext>
              </a:extLst>
            </p:cNvPr>
            <p:cNvSpPr/>
            <p:nvPr/>
          </p:nvSpPr>
          <p:spPr>
            <a:xfrm>
              <a:off x="8508110" y="8012853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49211748-04E8-409D-86D4-123578284E5B}"/>
                </a:ext>
              </a:extLst>
            </p:cNvPr>
            <p:cNvSpPr/>
            <p:nvPr/>
          </p:nvSpPr>
          <p:spPr>
            <a:xfrm>
              <a:off x="7825623" y="8688280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7417EDE9-46FC-41E5-BDB2-F45307B0BD84}"/>
                </a:ext>
              </a:extLst>
            </p:cNvPr>
            <p:cNvSpPr/>
            <p:nvPr/>
          </p:nvSpPr>
          <p:spPr>
            <a:xfrm>
              <a:off x="7143136" y="8688281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D14709DC-FF53-4430-A878-A8780223E5AA}"/>
                </a:ext>
              </a:extLst>
            </p:cNvPr>
            <p:cNvSpPr/>
            <p:nvPr/>
          </p:nvSpPr>
          <p:spPr>
            <a:xfrm>
              <a:off x="9190597" y="868827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E323F6D5-5C0D-40FC-AD29-230D82BDF7F2}"/>
                </a:ext>
              </a:extLst>
            </p:cNvPr>
            <p:cNvSpPr/>
            <p:nvPr/>
          </p:nvSpPr>
          <p:spPr>
            <a:xfrm>
              <a:off x="8508110" y="8688280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8CF0881B-C78E-41D9-956F-E11835B8508F}"/>
                </a:ext>
              </a:extLst>
            </p:cNvPr>
            <p:cNvSpPr/>
            <p:nvPr/>
          </p:nvSpPr>
          <p:spPr>
            <a:xfrm>
              <a:off x="7825623" y="933763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6773C301-2181-46D0-BAA8-7892F28B68BA}"/>
                </a:ext>
              </a:extLst>
            </p:cNvPr>
            <p:cNvSpPr/>
            <p:nvPr/>
          </p:nvSpPr>
          <p:spPr>
            <a:xfrm>
              <a:off x="7143136" y="933763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3FBAC3CB-7692-4BE1-9AD5-DF5114DA1F01}"/>
                </a:ext>
              </a:extLst>
            </p:cNvPr>
            <p:cNvSpPr/>
            <p:nvPr/>
          </p:nvSpPr>
          <p:spPr>
            <a:xfrm>
              <a:off x="9190597" y="933763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11B8D4C1-119C-4D0D-A9F3-4692E30242EE}"/>
                </a:ext>
              </a:extLst>
            </p:cNvPr>
            <p:cNvSpPr/>
            <p:nvPr/>
          </p:nvSpPr>
          <p:spPr>
            <a:xfrm>
              <a:off x="8508110" y="933763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7" name="Rectangle: Single Corner Rounded 56">
            <a:extLst>
              <a:ext uri="{FF2B5EF4-FFF2-40B4-BE49-F238E27FC236}">
                <a16:creationId xmlns:a16="http://schemas.microsoft.com/office/drawing/2014/main" id="{32CC047A-A65B-494D-A544-D4AB7570064D}"/>
              </a:ext>
            </a:extLst>
          </p:cNvPr>
          <p:cNvSpPr/>
          <p:nvPr/>
        </p:nvSpPr>
        <p:spPr>
          <a:xfrm rot="10800000" flipH="1">
            <a:off x="8395617" y="8261791"/>
            <a:ext cx="1275575" cy="1203273"/>
          </a:xfrm>
          <a:prstGeom prst="round1Rect">
            <a:avLst>
              <a:gd name="adj" fmla="val 27439"/>
            </a:avLst>
          </a:prstGeom>
          <a:solidFill>
            <a:srgbClr val="F513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: Single Corner Rounded 74">
            <a:extLst>
              <a:ext uri="{FF2B5EF4-FFF2-40B4-BE49-F238E27FC236}">
                <a16:creationId xmlns:a16="http://schemas.microsoft.com/office/drawing/2014/main" id="{A4F27560-660D-4111-8A69-E319BFF1F5F6}"/>
              </a:ext>
            </a:extLst>
          </p:cNvPr>
          <p:cNvSpPr/>
          <p:nvPr/>
        </p:nvSpPr>
        <p:spPr>
          <a:xfrm rot="10800000" flipH="1">
            <a:off x="15409688" y="8261791"/>
            <a:ext cx="1275575" cy="1203273"/>
          </a:xfrm>
          <a:prstGeom prst="round1Rect">
            <a:avLst>
              <a:gd name="adj" fmla="val 27439"/>
            </a:avLst>
          </a:prstGeom>
          <a:solidFill>
            <a:srgbClr val="F513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: Single Corner Rounded 75">
            <a:extLst>
              <a:ext uri="{FF2B5EF4-FFF2-40B4-BE49-F238E27FC236}">
                <a16:creationId xmlns:a16="http://schemas.microsoft.com/office/drawing/2014/main" id="{6472E11E-B693-4E52-BC45-C5D0688225ED}"/>
              </a:ext>
            </a:extLst>
          </p:cNvPr>
          <p:cNvSpPr/>
          <p:nvPr/>
        </p:nvSpPr>
        <p:spPr>
          <a:xfrm rot="10800000" flipH="1">
            <a:off x="22423759" y="8284916"/>
            <a:ext cx="1275575" cy="1203273"/>
          </a:xfrm>
          <a:prstGeom prst="round1Rect">
            <a:avLst>
              <a:gd name="adj" fmla="val 27439"/>
            </a:avLst>
          </a:prstGeom>
          <a:solidFill>
            <a:srgbClr val="F513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1">
            <a:extLst>
              <a:ext uri="{FF2B5EF4-FFF2-40B4-BE49-F238E27FC236}">
                <a16:creationId xmlns:a16="http://schemas.microsoft.com/office/drawing/2014/main" id="{D23CD08F-2982-4AEF-915C-F08CAB5724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6759" y="8455920"/>
            <a:ext cx="893086" cy="806594"/>
          </a:xfrm>
          <a:custGeom>
            <a:avLst/>
            <a:gdLst>
              <a:gd name="T0" fmla="*/ 978 w 1956"/>
              <a:gd name="T1" fmla="*/ 0 h 1768"/>
              <a:gd name="T2" fmla="*/ 536 w 1956"/>
              <a:gd name="T3" fmla="*/ 442 h 1768"/>
              <a:gd name="T4" fmla="*/ 587 w 1956"/>
              <a:gd name="T5" fmla="*/ 647 h 1768"/>
              <a:gd name="T6" fmla="*/ 94 w 1956"/>
              <a:gd name="T7" fmla="*/ 589 h 1768"/>
              <a:gd name="T8" fmla="*/ 0 w 1956"/>
              <a:gd name="T9" fmla="*/ 589 h 1768"/>
              <a:gd name="T10" fmla="*/ 258 w 1956"/>
              <a:gd name="T11" fmla="*/ 1619 h 1768"/>
              <a:gd name="T12" fmla="*/ 315 w 1956"/>
              <a:gd name="T13" fmla="*/ 1619 h 1768"/>
              <a:gd name="T14" fmla="*/ 810 w 1956"/>
              <a:gd name="T15" fmla="*/ 1688 h 1768"/>
              <a:gd name="T16" fmla="*/ 900 w 1956"/>
              <a:gd name="T17" fmla="*/ 1732 h 1768"/>
              <a:gd name="T18" fmla="*/ 918 w 1956"/>
              <a:gd name="T19" fmla="*/ 1744 h 1768"/>
              <a:gd name="T20" fmla="*/ 939 w 1956"/>
              <a:gd name="T21" fmla="*/ 1767 h 1768"/>
              <a:gd name="T22" fmla="*/ 1016 w 1956"/>
              <a:gd name="T23" fmla="*/ 1767 h 1768"/>
              <a:gd name="T24" fmla="*/ 1037 w 1956"/>
              <a:gd name="T25" fmla="*/ 1744 h 1768"/>
              <a:gd name="T26" fmla="*/ 1055 w 1956"/>
              <a:gd name="T27" fmla="*/ 1732 h 1768"/>
              <a:gd name="T28" fmla="*/ 1145 w 1956"/>
              <a:gd name="T29" fmla="*/ 1688 h 1768"/>
              <a:gd name="T30" fmla="*/ 1640 w 1956"/>
              <a:gd name="T31" fmla="*/ 1619 h 1768"/>
              <a:gd name="T32" fmla="*/ 1697 w 1956"/>
              <a:gd name="T33" fmla="*/ 1619 h 1768"/>
              <a:gd name="T34" fmla="*/ 1955 w 1956"/>
              <a:gd name="T35" fmla="*/ 589 h 1768"/>
              <a:gd name="T36" fmla="*/ 1861 w 1956"/>
              <a:gd name="T37" fmla="*/ 589 h 1768"/>
              <a:gd name="T38" fmla="*/ 1370 w 1956"/>
              <a:gd name="T39" fmla="*/ 645 h 1768"/>
              <a:gd name="T40" fmla="*/ 1419 w 1956"/>
              <a:gd name="T41" fmla="*/ 442 h 1768"/>
              <a:gd name="T42" fmla="*/ 978 w 1956"/>
              <a:gd name="T43" fmla="*/ 0 h 1768"/>
              <a:gd name="T44" fmla="*/ 978 w 1956"/>
              <a:gd name="T45" fmla="*/ 148 h 1768"/>
              <a:gd name="T46" fmla="*/ 1272 w 1956"/>
              <a:gd name="T47" fmla="*/ 442 h 1768"/>
              <a:gd name="T48" fmla="*/ 978 w 1956"/>
              <a:gd name="T49" fmla="*/ 737 h 1768"/>
              <a:gd name="T50" fmla="*/ 683 w 1956"/>
              <a:gd name="T51" fmla="*/ 442 h 1768"/>
              <a:gd name="T52" fmla="*/ 978 w 1956"/>
              <a:gd name="T53" fmla="*/ 148 h 1768"/>
              <a:gd name="T54" fmla="*/ 191 w 1956"/>
              <a:gd name="T55" fmla="*/ 746 h 1768"/>
              <a:gd name="T56" fmla="*/ 729 w 1956"/>
              <a:gd name="T57" fmla="*/ 843 h 1768"/>
              <a:gd name="T58" fmla="*/ 904 w 1956"/>
              <a:gd name="T59" fmla="*/ 924 h 1768"/>
              <a:gd name="T60" fmla="*/ 904 w 1956"/>
              <a:gd name="T61" fmla="*/ 1569 h 1768"/>
              <a:gd name="T62" fmla="*/ 863 w 1956"/>
              <a:gd name="T63" fmla="*/ 1550 h 1768"/>
              <a:gd name="T64" fmla="*/ 373 w 1956"/>
              <a:gd name="T65" fmla="*/ 1477 h 1768"/>
              <a:gd name="T66" fmla="*/ 191 w 1956"/>
              <a:gd name="T67" fmla="*/ 746 h 1768"/>
              <a:gd name="T68" fmla="*/ 1764 w 1956"/>
              <a:gd name="T69" fmla="*/ 746 h 1768"/>
              <a:gd name="T70" fmla="*/ 1582 w 1956"/>
              <a:gd name="T71" fmla="*/ 1477 h 1768"/>
              <a:gd name="T72" fmla="*/ 1092 w 1956"/>
              <a:gd name="T73" fmla="*/ 1550 h 1768"/>
              <a:gd name="T74" fmla="*/ 1051 w 1956"/>
              <a:gd name="T75" fmla="*/ 1569 h 1768"/>
              <a:gd name="T76" fmla="*/ 1051 w 1956"/>
              <a:gd name="T77" fmla="*/ 924 h 1768"/>
              <a:gd name="T78" fmla="*/ 1223 w 1956"/>
              <a:gd name="T79" fmla="*/ 843 h 1768"/>
              <a:gd name="T80" fmla="*/ 1764 w 1956"/>
              <a:gd name="T81" fmla="*/ 746 h 1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956" h="1768">
                <a:moveTo>
                  <a:pt x="978" y="0"/>
                </a:moveTo>
                <a:cubicBezTo>
                  <a:pt x="735" y="0"/>
                  <a:pt x="536" y="199"/>
                  <a:pt x="536" y="442"/>
                </a:cubicBezTo>
                <a:cubicBezTo>
                  <a:pt x="536" y="516"/>
                  <a:pt x="554" y="585"/>
                  <a:pt x="587" y="647"/>
                </a:cubicBezTo>
                <a:cubicBezTo>
                  <a:pt x="452" y="614"/>
                  <a:pt x="289" y="589"/>
                  <a:pt x="94" y="589"/>
                </a:cubicBezTo>
                <a:lnTo>
                  <a:pt x="0" y="589"/>
                </a:lnTo>
                <a:lnTo>
                  <a:pt x="258" y="1619"/>
                </a:lnTo>
                <a:lnTo>
                  <a:pt x="315" y="1619"/>
                </a:lnTo>
                <a:cubicBezTo>
                  <a:pt x="566" y="1619"/>
                  <a:pt x="720" y="1655"/>
                  <a:pt x="810" y="1688"/>
                </a:cubicBezTo>
                <a:cubicBezTo>
                  <a:pt x="855" y="1705"/>
                  <a:pt x="883" y="1721"/>
                  <a:pt x="900" y="1732"/>
                </a:cubicBezTo>
                <a:cubicBezTo>
                  <a:pt x="916" y="1743"/>
                  <a:pt x="918" y="1744"/>
                  <a:pt x="918" y="1744"/>
                </a:cubicBezTo>
                <a:lnTo>
                  <a:pt x="939" y="1767"/>
                </a:lnTo>
                <a:lnTo>
                  <a:pt x="1016" y="1767"/>
                </a:lnTo>
                <a:lnTo>
                  <a:pt x="1037" y="1744"/>
                </a:lnTo>
                <a:cubicBezTo>
                  <a:pt x="1037" y="1744"/>
                  <a:pt x="1039" y="1743"/>
                  <a:pt x="1055" y="1732"/>
                </a:cubicBezTo>
                <a:cubicBezTo>
                  <a:pt x="1072" y="1721"/>
                  <a:pt x="1100" y="1705"/>
                  <a:pt x="1145" y="1688"/>
                </a:cubicBezTo>
                <a:cubicBezTo>
                  <a:pt x="1235" y="1655"/>
                  <a:pt x="1389" y="1619"/>
                  <a:pt x="1640" y="1619"/>
                </a:cubicBezTo>
                <a:lnTo>
                  <a:pt x="1697" y="1619"/>
                </a:lnTo>
                <a:lnTo>
                  <a:pt x="1955" y="589"/>
                </a:lnTo>
                <a:lnTo>
                  <a:pt x="1861" y="589"/>
                </a:lnTo>
                <a:cubicBezTo>
                  <a:pt x="1667" y="589"/>
                  <a:pt x="1504" y="613"/>
                  <a:pt x="1370" y="645"/>
                </a:cubicBezTo>
                <a:cubicBezTo>
                  <a:pt x="1402" y="584"/>
                  <a:pt x="1419" y="515"/>
                  <a:pt x="1419" y="442"/>
                </a:cubicBezTo>
                <a:cubicBezTo>
                  <a:pt x="1419" y="199"/>
                  <a:pt x="1220" y="0"/>
                  <a:pt x="978" y="0"/>
                </a:cubicBezTo>
                <a:close/>
                <a:moveTo>
                  <a:pt x="978" y="148"/>
                </a:moveTo>
                <a:cubicBezTo>
                  <a:pt x="1141" y="148"/>
                  <a:pt x="1272" y="278"/>
                  <a:pt x="1272" y="442"/>
                </a:cubicBezTo>
                <a:cubicBezTo>
                  <a:pt x="1272" y="605"/>
                  <a:pt x="1141" y="737"/>
                  <a:pt x="978" y="737"/>
                </a:cubicBezTo>
                <a:cubicBezTo>
                  <a:pt x="814" y="737"/>
                  <a:pt x="683" y="605"/>
                  <a:pt x="683" y="442"/>
                </a:cubicBezTo>
                <a:cubicBezTo>
                  <a:pt x="683" y="278"/>
                  <a:pt x="814" y="148"/>
                  <a:pt x="978" y="148"/>
                </a:cubicBezTo>
                <a:close/>
                <a:moveTo>
                  <a:pt x="191" y="746"/>
                </a:moveTo>
                <a:cubicBezTo>
                  <a:pt x="420" y="757"/>
                  <a:pt x="607" y="797"/>
                  <a:pt x="729" y="843"/>
                </a:cubicBezTo>
                <a:cubicBezTo>
                  <a:pt x="828" y="879"/>
                  <a:pt x="877" y="907"/>
                  <a:pt x="904" y="924"/>
                </a:cubicBezTo>
                <a:lnTo>
                  <a:pt x="904" y="1569"/>
                </a:lnTo>
                <a:cubicBezTo>
                  <a:pt x="891" y="1563"/>
                  <a:pt x="879" y="1556"/>
                  <a:pt x="863" y="1550"/>
                </a:cubicBezTo>
                <a:cubicBezTo>
                  <a:pt x="763" y="1514"/>
                  <a:pt x="600" y="1482"/>
                  <a:pt x="373" y="1477"/>
                </a:cubicBezTo>
                <a:lnTo>
                  <a:pt x="191" y="746"/>
                </a:lnTo>
                <a:close/>
                <a:moveTo>
                  <a:pt x="1764" y="746"/>
                </a:moveTo>
                <a:lnTo>
                  <a:pt x="1582" y="1477"/>
                </a:lnTo>
                <a:cubicBezTo>
                  <a:pt x="1355" y="1482"/>
                  <a:pt x="1192" y="1514"/>
                  <a:pt x="1092" y="1550"/>
                </a:cubicBezTo>
                <a:cubicBezTo>
                  <a:pt x="1076" y="1556"/>
                  <a:pt x="1064" y="1563"/>
                  <a:pt x="1051" y="1569"/>
                </a:cubicBezTo>
                <a:lnTo>
                  <a:pt x="1051" y="924"/>
                </a:lnTo>
                <a:cubicBezTo>
                  <a:pt x="1078" y="907"/>
                  <a:pt x="1127" y="879"/>
                  <a:pt x="1223" y="843"/>
                </a:cubicBezTo>
                <a:cubicBezTo>
                  <a:pt x="1345" y="797"/>
                  <a:pt x="1532" y="757"/>
                  <a:pt x="1764" y="74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49" name="Freeform 3">
            <a:extLst>
              <a:ext uri="{FF2B5EF4-FFF2-40B4-BE49-F238E27FC236}">
                <a16:creationId xmlns:a16="http://schemas.microsoft.com/office/drawing/2014/main" id="{7CA789AF-1386-422C-8C7E-44CC963471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16708" y="8426423"/>
            <a:ext cx="886755" cy="884885"/>
          </a:xfrm>
          <a:custGeom>
            <a:avLst/>
            <a:gdLst>
              <a:gd name="T0" fmla="*/ 1227 w 2089"/>
              <a:gd name="T1" fmla="*/ 51 h 2086"/>
              <a:gd name="T2" fmla="*/ 765 w 2089"/>
              <a:gd name="T3" fmla="*/ 514 h 2086"/>
              <a:gd name="T4" fmla="*/ 524 w 2089"/>
              <a:gd name="T5" fmla="*/ 757 h 2086"/>
              <a:gd name="T6" fmla="*/ 515 w 2089"/>
              <a:gd name="T7" fmla="*/ 850 h 2086"/>
              <a:gd name="T8" fmla="*/ 634 w 2089"/>
              <a:gd name="T9" fmla="*/ 1099 h 2086"/>
              <a:gd name="T10" fmla="*/ 416 w 2089"/>
              <a:gd name="T11" fmla="*/ 1302 h 2086"/>
              <a:gd name="T12" fmla="*/ 114 w 2089"/>
              <a:gd name="T13" fmla="*/ 1971 h 2086"/>
              <a:gd name="T14" fmla="*/ 531 w 2089"/>
              <a:gd name="T15" fmla="*/ 1971 h 2086"/>
              <a:gd name="T16" fmla="*/ 966 w 2089"/>
              <a:gd name="T17" fmla="*/ 1449 h 2086"/>
              <a:gd name="T18" fmla="*/ 1096 w 2089"/>
              <a:gd name="T19" fmla="*/ 1486 h 2086"/>
              <a:gd name="T20" fmla="*/ 1287 w 2089"/>
              <a:gd name="T21" fmla="*/ 1608 h 2086"/>
              <a:gd name="T22" fmla="*/ 1501 w 2089"/>
              <a:gd name="T23" fmla="*/ 1396 h 2086"/>
              <a:gd name="T24" fmla="*/ 1625 w 2089"/>
              <a:gd name="T25" fmla="*/ 1270 h 2086"/>
              <a:gd name="T26" fmla="*/ 2088 w 2089"/>
              <a:gd name="T27" fmla="*/ 808 h 2086"/>
              <a:gd name="T28" fmla="*/ 1333 w 2089"/>
              <a:gd name="T29" fmla="*/ 51 h 2086"/>
              <a:gd name="T30" fmla="*/ 1377 w 2089"/>
              <a:gd name="T31" fmla="*/ 385 h 2086"/>
              <a:gd name="T32" fmla="*/ 1367 w 2089"/>
              <a:gd name="T33" fmla="*/ 649 h 2086"/>
              <a:gd name="T34" fmla="*/ 1662 w 2089"/>
              <a:gd name="T35" fmla="*/ 783 h 2086"/>
              <a:gd name="T36" fmla="*/ 1653 w 2089"/>
              <a:gd name="T37" fmla="*/ 1033 h 2086"/>
              <a:gd name="T38" fmla="*/ 924 w 2089"/>
              <a:gd name="T39" fmla="*/ 566 h 2086"/>
              <a:gd name="T40" fmla="*/ 1030 w 2089"/>
              <a:gd name="T41" fmla="*/ 470 h 2086"/>
              <a:gd name="T42" fmla="*/ 1377 w 2089"/>
              <a:gd name="T43" fmla="*/ 385 h 2086"/>
              <a:gd name="T44" fmla="*/ 1416 w 2089"/>
              <a:gd name="T45" fmla="*/ 1270 h 2086"/>
              <a:gd name="T46" fmla="*/ 1268 w 2089"/>
              <a:gd name="T47" fmla="*/ 1419 h 2086"/>
              <a:gd name="T48" fmla="*/ 1021 w 2089"/>
              <a:gd name="T49" fmla="*/ 1304 h 2086"/>
              <a:gd name="T50" fmla="*/ 858 w 2089"/>
              <a:gd name="T51" fmla="*/ 1348 h 2086"/>
              <a:gd name="T52" fmla="*/ 671 w 2089"/>
              <a:gd name="T53" fmla="*/ 1580 h 2086"/>
              <a:gd name="T54" fmla="*/ 220 w 2089"/>
              <a:gd name="T55" fmla="*/ 1868 h 2086"/>
              <a:gd name="T56" fmla="*/ 508 w 2089"/>
              <a:gd name="T57" fmla="*/ 1417 h 2086"/>
              <a:gd name="T58" fmla="*/ 740 w 2089"/>
              <a:gd name="T59" fmla="*/ 1231 h 2086"/>
              <a:gd name="T60" fmla="*/ 779 w 2089"/>
              <a:gd name="T61" fmla="*/ 1072 h 2086"/>
              <a:gd name="T62" fmla="*/ 667 w 2089"/>
              <a:gd name="T63" fmla="*/ 822 h 2086"/>
              <a:gd name="T64" fmla="*/ 818 w 2089"/>
              <a:gd name="T65" fmla="*/ 672 h 2086"/>
              <a:gd name="T66" fmla="*/ 262 w 2089"/>
              <a:gd name="T67" fmla="*/ 1746 h 2086"/>
              <a:gd name="T68" fmla="*/ 423 w 2089"/>
              <a:gd name="T69" fmla="*/ 1746 h 20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089" h="2086">
                <a:moveTo>
                  <a:pt x="1280" y="0"/>
                </a:moveTo>
                <a:lnTo>
                  <a:pt x="1227" y="51"/>
                </a:lnTo>
                <a:lnTo>
                  <a:pt x="818" y="463"/>
                </a:lnTo>
                <a:lnTo>
                  <a:pt x="765" y="514"/>
                </a:lnTo>
                <a:lnTo>
                  <a:pt x="692" y="587"/>
                </a:lnTo>
                <a:lnTo>
                  <a:pt x="524" y="757"/>
                </a:lnTo>
                <a:lnTo>
                  <a:pt x="482" y="799"/>
                </a:lnTo>
                <a:lnTo>
                  <a:pt x="515" y="850"/>
                </a:lnTo>
                <a:cubicBezTo>
                  <a:pt x="515" y="850"/>
                  <a:pt x="560" y="919"/>
                  <a:pt x="595" y="994"/>
                </a:cubicBezTo>
                <a:cubicBezTo>
                  <a:pt x="613" y="1031"/>
                  <a:pt x="629" y="1072"/>
                  <a:pt x="634" y="1099"/>
                </a:cubicBezTo>
                <a:cubicBezTo>
                  <a:pt x="637" y="1113"/>
                  <a:pt x="637" y="1121"/>
                  <a:pt x="637" y="1125"/>
                </a:cubicBezTo>
                <a:cubicBezTo>
                  <a:pt x="629" y="1131"/>
                  <a:pt x="532" y="1208"/>
                  <a:pt x="416" y="1302"/>
                </a:cubicBezTo>
                <a:cubicBezTo>
                  <a:pt x="295" y="1400"/>
                  <a:pt x="167" y="1503"/>
                  <a:pt x="114" y="1555"/>
                </a:cubicBezTo>
                <a:cubicBezTo>
                  <a:pt x="0" y="1669"/>
                  <a:pt x="0" y="1857"/>
                  <a:pt x="114" y="1971"/>
                </a:cubicBezTo>
                <a:cubicBezTo>
                  <a:pt x="228" y="2085"/>
                  <a:pt x="414" y="2085"/>
                  <a:pt x="528" y="1971"/>
                </a:cubicBezTo>
                <a:lnTo>
                  <a:pt x="531" y="1971"/>
                </a:lnTo>
                <a:cubicBezTo>
                  <a:pt x="583" y="1919"/>
                  <a:pt x="689" y="1793"/>
                  <a:pt x="786" y="1672"/>
                </a:cubicBezTo>
                <a:cubicBezTo>
                  <a:pt x="881" y="1555"/>
                  <a:pt x="961" y="1455"/>
                  <a:pt x="966" y="1449"/>
                </a:cubicBezTo>
                <a:cubicBezTo>
                  <a:pt x="965" y="1449"/>
                  <a:pt x="969" y="1445"/>
                  <a:pt x="996" y="1449"/>
                </a:cubicBezTo>
                <a:cubicBezTo>
                  <a:pt x="1022" y="1454"/>
                  <a:pt x="1060" y="1468"/>
                  <a:pt x="1096" y="1486"/>
                </a:cubicBezTo>
                <a:cubicBezTo>
                  <a:pt x="1169" y="1522"/>
                  <a:pt x="1236" y="1571"/>
                  <a:pt x="1236" y="1571"/>
                </a:cubicBezTo>
                <a:lnTo>
                  <a:pt x="1287" y="1608"/>
                </a:lnTo>
                <a:lnTo>
                  <a:pt x="1331" y="1564"/>
                </a:lnTo>
                <a:lnTo>
                  <a:pt x="1501" y="1396"/>
                </a:lnTo>
                <a:lnTo>
                  <a:pt x="1574" y="1323"/>
                </a:lnTo>
                <a:lnTo>
                  <a:pt x="1625" y="1270"/>
                </a:lnTo>
                <a:lnTo>
                  <a:pt x="2037" y="861"/>
                </a:lnTo>
                <a:lnTo>
                  <a:pt x="2088" y="808"/>
                </a:lnTo>
                <a:lnTo>
                  <a:pt x="2037" y="755"/>
                </a:lnTo>
                <a:lnTo>
                  <a:pt x="1333" y="51"/>
                </a:lnTo>
                <a:lnTo>
                  <a:pt x="1280" y="0"/>
                </a:lnTo>
                <a:close/>
                <a:moveTo>
                  <a:pt x="1377" y="385"/>
                </a:moveTo>
                <a:cubicBezTo>
                  <a:pt x="1391" y="386"/>
                  <a:pt x="1402" y="391"/>
                  <a:pt x="1411" y="401"/>
                </a:cubicBezTo>
                <a:cubicBezTo>
                  <a:pt x="1449" y="439"/>
                  <a:pt x="1394" y="586"/>
                  <a:pt x="1367" y="649"/>
                </a:cubicBezTo>
                <a:cubicBezTo>
                  <a:pt x="1341" y="713"/>
                  <a:pt x="1349" y="762"/>
                  <a:pt x="1383" y="797"/>
                </a:cubicBezTo>
                <a:cubicBezTo>
                  <a:pt x="1442" y="856"/>
                  <a:pt x="1596" y="717"/>
                  <a:pt x="1662" y="783"/>
                </a:cubicBezTo>
                <a:cubicBezTo>
                  <a:pt x="1727" y="849"/>
                  <a:pt x="1608" y="989"/>
                  <a:pt x="1650" y="1030"/>
                </a:cubicBezTo>
                <a:cubicBezTo>
                  <a:pt x="1651" y="1031"/>
                  <a:pt x="1652" y="1032"/>
                  <a:pt x="1653" y="1033"/>
                </a:cubicBezTo>
                <a:lnTo>
                  <a:pt x="1522" y="1164"/>
                </a:lnTo>
                <a:lnTo>
                  <a:pt x="924" y="566"/>
                </a:lnTo>
                <a:lnTo>
                  <a:pt x="1025" y="465"/>
                </a:lnTo>
                <a:cubicBezTo>
                  <a:pt x="1027" y="467"/>
                  <a:pt x="1028" y="468"/>
                  <a:pt x="1030" y="470"/>
                </a:cubicBezTo>
                <a:cubicBezTo>
                  <a:pt x="1079" y="520"/>
                  <a:pt x="1182" y="472"/>
                  <a:pt x="1225" y="445"/>
                </a:cubicBezTo>
                <a:cubicBezTo>
                  <a:pt x="1275" y="412"/>
                  <a:pt x="1335" y="381"/>
                  <a:pt x="1377" y="385"/>
                </a:cubicBezTo>
                <a:close/>
                <a:moveTo>
                  <a:pt x="818" y="672"/>
                </a:moveTo>
                <a:lnTo>
                  <a:pt x="1416" y="1270"/>
                </a:lnTo>
                <a:lnTo>
                  <a:pt x="1395" y="1290"/>
                </a:lnTo>
                <a:lnTo>
                  <a:pt x="1268" y="1419"/>
                </a:lnTo>
                <a:cubicBezTo>
                  <a:pt x="1240" y="1400"/>
                  <a:pt x="1220" y="1384"/>
                  <a:pt x="1163" y="1355"/>
                </a:cubicBezTo>
                <a:cubicBezTo>
                  <a:pt x="1119" y="1333"/>
                  <a:pt x="1071" y="1313"/>
                  <a:pt x="1021" y="1304"/>
                </a:cubicBezTo>
                <a:cubicBezTo>
                  <a:pt x="970" y="1296"/>
                  <a:pt x="906" y="1298"/>
                  <a:pt x="860" y="1343"/>
                </a:cubicBezTo>
                <a:lnTo>
                  <a:pt x="858" y="1348"/>
                </a:lnTo>
                <a:lnTo>
                  <a:pt x="855" y="1350"/>
                </a:lnTo>
                <a:cubicBezTo>
                  <a:pt x="855" y="1350"/>
                  <a:pt x="768" y="1460"/>
                  <a:pt x="671" y="1580"/>
                </a:cubicBezTo>
                <a:cubicBezTo>
                  <a:pt x="574" y="1700"/>
                  <a:pt x="461" y="1834"/>
                  <a:pt x="427" y="1868"/>
                </a:cubicBezTo>
                <a:cubicBezTo>
                  <a:pt x="369" y="1926"/>
                  <a:pt x="278" y="1926"/>
                  <a:pt x="220" y="1868"/>
                </a:cubicBezTo>
                <a:cubicBezTo>
                  <a:pt x="162" y="1810"/>
                  <a:pt x="162" y="1719"/>
                  <a:pt x="220" y="1661"/>
                </a:cubicBezTo>
                <a:cubicBezTo>
                  <a:pt x="254" y="1627"/>
                  <a:pt x="388" y="1514"/>
                  <a:pt x="508" y="1417"/>
                </a:cubicBezTo>
                <a:cubicBezTo>
                  <a:pt x="628" y="1320"/>
                  <a:pt x="738" y="1233"/>
                  <a:pt x="738" y="1233"/>
                </a:cubicBezTo>
                <a:lnTo>
                  <a:pt x="740" y="1231"/>
                </a:lnTo>
                <a:lnTo>
                  <a:pt x="745" y="1228"/>
                </a:lnTo>
                <a:cubicBezTo>
                  <a:pt x="791" y="1182"/>
                  <a:pt x="788" y="1121"/>
                  <a:pt x="779" y="1072"/>
                </a:cubicBezTo>
                <a:cubicBezTo>
                  <a:pt x="770" y="1024"/>
                  <a:pt x="749" y="977"/>
                  <a:pt x="729" y="932"/>
                </a:cubicBezTo>
                <a:cubicBezTo>
                  <a:pt x="701" y="873"/>
                  <a:pt x="684" y="851"/>
                  <a:pt x="667" y="822"/>
                </a:cubicBezTo>
                <a:lnTo>
                  <a:pt x="798" y="693"/>
                </a:lnTo>
                <a:lnTo>
                  <a:pt x="818" y="672"/>
                </a:lnTo>
                <a:close/>
                <a:moveTo>
                  <a:pt x="342" y="1665"/>
                </a:moveTo>
                <a:cubicBezTo>
                  <a:pt x="297" y="1665"/>
                  <a:pt x="262" y="1701"/>
                  <a:pt x="262" y="1746"/>
                </a:cubicBezTo>
                <a:cubicBezTo>
                  <a:pt x="262" y="1791"/>
                  <a:pt x="297" y="1826"/>
                  <a:pt x="342" y="1826"/>
                </a:cubicBezTo>
                <a:cubicBezTo>
                  <a:pt x="387" y="1826"/>
                  <a:pt x="423" y="1791"/>
                  <a:pt x="423" y="1746"/>
                </a:cubicBezTo>
                <a:cubicBezTo>
                  <a:pt x="423" y="1701"/>
                  <a:pt x="387" y="1665"/>
                  <a:pt x="342" y="166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77" name="Freeform 4">
            <a:extLst>
              <a:ext uri="{FF2B5EF4-FFF2-40B4-BE49-F238E27FC236}">
                <a16:creationId xmlns:a16="http://schemas.microsoft.com/office/drawing/2014/main" id="{593FB61B-EF7A-4A4F-83F1-45D237200F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52369" y="8502689"/>
            <a:ext cx="680969" cy="818819"/>
          </a:xfrm>
          <a:custGeom>
            <a:avLst/>
            <a:gdLst>
              <a:gd name="T0" fmla="*/ 163 w 1090"/>
              <a:gd name="T1" fmla="*/ 0 h 1310"/>
              <a:gd name="T2" fmla="*/ 0 w 1090"/>
              <a:gd name="T3" fmla="*/ 164 h 1310"/>
              <a:gd name="T4" fmla="*/ 0 w 1090"/>
              <a:gd name="T5" fmla="*/ 1145 h 1310"/>
              <a:gd name="T6" fmla="*/ 163 w 1090"/>
              <a:gd name="T7" fmla="*/ 1309 h 1310"/>
              <a:gd name="T8" fmla="*/ 1089 w 1090"/>
              <a:gd name="T9" fmla="*/ 1309 h 1310"/>
              <a:gd name="T10" fmla="*/ 1089 w 1090"/>
              <a:gd name="T11" fmla="*/ 0 h 1310"/>
              <a:gd name="T12" fmla="*/ 163 w 1090"/>
              <a:gd name="T13" fmla="*/ 0 h 1310"/>
              <a:gd name="T14" fmla="*/ 163 w 1090"/>
              <a:gd name="T15" fmla="*/ 110 h 1310"/>
              <a:gd name="T16" fmla="*/ 980 w 1090"/>
              <a:gd name="T17" fmla="*/ 110 h 1310"/>
              <a:gd name="T18" fmla="*/ 980 w 1090"/>
              <a:gd name="T19" fmla="*/ 981 h 1310"/>
              <a:gd name="T20" fmla="*/ 163 w 1090"/>
              <a:gd name="T21" fmla="*/ 981 h 1310"/>
              <a:gd name="T22" fmla="*/ 109 w 1090"/>
              <a:gd name="T23" fmla="*/ 992 h 1310"/>
              <a:gd name="T24" fmla="*/ 109 w 1090"/>
              <a:gd name="T25" fmla="*/ 164 h 1310"/>
              <a:gd name="T26" fmla="*/ 163 w 1090"/>
              <a:gd name="T27" fmla="*/ 110 h 1310"/>
              <a:gd name="T28" fmla="*/ 272 w 1090"/>
              <a:gd name="T29" fmla="*/ 273 h 1310"/>
              <a:gd name="T30" fmla="*/ 272 w 1090"/>
              <a:gd name="T31" fmla="*/ 382 h 1310"/>
              <a:gd name="T32" fmla="*/ 871 w 1090"/>
              <a:gd name="T33" fmla="*/ 382 h 1310"/>
              <a:gd name="T34" fmla="*/ 871 w 1090"/>
              <a:gd name="T35" fmla="*/ 273 h 1310"/>
              <a:gd name="T36" fmla="*/ 272 w 1090"/>
              <a:gd name="T37" fmla="*/ 273 h 1310"/>
              <a:gd name="T38" fmla="*/ 163 w 1090"/>
              <a:gd name="T39" fmla="*/ 1090 h 1310"/>
              <a:gd name="T40" fmla="*/ 980 w 1090"/>
              <a:gd name="T41" fmla="*/ 1090 h 1310"/>
              <a:gd name="T42" fmla="*/ 980 w 1090"/>
              <a:gd name="T43" fmla="*/ 1199 h 1310"/>
              <a:gd name="T44" fmla="*/ 163 w 1090"/>
              <a:gd name="T45" fmla="*/ 1199 h 1310"/>
              <a:gd name="T46" fmla="*/ 109 w 1090"/>
              <a:gd name="T47" fmla="*/ 1145 h 1310"/>
              <a:gd name="T48" fmla="*/ 163 w 1090"/>
              <a:gd name="T49" fmla="*/ 1090 h 13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090" h="1310">
                <a:moveTo>
                  <a:pt x="163" y="0"/>
                </a:moveTo>
                <a:cubicBezTo>
                  <a:pt x="73" y="0"/>
                  <a:pt x="0" y="74"/>
                  <a:pt x="0" y="164"/>
                </a:cubicBezTo>
                <a:lnTo>
                  <a:pt x="0" y="1145"/>
                </a:lnTo>
                <a:cubicBezTo>
                  <a:pt x="0" y="1235"/>
                  <a:pt x="73" y="1309"/>
                  <a:pt x="163" y="1309"/>
                </a:cubicBezTo>
                <a:lnTo>
                  <a:pt x="1089" y="1309"/>
                </a:lnTo>
                <a:lnTo>
                  <a:pt x="1089" y="0"/>
                </a:lnTo>
                <a:lnTo>
                  <a:pt x="163" y="0"/>
                </a:lnTo>
                <a:close/>
                <a:moveTo>
                  <a:pt x="163" y="110"/>
                </a:moveTo>
                <a:lnTo>
                  <a:pt x="980" y="110"/>
                </a:lnTo>
                <a:lnTo>
                  <a:pt x="980" y="981"/>
                </a:lnTo>
                <a:lnTo>
                  <a:pt x="163" y="981"/>
                </a:lnTo>
                <a:cubicBezTo>
                  <a:pt x="144" y="981"/>
                  <a:pt x="126" y="985"/>
                  <a:pt x="109" y="992"/>
                </a:cubicBezTo>
                <a:lnTo>
                  <a:pt x="109" y="164"/>
                </a:lnTo>
                <a:cubicBezTo>
                  <a:pt x="109" y="133"/>
                  <a:pt x="132" y="110"/>
                  <a:pt x="163" y="110"/>
                </a:cubicBezTo>
                <a:close/>
                <a:moveTo>
                  <a:pt x="272" y="273"/>
                </a:moveTo>
                <a:lnTo>
                  <a:pt x="272" y="382"/>
                </a:lnTo>
                <a:lnTo>
                  <a:pt x="871" y="382"/>
                </a:lnTo>
                <a:lnTo>
                  <a:pt x="871" y="273"/>
                </a:lnTo>
                <a:lnTo>
                  <a:pt x="272" y="273"/>
                </a:lnTo>
                <a:close/>
                <a:moveTo>
                  <a:pt x="163" y="1090"/>
                </a:moveTo>
                <a:lnTo>
                  <a:pt x="980" y="1090"/>
                </a:lnTo>
                <a:lnTo>
                  <a:pt x="980" y="1199"/>
                </a:lnTo>
                <a:lnTo>
                  <a:pt x="163" y="1199"/>
                </a:lnTo>
                <a:cubicBezTo>
                  <a:pt x="132" y="1199"/>
                  <a:pt x="109" y="1176"/>
                  <a:pt x="109" y="1145"/>
                </a:cubicBezTo>
                <a:cubicBezTo>
                  <a:pt x="109" y="1114"/>
                  <a:pt x="132" y="1090"/>
                  <a:pt x="163" y="109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78" name="Subtitle 2">
            <a:extLst>
              <a:ext uri="{FF2B5EF4-FFF2-40B4-BE49-F238E27FC236}">
                <a16:creationId xmlns:a16="http://schemas.microsoft.com/office/drawing/2014/main" id="{6BCF57C6-D2D8-4EAF-B0E5-271D5DFC6F61}"/>
              </a:ext>
            </a:extLst>
          </p:cNvPr>
          <p:cNvSpPr txBox="1"/>
          <p:nvPr/>
        </p:nvSpPr>
        <p:spPr>
          <a:xfrm>
            <a:off x="12193587" y="9880100"/>
            <a:ext cx="4540915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pPr algn="r"/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79" name="TextBox 5">
            <a:extLst>
              <a:ext uri="{FF2B5EF4-FFF2-40B4-BE49-F238E27FC236}">
                <a16:creationId xmlns:a16="http://schemas.microsoft.com/office/drawing/2014/main" id="{3F99277C-3CE2-403F-A463-CAB6488795F7}"/>
              </a:ext>
            </a:extLst>
          </p:cNvPr>
          <p:cNvSpPr txBox="1"/>
          <p:nvPr/>
        </p:nvSpPr>
        <p:spPr>
          <a:xfrm>
            <a:off x="11420042" y="10666774"/>
            <a:ext cx="5337323" cy="1615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 algn="r">
              <a:lnSpc>
                <a:spcPct val="150000"/>
              </a:lnSpc>
            </a:pPr>
            <a:r>
              <a:rPr sz="2300" dirty="0" err="1">
                <a:solidFill>
                  <a:schemeClr val="tx1"/>
                </a:solidFill>
              </a:rPr>
              <a:t>Lorem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ipsum</a:t>
            </a:r>
            <a:r>
              <a:rPr sz="2300" dirty="0">
                <a:solidFill>
                  <a:schemeClr val="tx1"/>
                </a:solidFill>
              </a:rPr>
              <a:t> dolor sit </a:t>
            </a:r>
            <a:r>
              <a:rPr sz="2300" dirty="0" err="1">
                <a:solidFill>
                  <a:schemeClr val="tx1"/>
                </a:solidFill>
              </a:rPr>
              <a:t>amet</a:t>
            </a:r>
            <a:r>
              <a:rPr sz="2300" dirty="0">
                <a:solidFill>
                  <a:schemeClr val="tx1"/>
                </a:solidFill>
              </a:rPr>
              <a:t>, </a:t>
            </a:r>
            <a:r>
              <a:rPr sz="2300" dirty="0" err="1">
                <a:solidFill>
                  <a:schemeClr val="tx1"/>
                </a:solidFill>
              </a:rPr>
              <a:t>consectetur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adipiscing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elit</a:t>
            </a:r>
            <a:r>
              <a:rPr sz="2300" dirty="0">
                <a:solidFill>
                  <a:schemeClr val="tx1"/>
                </a:solidFill>
              </a:rPr>
              <a:t>, </a:t>
            </a:r>
            <a:r>
              <a:rPr sz="2300" dirty="0" err="1">
                <a:solidFill>
                  <a:schemeClr val="tx1"/>
                </a:solidFill>
              </a:rPr>
              <a:t>sed</a:t>
            </a:r>
            <a:r>
              <a:rPr sz="2300" dirty="0">
                <a:solidFill>
                  <a:schemeClr val="tx1"/>
                </a:solidFill>
              </a:rPr>
              <a:t> do </a:t>
            </a:r>
            <a:r>
              <a:rPr sz="2300" dirty="0" err="1">
                <a:solidFill>
                  <a:schemeClr val="tx1"/>
                </a:solidFill>
              </a:rPr>
              <a:t>eiusmod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tempor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incididunt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ut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labore</a:t>
            </a:r>
            <a:r>
              <a:rPr sz="23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80" name="Subtitle 2">
            <a:extLst>
              <a:ext uri="{FF2B5EF4-FFF2-40B4-BE49-F238E27FC236}">
                <a16:creationId xmlns:a16="http://schemas.microsoft.com/office/drawing/2014/main" id="{31FA1EFD-0620-4666-B4A7-7315523E6771}"/>
              </a:ext>
            </a:extLst>
          </p:cNvPr>
          <p:cNvSpPr txBox="1"/>
          <p:nvPr/>
        </p:nvSpPr>
        <p:spPr>
          <a:xfrm>
            <a:off x="19158419" y="9853654"/>
            <a:ext cx="4540915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pPr algn="r"/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81" name="TextBox 5">
            <a:extLst>
              <a:ext uri="{FF2B5EF4-FFF2-40B4-BE49-F238E27FC236}">
                <a16:creationId xmlns:a16="http://schemas.microsoft.com/office/drawing/2014/main" id="{9E0F7D60-401C-4B00-AE05-DC6D2F87CFDA}"/>
              </a:ext>
            </a:extLst>
          </p:cNvPr>
          <p:cNvSpPr txBox="1"/>
          <p:nvPr/>
        </p:nvSpPr>
        <p:spPr>
          <a:xfrm>
            <a:off x="18384874" y="10640328"/>
            <a:ext cx="5337323" cy="1615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 algn="r">
              <a:lnSpc>
                <a:spcPct val="150000"/>
              </a:lnSpc>
            </a:pPr>
            <a:r>
              <a:rPr sz="2300" dirty="0" err="1">
                <a:solidFill>
                  <a:schemeClr val="tx1"/>
                </a:solidFill>
              </a:rPr>
              <a:t>Lorem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ipsum</a:t>
            </a:r>
            <a:r>
              <a:rPr sz="2300" dirty="0">
                <a:solidFill>
                  <a:schemeClr val="tx1"/>
                </a:solidFill>
              </a:rPr>
              <a:t> dolor sit </a:t>
            </a:r>
            <a:r>
              <a:rPr sz="2300" dirty="0" err="1">
                <a:solidFill>
                  <a:schemeClr val="tx1"/>
                </a:solidFill>
              </a:rPr>
              <a:t>amet</a:t>
            </a:r>
            <a:r>
              <a:rPr sz="2300" dirty="0">
                <a:solidFill>
                  <a:schemeClr val="tx1"/>
                </a:solidFill>
              </a:rPr>
              <a:t>, </a:t>
            </a:r>
            <a:r>
              <a:rPr sz="2300" dirty="0" err="1">
                <a:solidFill>
                  <a:schemeClr val="tx1"/>
                </a:solidFill>
              </a:rPr>
              <a:t>consectetur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adipiscing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elit</a:t>
            </a:r>
            <a:r>
              <a:rPr sz="2300" dirty="0">
                <a:solidFill>
                  <a:schemeClr val="tx1"/>
                </a:solidFill>
              </a:rPr>
              <a:t>, </a:t>
            </a:r>
            <a:r>
              <a:rPr sz="2300" dirty="0" err="1">
                <a:solidFill>
                  <a:schemeClr val="tx1"/>
                </a:solidFill>
              </a:rPr>
              <a:t>sed</a:t>
            </a:r>
            <a:r>
              <a:rPr sz="2300" dirty="0">
                <a:solidFill>
                  <a:schemeClr val="tx1"/>
                </a:solidFill>
              </a:rPr>
              <a:t> do </a:t>
            </a:r>
            <a:r>
              <a:rPr sz="2300" dirty="0" err="1">
                <a:solidFill>
                  <a:schemeClr val="tx1"/>
                </a:solidFill>
              </a:rPr>
              <a:t>eiusmod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tempor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incididunt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ut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labore</a:t>
            </a:r>
            <a:r>
              <a:rPr sz="23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813686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itle 7">
            <a:extLst>
              <a:ext uri="{FF2B5EF4-FFF2-40B4-BE49-F238E27FC236}">
                <a16:creationId xmlns:a16="http://schemas.microsoft.com/office/drawing/2014/main" id="{C9B9E5AA-48B4-4592-A825-586C52939AE6}"/>
              </a:ext>
            </a:extLst>
          </p:cNvPr>
          <p:cNvSpPr txBox="1"/>
          <p:nvPr/>
        </p:nvSpPr>
        <p:spPr>
          <a:xfrm>
            <a:off x="17115994" y="3030584"/>
            <a:ext cx="5676395" cy="20851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7400" dirty="0"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Our Service</a:t>
            </a:r>
          </a:p>
          <a:p>
            <a:endParaRPr sz="7400" dirty="0"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9C92535C-7F4E-47D1-81D7-6D1D9CF8FC84}"/>
              </a:ext>
            </a:extLst>
          </p:cNvPr>
          <p:cNvGrpSpPr/>
          <p:nvPr/>
        </p:nvGrpSpPr>
        <p:grpSpPr>
          <a:xfrm>
            <a:off x="17115995" y="2466143"/>
            <a:ext cx="1298379" cy="222256"/>
            <a:chOff x="4184074" y="741342"/>
            <a:chExt cx="1496592" cy="256186"/>
          </a:xfrm>
          <a:solidFill>
            <a:srgbClr val="FF0000"/>
          </a:solidFill>
        </p:grpSpPr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B314BB05-45BA-4B5A-8056-B62FC1512CC6}"/>
                </a:ext>
              </a:extLst>
            </p:cNvPr>
            <p:cNvSpPr/>
            <p:nvPr/>
          </p:nvSpPr>
          <p:spPr>
            <a:xfrm>
              <a:off x="4184074" y="748146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08B6AA0D-19DC-4595-968E-82CB2561BF7D}"/>
                </a:ext>
              </a:extLst>
            </p:cNvPr>
            <p:cNvSpPr/>
            <p:nvPr/>
          </p:nvSpPr>
          <p:spPr>
            <a:xfrm>
              <a:off x="4600851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07E429A4-AED0-4133-AEE0-A5028819CA1C}"/>
                </a:ext>
              </a:extLst>
            </p:cNvPr>
            <p:cNvSpPr/>
            <p:nvPr/>
          </p:nvSpPr>
          <p:spPr>
            <a:xfrm>
              <a:off x="5017628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229A21DB-1FB4-4E43-BEC3-C9B15F89C283}"/>
                </a:ext>
              </a:extLst>
            </p:cNvPr>
            <p:cNvSpPr/>
            <p:nvPr/>
          </p:nvSpPr>
          <p:spPr>
            <a:xfrm>
              <a:off x="5431284" y="741342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7" name="Title 7">
            <a:extLst>
              <a:ext uri="{FF2B5EF4-FFF2-40B4-BE49-F238E27FC236}">
                <a16:creationId xmlns:a16="http://schemas.microsoft.com/office/drawing/2014/main" id="{995C8793-06C1-4D4E-8475-E3461950DE90}"/>
              </a:ext>
            </a:extLst>
          </p:cNvPr>
          <p:cNvSpPr txBox="1"/>
          <p:nvPr/>
        </p:nvSpPr>
        <p:spPr>
          <a:xfrm>
            <a:off x="17002343" y="11076133"/>
            <a:ext cx="2518620" cy="18479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16000" dirty="0">
                <a:ln w="38100">
                  <a:noFill/>
                </a:ln>
                <a:solidFill>
                  <a:srgbClr val="FEBFA6"/>
                </a:solidFill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15</a:t>
            </a:r>
            <a:endParaRPr sz="16000" dirty="0">
              <a:ln w="38100">
                <a:noFill/>
              </a:ln>
              <a:solidFill>
                <a:srgbClr val="FEBFA6"/>
              </a:solidFill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sp>
        <p:nvSpPr>
          <p:cNvPr id="27" name="TextBox 5">
            <a:extLst>
              <a:ext uri="{FF2B5EF4-FFF2-40B4-BE49-F238E27FC236}">
                <a16:creationId xmlns:a16="http://schemas.microsoft.com/office/drawing/2014/main" id="{35B692BD-0440-422F-8103-4E2CE426BE40}"/>
              </a:ext>
            </a:extLst>
          </p:cNvPr>
          <p:cNvSpPr txBox="1"/>
          <p:nvPr/>
        </p:nvSpPr>
        <p:spPr>
          <a:xfrm>
            <a:off x="9893335" y="11132329"/>
            <a:ext cx="5115741" cy="1084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 algn="r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/>
              <a:t>Lorem Ipsum has been the industry's standard dummy text ever since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CF3E1B35-278C-4FA0-A79A-71CAC196B3CB}"/>
              </a:ext>
            </a:extLst>
          </p:cNvPr>
          <p:cNvSpPr/>
          <p:nvPr/>
        </p:nvSpPr>
        <p:spPr>
          <a:xfrm>
            <a:off x="1213439" y="2230963"/>
            <a:ext cx="45720" cy="33832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Subtitle 2">
            <a:extLst>
              <a:ext uri="{FF2B5EF4-FFF2-40B4-BE49-F238E27FC236}">
                <a16:creationId xmlns:a16="http://schemas.microsoft.com/office/drawing/2014/main" id="{D402F77A-CC36-4CB4-BB1F-C7ABD9A57101}"/>
              </a:ext>
            </a:extLst>
          </p:cNvPr>
          <p:cNvSpPr txBox="1"/>
          <p:nvPr/>
        </p:nvSpPr>
        <p:spPr>
          <a:xfrm rot="16200000">
            <a:off x="866826" y="1440526"/>
            <a:ext cx="784666" cy="4077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2000" dirty="0">
                <a:solidFill>
                  <a:srgbClr val="FF0000"/>
                </a:solidFill>
              </a:rPr>
              <a:t>roger</a:t>
            </a:r>
            <a:endParaRPr sz="2000" dirty="0">
              <a:solidFill>
                <a:srgbClr val="FF0000"/>
              </a:solidFill>
            </a:endParaRPr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A99A7584-881D-48BF-A5F5-8AD8DDB59EE1}"/>
              </a:ext>
            </a:extLst>
          </p:cNvPr>
          <p:cNvSpPr/>
          <p:nvPr/>
        </p:nvSpPr>
        <p:spPr>
          <a:xfrm>
            <a:off x="1158793" y="5808456"/>
            <a:ext cx="143620" cy="14362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3">
            <a:extLst>
              <a:ext uri="{FF2B5EF4-FFF2-40B4-BE49-F238E27FC236}">
                <a16:creationId xmlns:a16="http://schemas.microsoft.com/office/drawing/2014/main" id="{7CA789AF-1386-422C-8C7E-44CC963471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00420" y="4923571"/>
            <a:ext cx="886755" cy="884885"/>
          </a:xfrm>
          <a:custGeom>
            <a:avLst/>
            <a:gdLst>
              <a:gd name="T0" fmla="*/ 1227 w 2089"/>
              <a:gd name="T1" fmla="*/ 51 h 2086"/>
              <a:gd name="T2" fmla="*/ 765 w 2089"/>
              <a:gd name="T3" fmla="*/ 514 h 2086"/>
              <a:gd name="T4" fmla="*/ 524 w 2089"/>
              <a:gd name="T5" fmla="*/ 757 h 2086"/>
              <a:gd name="T6" fmla="*/ 515 w 2089"/>
              <a:gd name="T7" fmla="*/ 850 h 2086"/>
              <a:gd name="T8" fmla="*/ 634 w 2089"/>
              <a:gd name="T9" fmla="*/ 1099 h 2086"/>
              <a:gd name="T10" fmla="*/ 416 w 2089"/>
              <a:gd name="T11" fmla="*/ 1302 h 2086"/>
              <a:gd name="T12" fmla="*/ 114 w 2089"/>
              <a:gd name="T13" fmla="*/ 1971 h 2086"/>
              <a:gd name="T14" fmla="*/ 531 w 2089"/>
              <a:gd name="T15" fmla="*/ 1971 h 2086"/>
              <a:gd name="T16" fmla="*/ 966 w 2089"/>
              <a:gd name="T17" fmla="*/ 1449 h 2086"/>
              <a:gd name="T18" fmla="*/ 1096 w 2089"/>
              <a:gd name="T19" fmla="*/ 1486 h 2086"/>
              <a:gd name="T20" fmla="*/ 1287 w 2089"/>
              <a:gd name="T21" fmla="*/ 1608 h 2086"/>
              <a:gd name="T22" fmla="*/ 1501 w 2089"/>
              <a:gd name="T23" fmla="*/ 1396 h 2086"/>
              <a:gd name="T24" fmla="*/ 1625 w 2089"/>
              <a:gd name="T25" fmla="*/ 1270 h 2086"/>
              <a:gd name="T26" fmla="*/ 2088 w 2089"/>
              <a:gd name="T27" fmla="*/ 808 h 2086"/>
              <a:gd name="T28" fmla="*/ 1333 w 2089"/>
              <a:gd name="T29" fmla="*/ 51 h 2086"/>
              <a:gd name="T30" fmla="*/ 1377 w 2089"/>
              <a:gd name="T31" fmla="*/ 385 h 2086"/>
              <a:gd name="T32" fmla="*/ 1367 w 2089"/>
              <a:gd name="T33" fmla="*/ 649 h 2086"/>
              <a:gd name="T34" fmla="*/ 1662 w 2089"/>
              <a:gd name="T35" fmla="*/ 783 h 2086"/>
              <a:gd name="T36" fmla="*/ 1653 w 2089"/>
              <a:gd name="T37" fmla="*/ 1033 h 2086"/>
              <a:gd name="T38" fmla="*/ 924 w 2089"/>
              <a:gd name="T39" fmla="*/ 566 h 2086"/>
              <a:gd name="T40" fmla="*/ 1030 w 2089"/>
              <a:gd name="T41" fmla="*/ 470 h 2086"/>
              <a:gd name="T42" fmla="*/ 1377 w 2089"/>
              <a:gd name="T43" fmla="*/ 385 h 2086"/>
              <a:gd name="T44" fmla="*/ 1416 w 2089"/>
              <a:gd name="T45" fmla="*/ 1270 h 2086"/>
              <a:gd name="T46" fmla="*/ 1268 w 2089"/>
              <a:gd name="T47" fmla="*/ 1419 h 2086"/>
              <a:gd name="T48" fmla="*/ 1021 w 2089"/>
              <a:gd name="T49" fmla="*/ 1304 h 2086"/>
              <a:gd name="T50" fmla="*/ 858 w 2089"/>
              <a:gd name="T51" fmla="*/ 1348 h 2086"/>
              <a:gd name="T52" fmla="*/ 671 w 2089"/>
              <a:gd name="T53" fmla="*/ 1580 h 2086"/>
              <a:gd name="T54" fmla="*/ 220 w 2089"/>
              <a:gd name="T55" fmla="*/ 1868 h 2086"/>
              <a:gd name="T56" fmla="*/ 508 w 2089"/>
              <a:gd name="T57" fmla="*/ 1417 h 2086"/>
              <a:gd name="T58" fmla="*/ 740 w 2089"/>
              <a:gd name="T59" fmla="*/ 1231 h 2086"/>
              <a:gd name="T60" fmla="*/ 779 w 2089"/>
              <a:gd name="T61" fmla="*/ 1072 h 2086"/>
              <a:gd name="T62" fmla="*/ 667 w 2089"/>
              <a:gd name="T63" fmla="*/ 822 h 2086"/>
              <a:gd name="T64" fmla="*/ 818 w 2089"/>
              <a:gd name="T65" fmla="*/ 672 h 2086"/>
              <a:gd name="T66" fmla="*/ 262 w 2089"/>
              <a:gd name="T67" fmla="*/ 1746 h 2086"/>
              <a:gd name="T68" fmla="*/ 423 w 2089"/>
              <a:gd name="T69" fmla="*/ 1746 h 20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089" h="2086">
                <a:moveTo>
                  <a:pt x="1280" y="0"/>
                </a:moveTo>
                <a:lnTo>
                  <a:pt x="1227" y="51"/>
                </a:lnTo>
                <a:lnTo>
                  <a:pt x="818" y="463"/>
                </a:lnTo>
                <a:lnTo>
                  <a:pt x="765" y="514"/>
                </a:lnTo>
                <a:lnTo>
                  <a:pt x="692" y="587"/>
                </a:lnTo>
                <a:lnTo>
                  <a:pt x="524" y="757"/>
                </a:lnTo>
                <a:lnTo>
                  <a:pt x="482" y="799"/>
                </a:lnTo>
                <a:lnTo>
                  <a:pt x="515" y="850"/>
                </a:lnTo>
                <a:cubicBezTo>
                  <a:pt x="515" y="850"/>
                  <a:pt x="560" y="919"/>
                  <a:pt x="595" y="994"/>
                </a:cubicBezTo>
                <a:cubicBezTo>
                  <a:pt x="613" y="1031"/>
                  <a:pt x="629" y="1072"/>
                  <a:pt x="634" y="1099"/>
                </a:cubicBezTo>
                <a:cubicBezTo>
                  <a:pt x="637" y="1113"/>
                  <a:pt x="637" y="1121"/>
                  <a:pt x="637" y="1125"/>
                </a:cubicBezTo>
                <a:cubicBezTo>
                  <a:pt x="629" y="1131"/>
                  <a:pt x="532" y="1208"/>
                  <a:pt x="416" y="1302"/>
                </a:cubicBezTo>
                <a:cubicBezTo>
                  <a:pt x="295" y="1400"/>
                  <a:pt x="167" y="1503"/>
                  <a:pt x="114" y="1555"/>
                </a:cubicBezTo>
                <a:cubicBezTo>
                  <a:pt x="0" y="1669"/>
                  <a:pt x="0" y="1857"/>
                  <a:pt x="114" y="1971"/>
                </a:cubicBezTo>
                <a:cubicBezTo>
                  <a:pt x="228" y="2085"/>
                  <a:pt x="414" y="2085"/>
                  <a:pt x="528" y="1971"/>
                </a:cubicBezTo>
                <a:lnTo>
                  <a:pt x="531" y="1971"/>
                </a:lnTo>
                <a:cubicBezTo>
                  <a:pt x="583" y="1919"/>
                  <a:pt x="689" y="1793"/>
                  <a:pt x="786" y="1672"/>
                </a:cubicBezTo>
                <a:cubicBezTo>
                  <a:pt x="881" y="1555"/>
                  <a:pt x="961" y="1455"/>
                  <a:pt x="966" y="1449"/>
                </a:cubicBezTo>
                <a:cubicBezTo>
                  <a:pt x="965" y="1449"/>
                  <a:pt x="969" y="1445"/>
                  <a:pt x="996" y="1449"/>
                </a:cubicBezTo>
                <a:cubicBezTo>
                  <a:pt x="1022" y="1454"/>
                  <a:pt x="1060" y="1468"/>
                  <a:pt x="1096" y="1486"/>
                </a:cubicBezTo>
                <a:cubicBezTo>
                  <a:pt x="1169" y="1522"/>
                  <a:pt x="1236" y="1571"/>
                  <a:pt x="1236" y="1571"/>
                </a:cubicBezTo>
                <a:lnTo>
                  <a:pt x="1287" y="1608"/>
                </a:lnTo>
                <a:lnTo>
                  <a:pt x="1331" y="1564"/>
                </a:lnTo>
                <a:lnTo>
                  <a:pt x="1501" y="1396"/>
                </a:lnTo>
                <a:lnTo>
                  <a:pt x="1574" y="1323"/>
                </a:lnTo>
                <a:lnTo>
                  <a:pt x="1625" y="1270"/>
                </a:lnTo>
                <a:lnTo>
                  <a:pt x="2037" y="861"/>
                </a:lnTo>
                <a:lnTo>
                  <a:pt x="2088" y="808"/>
                </a:lnTo>
                <a:lnTo>
                  <a:pt x="2037" y="755"/>
                </a:lnTo>
                <a:lnTo>
                  <a:pt x="1333" y="51"/>
                </a:lnTo>
                <a:lnTo>
                  <a:pt x="1280" y="0"/>
                </a:lnTo>
                <a:close/>
                <a:moveTo>
                  <a:pt x="1377" y="385"/>
                </a:moveTo>
                <a:cubicBezTo>
                  <a:pt x="1391" y="386"/>
                  <a:pt x="1402" y="391"/>
                  <a:pt x="1411" y="401"/>
                </a:cubicBezTo>
                <a:cubicBezTo>
                  <a:pt x="1449" y="439"/>
                  <a:pt x="1394" y="586"/>
                  <a:pt x="1367" y="649"/>
                </a:cubicBezTo>
                <a:cubicBezTo>
                  <a:pt x="1341" y="713"/>
                  <a:pt x="1349" y="762"/>
                  <a:pt x="1383" y="797"/>
                </a:cubicBezTo>
                <a:cubicBezTo>
                  <a:pt x="1442" y="856"/>
                  <a:pt x="1596" y="717"/>
                  <a:pt x="1662" y="783"/>
                </a:cubicBezTo>
                <a:cubicBezTo>
                  <a:pt x="1727" y="849"/>
                  <a:pt x="1608" y="989"/>
                  <a:pt x="1650" y="1030"/>
                </a:cubicBezTo>
                <a:cubicBezTo>
                  <a:pt x="1651" y="1031"/>
                  <a:pt x="1652" y="1032"/>
                  <a:pt x="1653" y="1033"/>
                </a:cubicBezTo>
                <a:lnTo>
                  <a:pt x="1522" y="1164"/>
                </a:lnTo>
                <a:lnTo>
                  <a:pt x="924" y="566"/>
                </a:lnTo>
                <a:lnTo>
                  <a:pt x="1025" y="465"/>
                </a:lnTo>
                <a:cubicBezTo>
                  <a:pt x="1027" y="467"/>
                  <a:pt x="1028" y="468"/>
                  <a:pt x="1030" y="470"/>
                </a:cubicBezTo>
                <a:cubicBezTo>
                  <a:pt x="1079" y="520"/>
                  <a:pt x="1182" y="472"/>
                  <a:pt x="1225" y="445"/>
                </a:cubicBezTo>
                <a:cubicBezTo>
                  <a:pt x="1275" y="412"/>
                  <a:pt x="1335" y="381"/>
                  <a:pt x="1377" y="385"/>
                </a:cubicBezTo>
                <a:close/>
                <a:moveTo>
                  <a:pt x="818" y="672"/>
                </a:moveTo>
                <a:lnTo>
                  <a:pt x="1416" y="1270"/>
                </a:lnTo>
                <a:lnTo>
                  <a:pt x="1395" y="1290"/>
                </a:lnTo>
                <a:lnTo>
                  <a:pt x="1268" y="1419"/>
                </a:lnTo>
                <a:cubicBezTo>
                  <a:pt x="1240" y="1400"/>
                  <a:pt x="1220" y="1384"/>
                  <a:pt x="1163" y="1355"/>
                </a:cubicBezTo>
                <a:cubicBezTo>
                  <a:pt x="1119" y="1333"/>
                  <a:pt x="1071" y="1313"/>
                  <a:pt x="1021" y="1304"/>
                </a:cubicBezTo>
                <a:cubicBezTo>
                  <a:pt x="970" y="1296"/>
                  <a:pt x="906" y="1298"/>
                  <a:pt x="860" y="1343"/>
                </a:cubicBezTo>
                <a:lnTo>
                  <a:pt x="858" y="1348"/>
                </a:lnTo>
                <a:lnTo>
                  <a:pt x="855" y="1350"/>
                </a:lnTo>
                <a:cubicBezTo>
                  <a:pt x="855" y="1350"/>
                  <a:pt x="768" y="1460"/>
                  <a:pt x="671" y="1580"/>
                </a:cubicBezTo>
                <a:cubicBezTo>
                  <a:pt x="574" y="1700"/>
                  <a:pt x="461" y="1834"/>
                  <a:pt x="427" y="1868"/>
                </a:cubicBezTo>
                <a:cubicBezTo>
                  <a:pt x="369" y="1926"/>
                  <a:pt x="278" y="1926"/>
                  <a:pt x="220" y="1868"/>
                </a:cubicBezTo>
                <a:cubicBezTo>
                  <a:pt x="162" y="1810"/>
                  <a:pt x="162" y="1719"/>
                  <a:pt x="220" y="1661"/>
                </a:cubicBezTo>
                <a:cubicBezTo>
                  <a:pt x="254" y="1627"/>
                  <a:pt x="388" y="1514"/>
                  <a:pt x="508" y="1417"/>
                </a:cubicBezTo>
                <a:cubicBezTo>
                  <a:pt x="628" y="1320"/>
                  <a:pt x="738" y="1233"/>
                  <a:pt x="738" y="1233"/>
                </a:cubicBezTo>
                <a:lnTo>
                  <a:pt x="740" y="1231"/>
                </a:lnTo>
                <a:lnTo>
                  <a:pt x="745" y="1228"/>
                </a:lnTo>
                <a:cubicBezTo>
                  <a:pt x="791" y="1182"/>
                  <a:pt x="788" y="1121"/>
                  <a:pt x="779" y="1072"/>
                </a:cubicBezTo>
                <a:cubicBezTo>
                  <a:pt x="770" y="1024"/>
                  <a:pt x="749" y="977"/>
                  <a:pt x="729" y="932"/>
                </a:cubicBezTo>
                <a:cubicBezTo>
                  <a:pt x="701" y="873"/>
                  <a:pt x="684" y="851"/>
                  <a:pt x="667" y="822"/>
                </a:cubicBezTo>
                <a:lnTo>
                  <a:pt x="798" y="693"/>
                </a:lnTo>
                <a:lnTo>
                  <a:pt x="818" y="672"/>
                </a:lnTo>
                <a:close/>
                <a:moveTo>
                  <a:pt x="342" y="1665"/>
                </a:moveTo>
                <a:cubicBezTo>
                  <a:pt x="297" y="1665"/>
                  <a:pt x="262" y="1701"/>
                  <a:pt x="262" y="1746"/>
                </a:cubicBezTo>
                <a:cubicBezTo>
                  <a:pt x="262" y="1791"/>
                  <a:pt x="297" y="1826"/>
                  <a:pt x="342" y="1826"/>
                </a:cubicBezTo>
                <a:cubicBezTo>
                  <a:pt x="387" y="1826"/>
                  <a:pt x="423" y="1791"/>
                  <a:pt x="423" y="1746"/>
                </a:cubicBezTo>
                <a:cubicBezTo>
                  <a:pt x="423" y="1701"/>
                  <a:pt x="387" y="1665"/>
                  <a:pt x="342" y="166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91" name="Rectangle: Single Corner Rounded 90">
            <a:extLst>
              <a:ext uri="{FF2B5EF4-FFF2-40B4-BE49-F238E27FC236}">
                <a16:creationId xmlns:a16="http://schemas.microsoft.com/office/drawing/2014/main" id="{03DE196C-D1E2-4694-AE0F-40D56E5103D9}"/>
              </a:ext>
            </a:extLst>
          </p:cNvPr>
          <p:cNvSpPr/>
          <p:nvPr/>
        </p:nvSpPr>
        <p:spPr>
          <a:xfrm rot="10800000" flipH="1">
            <a:off x="-29942" y="6878283"/>
            <a:ext cx="3809393" cy="6837716"/>
          </a:xfrm>
          <a:prstGeom prst="round1Rect">
            <a:avLst>
              <a:gd name="adj" fmla="val 26378"/>
            </a:avLst>
          </a:prstGeom>
          <a:solidFill>
            <a:srgbClr val="F513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2" name="Group 91">
            <a:extLst>
              <a:ext uri="{FF2B5EF4-FFF2-40B4-BE49-F238E27FC236}">
                <a16:creationId xmlns:a16="http://schemas.microsoft.com/office/drawing/2014/main" id="{998AC37D-FC2A-472C-B92E-FC8C628E30F0}"/>
              </a:ext>
            </a:extLst>
          </p:cNvPr>
          <p:cNvGrpSpPr/>
          <p:nvPr/>
        </p:nvGrpSpPr>
        <p:grpSpPr>
          <a:xfrm>
            <a:off x="20154049" y="10775268"/>
            <a:ext cx="1857159" cy="3802266"/>
            <a:chOff x="7143136" y="4739997"/>
            <a:chExt cx="2434874" cy="4985054"/>
          </a:xfrm>
        </p:grpSpPr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1C105CB2-0EA2-4DD9-8C67-EE1C3904C34B}"/>
                </a:ext>
              </a:extLst>
            </p:cNvPr>
            <p:cNvSpPr/>
            <p:nvPr/>
          </p:nvSpPr>
          <p:spPr>
            <a:xfrm>
              <a:off x="7825623" y="4739998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D82F4AE9-7D2E-4A71-8BF8-A4404A55F1A4}"/>
                </a:ext>
              </a:extLst>
            </p:cNvPr>
            <p:cNvSpPr/>
            <p:nvPr/>
          </p:nvSpPr>
          <p:spPr>
            <a:xfrm>
              <a:off x="7143136" y="4739999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726DC377-3FE5-4AFA-8F3B-1BA29CE314D9}"/>
                </a:ext>
              </a:extLst>
            </p:cNvPr>
            <p:cNvSpPr/>
            <p:nvPr/>
          </p:nvSpPr>
          <p:spPr>
            <a:xfrm>
              <a:off x="9190597" y="4739997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38612B8F-5046-4F91-96AD-BE82D073BC4A}"/>
                </a:ext>
              </a:extLst>
            </p:cNvPr>
            <p:cNvSpPr/>
            <p:nvPr/>
          </p:nvSpPr>
          <p:spPr>
            <a:xfrm>
              <a:off x="8508110" y="4739998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09B22344-EC93-4BBF-B58B-68A440C87990}"/>
                </a:ext>
              </a:extLst>
            </p:cNvPr>
            <p:cNvSpPr/>
            <p:nvPr/>
          </p:nvSpPr>
          <p:spPr>
            <a:xfrm>
              <a:off x="7825623" y="5389355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BE76A430-D01B-4470-819D-722BE8273FD8}"/>
                </a:ext>
              </a:extLst>
            </p:cNvPr>
            <p:cNvSpPr/>
            <p:nvPr/>
          </p:nvSpPr>
          <p:spPr>
            <a:xfrm>
              <a:off x="7143136" y="5389356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FD86E8E5-F3F1-461C-8539-7133BFCEB68E}"/>
                </a:ext>
              </a:extLst>
            </p:cNvPr>
            <p:cNvSpPr/>
            <p:nvPr/>
          </p:nvSpPr>
          <p:spPr>
            <a:xfrm>
              <a:off x="9190597" y="5389354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9C0815DC-2993-4A18-B035-8A001E593932}"/>
                </a:ext>
              </a:extLst>
            </p:cNvPr>
            <p:cNvSpPr/>
            <p:nvPr/>
          </p:nvSpPr>
          <p:spPr>
            <a:xfrm>
              <a:off x="8508110" y="5389355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1531610B-F72F-41E9-990E-1788C8BB7E42}"/>
                </a:ext>
              </a:extLst>
            </p:cNvPr>
            <p:cNvSpPr/>
            <p:nvPr/>
          </p:nvSpPr>
          <p:spPr>
            <a:xfrm>
              <a:off x="7825623" y="6064782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0C314F49-470D-4F0E-9732-9DBD2179EA39}"/>
                </a:ext>
              </a:extLst>
            </p:cNvPr>
            <p:cNvSpPr/>
            <p:nvPr/>
          </p:nvSpPr>
          <p:spPr>
            <a:xfrm>
              <a:off x="7143136" y="6064783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AAB1BF50-FBB6-4AB8-8920-06774CEC4A25}"/>
                </a:ext>
              </a:extLst>
            </p:cNvPr>
            <p:cNvSpPr/>
            <p:nvPr/>
          </p:nvSpPr>
          <p:spPr>
            <a:xfrm>
              <a:off x="9190597" y="6064781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DDA8E2D5-0B69-40F0-8230-2F9092E8468C}"/>
                </a:ext>
              </a:extLst>
            </p:cNvPr>
            <p:cNvSpPr/>
            <p:nvPr/>
          </p:nvSpPr>
          <p:spPr>
            <a:xfrm>
              <a:off x="8508110" y="6064782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5C5F12BF-2EC6-4844-BB2F-3E4C2AC19EA7}"/>
                </a:ext>
              </a:extLst>
            </p:cNvPr>
            <p:cNvSpPr/>
            <p:nvPr/>
          </p:nvSpPr>
          <p:spPr>
            <a:xfrm>
              <a:off x="7825623" y="6714139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E886AF1C-9D20-4993-BEC3-B0BCFB2349CE}"/>
                </a:ext>
              </a:extLst>
            </p:cNvPr>
            <p:cNvSpPr/>
            <p:nvPr/>
          </p:nvSpPr>
          <p:spPr>
            <a:xfrm>
              <a:off x="7143136" y="6714140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4E74EEAA-0439-4D18-87BB-C9A21F53D1D5}"/>
                </a:ext>
              </a:extLst>
            </p:cNvPr>
            <p:cNvSpPr/>
            <p:nvPr/>
          </p:nvSpPr>
          <p:spPr>
            <a:xfrm>
              <a:off x="9190597" y="6714138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2FA02D40-54CF-41DB-A80F-90E788EC6E51}"/>
                </a:ext>
              </a:extLst>
            </p:cNvPr>
            <p:cNvSpPr/>
            <p:nvPr/>
          </p:nvSpPr>
          <p:spPr>
            <a:xfrm>
              <a:off x="8508110" y="6714139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9A07D467-8CC5-4359-B135-4BF3BEAEB48A}"/>
                </a:ext>
              </a:extLst>
            </p:cNvPr>
            <p:cNvSpPr/>
            <p:nvPr/>
          </p:nvSpPr>
          <p:spPr>
            <a:xfrm>
              <a:off x="7825623" y="7363496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850ADBB4-DEE4-4EE7-9E56-AECD51F9B775}"/>
                </a:ext>
              </a:extLst>
            </p:cNvPr>
            <p:cNvSpPr/>
            <p:nvPr/>
          </p:nvSpPr>
          <p:spPr>
            <a:xfrm>
              <a:off x="7143136" y="7363497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686D9C5F-D5E8-45B7-B000-D0F4EA0DBD1C}"/>
                </a:ext>
              </a:extLst>
            </p:cNvPr>
            <p:cNvSpPr/>
            <p:nvPr/>
          </p:nvSpPr>
          <p:spPr>
            <a:xfrm>
              <a:off x="9190597" y="7363495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AB19AA48-DF91-4F49-BD95-4296535D022E}"/>
                </a:ext>
              </a:extLst>
            </p:cNvPr>
            <p:cNvSpPr/>
            <p:nvPr/>
          </p:nvSpPr>
          <p:spPr>
            <a:xfrm>
              <a:off x="8508110" y="7363496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Oval 112">
              <a:extLst>
                <a:ext uri="{FF2B5EF4-FFF2-40B4-BE49-F238E27FC236}">
                  <a16:creationId xmlns:a16="http://schemas.microsoft.com/office/drawing/2014/main" id="{21ABCFA9-E35F-4840-95F2-BD3299B08E50}"/>
                </a:ext>
              </a:extLst>
            </p:cNvPr>
            <p:cNvSpPr/>
            <p:nvPr/>
          </p:nvSpPr>
          <p:spPr>
            <a:xfrm>
              <a:off x="7825623" y="8012853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Oval 113">
              <a:extLst>
                <a:ext uri="{FF2B5EF4-FFF2-40B4-BE49-F238E27FC236}">
                  <a16:creationId xmlns:a16="http://schemas.microsoft.com/office/drawing/2014/main" id="{BC5BD878-106B-48EB-8604-0237D2766196}"/>
                </a:ext>
              </a:extLst>
            </p:cNvPr>
            <p:cNvSpPr/>
            <p:nvPr/>
          </p:nvSpPr>
          <p:spPr>
            <a:xfrm>
              <a:off x="7143136" y="8012854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1F3910E9-1352-4FDA-B47E-5DF52B43D49E}"/>
                </a:ext>
              </a:extLst>
            </p:cNvPr>
            <p:cNvSpPr/>
            <p:nvPr/>
          </p:nvSpPr>
          <p:spPr>
            <a:xfrm>
              <a:off x="9190597" y="8012852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9BD09FE4-BCB8-4AE4-B816-C8DD6963FCB9}"/>
                </a:ext>
              </a:extLst>
            </p:cNvPr>
            <p:cNvSpPr/>
            <p:nvPr/>
          </p:nvSpPr>
          <p:spPr>
            <a:xfrm>
              <a:off x="8508110" y="8012853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FD6CE6B7-62CC-46AA-B5F3-1CC3D8E6801A}"/>
                </a:ext>
              </a:extLst>
            </p:cNvPr>
            <p:cNvSpPr/>
            <p:nvPr/>
          </p:nvSpPr>
          <p:spPr>
            <a:xfrm>
              <a:off x="7825623" y="8688280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C53FDD8A-0106-4D6F-A4EF-FAB256DB5874}"/>
                </a:ext>
              </a:extLst>
            </p:cNvPr>
            <p:cNvSpPr/>
            <p:nvPr/>
          </p:nvSpPr>
          <p:spPr>
            <a:xfrm>
              <a:off x="7143136" y="8688281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217C7E01-3699-47DC-9806-5E4CA7A87596}"/>
                </a:ext>
              </a:extLst>
            </p:cNvPr>
            <p:cNvSpPr/>
            <p:nvPr/>
          </p:nvSpPr>
          <p:spPr>
            <a:xfrm>
              <a:off x="9190597" y="8688279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7CB4A87D-E83B-4441-8643-39ACAD68E659}"/>
                </a:ext>
              </a:extLst>
            </p:cNvPr>
            <p:cNvSpPr/>
            <p:nvPr/>
          </p:nvSpPr>
          <p:spPr>
            <a:xfrm>
              <a:off x="8508110" y="8688280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>
              <a:extLst>
                <a:ext uri="{FF2B5EF4-FFF2-40B4-BE49-F238E27FC236}">
                  <a16:creationId xmlns:a16="http://schemas.microsoft.com/office/drawing/2014/main" id="{621FAB7B-95F1-4AAA-BDB7-40463940E9B8}"/>
                </a:ext>
              </a:extLst>
            </p:cNvPr>
            <p:cNvSpPr/>
            <p:nvPr/>
          </p:nvSpPr>
          <p:spPr>
            <a:xfrm>
              <a:off x="7825623" y="9337637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6F0DEAB9-8623-47D3-903B-F96418976065}"/>
                </a:ext>
              </a:extLst>
            </p:cNvPr>
            <p:cNvSpPr/>
            <p:nvPr/>
          </p:nvSpPr>
          <p:spPr>
            <a:xfrm>
              <a:off x="7143136" y="9337638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9EEB7455-0703-47FE-A2D1-0C97AB8FF108}"/>
                </a:ext>
              </a:extLst>
            </p:cNvPr>
            <p:cNvSpPr/>
            <p:nvPr/>
          </p:nvSpPr>
          <p:spPr>
            <a:xfrm>
              <a:off x="9190597" y="9337636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E09C0419-8402-4D00-8394-7B515CAF35F7}"/>
                </a:ext>
              </a:extLst>
            </p:cNvPr>
            <p:cNvSpPr/>
            <p:nvPr/>
          </p:nvSpPr>
          <p:spPr>
            <a:xfrm>
              <a:off x="8508110" y="9337637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9" name="TextBox 5">
            <a:extLst>
              <a:ext uri="{FF2B5EF4-FFF2-40B4-BE49-F238E27FC236}">
                <a16:creationId xmlns:a16="http://schemas.microsoft.com/office/drawing/2014/main" id="{474B387E-0310-4EE4-8D92-18CBA35F0D74}"/>
              </a:ext>
            </a:extLst>
          </p:cNvPr>
          <p:cNvSpPr txBox="1"/>
          <p:nvPr/>
        </p:nvSpPr>
        <p:spPr>
          <a:xfrm>
            <a:off x="17133736" y="5864806"/>
            <a:ext cx="5115741" cy="48006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/>
              <a:t>Lorem Ipsum has been the industry's standard dummy text ever since the 1500s, when an unknown printer took a galley of type and scrambled it to make a type specimen book.</a:t>
            </a:r>
            <a:endParaRPr dirty="0">
              <a:latin typeface="Open Sans Regular"/>
              <a:ea typeface="Open Sans Regular"/>
              <a:cs typeface="Open Sans Regular"/>
              <a:sym typeface="Open Sans Regular"/>
            </a:endParaRP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dirty="0">
                <a:latin typeface="Open Sans Regular"/>
                <a:ea typeface="Open Sans Regular"/>
                <a:cs typeface="Open Sans Regular"/>
                <a:sym typeface="Open Sans Regular"/>
              </a:rPr>
            </a:br>
            <a:r>
              <a:rPr dirty="0"/>
              <a:t>It has survived not only five centuries, but also the leap into electronic typesetting, remaining essentially</a:t>
            </a:r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6ADADEC2-81D2-4B69-B1A0-9611788F1E4A}"/>
              </a:ext>
            </a:extLst>
          </p:cNvPr>
          <p:cNvSpPr/>
          <p:nvPr/>
        </p:nvSpPr>
        <p:spPr>
          <a:xfrm>
            <a:off x="22690524" y="0"/>
            <a:ext cx="1696651" cy="1696651"/>
          </a:xfrm>
          <a:custGeom>
            <a:avLst/>
            <a:gdLst>
              <a:gd name="connsiteX0" fmla="*/ 0 w 1696651"/>
              <a:gd name="connsiteY0" fmla="*/ 0 h 1696651"/>
              <a:gd name="connsiteX1" fmla="*/ 1696651 w 1696651"/>
              <a:gd name="connsiteY1" fmla="*/ 0 h 1696651"/>
              <a:gd name="connsiteX2" fmla="*/ 1696651 w 1696651"/>
              <a:gd name="connsiteY2" fmla="*/ 1696651 h 1696651"/>
              <a:gd name="connsiteX3" fmla="*/ 1695402 w 1696651"/>
              <a:gd name="connsiteY3" fmla="*/ 1696651 h 1696651"/>
              <a:gd name="connsiteX4" fmla="*/ 1687804 w 1696651"/>
              <a:gd name="connsiteY4" fmla="*/ 1546195 h 1696651"/>
              <a:gd name="connsiteX5" fmla="*/ 158356 w 1696651"/>
              <a:gd name="connsiteY5" fmla="*/ 16747 h 1696651"/>
              <a:gd name="connsiteX6" fmla="*/ 0 w 1696651"/>
              <a:gd name="connsiteY6" fmla="*/ 8750 h 1696651"/>
              <a:gd name="connsiteX7" fmla="*/ 0 w 1696651"/>
              <a:gd name="connsiteY7" fmla="*/ 0 h 1696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96651" h="1696651">
                <a:moveTo>
                  <a:pt x="0" y="0"/>
                </a:moveTo>
                <a:lnTo>
                  <a:pt x="1696651" y="0"/>
                </a:lnTo>
                <a:lnTo>
                  <a:pt x="1696651" y="1696651"/>
                </a:lnTo>
                <a:lnTo>
                  <a:pt x="1695402" y="1696651"/>
                </a:lnTo>
                <a:lnTo>
                  <a:pt x="1687804" y="1546195"/>
                </a:lnTo>
                <a:cubicBezTo>
                  <a:pt x="1605907" y="739760"/>
                  <a:pt x="964791" y="98644"/>
                  <a:pt x="158356" y="16747"/>
                </a:cubicBezTo>
                <a:lnTo>
                  <a:pt x="0" y="875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2F768464-3FDB-40EE-B42B-6EB0E081FD6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55BCAB-1924-42DA-8AF1-359C12B3267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493352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F054D1FF-4D2B-4253-BBBA-D04FD60A4B9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A8C518-EB3C-4283-AC05-A5B3C961F4F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66" name="Title 7">
            <a:extLst>
              <a:ext uri="{FF2B5EF4-FFF2-40B4-BE49-F238E27FC236}">
                <a16:creationId xmlns:a16="http://schemas.microsoft.com/office/drawing/2014/main" id="{C9B9E5AA-48B4-4592-A825-586C52939AE6}"/>
              </a:ext>
            </a:extLst>
          </p:cNvPr>
          <p:cNvSpPr txBox="1"/>
          <p:nvPr/>
        </p:nvSpPr>
        <p:spPr>
          <a:xfrm>
            <a:off x="2965278" y="3466483"/>
            <a:ext cx="5764886" cy="20851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7400" dirty="0"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About Team</a:t>
            </a:r>
          </a:p>
          <a:p>
            <a:endParaRPr sz="7400" dirty="0"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9C92535C-7F4E-47D1-81D7-6D1D9CF8FC84}"/>
              </a:ext>
            </a:extLst>
          </p:cNvPr>
          <p:cNvGrpSpPr/>
          <p:nvPr/>
        </p:nvGrpSpPr>
        <p:grpSpPr>
          <a:xfrm>
            <a:off x="2965278" y="2902042"/>
            <a:ext cx="1298379" cy="222256"/>
            <a:chOff x="4184074" y="741342"/>
            <a:chExt cx="1496592" cy="256186"/>
          </a:xfrm>
          <a:solidFill>
            <a:srgbClr val="FF0000"/>
          </a:solidFill>
        </p:grpSpPr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B314BB05-45BA-4B5A-8056-B62FC1512CC6}"/>
                </a:ext>
              </a:extLst>
            </p:cNvPr>
            <p:cNvSpPr/>
            <p:nvPr/>
          </p:nvSpPr>
          <p:spPr>
            <a:xfrm>
              <a:off x="4184074" y="748146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08B6AA0D-19DC-4595-968E-82CB2561BF7D}"/>
                </a:ext>
              </a:extLst>
            </p:cNvPr>
            <p:cNvSpPr/>
            <p:nvPr/>
          </p:nvSpPr>
          <p:spPr>
            <a:xfrm>
              <a:off x="4600851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07E429A4-AED0-4133-AEE0-A5028819CA1C}"/>
                </a:ext>
              </a:extLst>
            </p:cNvPr>
            <p:cNvSpPr/>
            <p:nvPr/>
          </p:nvSpPr>
          <p:spPr>
            <a:xfrm>
              <a:off x="5017628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229A21DB-1FB4-4E43-BEC3-C9B15F89C283}"/>
                </a:ext>
              </a:extLst>
            </p:cNvPr>
            <p:cNvSpPr/>
            <p:nvPr/>
          </p:nvSpPr>
          <p:spPr>
            <a:xfrm>
              <a:off x="5431284" y="741342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7" name="Title 7">
            <a:extLst>
              <a:ext uri="{FF2B5EF4-FFF2-40B4-BE49-F238E27FC236}">
                <a16:creationId xmlns:a16="http://schemas.microsoft.com/office/drawing/2014/main" id="{995C8793-06C1-4D4E-8475-E3461950DE90}"/>
              </a:ext>
            </a:extLst>
          </p:cNvPr>
          <p:cNvSpPr txBox="1"/>
          <p:nvPr/>
        </p:nvSpPr>
        <p:spPr>
          <a:xfrm>
            <a:off x="6910762" y="11493846"/>
            <a:ext cx="2518620" cy="18479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16000" dirty="0">
                <a:ln w="38100">
                  <a:noFill/>
                </a:ln>
                <a:solidFill>
                  <a:srgbClr val="FEBFA6"/>
                </a:solidFill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16</a:t>
            </a:r>
            <a:endParaRPr sz="16000" dirty="0">
              <a:ln w="38100">
                <a:noFill/>
              </a:ln>
              <a:solidFill>
                <a:srgbClr val="FEBFA6"/>
              </a:solidFill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BEC2203-6FCC-4814-8B71-2716F42DF183}"/>
              </a:ext>
            </a:extLst>
          </p:cNvPr>
          <p:cNvSpPr/>
          <p:nvPr/>
        </p:nvSpPr>
        <p:spPr>
          <a:xfrm>
            <a:off x="1213439" y="2230963"/>
            <a:ext cx="45720" cy="33832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29360458-AC43-4BE6-9D59-AA76C4BB4527}"/>
              </a:ext>
            </a:extLst>
          </p:cNvPr>
          <p:cNvSpPr txBox="1"/>
          <p:nvPr/>
        </p:nvSpPr>
        <p:spPr>
          <a:xfrm rot="16200000">
            <a:off x="866826" y="1440526"/>
            <a:ext cx="784666" cy="4077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2000" dirty="0">
                <a:solidFill>
                  <a:srgbClr val="FF0000"/>
                </a:solidFill>
              </a:rPr>
              <a:t>roger</a:t>
            </a:r>
            <a:endParaRPr sz="2000" dirty="0">
              <a:solidFill>
                <a:srgbClr val="FF0000"/>
              </a:solidFill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262F8A9F-63B0-4969-AC31-609E4890C4EB}"/>
              </a:ext>
            </a:extLst>
          </p:cNvPr>
          <p:cNvSpPr/>
          <p:nvPr/>
        </p:nvSpPr>
        <p:spPr>
          <a:xfrm>
            <a:off x="1158793" y="5808456"/>
            <a:ext cx="143620" cy="14362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C1F4D911-0FE5-4225-BC93-722D6E0BDCAF}"/>
              </a:ext>
            </a:extLst>
          </p:cNvPr>
          <p:cNvSpPr/>
          <p:nvPr/>
        </p:nvSpPr>
        <p:spPr>
          <a:xfrm rot="10800000">
            <a:off x="-11790" y="12021191"/>
            <a:ext cx="1696651" cy="1696651"/>
          </a:xfrm>
          <a:custGeom>
            <a:avLst/>
            <a:gdLst>
              <a:gd name="connsiteX0" fmla="*/ 0 w 1696651"/>
              <a:gd name="connsiteY0" fmla="*/ 0 h 1696651"/>
              <a:gd name="connsiteX1" fmla="*/ 1696651 w 1696651"/>
              <a:gd name="connsiteY1" fmla="*/ 0 h 1696651"/>
              <a:gd name="connsiteX2" fmla="*/ 1696651 w 1696651"/>
              <a:gd name="connsiteY2" fmla="*/ 1696651 h 1696651"/>
              <a:gd name="connsiteX3" fmla="*/ 1695402 w 1696651"/>
              <a:gd name="connsiteY3" fmla="*/ 1696651 h 1696651"/>
              <a:gd name="connsiteX4" fmla="*/ 1687804 w 1696651"/>
              <a:gd name="connsiteY4" fmla="*/ 1546195 h 1696651"/>
              <a:gd name="connsiteX5" fmla="*/ 158356 w 1696651"/>
              <a:gd name="connsiteY5" fmla="*/ 16747 h 1696651"/>
              <a:gd name="connsiteX6" fmla="*/ 0 w 1696651"/>
              <a:gd name="connsiteY6" fmla="*/ 8750 h 1696651"/>
              <a:gd name="connsiteX7" fmla="*/ 0 w 1696651"/>
              <a:gd name="connsiteY7" fmla="*/ 0 h 1696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96651" h="1696651">
                <a:moveTo>
                  <a:pt x="0" y="0"/>
                </a:moveTo>
                <a:lnTo>
                  <a:pt x="1696651" y="0"/>
                </a:lnTo>
                <a:lnTo>
                  <a:pt x="1696651" y="1696651"/>
                </a:lnTo>
                <a:lnTo>
                  <a:pt x="1695402" y="1696651"/>
                </a:lnTo>
                <a:lnTo>
                  <a:pt x="1687804" y="1546195"/>
                </a:lnTo>
                <a:cubicBezTo>
                  <a:pt x="1605907" y="739760"/>
                  <a:pt x="964791" y="98644"/>
                  <a:pt x="158356" y="16747"/>
                </a:cubicBezTo>
                <a:lnTo>
                  <a:pt x="0" y="875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8" name="Google Shape;760;p22">
            <a:extLst>
              <a:ext uri="{FF2B5EF4-FFF2-40B4-BE49-F238E27FC236}">
                <a16:creationId xmlns:a16="http://schemas.microsoft.com/office/drawing/2014/main" id="{210B01A3-752D-4C1F-8957-349D296A541E}"/>
              </a:ext>
            </a:extLst>
          </p:cNvPr>
          <p:cNvSpPr/>
          <p:nvPr/>
        </p:nvSpPr>
        <p:spPr>
          <a:xfrm>
            <a:off x="10374819" y="2385670"/>
            <a:ext cx="4606539" cy="447233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761;p22">
            <a:extLst>
              <a:ext uri="{FF2B5EF4-FFF2-40B4-BE49-F238E27FC236}">
                <a16:creationId xmlns:a16="http://schemas.microsoft.com/office/drawing/2014/main" id="{D00AB0D9-1994-435B-8F46-9422E014B81E}"/>
              </a:ext>
            </a:extLst>
          </p:cNvPr>
          <p:cNvSpPr txBox="1"/>
          <p:nvPr/>
        </p:nvSpPr>
        <p:spPr>
          <a:xfrm>
            <a:off x="11003291" y="4016056"/>
            <a:ext cx="3917400" cy="194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300" dirty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Lorem Ipsum has been the industry's standard dummy text ever since the 1500s.</a:t>
            </a:r>
            <a:endParaRPr sz="2300" dirty="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300" dirty="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0" name="Google Shape;762;p22">
            <a:extLst>
              <a:ext uri="{FF2B5EF4-FFF2-40B4-BE49-F238E27FC236}">
                <a16:creationId xmlns:a16="http://schemas.microsoft.com/office/drawing/2014/main" id="{9451DDE0-B579-4B3B-B577-34764C9BF00A}"/>
              </a:ext>
            </a:extLst>
          </p:cNvPr>
          <p:cNvSpPr txBox="1"/>
          <p:nvPr/>
        </p:nvSpPr>
        <p:spPr>
          <a:xfrm>
            <a:off x="11003291" y="3062436"/>
            <a:ext cx="2045400" cy="530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i="0" u="none" strike="noStrike" cap="none" dirty="0">
                <a:solidFill>
                  <a:schemeClr val="lt1"/>
                </a:solidFill>
                <a:latin typeface="Lato Black" panose="020F0A02020204030203" pitchFamily="34" charset="0"/>
                <a:ea typeface="Playfair Display Regular"/>
                <a:cs typeface="Playfair Display Regular"/>
                <a:sym typeface="Playfair Display Regular"/>
              </a:rPr>
              <a:t>Lorem Ipsum</a:t>
            </a:r>
            <a:endParaRPr dirty="0">
              <a:latin typeface="Lato Black" panose="020F0A02020204030203" pitchFamily="34" charset="0"/>
            </a:endParaRPr>
          </a:p>
        </p:txBody>
      </p:sp>
      <p:sp>
        <p:nvSpPr>
          <p:cNvPr id="61" name="Google Shape;769;p22">
            <a:extLst>
              <a:ext uri="{FF2B5EF4-FFF2-40B4-BE49-F238E27FC236}">
                <a16:creationId xmlns:a16="http://schemas.microsoft.com/office/drawing/2014/main" id="{401B0BC1-BCA5-4B3A-AC03-0E534BCD6E56}"/>
              </a:ext>
            </a:extLst>
          </p:cNvPr>
          <p:cNvSpPr/>
          <p:nvPr/>
        </p:nvSpPr>
        <p:spPr>
          <a:xfrm>
            <a:off x="12682905" y="5799010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484" y="4505"/>
                </a:moveTo>
                <a:lnTo>
                  <a:pt x="11727" y="4505"/>
                </a:lnTo>
                <a:cubicBezTo>
                  <a:pt x="9905" y="4505"/>
                  <a:pt x="9075" y="5272"/>
                  <a:pt x="9011" y="6774"/>
                </a:cubicBezTo>
                <a:lnTo>
                  <a:pt x="9011" y="9011"/>
                </a:lnTo>
                <a:lnTo>
                  <a:pt x="7221" y="9011"/>
                </a:lnTo>
                <a:lnTo>
                  <a:pt x="7221" y="10832"/>
                </a:lnTo>
                <a:lnTo>
                  <a:pt x="9011" y="10832"/>
                </a:lnTo>
                <a:lnTo>
                  <a:pt x="9011" y="17095"/>
                </a:lnTo>
                <a:lnTo>
                  <a:pt x="11695" y="17095"/>
                </a:lnTo>
                <a:lnTo>
                  <a:pt x="11695" y="10832"/>
                </a:lnTo>
                <a:lnTo>
                  <a:pt x="13292" y="10832"/>
                </a:lnTo>
                <a:lnTo>
                  <a:pt x="13484" y="9011"/>
                </a:lnTo>
                <a:lnTo>
                  <a:pt x="11695" y="9011"/>
                </a:lnTo>
                <a:lnTo>
                  <a:pt x="11695" y="7924"/>
                </a:lnTo>
                <a:cubicBezTo>
                  <a:pt x="11695" y="7445"/>
                  <a:pt x="11759" y="7253"/>
                  <a:pt x="12174" y="7221"/>
                </a:cubicBezTo>
                <a:lnTo>
                  <a:pt x="13484" y="7221"/>
                </a:lnTo>
                <a:lnTo>
                  <a:pt x="13484" y="450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770;p22">
            <a:extLst>
              <a:ext uri="{FF2B5EF4-FFF2-40B4-BE49-F238E27FC236}">
                <a16:creationId xmlns:a16="http://schemas.microsoft.com/office/drawing/2014/main" id="{122FA0F1-04E2-4032-A6CC-E01CFFFF331F}"/>
              </a:ext>
            </a:extLst>
          </p:cNvPr>
          <p:cNvSpPr/>
          <p:nvPr/>
        </p:nvSpPr>
        <p:spPr>
          <a:xfrm>
            <a:off x="11013649" y="5799010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9011" y="9011"/>
                </a:moveTo>
                <a:lnTo>
                  <a:pt x="7221" y="9011"/>
                </a:lnTo>
                <a:lnTo>
                  <a:pt x="7221" y="14379"/>
                </a:lnTo>
                <a:lnTo>
                  <a:pt x="9011" y="14379"/>
                </a:lnTo>
                <a:lnTo>
                  <a:pt x="9011" y="9011"/>
                </a:lnTo>
                <a:close/>
                <a:moveTo>
                  <a:pt x="15305" y="11375"/>
                </a:moveTo>
                <a:cubicBezTo>
                  <a:pt x="15305" y="8499"/>
                  <a:pt x="12589" y="8531"/>
                  <a:pt x="11727" y="9905"/>
                </a:cubicBezTo>
                <a:lnTo>
                  <a:pt x="11695" y="10001"/>
                </a:lnTo>
                <a:lnTo>
                  <a:pt x="11695" y="9011"/>
                </a:lnTo>
                <a:lnTo>
                  <a:pt x="9905" y="9011"/>
                </a:lnTo>
                <a:lnTo>
                  <a:pt x="9905" y="14379"/>
                </a:lnTo>
                <a:lnTo>
                  <a:pt x="11695" y="14379"/>
                </a:lnTo>
                <a:lnTo>
                  <a:pt x="11695" y="11822"/>
                </a:lnTo>
                <a:cubicBezTo>
                  <a:pt x="11695" y="10353"/>
                  <a:pt x="13388" y="10161"/>
                  <a:pt x="13484" y="11663"/>
                </a:cubicBezTo>
                <a:lnTo>
                  <a:pt x="13484" y="14379"/>
                </a:lnTo>
                <a:lnTo>
                  <a:pt x="15305" y="14379"/>
                </a:lnTo>
                <a:lnTo>
                  <a:pt x="15305" y="11375"/>
                </a:lnTo>
                <a:close/>
                <a:moveTo>
                  <a:pt x="8116" y="6199"/>
                </a:moveTo>
                <a:cubicBezTo>
                  <a:pt x="7573" y="6199"/>
                  <a:pt x="7125" y="6646"/>
                  <a:pt x="7125" y="7221"/>
                </a:cubicBezTo>
                <a:cubicBezTo>
                  <a:pt x="7125" y="7764"/>
                  <a:pt x="7573" y="8212"/>
                  <a:pt x="8116" y="8212"/>
                </a:cubicBezTo>
                <a:cubicBezTo>
                  <a:pt x="8659" y="8212"/>
                  <a:pt x="9107" y="7764"/>
                  <a:pt x="9107" y="7221"/>
                </a:cubicBezTo>
                <a:cubicBezTo>
                  <a:pt x="9107" y="6646"/>
                  <a:pt x="8659" y="6199"/>
                  <a:pt x="8116" y="619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771;p22">
            <a:extLst>
              <a:ext uri="{FF2B5EF4-FFF2-40B4-BE49-F238E27FC236}">
                <a16:creationId xmlns:a16="http://schemas.microsoft.com/office/drawing/2014/main" id="{5EC30EB0-186C-47F5-88CC-1AF4519531F5}"/>
              </a:ext>
            </a:extLst>
          </p:cNvPr>
          <p:cNvSpPr/>
          <p:nvPr/>
        </p:nvSpPr>
        <p:spPr>
          <a:xfrm>
            <a:off x="11848277" y="5799010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676" y="6135"/>
                </a:moveTo>
                <a:cubicBezTo>
                  <a:pt x="11982" y="6135"/>
                  <a:pt x="10800" y="7701"/>
                  <a:pt x="11151" y="9330"/>
                </a:cubicBezTo>
                <a:cubicBezTo>
                  <a:pt x="9011" y="9202"/>
                  <a:pt x="7125" y="8180"/>
                  <a:pt x="5847" y="6614"/>
                </a:cubicBezTo>
                <a:cubicBezTo>
                  <a:pt x="5144" y="7764"/>
                  <a:pt x="5496" y="9298"/>
                  <a:pt x="6646" y="10065"/>
                </a:cubicBezTo>
                <a:cubicBezTo>
                  <a:pt x="6199" y="10065"/>
                  <a:pt x="5815" y="9937"/>
                  <a:pt x="5464" y="9746"/>
                </a:cubicBezTo>
                <a:cubicBezTo>
                  <a:pt x="5432" y="10928"/>
                  <a:pt x="6295" y="12046"/>
                  <a:pt x="7541" y="12270"/>
                </a:cubicBezTo>
                <a:cubicBezTo>
                  <a:pt x="7189" y="12398"/>
                  <a:pt x="6774" y="12398"/>
                  <a:pt x="6359" y="12334"/>
                </a:cubicBezTo>
                <a:cubicBezTo>
                  <a:pt x="6710" y="13356"/>
                  <a:pt x="7669" y="14091"/>
                  <a:pt x="8787" y="14123"/>
                </a:cubicBezTo>
                <a:cubicBezTo>
                  <a:pt x="7701" y="14986"/>
                  <a:pt x="6327" y="15369"/>
                  <a:pt x="4953" y="15209"/>
                </a:cubicBezTo>
                <a:cubicBezTo>
                  <a:pt x="6103" y="15944"/>
                  <a:pt x="7477" y="16360"/>
                  <a:pt x="8915" y="16360"/>
                </a:cubicBezTo>
                <a:cubicBezTo>
                  <a:pt x="13708" y="16360"/>
                  <a:pt x="16424" y="12302"/>
                  <a:pt x="16264" y="8691"/>
                </a:cubicBezTo>
                <a:cubicBezTo>
                  <a:pt x="16743" y="8340"/>
                  <a:pt x="17191" y="7860"/>
                  <a:pt x="17542" y="7349"/>
                </a:cubicBezTo>
                <a:cubicBezTo>
                  <a:pt x="17063" y="7573"/>
                  <a:pt x="16583" y="7701"/>
                  <a:pt x="16040" y="7764"/>
                </a:cubicBezTo>
                <a:cubicBezTo>
                  <a:pt x="16583" y="7445"/>
                  <a:pt x="16999" y="6934"/>
                  <a:pt x="17191" y="6327"/>
                </a:cubicBezTo>
                <a:cubicBezTo>
                  <a:pt x="16679" y="6614"/>
                  <a:pt x="16136" y="6838"/>
                  <a:pt x="15561" y="6966"/>
                </a:cubicBezTo>
                <a:cubicBezTo>
                  <a:pt x="15082" y="6454"/>
                  <a:pt x="14411" y="6135"/>
                  <a:pt x="13676" y="613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760;p22">
            <a:extLst>
              <a:ext uri="{FF2B5EF4-FFF2-40B4-BE49-F238E27FC236}">
                <a16:creationId xmlns:a16="http://schemas.microsoft.com/office/drawing/2014/main" id="{182CEBFA-A233-4CDA-9838-93237230FC5A}"/>
              </a:ext>
            </a:extLst>
          </p:cNvPr>
          <p:cNvSpPr/>
          <p:nvPr/>
        </p:nvSpPr>
        <p:spPr>
          <a:xfrm>
            <a:off x="10379635" y="9257681"/>
            <a:ext cx="4606539" cy="447233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761;p22">
            <a:extLst>
              <a:ext uri="{FF2B5EF4-FFF2-40B4-BE49-F238E27FC236}">
                <a16:creationId xmlns:a16="http://schemas.microsoft.com/office/drawing/2014/main" id="{08281D92-5880-430B-84D9-8BB890B81023}"/>
              </a:ext>
            </a:extLst>
          </p:cNvPr>
          <p:cNvSpPr txBox="1"/>
          <p:nvPr/>
        </p:nvSpPr>
        <p:spPr>
          <a:xfrm>
            <a:off x="11008107" y="10888067"/>
            <a:ext cx="3917400" cy="194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300" dirty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Lorem Ipsum has been the industry's standard dummy text ever since the 1500s.</a:t>
            </a:r>
            <a:endParaRPr sz="2300" dirty="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300" dirty="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9" name="Google Shape;762;p22">
            <a:extLst>
              <a:ext uri="{FF2B5EF4-FFF2-40B4-BE49-F238E27FC236}">
                <a16:creationId xmlns:a16="http://schemas.microsoft.com/office/drawing/2014/main" id="{37EFDCC8-CDDA-4FF8-8631-9DD8B840F560}"/>
              </a:ext>
            </a:extLst>
          </p:cNvPr>
          <p:cNvSpPr txBox="1"/>
          <p:nvPr/>
        </p:nvSpPr>
        <p:spPr>
          <a:xfrm>
            <a:off x="11008107" y="9934447"/>
            <a:ext cx="2045400" cy="530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i="0" u="none" strike="noStrike" cap="none" dirty="0">
                <a:solidFill>
                  <a:schemeClr val="lt1"/>
                </a:solidFill>
                <a:latin typeface="Lato Black" panose="020F0A02020204030203" pitchFamily="34" charset="0"/>
                <a:ea typeface="Playfair Display Regular"/>
                <a:cs typeface="Playfair Display Regular"/>
                <a:sym typeface="Playfair Display Regular"/>
              </a:rPr>
              <a:t>Lorem Ipsum</a:t>
            </a:r>
            <a:endParaRPr dirty="0">
              <a:latin typeface="Lato Black" panose="020F0A02020204030203" pitchFamily="34" charset="0"/>
            </a:endParaRPr>
          </a:p>
        </p:txBody>
      </p:sp>
      <p:sp>
        <p:nvSpPr>
          <p:cNvPr id="70" name="Google Shape;769;p22">
            <a:extLst>
              <a:ext uri="{FF2B5EF4-FFF2-40B4-BE49-F238E27FC236}">
                <a16:creationId xmlns:a16="http://schemas.microsoft.com/office/drawing/2014/main" id="{80882333-2795-4F7F-A27C-53F719B15C18}"/>
              </a:ext>
            </a:extLst>
          </p:cNvPr>
          <p:cNvSpPr/>
          <p:nvPr/>
        </p:nvSpPr>
        <p:spPr>
          <a:xfrm>
            <a:off x="12687721" y="12671021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484" y="4505"/>
                </a:moveTo>
                <a:lnTo>
                  <a:pt x="11727" y="4505"/>
                </a:lnTo>
                <a:cubicBezTo>
                  <a:pt x="9905" y="4505"/>
                  <a:pt x="9075" y="5272"/>
                  <a:pt x="9011" y="6774"/>
                </a:cubicBezTo>
                <a:lnTo>
                  <a:pt x="9011" y="9011"/>
                </a:lnTo>
                <a:lnTo>
                  <a:pt x="7221" y="9011"/>
                </a:lnTo>
                <a:lnTo>
                  <a:pt x="7221" y="10832"/>
                </a:lnTo>
                <a:lnTo>
                  <a:pt x="9011" y="10832"/>
                </a:lnTo>
                <a:lnTo>
                  <a:pt x="9011" y="17095"/>
                </a:lnTo>
                <a:lnTo>
                  <a:pt x="11695" y="17095"/>
                </a:lnTo>
                <a:lnTo>
                  <a:pt x="11695" y="10832"/>
                </a:lnTo>
                <a:lnTo>
                  <a:pt x="13292" y="10832"/>
                </a:lnTo>
                <a:lnTo>
                  <a:pt x="13484" y="9011"/>
                </a:lnTo>
                <a:lnTo>
                  <a:pt x="11695" y="9011"/>
                </a:lnTo>
                <a:lnTo>
                  <a:pt x="11695" y="7924"/>
                </a:lnTo>
                <a:cubicBezTo>
                  <a:pt x="11695" y="7445"/>
                  <a:pt x="11759" y="7253"/>
                  <a:pt x="12174" y="7221"/>
                </a:cubicBezTo>
                <a:lnTo>
                  <a:pt x="13484" y="7221"/>
                </a:lnTo>
                <a:lnTo>
                  <a:pt x="13484" y="450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70;p22">
            <a:extLst>
              <a:ext uri="{FF2B5EF4-FFF2-40B4-BE49-F238E27FC236}">
                <a16:creationId xmlns:a16="http://schemas.microsoft.com/office/drawing/2014/main" id="{DC1AF751-82E4-4805-BF84-0ECB1740E7F0}"/>
              </a:ext>
            </a:extLst>
          </p:cNvPr>
          <p:cNvSpPr/>
          <p:nvPr/>
        </p:nvSpPr>
        <p:spPr>
          <a:xfrm>
            <a:off x="11018465" y="12671021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9011" y="9011"/>
                </a:moveTo>
                <a:lnTo>
                  <a:pt x="7221" y="9011"/>
                </a:lnTo>
                <a:lnTo>
                  <a:pt x="7221" y="14379"/>
                </a:lnTo>
                <a:lnTo>
                  <a:pt x="9011" y="14379"/>
                </a:lnTo>
                <a:lnTo>
                  <a:pt x="9011" y="9011"/>
                </a:lnTo>
                <a:close/>
                <a:moveTo>
                  <a:pt x="15305" y="11375"/>
                </a:moveTo>
                <a:cubicBezTo>
                  <a:pt x="15305" y="8499"/>
                  <a:pt x="12589" y="8531"/>
                  <a:pt x="11727" y="9905"/>
                </a:cubicBezTo>
                <a:lnTo>
                  <a:pt x="11695" y="10001"/>
                </a:lnTo>
                <a:lnTo>
                  <a:pt x="11695" y="9011"/>
                </a:lnTo>
                <a:lnTo>
                  <a:pt x="9905" y="9011"/>
                </a:lnTo>
                <a:lnTo>
                  <a:pt x="9905" y="14379"/>
                </a:lnTo>
                <a:lnTo>
                  <a:pt x="11695" y="14379"/>
                </a:lnTo>
                <a:lnTo>
                  <a:pt x="11695" y="11822"/>
                </a:lnTo>
                <a:cubicBezTo>
                  <a:pt x="11695" y="10353"/>
                  <a:pt x="13388" y="10161"/>
                  <a:pt x="13484" y="11663"/>
                </a:cubicBezTo>
                <a:lnTo>
                  <a:pt x="13484" y="14379"/>
                </a:lnTo>
                <a:lnTo>
                  <a:pt x="15305" y="14379"/>
                </a:lnTo>
                <a:lnTo>
                  <a:pt x="15305" y="11375"/>
                </a:lnTo>
                <a:close/>
                <a:moveTo>
                  <a:pt x="8116" y="6199"/>
                </a:moveTo>
                <a:cubicBezTo>
                  <a:pt x="7573" y="6199"/>
                  <a:pt x="7125" y="6646"/>
                  <a:pt x="7125" y="7221"/>
                </a:cubicBezTo>
                <a:cubicBezTo>
                  <a:pt x="7125" y="7764"/>
                  <a:pt x="7573" y="8212"/>
                  <a:pt x="8116" y="8212"/>
                </a:cubicBezTo>
                <a:cubicBezTo>
                  <a:pt x="8659" y="8212"/>
                  <a:pt x="9107" y="7764"/>
                  <a:pt x="9107" y="7221"/>
                </a:cubicBezTo>
                <a:cubicBezTo>
                  <a:pt x="9107" y="6646"/>
                  <a:pt x="8659" y="6199"/>
                  <a:pt x="8116" y="619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71;p22">
            <a:extLst>
              <a:ext uri="{FF2B5EF4-FFF2-40B4-BE49-F238E27FC236}">
                <a16:creationId xmlns:a16="http://schemas.microsoft.com/office/drawing/2014/main" id="{F5F4AF98-BEE6-4AB5-8041-A86922AC8094}"/>
              </a:ext>
            </a:extLst>
          </p:cNvPr>
          <p:cNvSpPr/>
          <p:nvPr/>
        </p:nvSpPr>
        <p:spPr>
          <a:xfrm>
            <a:off x="11853093" y="12671021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676" y="6135"/>
                </a:moveTo>
                <a:cubicBezTo>
                  <a:pt x="11982" y="6135"/>
                  <a:pt x="10800" y="7701"/>
                  <a:pt x="11151" y="9330"/>
                </a:cubicBezTo>
                <a:cubicBezTo>
                  <a:pt x="9011" y="9202"/>
                  <a:pt x="7125" y="8180"/>
                  <a:pt x="5847" y="6614"/>
                </a:cubicBezTo>
                <a:cubicBezTo>
                  <a:pt x="5144" y="7764"/>
                  <a:pt x="5496" y="9298"/>
                  <a:pt x="6646" y="10065"/>
                </a:cubicBezTo>
                <a:cubicBezTo>
                  <a:pt x="6199" y="10065"/>
                  <a:pt x="5815" y="9937"/>
                  <a:pt x="5464" y="9746"/>
                </a:cubicBezTo>
                <a:cubicBezTo>
                  <a:pt x="5432" y="10928"/>
                  <a:pt x="6295" y="12046"/>
                  <a:pt x="7541" y="12270"/>
                </a:cubicBezTo>
                <a:cubicBezTo>
                  <a:pt x="7189" y="12398"/>
                  <a:pt x="6774" y="12398"/>
                  <a:pt x="6359" y="12334"/>
                </a:cubicBezTo>
                <a:cubicBezTo>
                  <a:pt x="6710" y="13356"/>
                  <a:pt x="7669" y="14091"/>
                  <a:pt x="8787" y="14123"/>
                </a:cubicBezTo>
                <a:cubicBezTo>
                  <a:pt x="7701" y="14986"/>
                  <a:pt x="6327" y="15369"/>
                  <a:pt x="4953" y="15209"/>
                </a:cubicBezTo>
                <a:cubicBezTo>
                  <a:pt x="6103" y="15944"/>
                  <a:pt x="7477" y="16360"/>
                  <a:pt x="8915" y="16360"/>
                </a:cubicBezTo>
                <a:cubicBezTo>
                  <a:pt x="13708" y="16360"/>
                  <a:pt x="16424" y="12302"/>
                  <a:pt x="16264" y="8691"/>
                </a:cubicBezTo>
                <a:cubicBezTo>
                  <a:pt x="16743" y="8340"/>
                  <a:pt x="17191" y="7860"/>
                  <a:pt x="17542" y="7349"/>
                </a:cubicBezTo>
                <a:cubicBezTo>
                  <a:pt x="17063" y="7573"/>
                  <a:pt x="16583" y="7701"/>
                  <a:pt x="16040" y="7764"/>
                </a:cubicBezTo>
                <a:cubicBezTo>
                  <a:pt x="16583" y="7445"/>
                  <a:pt x="16999" y="6934"/>
                  <a:pt x="17191" y="6327"/>
                </a:cubicBezTo>
                <a:cubicBezTo>
                  <a:pt x="16679" y="6614"/>
                  <a:pt x="16136" y="6838"/>
                  <a:pt x="15561" y="6966"/>
                </a:cubicBezTo>
                <a:cubicBezTo>
                  <a:pt x="15082" y="6454"/>
                  <a:pt x="14411" y="6135"/>
                  <a:pt x="13676" y="613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TextBox 5">
            <a:extLst>
              <a:ext uri="{FF2B5EF4-FFF2-40B4-BE49-F238E27FC236}">
                <a16:creationId xmlns:a16="http://schemas.microsoft.com/office/drawing/2014/main" id="{4D7CFC01-0D52-40C8-9EEE-CA1028D38AF0}"/>
              </a:ext>
            </a:extLst>
          </p:cNvPr>
          <p:cNvSpPr txBox="1"/>
          <p:nvPr/>
        </p:nvSpPr>
        <p:spPr>
          <a:xfrm>
            <a:off x="3015729" y="5687985"/>
            <a:ext cx="5115741" cy="5331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/>
              <a:t>Lorem Ipsum has been the industry's standard dummy text ever since the 1500s, when an unknown printer took a galley of type and scrambled it to make a type specimen book.</a:t>
            </a:r>
            <a:endParaRPr dirty="0">
              <a:latin typeface="Open Sans Regular"/>
              <a:ea typeface="Open Sans Regular"/>
              <a:cs typeface="Open Sans Regular"/>
              <a:sym typeface="Open Sans Regular"/>
            </a:endParaRP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dirty="0">
                <a:latin typeface="Open Sans Regular"/>
                <a:ea typeface="Open Sans Regular"/>
                <a:cs typeface="Open Sans Regular"/>
                <a:sym typeface="Open Sans Regular"/>
              </a:rPr>
            </a:br>
            <a:r>
              <a:rPr dirty="0"/>
              <a:t>It has survived not only five centuries, but also the leap into electronic typesetting, remaining essentially unchanged.</a:t>
            </a:r>
          </a:p>
        </p:txBody>
      </p:sp>
    </p:spTree>
    <p:extLst>
      <p:ext uri="{BB962C8B-B14F-4D97-AF65-F5344CB8AC3E}">
        <p14:creationId xmlns:p14="http://schemas.microsoft.com/office/powerpoint/2010/main" val="39985564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: Single Corner Rounded 27">
            <a:extLst>
              <a:ext uri="{FF2B5EF4-FFF2-40B4-BE49-F238E27FC236}">
                <a16:creationId xmlns:a16="http://schemas.microsoft.com/office/drawing/2014/main" id="{FB9AF7DB-ADA4-4589-AF7D-8FB3BB5F5501}"/>
              </a:ext>
            </a:extLst>
          </p:cNvPr>
          <p:cNvSpPr/>
          <p:nvPr/>
        </p:nvSpPr>
        <p:spPr>
          <a:xfrm rot="10800000">
            <a:off x="20556219" y="-6141"/>
            <a:ext cx="3830949" cy="12336685"/>
          </a:xfrm>
          <a:prstGeom prst="round1Rect">
            <a:avLst>
              <a:gd name="adj" fmla="val 28484"/>
            </a:avLst>
          </a:prstGeom>
          <a:solidFill>
            <a:srgbClr val="F513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itle 7">
            <a:extLst>
              <a:ext uri="{FF2B5EF4-FFF2-40B4-BE49-F238E27FC236}">
                <a16:creationId xmlns:a16="http://schemas.microsoft.com/office/drawing/2014/main" id="{C9B9E5AA-48B4-4592-A825-586C52939AE6}"/>
              </a:ext>
            </a:extLst>
          </p:cNvPr>
          <p:cNvSpPr txBox="1"/>
          <p:nvPr/>
        </p:nvSpPr>
        <p:spPr>
          <a:xfrm>
            <a:off x="2313334" y="10245346"/>
            <a:ext cx="5764886" cy="20851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7400" dirty="0"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About Team</a:t>
            </a:r>
          </a:p>
          <a:p>
            <a:endParaRPr sz="7400" dirty="0"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9C92535C-7F4E-47D1-81D7-6D1D9CF8FC84}"/>
              </a:ext>
            </a:extLst>
          </p:cNvPr>
          <p:cNvGrpSpPr/>
          <p:nvPr/>
        </p:nvGrpSpPr>
        <p:grpSpPr>
          <a:xfrm>
            <a:off x="2313334" y="9680905"/>
            <a:ext cx="1298379" cy="222256"/>
            <a:chOff x="4184074" y="741342"/>
            <a:chExt cx="1496592" cy="256186"/>
          </a:xfrm>
          <a:solidFill>
            <a:srgbClr val="FF0000"/>
          </a:solidFill>
        </p:grpSpPr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B314BB05-45BA-4B5A-8056-B62FC1512CC6}"/>
                </a:ext>
              </a:extLst>
            </p:cNvPr>
            <p:cNvSpPr/>
            <p:nvPr/>
          </p:nvSpPr>
          <p:spPr>
            <a:xfrm>
              <a:off x="4184074" y="748146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08B6AA0D-19DC-4595-968E-82CB2561BF7D}"/>
                </a:ext>
              </a:extLst>
            </p:cNvPr>
            <p:cNvSpPr/>
            <p:nvPr/>
          </p:nvSpPr>
          <p:spPr>
            <a:xfrm>
              <a:off x="4600851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07E429A4-AED0-4133-AEE0-A5028819CA1C}"/>
                </a:ext>
              </a:extLst>
            </p:cNvPr>
            <p:cNvSpPr/>
            <p:nvPr/>
          </p:nvSpPr>
          <p:spPr>
            <a:xfrm>
              <a:off x="5017628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229A21DB-1FB4-4E43-BEC3-C9B15F89C283}"/>
                </a:ext>
              </a:extLst>
            </p:cNvPr>
            <p:cNvSpPr/>
            <p:nvPr/>
          </p:nvSpPr>
          <p:spPr>
            <a:xfrm>
              <a:off x="5431284" y="741342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7" name="Title 7">
            <a:extLst>
              <a:ext uri="{FF2B5EF4-FFF2-40B4-BE49-F238E27FC236}">
                <a16:creationId xmlns:a16="http://schemas.microsoft.com/office/drawing/2014/main" id="{995C8793-06C1-4D4E-8475-E3461950DE90}"/>
              </a:ext>
            </a:extLst>
          </p:cNvPr>
          <p:cNvSpPr txBox="1"/>
          <p:nvPr/>
        </p:nvSpPr>
        <p:spPr>
          <a:xfrm>
            <a:off x="6818910" y="7345532"/>
            <a:ext cx="2518620" cy="18479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16000" dirty="0">
                <a:ln w="38100">
                  <a:noFill/>
                </a:ln>
                <a:solidFill>
                  <a:srgbClr val="FEBFA6"/>
                </a:solidFill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17</a:t>
            </a:r>
            <a:endParaRPr sz="16000" dirty="0">
              <a:ln w="38100">
                <a:noFill/>
              </a:ln>
              <a:solidFill>
                <a:srgbClr val="FEBFA6"/>
              </a:solidFill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BEC2203-6FCC-4814-8B71-2716F42DF183}"/>
              </a:ext>
            </a:extLst>
          </p:cNvPr>
          <p:cNvSpPr/>
          <p:nvPr/>
        </p:nvSpPr>
        <p:spPr>
          <a:xfrm>
            <a:off x="1213439" y="2230963"/>
            <a:ext cx="45720" cy="33832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29360458-AC43-4BE6-9D59-AA76C4BB4527}"/>
              </a:ext>
            </a:extLst>
          </p:cNvPr>
          <p:cNvSpPr txBox="1"/>
          <p:nvPr/>
        </p:nvSpPr>
        <p:spPr>
          <a:xfrm rot="16200000">
            <a:off x="866826" y="1440526"/>
            <a:ext cx="784666" cy="4077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2000" dirty="0">
                <a:solidFill>
                  <a:srgbClr val="FF0000"/>
                </a:solidFill>
              </a:rPr>
              <a:t>roger</a:t>
            </a:r>
            <a:endParaRPr sz="2000" dirty="0">
              <a:solidFill>
                <a:srgbClr val="FF0000"/>
              </a:solidFill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262F8A9F-63B0-4969-AC31-609E4890C4EB}"/>
              </a:ext>
            </a:extLst>
          </p:cNvPr>
          <p:cNvSpPr/>
          <p:nvPr/>
        </p:nvSpPr>
        <p:spPr>
          <a:xfrm>
            <a:off x="1158793" y="5808456"/>
            <a:ext cx="143620" cy="14362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C1F4D911-0FE5-4225-BC93-722D6E0BDCAF}"/>
              </a:ext>
            </a:extLst>
          </p:cNvPr>
          <p:cNvSpPr/>
          <p:nvPr/>
        </p:nvSpPr>
        <p:spPr>
          <a:xfrm rot="10800000">
            <a:off x="-11790" y="12021191"/>
            <a:ext cx="1696651" cy="1696651"/>
          </a:xfrm>
          <a:custGeom>
            <a:avLst/>
            <a:gdLst>
              <a:gd name="connsiteX0" fmla="*/ 0 w 1696651"/>
              <a:gd name="connsiteY0" fmla="*/ 0 h 1696651"/>
              <a:gd name="connsiteX1" fmla="*/ 1696651 w 1696651"/>
              <a:gd name="connsiteY1" fmla="*/ 0 h 1696651"/>
              <a:gd name="connsiteX2" fmla="*/ 1696651 w 1696651"/>
              <a:gd name="connsiteY2" fmla="*/ 1696651 h 1696651"/>
              <a:gd name="connsiteX3" fmla="*/ 1695402 w 1696651"/>
              <a:gd name="connsiteY3" fmla="*/ 1696651 h 1696651"/>
              <a:gd name="connsiteX4" fmla="*/ 1687804 w 1696651"/>
              <a:gd name="connsiteY4" fmla="*/ 1546195 h 1696651"/>
              <a:gd name="connsiteX5" fmla="*/ 158356 w 1696651"/>
              <a:gd name="connsiteY5" fmla="*/ 16747 h 1696651"/>
              <a:gd name="connsiteX6" fmla="*/ 0 w 1696651"/>
              <a:gd name="connsiteY6" fmla="*/ 8750 h 1696651"/>
              <a:gd name="connsiteX7" fmla="*/ 0 w 1696651"/>
              <a:gd name="connsiteY7" fmla="*/ 0 h 1696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96651" h="1696651">
                <a:moveTo>
                  <a:pt x="0" y="0"/>
                </a:moveTo>
                <a:lnTo>
                  <a:pt x="1696651" y="0"/>
                </a:lnTo>
                <a:lnTo>
                  <a:pt x="1696651" y="1696651"/>
                </a:lnTo>
                <a:lnTo>
                  <a:pt x="1695402" y="1696651"/>
                </a:lnTo>
                <a:lnTo>
                  <a:pt x="1687804" y="1546195"/>
                </a:lnTo>
                <a:cubicBezTo>
                  <a:pt x="1605907" y="739760"/>
                  <a:pt x="964791" y="98644"/>
                  <a:pt x="158356" y="16747"/>
                </a:cubicBezTo>
                <a:lnTo>
                  <a:pt x="0" y="875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19E61895-5F84-4859-A339-AD6209A5DDCA}"/>
              </a:ext>
            </a:extLst>
          </p:cNvPr>
          <p:cNvGrpSpPr/>
          <p:nvPr/>
        </p:nvGrpSpPr>
        <p:grpSpPr>
          <a:xfrm>
            <a:off x="21946858" y="3912926"/>
            <a:ext cx="1857159" cy="3802266"/>
            <a:chOff x="7143136" y="4739997"/>
            <a:chExt cx="2434874" cy="4985054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E1E341C0-4038-41DF-B87D-0B872CC671D5}"/>
                </a:ext>
              </a:extLst>
            </p:cNvPr>
            <p:cNvSpPr/>
            <p:nvPr/>
          </p:nvSpPr>
          <p:spPr>
            <a:xfrm>
              <a:off x="7825623" y="4739998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A6CDB344-0B88-4BE6-8D8A-8655E2E09E05}"/>
                </a:ext>
              </a:extLst>
            </p:cNvPr>
            <p:cNvSpPr/>
            <p:nvPr/>
          </p:nvSpPr>
          <p:spPr>
            <a:xfrm>
              <a:off x="7143136" y="4739999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237FB65D-D7C9-4A05-8285-3E07C1146617}"/>
                </a:ext>
              </a:extLst>
            </p:cNvPr>
            <p:cNvSpPr/>
            <p:nvPr/>
          </p:nvSpPr>
          <p:spPr>
            <a:xfrm>
              <a:off x="9190597" y="4739997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1040AE40-8B22-488E-8D1E-69F0B2666057}"/>
                </a:ext>
              </a:extLst>
            </p:cNvPr>
            <p:cNvSpPr/>
            <p:nvPr/>
          </p:nvSpPr>
          <p:spPr>
            <a:xfrm>
              <a:off x="8508110" y="4739998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82C8E5F6-9CC0-4CE4-B1B8-59B3E5B42856}"/>
                </a:ext>
              </a:extLst>
            </p:cNvPr>
            <p:cNvSpPr/>
            <p:nvPr/>
          </p:nvSpPr>
          <p:spPr>
            <a:xfrm>
              <a:off x="7825623" y="5389355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2D6CDD3E-56CB-457E-B670-F0DADEED14AA}"/>
                </a:ext>
              </a:extLst>
            </p:cNvPr>
            <p:cNvSpPr/>
            <p:nvPr/>
          </p:nvSpPr>
          <p:spPr>
            <a:xfrm>
              <a:off x="7143136" y="5389356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17E4BE1C-1B3A-4129-BF61-E24BB89F3FC0}"/>
                </a:ext>
              </a:extLst>
            </p:cNvPr>
            <p:cNvSpPr/>
            <p:nvPr/>
          </p:nvSpPr>
          <p:spPr>
            <a:xfrm>
              <a:off x="9190597" y="5389354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79E08B41-94AB-4D08-AF1D-436067957B27}"/>
                </a:ext>
              </a:extLst>
            </p:cNvPr>
            <p:cNvSpPr/>
            <p:nvPr/>
          </p:nvSpPr>
          <p:spPr>
            <a:xfrm>
              <a:off x="8508110" y="5389355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015D9D85-7792-4785-9E43-C9A4FAB9519A}"/>
                </a:ext>
              </a:extLst>
            </p:cNvPr>
            <p:cNvSpPr/>
            <p:nvPr/>
          </p:nvSpPr>
          <p:spPr>
            <a:xfrm>
              <a:off x="7825623" y="6064782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FA1B9EAD-73DF-4C83-84BE-085B5194A4C4}"/>
                </a:ext>
              </a:extLst>
            </p:cNvPr>
            <p:cNvSpPr/>
            <p:nvPr/>
          </p:nvSpPr>
          <p:spPr>
            <a:xfrm>
              <a:off x="7143136" y="6064783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622B1D82-45F3-4971-B6E6-16629C00C823}"/>
                </a:ext>
              </a:extLst>
            </p:cNvPr>
            <p:cNvSpPr/>
            <p:nvPr/>
          </p:nvSpPr>
          <p:spPr>
            <a:xfrm>
              <a:off x="9190597" y="6064781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5393D973-67AA-44A8-863D-84EB1386C002}"/>
                </a:ext>
              </a:extLst>
            </p:cNvPr>
            <p:cNvSpPr/>
            <p:nvPr/>
          </p:nvSpPr>
          <p:spPr>
            <a:xfrm>
              <a:off x="8508110" y="6064782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F167BDC3-D628-469A-91D0-E913294AA94D}"/>
                </a:ext>
              </a:extLst>
            </p:cNvPr>
            <p:cNvSpPr/>
            <p:nvPr/>
          </p:nvSpPr>
          <p:spPr>
            <a:xfrm>
              <a:off x="7825623" y="6714139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60703F79-9B16-4F50-95A3-73BEC6BC4C07}"/>
                </a:ext>
              </a:extLst>
            </p:cNvPr>
            <p:cNvSpPr/>
            <p:nvPr/>
          </p:nvSpPr>
          <p:spPr>
            <a:xfrm>
              <a:off x="7143136" y="6714140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C2E1F03D-6874-43B5-B506-37C09E6B3773}"/>
                </a:ext>
              </a:extLst>
            </p:cNvPr>
            <p:cNvSpPr/>
            <p:nvPr/>
          </p:nvSpPr>
          <p:spPr>
            <a:xfrm>
              <a:off x="9190597" y="6714138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452CEF73-0099-435C-B5B1-7689403C5A35}"/>
                </a:ext>
              </a:extLst>
            </p:cNvPr>
            <p:cNvSpPr/>
            <p:nvPr/>
          </p:nvSpPr>
          <p:spPr>
            <a:xfrm>
              <a:off x="8508110" y="6714139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52AE485F-50E2-4073-9370-945E41BEDF7D}"/>
                </a:ext>
              </a:extLst>
            </p:cNvPr>
            <p:cNvSpPr/>
            <p:nvPr/>
          </p:nvSpPr>
          <p:spPr>
            <a:xfrm>
              <a:off x="7825623" y="7363496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10CA96CF-FAA6-42D2-A4CB-688D2C012CC9}"/>
                </a:ext>
              </a:extLst>
            </p:cNvPr>
            <p:cNvSpPr/>
            <p:nvPr/>
          </p:nvSpPr>
          <p:spPr>
            <a:xfrm>
              <a:off x="7143136" y="7363497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44A1D4AE-AB05-4AE8-BD90-D9AA2330F5F8}"/>
                </a:ext>
              </a:extLst>
            </p:cNvPr>
            <p:cNvSpPr/>
            <p:nvPr/>
          </p:nvSpPr>
          <p:spPr>
            <a:xfrm>
              <a:off x="9190597" y="7363495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8ABCA4D1-C63C-4FE6-9442-01E8E5D1FF04}"/>
                </a:ext>
              </a:extLst>
            </p:cNvPr>
            <p:cNvSpPr/>
            <p:nvPr/>
          </p:nvSpPr>
          <p:spPr>
            <a:xfrm>
              <a:off x="8508110" y="7363496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5D12DA25-C918-4F1C-AFB0-F814BCC973E8}"/>
                </a:ext>
              </a:extLst>
            </p:cNvPr>
            <p:cNvSpPr/>
            <p:nvPr/>
          </p:nvSpPr>
          <p:spPr>
            <a:xfrm>
              <a:off x="7825623" y="8012853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683B0742-EE39-4907-AE4C-1233F4521510}"/>
                </a:ext>
              </a:extLst>
            </p:cNvPr>
            <p:cNvSpPr/>
            <p:nvPr/>
          </p:nvSpPr>
          <p:spPr>
            <a:xfrm>
              <a:off x="7143136" y="8012854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CAD97F67-6BC5-454E-BEC7-34A964E08CE2}"/>
                </a:ext>
              </a:extLst>
            </p:cNvPr>
            <p:cNvSpPr/>
            <p:nvPr/>
          </p:nvSpPr>
          <p:spPr>
            <a:xfrm>
              <a:off x="9190597" y="8012852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9F962822-2588-4EFA-BED3-DD0B82EFD0CE}"/>
                </a:ext>
              </a:extLst>
            </p:cNvPr>
            <p:cNvSpPr/>
            <p:nvPr/>
          </p:nvSpPr>
          <p:spPr>
            <a:xfrm>
              <a:off x="8508110" y="8012853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6C9F7FC5-7FF8-4382-A8BA-8F7239235D35}"/>
                </a:ext>
              </a:extLst>
            </p:cNvPr>
            <p:cNvSpPr/>
            <p:nvPr/>
          </p:nvSpPr>
          <p:spPr>
            <a:xfrm>
              <a:off x="7825623" y="8688280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79396CBF-9485-4958-B502-1E1B1CB23D0D}"/>
                </a:ext>
              </a:extLst>
            </p:cNvPr>
            <p:cNvSpPr/>
            <p:nvPr/>
          </p:nvSpPr>
          <p:spPr>
            <a:xfrm>
              <a:off x="7143136" y="8688281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303F4E4A-9E9A-4BBF-9D6C-E1CF675EBD31}"/>
                </a:ext>
              </a:extLst>
            </p:cNvPr>
            <p:cNvSpPr/>
            <p:nvPr/>
          </p:nvSpPr>
          <p:spPr>
            <a:xfrm>
              <a:off x="9190597" y="8688279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74727A87-4106-46E8-A271-A49E1E014903}"/>
                </a:ext>
              </a:extLst>
            </p:cNvPr>
            <p:cNvSpPr/>
            <p:nvPr/>
          </p:nvSpPr>
          <p:spPr>
            <a:xfrm>
              <a:off x="8508110" y="8688280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A66084FD-7AFA-4A5B-A8FD-F5BEBE5AECAD}"/>
                </a:ext>
              </a:extLst>
            </p:cNvPr>
            <p:cNvSpPr/>
            <p:nvPr/>
          </p:nvSpPr>
          <p:spPr>
            <a:xfrm>
              <a:off x="7825623" y="9337637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BDD014CE-5CE6-4512-AE23-4B6F249C6484}"/>
                </a:ext>
              </a:extLst>
            </p:cNvPr>
            <p:cNvSpPr/>
            <p:nvPr/>
          </p:nvSpPr>
          <p:spPr>
            <a:xfrm>
              <a:off x="7143136" y="9337638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F6CCE876-41DB-49D6-9E56-7DE43E83592B}"/>
                </a:ext>
              </a:extLst>
            </p:cNvPr>
            <p:cNvSpPr/>
            <p:nvPr/>
          </p:nvSpPr>
          <p:spPr>
            <a:xfrm>
              <a:off x="9190597" y="9337636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5449F264-EE51-412D-81D3-8E5AFB520274}"/>
                </a:ext>
              </a:extLst>
            </p:cNvPr>
            <p:cNvSpPr/>
            <p:nvPr/>
          </p:nvSpPr>
          <p:spPr>
            <a:xfrm>
              <a:off x="8508110" y="9337637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BF80EE6E-A766-417B-AF41-826899EB41A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A459D9-D2EA-4381-8EC5-7FF713918FC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65" name="Google Shape;760;p22">
            <a:extLst>
              <a:ext uri="{FF2B5EF4-FFF2-40B4-BE49-F238E27FC236}">
                <a16:creationId xmlns:a16="http://schemas.microsoft.com/office/drawing/2014/main" id="{182CEBFA-A233-4CDA-9838-93237230FC5A}"/>
              </a:ext>
            </a:extLst>
          </p:cNvPr>
          <p:cNvSpPr/>
          <p:nvPr/>
        </p:nvSpPr>
        <p:spPr>
          <a:xfrm>
            <a:off x="9429383" y="8044289"/>
            <a:ext cx="6301460" cy="447233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762;p22">
            <a:extLst>
              <a:ext uri="{FF2B5EF4-FFF2-40B4-BE49-F238E27FC236}">
                <a16:creationId xmlns:a16="http://schemas.microsoft.com/office/drawing/2014/main" id="{37EFDCC8-CDDA-4FF8-8631-9DD8B840F560}"/>
              </a:ext>
            </a:extLst>
          </p:cNvPr>
          <p:cNvSpPr txBox="1"/>
          <p:nvPr/>
        </p:nvSpPr>
        <p:spPr>
          <a:xfrm>
            <a:off x="10057854" y="8721055"/>
            <a:ext cx="2045400" cy="530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i="0" u="none" strike="noStrike" cap="none" dirty="0">
                <a:solidFill>
                  <a:schemeClr val="lt1"/>
                </a:solidFill>
                <a:latin typeface="Lato Black" panose="020F0A02020204030203" pitchFamily="34" charset="0"/>
                <a:ea typeface="Playfair Display Regular"/>
                <a:cs typeface="Playfair Display Regular"/>
                <a:sym typeface="Playfair Display Regular"/>
              </a:rPr>
              <a:t>Lorem Ipsum</a:t>
            </a:r>
            <a:endParaRPr dirty="0">
              <a:latin typeface="Lato Black" panose="020F0A02020204030203" pitchFamily="34" charset="0"/>
            </a:endParaRPr>
          </a:p>
        </p:txBody>
      </p:sp>
      <p:sp>
        <p:nvSpPr>
          <p:cNvPr id="70" name="Google Shape;769;p22">
            <a:extLst>
              <a:ext uri="{FF2B5EF4-FFF2-40B4-BE49-F238E27FC236}">
                <a16:creationId xmlns:a16="http://schemas.microsoft.com/office/drawing/2014/main" id="{80882333-2795-4F7F-A27C-53F719B15C18}"/>
              </a:ext>
            </a:extLst>
          </p:cNvPr>
          <p:cNvSpPr/>
          <p:nvPr/>
        </p:nvSpPr>
        <p:spPr>
          <a:xfrm>
            <a:off x="11737468" y="11457629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484" y="4505"/>
                </a:moveTo>
                <a:lnTo>
                  <a:pt x="11727" y="4505"/>
                </a:lnTo>
                <a:cubicBezTo>
                  <a:pt x="9905" y="4505"/>
                  <a:pt x="9075" y="5272"/>
                  <a:pt x="9011" y="6774"/>
                </a:cubicBezTo>
                <a:lnTo>
                  <a:pt x="9011" y="9011"/>
                </a:lnTo>
                <a:lnTo>
                  <a:pt x="7221" y="9011"/>
                </a:lnTo>
                <a:lnTo>
                  <a:pt x="7221" y="10832"/>
                </a:lnTo>
                <a:lnTo>
                  <a:pt x="9011" y="10832"/>
                </a:lnTo>
                <a:lnTo>
                  <a:pt x="9011" y="17095"/>
                </a:lnTo>
                <a:lnTo>
                  <a:pt x="11695" y="17095"/>
                </a:lnTo>
                <a:lnTo>
                  <a:pt x="11695" y="10832"/>
                </a:lnTo>
                <a:lnTo>
                  <a:pt x="13292" y="10832"/>
                </a:lnTo>
                <a:lnTo>
                  <a:pt x="13484" y="9011"/>
                </a:lnTo>
                <a:lnTo>
                  <a:pt x="11695" y="9011"/>
                </a:lnTo>
                <a:lnTo>
                  <a:pt x="11695" y="7924"/>
                </a:lnTo>
                <a:cubicBezTo>
                  <a:pt x="11695" y="7445"/>
                  <a:pt x="11759" y="7253"/>
                  <a:pt x="12174" y="7221"/>
                </a:cubicBezTo>
                <a:lnTo>
                  <a:pt x="13484" y="7221"/>
                </a:lnTo>
                <a:lnTo>
                  <a:pt x="13484" y="450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70;p22">
            <a:extLst>
              <a:ext uri="{FF2B5EF4-FFF2-40B4-BE49-F238E27FC236}">
                <a16:creationId xmlns:a16="http://schemas.microsoft.com/office/drawing/2014/main" id="{DC1AF751-82E4-4805-BF84-0ECB1740E7F0}"/>
              </a:ext>
            </a:extLst>
          </p:cNvPr>
          <p:cNvSpPr/>
          <p:nvPr/>
        </p:nvSpPr>
        <p:spPr>
          <a:xfrm>
            <a:off x="10068212" y="11457629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9011" y="9011"/>
                </a:moveTo>
                <a:lnTo>
                  <a:pt x="7221" y="9011"/>
                </a:lnTo>
                <a:lnTo>
                  <a:pt x="7221" y="14379"/>
                </a:lnTo>
                <a:lnTo>
                  <a:pt x="9011" y="14379"/>
                </a:lnTo>
                <a:lnTo>
                  <a:pt x="9011" y="9011"/>
                </a:lnTo>
                <a:close/>
                <a:moveTo>
                  <a:pt x="15305" y="11375"/>
                </a:moveTo>
                <a:cubicBezTo>
                  <a:pt x="15305" y="8499"/>
                  <a:pt x="12589" y="8531"/>
                  <a:pt x="11727" y="9905"/>
                </a:cubicBezTo>
                <a:lnTo>
                  <a:pt x="11695" y="10001"/>
                </a:lnTo>
                <a:lnTo>
                  <a:pt x="11695" y="9011"/>
                </a:lnTo>
                <a:lnTo>
                  <a:pt x="9905" y="9011"/>
                </a:lnTo>
                <a:lnTo>
                  <a:pt x="9905" y="14379"/>
                </a:lnTo>
                <a:lnTo>
                  <a:pt x="11695" y="14379"/>
                </a:lnTo>
                <a:lnTo>
                  <a:pt x="11695" y="11822"/>
                </a:lnTo>
                <a:cubicBezTo>
                  <a:pt x="11695" y="10353"/>
                  <a:pt x="13388" y="10161"/>
                  <a:pt x="13484" y="11663"/>
                </a:cubicBezTo>
                <a:lnTo>
                  <a:pt x="13484" y="14379"/>
                </a:lnTo>
                <a:lnTo>
                  <a:pt x="15305" y="14379"/>
                </a:lnTo>
                <a:lnTo>
                  <a:pt x="15305" y="11375"/>
                </a:lnTo>
                <a:close/>
                <a:moveTo>
                  <a:pt x="8116" y="6199"/>
                </a:moveTo>
                <a:cubicBezTo>
                  <a:pt x="7573" y="6199"/>
                  <a:pt x="7125" y="6646"/>
                  <a:pt x="7125" y="7221"/>
                </a:cubicBezTo>
                <a:cubicBezTo>
                  <a:pt x="7125" y="7764"/>
                  <a:pt x="7573" y="8212"/>
                  <a:pt x="8116" y="8212"/>
                </a:cubicBezTo>
                <a:cubicBezTo>
                  <a:pt x="8659" y="8212"/>
                  <a:pt x="9107" y="7764"/>
                  <a:pt x="9107" y="7221"/>
                </a:cubicBezTo>
                <a:cubicBezTo>
                  <a:pt x="9107" y="6646"/>
                  <a:pt x="8659" y="6199"/>
                  <a:pt x="8116" y="619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71;p22">
            <a:extLst>
              <a:ext uri="{FF2B5EF4-FFF2-40B4-BE49-F238E27FC236}">
                <a16:creationId xmlns:a16="http://schemas.microsoft.com/office/drawing/2014/main" id="{F5F4AF98-BEE6-4AB5-8041-A86922AC8094}"/>
              </a:ext>
            </a:extLst>
          </p:cNvPr>
          <p:cNvSpPr/>
          <p:nvPr/>
        </p:nvSpPr>
        <p:spPr>
          <a:xfrm>
            <a:off x="10902840" y="11457629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676" y="6135"/>
                </a:moveTo>
                <a:cubicBezTo>
                  <a:pt x="11982" y="6135"/>
                  <a:pt x="10800" y="7701"/>
                  <a:pt x="11151" y="9330"/>
                </a:cubicBezTo>
                <a:cubicBezTo>
                  <a:pt x="9011" y="9202"/>
                  <a:pt x="7125" y="8180"/>
                  <a:pt x="5847" y="6614"/>
                </a:cubicBezTo>
                <a:cubicBezTo>
                  <a:pt x="5144" y="7764"/>
                  <a:pt x="5496" y="9298"/>
                  <a:pt x="6646" y="10065"/>
                </a:cubicBezTo>
                <a:cubicBezTo>
                  <a:pt x="6199" y="10065"/>
                  <a:pt x="5815" y="9937"/>
                  <a:pt x="5464" y="9746"/>
                </a:cubicBezTo>
                <a:cubicBezTo>
                  <a:pt x="5432" y="10928"/>
                  <a:pt x="6295" y="12046"/>
                  <a:pt x="7541" y="12270"/>
                </a:cubicBezTo>
                <a:cubicBezTo>
                  <a:pt x="7189" y="12398"/>
                  <a:pt x="6774" y="12398"/>
                  <a:pt x="6359" y="12334"/>
                </a:cubicBezTo>
                <a:cubicBezTo>
                  <a:pt x="6710" y="13356"/>
                  <a:pt x="7669" y="14091"/>
                  <a:pt x="8787" y="14123"/>
                </a:cubicBezTo>
                <a:cubicBezTo>
                  <a:pt x="7701" y="14986"/>
                  <a:pt x="6327" y="15369"/>
                  <a:pt x="4953" y="15209"/>
                </a:cubicBezTo>
                <a:cubicBezTo>
                  <a:pt x="6103" y="15944"/>
                  <a:pt x="7477" y="16360"/>
                  <a:pt x="8915" y="16360"/>
                </a:cubicBezTo>
                <a:cubicBezTo>
                  <a:pt x="13708" y="16360"/>
                  <a:pt x="16424" y="12302"/>
                  <a:pt x="16264" y="8691"/>
                </a:cubicBezTo>
                <a:cubicBezTo>
                  <a:pt x="16743" y="8340"/>
                  <a:pt x="17191" y="7860"/>
                  <a:pt x="17542" y="7349"/>
                </a:cubicBezTo>
                <a:cubicBezTo>
                  <a:pt x="17063" y="7573"/>
                  <a:pt x="16583" y="7701"/>
                  <a:pt x="16040" y="7764"/>
                </a:cubicBezTo>
                <a:cubicBezTo>
                  <a:pt x="16583" y="7445"/>
                  <a:pt x="16999" y="6934"/>
                  <a:pt x="17191" y="6327"/>
                </a:cubicBezTo>
                <a:cubicBezTo>
                  <a:pt x="16679" y="6614"/>
                  <a:pt x="16136" y="6838"/>
                  <a:pt x="15561" y="6966"/>
                </a:cubicBezTo>
                <a:cubicBezTo>
                  <a:pt x="15082" y="6454"/>
                  <a:pt x="14411" y="6135"/>
                  <a:pt x="13676" y="613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TextBox 5">
            <a:extLst>
              <a:ext uri="{FF2B5EF4-FFF2-40B4-BE49-F238E27FC236}">
                <a16:creationId xmlns:a16="http://schemas.microsoft.com/office/drawing/2014/main" id="{10F35667-DCDC-4ABE-89CB-5F9400A45AC3}"/>
              </a:ext>
            </a:extLst>
          </p:cNvPr>
          <p:cNvSpPr txBox="1"/>
          <p:nvPr/>
        </p:nvSpPr>
        <p:spPr>
          <a:xfrm>
            <a:off x="9967725" y="9377485"/>
            <a:ext cx="5337323" cy="1615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 err="1">
                <a:solidFill>
                  <a:schemeClr val="bg1"/>
                </a:solidFill>
              </a:rPr>
              <a:t>Lorem</a:t>
            </a:r>
            <a:r>
              <a:rPr sz="2300" dirty="0">
                <a:solidFill>
                  <a:schemeClr val="bg1"/>
                </a:solidFill>
              </a:rPr>
              <a:t> </a:t>
            </a:r>
            <a:r>
              <a:rPr sz="2300" dirty="0" err="1">
                <a:solidFill>
                  <a:schemeClr val="bg1"/>
                </a:solidFill>
              </a:rPr>
              <a:t>ipsum</a:t>
            </a:r>
            <a:r>
              <a:rPr sz="2300" dirty="0">
                <a:solidFill>
                  <a:schemeClr val="bg1"/>
                </a:solidFill>
              </a:rPr>
              <a:t> dolor sit </a:t>
            </a:r>
            <a:r>
              <a:rPr sz="2300" dirty="0" err="1">
                <a:solidFill>
                  <a:schemeClr val="bg1"/>
                </a:solidFill>
              </a:rPr>
              <a:t>amet</a:t>
            </a:r>
            <a:r>
              <a:rPr sz="2300" dirty="0">
                <a:solidFill>
                  <a:schemeClr val="bg1"/>
                </a:solidFill>
              </a:rPr>
              <a:t>, </a:t>
            </a:r>
            <a:r>
              <a:rPr sz="2300" dirty="0" err="1">
                <a:solidFill>
                  <a:schemeClr val="bg1"/>
                </a:solidFill>
              </a:rPr>
              <a:t>consectetur</a:t>
            </a:r>
            <a:r>
              <a:rPr sz="2300" dirty="0">
                <a:solidFill>
                  <a:schemeClr val="bg1"/>
                </a:solidFill>
              </a:rPr>
              <a:t> </a:t>
            </a:r>
            <a:r>
              <a:rPr sz="2300" dirty="0" err="1">
                <a:solidFill>
                  <a:schemeClr val="bg1"/>
                </a:solidFill>
              </a:rPr>
              <a:t>adipiscing</a:t>
            </a:r>
            <a:r>
              <a:rPr sz="2300" dirty="0">
                <a:solidFill>
                  <a:schemeClr val="bg1"/>
                </a:solidFill>
              </a:rPr>
              <a:t> </a:t>
            </a:r>
            <a:r>
              <a:rPr sz="2300" dirty="0" err="1">
                <a:solidFill>
                  <a:schemeClr val="bg1"/>
                </a:solidFill>
              </a:rPr>
              <a:t>elit</a:t>
            </a:r>
            <a:r>
              <a:rPr sz="2300" dirty="0">
                <a:solidFill>
                  <a:schemeClr val="bg1"/>
                </a:solidFill>
              </a:rPr>
              <a:t>, </a:t>
            </a:r>
            <a:r>
              <a:rPr sz="2300" dirty="0" err="1">
                <a:solidFill>
                  <a:schemeClr val="bg1"/>
                </a:solidFill>
              </a:rPr>
              <a:t>sed</a:t>
            </a:r>
            <a:r>
              <a:rPr sz="2300" dirty="0">
                <a:solidFill>
                  <a:schemeClr val="bg1"/>
                </a:solidFill>
              </a:rPr>
              <a:t> do </a:t>
            </a:r>
            <a:r>
              <a:rPr sz="2300" dirty="0" err="1">
                <a:solidFill>
                  <a:schemeClr val="bg1"/>
                </a:solidFill>
              </a:rPr>
              <a:t>eiusmod</a:t>
            </a:r>
            <a:r>
              <a:rPr sz="2300" dirty="0">
                <a:solidFill>
                  <a:schemeClr val="bg1"/>
                </a:solidFill>
              </a:rPr>
              <a:t> </a:t>
            </a:r>
            <a:r>
              <a:rPr sz="2300" dirty="0" err="1">
                <a:solidFill>
                  <a:schemeClr val="bg1"/>
                </a:solidFill>
              </a:rPr>
              <a:t>tempor</a:t>
            </a:r>
            <a:r>
              <a:rPr sz="2300" dirty="0">
                <a:solidFill>
                  <a:schemeClr val="bg1"/>
                </a:solidFill>
              </a:rPr>
              <a:t> </a:t>
            </a:r>
            <a:r>
              <a:rPr sz="2300" dirty="0" err="1">
                <a:solidFill>
                  <a:schemeClr val="bg1"/>
                </a:solidFill>
              </a:rPr>
              <a:t>incididunt</a:t>
            </a:r>
            <a:r>
              <a:rPr sz="2300" dirty="0">
                <a:solidFill>
                  <a:schemeClr val="bg1"/>
                </a:solidFill>
              </a:rPr>
              <a:t> </a:t>
            </a:r>
            <a:r>
              <a:rPr sz="2300" dirty="0" err="1">
                <a:solidFill>
                  <a:schemeClr val="bg1"/>
                </a:solidFill>
              </a:rPr>
              <a:t>ut</a:t>
            </a:r>
            <a:r>
              <a:rPr sz="2300" dirty="0">
                <a:solidFill>
                  <a:schemeClr val="bg1"/>
                </a:solidFill>
              </a:rPr>
              <a:t> </a:t>
            </a:r>
            <a:r>
              <a:rPr sz="2300" dirty="0" err="1">
                <a:solidFill>
                  <a:schemeClr val="bg1"/>
                </a:solidFill>
              </a:rPr>
              <a:t>labore</a:t>
            </a:r>
            <a:r>
              <a:rPr sz="23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723602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8CA4B78C-B1C9-443C-8D61-A6C2A5D03B1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5F9E92-6EC3-4F5F-8E1F-113902FBA76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66" name="Title 7">
            <a:extLst>
              <a:ext uri="{FF2B5EF4-FFF2-40B4-BE49-F238E27FC236}">
                <a16:creationId xmlns:a16="http://schemas.microsoft.com/office/drawing/2014/main" id="{C9B9E5AA-48B4-4592-A825-586C52939AE6}"/>
              </a:ext>
            </a:extLst>
          </p:cNvPr>
          <p:cNvSpPr txBox="1"/>
          <p:nvPr/>
        </p:nvSpPr>
        <p:spPr>
          <a:xfrm>
            <a:off x="15794769" y="2230963"/>
            <a:ext cx="5764886" cy="20851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7400" dirty="0"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About Team</a:t>
            </a:r>
          </a:p>
          <a:p>
            <a:endParaRPr sz="7400" dirty="0"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9C92535C-7F4E-47D1-81D7-6D1D9CF8FC84}"/>
              </a:ext>
            </a:extLst>
          </p:cNvPr>
          <p:cNvGrpSpPr/>
          <p:nvPr/>
        </p:nvGrpSpPr>
        <p:grpSpPr>
          <a:xfrm>
            <a:off x="15794769" y="1666522"/>
            <a:ext cx="1298379" cy="222256"/>
            <a:chOff x="4184074" y="741342"/>
            <a:chExt cx="1496592" cy="256186"/>
          </a:xfrm>
          <a:solidFill>
            <a:srgbClr val="FF0000"/>
          </a:solidFill>
        </p:grpSpPr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B314BB05-45BA-4B5A-8056-B62FC1512CC6}"/>
                </a:ext>
              </a:extLst>
            </p:cNvPr>
            <p:cNvSpPr/>
            <p:nvPr/>
          </p:nvSpPr>
          <p:spPr>
            <a:xfrm>
              <a:off x="4184074" y="748146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08B6AA0D-19DC-4595-968E-82CB2561BF7D}"/>
                </a:ext>
              </a:extLst>
            </p:cNvPr>
            <p:cNvSpPr/>
            <p:nvPr/>
          </p:nvSpPr>
          <p:spPr>
            <a:xfrm>
              <a:off x="4600851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07E429A4-AED0-4133-AEE0-A5028819CA1C}"/>
                </a:ext>
              </a:extLst>
            </p:cNvPr>
            <p:cNvSpPr/>
            <p:nvPr/>
          </p:nvSpPr>
          <p:spPr>
            <a:xfrm>
              <a:off x="5017628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229A21DB-1FB4-4E43-BEC3-C9B15F89C283}"/>
                </a:ext>
              </a:extLst>
            </p:cNvPr>
            <p:cNvSpPr/>
            <p:nvPr/>
          </p:nvSpPr>
          <p:spPr>
            <a:xfrm>
              <a:off x="5431284" y="741342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7" name="Title 7">
            <a:extLst>
              <a:ext uri="{FF2B5EF4-FFF2-40B4-BE49-F238E27FC236}">
                <a16:creationId xmlns:a16="http://schemas.microsoft.com/office/drawing/2014/main" id="{995C8793-06C1-4D4E-8475-E3461950DE90}"/>
              </a:ext>
            </a:extLst>
          </p:cNvPr>
          <p:cNvSpPr txBox="1"/>
          <p:nvPr/>
        </p:nvSpPr>
        <p:spPr>
          <a:xfrm>
            <a:off x="21581717" y="720460"/>
            <a:ext cx="2518620" cy="18479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16000" dirty="0">
                <a:ln w="38100">
                  <a:noFill/>
                </a:ln>
                <a:solidFill>
                  <a:srgbClr val="FEBFA6"/>
                </a:solidFill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18</a:t>
            </a:r>
            <a:endParaRPr sz="16000" dirty="0">
              <a:ln w="38100">
                <a:noFill/>
              </a:ln>
              <a:solidFill>
                <a:srgbClr val="FEBFA6"/>
              </a:solidFill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sp>
        <p:nvSpPr>
          <p:cNvPr id="65" name="Google Shape;760;p22">
            <a:extLst>
              <a:ext uri="{FF2B5EF4-FFF2-40B4-BE49-F238E27FC236}">
                <a16:creationId xmlns:a16="http://schemas.microsoft.com/office/drawing/2014/main" id="{182CEBFA-A233-4CDA-9838-93237230FC5A}"/>
              </a:ext>
            </a:extLst>
          </p:cNvPr>
          <p:cNvSpPr/>
          <p:nvPr/>
        </p:nvSpPr>
        <p:spPr>
          <a:xfrm>
            <a:off x="8800801" y="11210125"/>
            <a:ext cx="5336091" cy="138829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761;p22">
            <a:extLst>
              <a:ext uri="{FF2B5EF4-FFF2-40B4-BE49-F238E27FC236}">
                <a16:creationId xmlns:a16="http://schemas.microsoft.com/office/drawing/2014/main" id="{08281D92-5880-430B-84D9-8BB890B81023}"/>
              </a:ext>
            </a:extLst>
          </p:cNvPr>
          <p:cNvSpPr txBox="1"/>
          <p:nvPr/>
        </p:nvSpPr>
        <p:spPr>
          <a:xfrm>
            <a:off x="9052072" y="11928893"/>
            <a:ext cx="4698567" cy="530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300" dirty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Lorem Ipsum has been the industry's</a:t>
            </a:r>
            <a:endParaRPr sz="2300" dirty="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9" name="Google Shape;762;p22">
            <a:extLst>
              <a:ext uri="{FF2B5EF4-FFF2-40B4-BE49-F238E27FC236}">
                <a16:creationId xmlns:a16="http://schemas.microsoft.com/office/drawing/2014/main" id="{37EFDCC8-CDDA-4FF8-8631-9DD8B840F560}"/>
              </a:ext>
            </a:extLst>
          </p:cNvPr>
          <p:cNvSpPr txBox="1"/>
          <p:nvPr/>
        </p:nvSpPr>
        <p:spPr>
          <a:xfrm>
            <a:off x="9052073" y="11353821"/>
            <a:ext cx="2045400" cy="530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i="0" u="none" strike="noStrike" cap="none" dirty="0">
                <a:solidFill>
                  <a:schemeClr val="lt1"/>
                </a:solidFill>
                <a:latin typeface="Lato Black" panose="020F0A02020204030203" pitchFamily="34" charset="0"/>
                <a:ea typeface="Playfair Display Regular"/>
                <a:cs typeface="Playfair Display Regular"/>
                <a:sym typeface="Playfair Display Regular"/>
              </a:rPr>
              <a:t>Lorem Ipsum</a:t>
            </a:r>
            <a:endParaRPr dirty="0">
              <a:latin typeface="Lato Black" panose="020F0A02020204030203" pitchFamily="34" charset="0"/>
            </a:endParaRPr>
          </a:p>
        </p:txBody>
      </p:sp>
      <p:grpSp>
        <p:nvGrpSpPr>
          <p:cNvPr id="28" name="Google Shape;792;p23">
            <a:extLst>
              <a:ext uri="{FF2B5EF4-FFF2-40B4-BE49-F238E27FC236}">
                <a16:creationId xmlns:a16="http://schemas.microsoft.com/office/drawing/2014/main" id="{95898314-3242-4B21-8842-5819B9089320}"/>
              </a:ext>
            </a:extLst>
          </p:cNvPr>
          <p:cNvGrpSpPr/>
          <p:nvPr/>
        </p:nvGrpSpPr>
        <p:grpSpPr>
          <a:xfrm>
            <a:off x="4125914" y="11496592"/>
            <a:ext cx="3011886" cy="508002"/>
            <a:chOff x="0" y="0"/>
            <a:chExt cx="3011885" cy="508001"/>
          </a:xfrm>
        </p:grpSpPr>
        <p:sp>
          <p:nvSpPr>
            <p:cNvPr id="29" name="Google Shape;793;p23">
              <a:extLst>
                <a:ext uri="{FF2B5EF4-FFF2-40B4-BE49-F238E27FC236}">
                  <a16:creationId xmlns:a16="http://schemas.microsoft.com/office/drawing/2014/main" id="{F63BCEDF-D6EA-4CAE-BE24-15CC4134B545}"/>
                </a:ext>
              </a:extLst>
            </p:cNvPr>
            <p:cNvSpPr/>
            <p:nvPr/>
          </p:nvSpPr>
          <p:spPr>
            <a:xfrm>
              <a:off x="2503884" y="0"/>
              <a:ext cx="508001" cy="508001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832" y="0"/>
                  </a:moveTo>
                  <a:cubicBezTo>
                    <a:pt x="16743" y="0"/>
                    <a:pt x="21600" y="4857"/>
                    <a:pt x="21600" y="10832"/>
                  </a:cubicBezTo>
                  <a:cubicBezTo>
                    <a:pt x="21600" y="16775"/>
                    <a:pt x="16775" y="21600"/>
                    <a:pt x="10832" y="21600"/>
                  </a:cubicBezTo>
                  <a:cubicBezTo>
                    <a:pt x="4857" y="21600"/>
                    <a:pt x="0" y="16775"/>
                    <a:pt x="0" y="10832"/>
                  </a:cubicBezTo>
                  <a:cubicBezTo>
                    <a:pt x="0" y="4857"/>
                    <a:pt x="4857" y="0"/>
                    <a:pt x="10832" y="0"/>
                  </a:cubicBezTo>
                  <a:close/>
                  <a:moveTo>
                    <a:pt x="13484" y="4505"/>
                  </a:moveTo>
                  <a:lnTo>
                    <a:pt x="11727" y="4505"/>
                  </a:lnTo>
                  <a:cubicBezTo>
                    <a:pt x="9905" y="4505"/>
                    <a:pt x="9075" y="5272"/>
                    <a:pt x="9011" y="6774"/>
                  </a:cubicBezTo>
                  <a:lnTo>
                    <a:pt x="9011" y="9011"/>
                  </a:lnTo>
                  <a:lnTo>
                    <a:pt x="7221" y="9011"/>
                  </a:lnTo>
                  <a:lnTo>
                    <a:pt x="7221" y="10832"/>
                  </a:lnTo>
                  <a:lnTo>
                    <a:pt x="9011" y="10832"/>
                  </a:lnTo>
                  <a:lnTo>
                    <a:pt x="9011" y="17095"/>
                  </a:lnTo>
                  <a:lnTo>
                    <a:pt x="11695" y="17095"/>
                  </a:lnTo>
                  <a:lnTo>
                    <a:pt x="11695" y="10832"/>
                  </a:lnTo>
                  <a:lnTo>
                    <a:pt x="13292" y="10832"/>
                  </a:lnTo>
                  <a:lnTo>
                    <a:pt x="13484" y="9011"/>
                  </a:lnTo>
                  <a:lnTo>
                    <a:pt x="11695" y="9011"/>
                  </a:lnTo>
                  <a:lnTo>
                    <a:pt x="11695" y="7924"/>
                  </a:lnTo>
                  <a:cubicBezTo>
                    <a:pt x="11695" y="7445"/>
                    <a:pt x="11759" y="7253"/>
                    <a:pt x="12174" y="7221"/>
                  </a:cubicBezTo>
                  <a:lnTo>
                    <a:pt x="13484" y="7221"/>
                  </a:lnTo>
                  <a:lnTo>
                    <a:pt x="13484" y="4505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" name="Google Shape;794;p23">
              <a:extLst>
                <a:ext uri="{FF2B5EF4-FFF2-40B4-BE49-F238E27FC236}">
                  <a16:creationId xmlns:a16="http://schemas.microsoft.com/office/drawing/2014/main" id="{9EBAF176-4A3F-4454-B5BE-FCC1120CF0B1}"/>
                </a:ext>
              </a:extLst>
            </p:cNvPr>
            <p:cNvSpPr/>
            <p:nvPr/>
          </p:nvSpPr>
          <p:spPr>
            <a:xfrm>
              <a:off x="0" y="0"/>
              <a:ext cx="508001" cy="508001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832" y="0"/>
                  </a:moveTo>
                  <a:cubicBezTo>
                    <a:pt x="16743" y="0"/>
                    <a:pt x="21600" y="4857"/>
                    <a:pt x="21600" y="10832"/>
                  </a:cubicBezTo>
                  <a:cubicBezTo>
                    <a:pt x="21600" y="16775"/>
                    <a:pt x="16775" y="21600"/>
                    <a:pt x="10832" y="21600"/>
                  </a:cubicBezTo>
                  <a:cubicBezTo>
                    <a:pt x="4857" y="21600"/>
                    <a:pt x="0" y="16775"/>
                    <a:pt x="0" y="10832"/>
                  </a:cubicBezTo>
                  <a:cubicBezTo>
                    <a:pt x="0" y="4857"/>
                    <a:pt x="4857" y="0"/>
                    <a:pt x="10832" y="0"/>
                  </a:cubicBezTo>
                  <a:close/>
                  <a:moveTo>
                    <a:pt x="12142" y="4505"/>
                  </a:moveTo>
                  <a:lnTo>
                    <a:pt x="9458" y="4505"/>
                  </a:lnTo>
                  <a:cubicBezTo>
                    <a:pt x="8883" y="4505"/>
                    <a:pt x="8659" y="4537"/>
                    <a:pt x="8212" y="4537"/>
                  </a:cubicBezTo>
                  <a:cubicBezTo>
                    <a:pt x="6007" y="4633"/>
                    <a:pt x="4729" y="5847"/>
                    <a:pt x="4569" y="7988"/>
                  </a:cubicBezTo>
                  <a:lnTo>
                    <a:pt x="4537" y="8787"/>
                  </a:lnTo>
                  <a:cubicBezTo>
                    <a:pt x="4505" y="9075"/>
                    <a:pt x="4505" y="9394"/>
                    <a:pt x="4505" y="10033"/>
                  </a:cubicBezTo>
                  <a:lnTo>
                    <a:pt x="4505" y="12366"/>
                  </a:lnTo>
                  <a:cubicBezTo>
                    <a:pt x="4505" y="12781"/>
                    <a:pt x="4537" y="13005"/>
                    <a:pt x="4537" y="13388"/>
                  </a:cubicBezTo>
                  <a:cubicBezTo>
                    <a:pt x="4665" y="15689"/>
                    <a:pt x="5911" y="16935"/>
                    <a:pt x="8212" y="17063"/>
                  </a:cubicBezTo>
                  <a:lnTo>
                    <a:pt x="9138" y="17095"/>
                  </a:lnTo>
                  <a:cubicBezTo>
                    <a:pt x="9490" y="17095"/>
                    <a:pt x="9969" y="17095"/>
                    <a:pt x="10832" y="17095"/>
                  </a:cubicBezTo>
                  <a:lnTo>
                    <a:pt x="12366" y="17095"/>
                  </a:lnTo>
                  <a:cubicBezTo>
                    <a:pt x="12781" y="17095"/>
                    <a:pt x="13005" y="17063"/>
                    <a:pt x="13388" y="17063"/>
                  </a:cubicBezTo>
                  <a:cubicBezTo>
                    <a:pt x="15689" y="16935"/>
                    <a:pt x="16935" y="15689"/>
                    <a:pt x="17063" y="13388"/>
                  </a:cubicBezTo>
                  <a:lnTo>
                    <a:pt x="17095" y="12462"/>
                  </a:lnTo>
                  <a:cubicBezTo>
                    <a:pt x="17095" y="12110"/>
                    <a:pt x="17095" y="11631"/>
                    <a:pt x="17095" y="10832"/>
                  </a:cubicBezTo>
                  <a:lnTo>
                    <a:pt x="17095" y="9234"/>
                  </a:lnTo>
                  <a:cubicBezTo>
                    <a:pt x="17095" y="8819"/>
                    <a:pt x="17063" y="8595"/>
                    <a:pt x="17063" y="8212"/>
                  </a:cubicBezTo>
                  <a:cubicBezTo>
                    <a:pt x="16967" y="6007"/>
                    <a:pt x="15753" y="4729"/>
                    <a:pt x="13612" y="4569"/>
                  </a:cubicBezTo>
                  <a:lnTo>
                    <a:pt x="13069" y="4537"/>
                  </a:lnTo>
                  <a:cubicBezTo>
                    <a:pt x="12781" y="4537"/>
                    <a:pt x="12557" y="4505"/>
                    <a:pt x="12142" y="4505"/>
                  </a:cubicBezTo>
                  <a:close/>
                  <a:moveTo>
                    <a:pt x="13324" y="5688"/>
                  </a:moveTo>
                  <a:cubicBezTo>
                    <a:pt x="15050" y="5751"/>
                    <a:pt x="15849" y="6582"/>
                    <a:pt x="15912" y="8276"/>
                  </a:cubicBezTo>
                  <a:lnTo>
                    <a:pt x="15944" y="8915"/>
                  </a:lnTo>
                  <a:cubicBezTo>
                    <a:pt x="15944" y="9170"/>
                    <a:pt x="15944" y="9490"/>
                    <a:pt x="15944" y="10001"/>
                  </a:cubicBezTo>
                  <a:lnTo>
                    <a:pt x="15944" y="12142"/>
                  </a:lnTo>
                  <a:cubicBezTo>
                    <a:pt x="15944" y="12685"/>
                    <a:pt x="15944" y="12909"/>
                    <a:pt x="15912" y="13324"/>
                  </a:cubicBezTo>
                  <a:cubicBezTo>
                    <a:pt x="15849" y="15018"/>
                    <a:pt x="15050" y="15849"/>
                    <a:pt x="13324" y="15912"/>
                  </a:cubicBezTo>
                  <a:lnTo>
                    <a:pt x="12781" y="15944"/>
                  </a:lnTo>
                  <a:cubicBezTo>
                    <a:pt x="12525" y="15944"/>
                    <a:pt x="12206" y="15944"/>
                    <a:pt x="11599" y="15944"/>
                  </a:cubicBezTo>
                  <a:lnTo>
                    <a:pt x="9618" y="15944"/>
                  </a:lnTo>
                  <a:cubicBezTo>
                    <a:pt x="8979" y="15944"/>
                    <a:pt x="8723" y="15944"/>
                    <a:pt x="8276" y="15912"/>
                  </a:cubicBezTo>
                  <a:cubicBezTo>
                    <a:pt x="6614" y="15849"/>
                    <a:pt x="5815" y="15082"/>
                    <a:pt x="5688" y="13516"/>
                  </a:cubicBezTo>
                  <a:lnTo>
                    <a:pt x="5656" y="12845"/>
                  </a:lnTo>
                  <a:cubicBezTo>
                    <a:pt x="5656" y="12525"/>
                    <a:pt x="5656" y="12174"/>
                    <a:pt x="5656" y="11439"/>
                  </a:cubicBezTo>
                  <a:lnTo>
                    <a:pt x="5656" y="9490"/>
                  </a:lnTo>
                  <a:cubicBezTo>
                    <a:pt x="5656" y="8915"/>
                    <a:pt x="5656" y="8691"/>
                    <a:pt x="5688" y="8276"/>
                  </a:cubicBezTo>
                  <a:cubicBezTo>
                    <a:pt x="5751" y="6646"/>
                    <a:pt x="6486" y="5815"/>
                    <a:pt x="8084" y="5688"/>
                  </a:cubicBezTo>
                  <a:lnTo>
                    <a:pt x="8499" y="5688"/>
                  </a:lnTo>
                  <a:cubicBezTo>
                    <a:pt x="8883" y="5656"/>
                    <a:pt x="9170" y="5656"/>
                    <a:pt x="9969" y="5656"/>
                  </a:cubicBezTo>
                  <a:lnTo>
                    <a:pt x="12174" y="5656"/>
                  </a:lnTo>
                  <a:cubicBezTo>
                    <a:pt x="12685" y="5656"/>
                    <a:pt x="12909" y="5656"/>
                    <a:pt x="13324" y="5688"/>
                  </a:cubicBezTo>
                  <a:close/>
                  <a:moveTo>
                    <a:pt x="10832" y="7573"/>
                  </a:moveTo>
                  <a:cubicBezTo>
                    <a:pt x="9043" y="7573"/>
                    <a:pt x="7573" y="9043"/>
                    <a:pt x="7573" y="10832"/>
                  </a:cubicBezTo>
                  <a:cubicBezTo>
                    <a:pt x="7573" y="12589"/>
                    <a:pt x="9043" y="14027"/>
                    <a:pt x="10832" y="14027"/>
                  </a:cubicBezTo>
                  <a:cubicBezTo>
                    <a:pt x="12589" y="14027"/>
                    <a:pt x="14027" y="12557"/>
                    <a:pt x="14027" y="10832"/>
                  </a:cubicBezTo>
                  <a:cubicBezTo>
                    <a:pt x="14027" y="9043"/>
                    <a:pt x="12557" y="7573"/>
                    <a:pt x="10832" y="7573"/>
                  </a:cubicBezTo>
                  <a:close/>
                  <a:moveTo>
                    <a:pt x="10832" y="8723"/>
                  </a:moveTo>
                  <a:cubicBezTo>
                    <a:pt x="11950" y="8723"/>
                    <a:pt x="12877" y="9650"/>
                    <a:pt x="12877" y="10832"/>
                  </a:cubicBezTo>
                  <a:cubicBezTo>
                    <a:pt x="12877" y="11950"/>
                    <a:pt x="11982" y="12877"/>
                    <a:pt x="10832" y="12877"/>
                  </a:cubicBezTo>
                  <a:cubicBezTo>
                    <a:pt x="9650" y="12877"/>
                    <a:pt x="8723" y="11950"/>
                    <a:pt x="8723" y="10832"/>
                  </a:cubicBezTo>
                  <a:cubicBezTo>
                    <a:pt x="8723" y="9650"/>
                    <a:pt x="9650" y="8723"/>
                    <a:pt x="10832" y="8723"/>
                  </a:cubicBezTo>
                  <a:close/>
                  <a:moveTo>
                    <a:pt x="14155" y="6678"/>
                  </a:moveTo>
                  <a:cubicBezTo>
                    <a:pt x="13740" y="6678"/>
                    <a:pt x="13388" y="7030"/>
                    <a:pt x="13388" y="7445"/>
                  </a:cubicBezTo>
                  <a:cubicBezTo>
                    <a:pt x="13388" y="7860"/>
                    <a:pt x="13740" y="8212"/>
                    <a:pt x="14155" y="8212"/>
                  </a:cubicBezTo>
                  <a:cubicBezTo>
                    <a:pt x="14570" y="8212"/>
                    <a:pt x="14922" y="7860"/>
                    <a:pt x="14922" y="7445"/>
                  </a:cubicBezTo>
                  <a:cubicBezTo>
                    <a:pt x="14922" y="7030"/>
                    <a:pt x="14570" y="6678"/>
                    <a:pt x="14155" y="6678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" name="Google Shape;795;p23">
              <a:extLst>
                <a:ext uri="{FF2B5EF4-FFF2-40B4-BE49-F238E27FC236}">
                  <a16:creationId xmlns:a16="http://schemas.microsoft.com/office/drawing/2014/main" id="{6187FD01-4D13-4566-B5BB-BC4DD864B2F0}"/>
                </a:ext>
              </a:extLst>
            </p:cNvPr>
            <p:cNvSpPr/>
            <p:nvPr/>
          </p:nvSpPr>
          <p:spPr>
            <a:xfrm>
              <a:off x="834628" y="0"/>
              <a:ext cx="508001" cy="508001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832" y="0"/>
                  </a:moveTo>
                  <a:cubicBezTo>
                    <a:pt x="16743" y="0"/>
                    <a:pt x="21600" y="4857"/>
                    <a:pt x="21600" y="10832"/>
                  </a:cubicBezTo>
                  <a:cubicBezTo>
                    <a:pt x="21600" y="16775"/>
                    <a:pt x="16775" y="21600"/>
                    <a:pt x="10832" y="21600"/>
                  </a:cubicBezTo>
                  <a:cubicBezTo>
                    <a:pt x="4857" y="21600"/>
                    <a:pt x="0" y="16775"/>
                    <a:pt x="0" y="10832"/>
                  </a:cubicBezTo>
                  <a:cubicBezTo>
                    <a:pt x="0" y="4857"/>
                    <a:pt x="4857" y="0"/>
                    <a:pt x="10832" y="0"/>
                  </a:cubicBezTo>
                  <a:close/>
                  <a:moveTo>
                    <a:pt x="9011" y="9011"/>
                  </a:moveTo>
                  <a:lnTo>
                    <a:pt x="7221" y="9011"/>
                  </a:lnTo>
                  <a:lnTo>
                    <a:pt x="7221" y="14379"/>
                  </a:lnTo>
                  <a:lnTo>
                    <a:pt x="9011" y="14379"/>
                  </a:lnTo>
                  <a:lnTo>
                    <a:pt x="9011" y="9011"/>
                  </a:lnTo>
                  <a:close/>
                  <a:moveTo>
                    <a:pt x="15305" y="11375"/>
                  </a:moveTo>
                  <a:cubicBezTo>
                    <a:pt x="15305" y="8499"/>
                    <a:pt x="12589" y="8531"/>
                    <a:pt x="11727" y="9905"/>
                  </a:cubicBezTo>
                  <a:lnTo>
                    <a:pt x="11695" y="10001"/>
                  </a:lnTo>
                  <a:lnTo>
                    <a:pt x="11695" y="9011"/>
                  </a:lnTo>
                  <a:lnTo>
                    <a:pt x="9905" y="9011"/>
                  </a:lnTo>
                  <a:lnTo>
                    <a:pt x="9905" y="14379"/>
                  </a:lnTo>
                  <a:lnTo>
                    <a:pt x="11695" y="14379"/>
                  </a:lnTo>
                  <a:lnTo>
                    <a:pt x="11695" y="11822"/>
                  </a:lnTo>
                  <a:cubicBezTo>
                    <a:pt x="11695" y="10353"/>
                    <a:pt x="13388" y="10161"/>
                    <a:pt x="13484" y="11663"/>
                  </a:cubicBezTo>
                  <a:lnTo>
                    <a:pt x="13484" y="14379"/>
                  </a:lnTo>
                  <a:lnTo>
                    <a:pt x="15305" y="14379"/>
                  </a:lnTo>
                  <a:lnTo>
                    <a:pt x="15305" y="11375"/>
                  </a:lnTo>
                  <a:close/>
                  <a:moveTo>
                    <a:pt x="8116" y="6199"/>
                  </a:moveTo>
                  <a:cubicBezTo>
                    <a:pt x="7573" y="6199"/>
                    <a:pt x="7125" y="6646"/>
                    <a:pt x="7125" y="7221"/>
                  </a:cubicBezTo>
                  <a:cubicBezTo>
                    <a:pt x="7125" y="7764"/>
                    <a:pt x="7573" y="8212"/>
                    <a:pt x="8116" y="8212"/>
                  </a:cubicBezTo>
                  <a:cubicBezTo>
                    <a:pt x="8659" y="8212"/>
                    <a:pt x="9107" y="7764"/>
                    <a:pt x="9107" y="7221"/>
                  </a:cubicBezTo>
                  <a:cubicBezTo>
                    <a:pt x="9107" y="6646"/>
                    <a:pt x="8659" y="6199"/>
                    <a:pt x="8116" y="6199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" name="Google Shape;796;p23">
              <a:extLst>
                <a:ext uri="{FF2B5EF4-FFF2-40B4-BE49-F238E27FC236}">
                  <a16:creationId xmlns:a16="http://schemas.microsoft.com/office/drawing/2014/main" id="{B7D5EDC0-2535-42B9-9EFF-2AF7E25D12BA}"/>
                </a:ext>
              </a:extLst>
            </p:cNvPr>
            <p:cNvSpPr/>
            <p:nvPr/>
          </p:nvSpPr>
          <p:spPr>
            <a:xfrm>
              <a:off x="1669256" y="0"/>
              <a:ext cx="508001" cy="508001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832" y="0"/>
                  </a:moveTo>
                  <a:cubicBezTo>
                    <a:pt x="16743" y="0"/>
                    <a:pt x="21600" y="4857"/>
                    <a:pt x="21600" y="10832"/>
                  </a:cubicBezTo>
                  <a:cubicBezTo>
                    <a:pt x="21600" y="16775"/>
                    <a:pt x="16775" y="21600"/>
                    <a:pt x="10832" y="21600"/>
                  </a:cubicBezTo>
                  <a:cubicBezTo>
                    <a:pt x="4857" y="21600"/>
                    <a:pt x="0" y="16775"/>
                    <a:pt x="0" y="10832"/>
                  </a:cubicBezTo>
                  <a:cubicBezTo>
                    <a:pt x="0" y="4857"/>
                    <a:pt x="4857" y="0"/>
                    <a:pt x="10832" y="0"/>
                  </a:cubicBezTo>
                  <a:close/>
                  <a:moveTo>
                    <a:pt x="13676" y="6135"/>
                  </a:moveTo>
                  <a:cubicBezTo>
                    <a:pt x="11982" y="6135"/>
                    <a:pt x="10800" y="7701"/>
                    <a:pt x="11151" y="9330"/>
                  </a:cubicBezTo>
                  <a:cubicBezTo>
                    <a:pt x="9011" y="9202"/>
                    <a:pt x="7125" y="8180"/>
                    <a:pt x="5847" y="6614"/>
                  </a:cubicBezTo>
                  <a:cubicBezTo>
                    <a:pt x="5144" y="7764"/>
                    <a:pt x="5496" y="9298"/>
                    <a:pt x="6646" y="10065"/>
                  </a:cubicBezTo>
                  <a:cubicBezTo>
                    <a:pt x="6199" y="10065"/>
                    <a:pt x="5815" y="9937"/>
                    <a:pt x="5464" y="9746"/>
                  </a:cubicBezTo>
                  <a:cubicBezTo>
                    <a:pt x="5432" y="10928"/>
                    <a:pt x="6295" y="12046"/>
                    <a:pt x="7541" y="12270"/>
                  </a:cubicBezTo>
                  <a:cubicBezTo>
                    <a:pt x="7189" y="12398"/>
                    <a:pt x="6774" y="12398"/>
                    <a:pt x="6359" y="12334"/>
                  </a:cubicBezTo>
                  <a:cubicBezTo>
                    <a:pt x="6710" y="13356"/>
                    <a:pt x="7669" y="14091"/>
                    <a:pt x="8787" y="14123"/>
                  </a:cubicBezTo>
                  <a:cubicBezTo>
                    <a:pt x="7701" y="14986"/>
                    <a:pt x="6327" y="15369"/>
                    <a:pt x="4953" y="15209"/>
                  </a:cubicBezTo>
                  <a:cubicBezTo>
                    <a:pt x="6103" y="15944"/>
                    <a:pt x="7477" y="16360"/>
                    <a:pt x="8915" y="16360"/>
                  </a:cubicBezTo>
                  <a:cubicBezTo>
                    <a:pt x="13708" y="16360"/>
                    <a:pt x="16424" y="12302"/>
                    <a:pt x="16264" y="8691"/>
                  </a:cubicBezTo>
                  <a:cubicBezTo>
                    <a:pt x="16743" y="8340"/>
                    <a:pt x="17191" y="7860"/>
                    <a:pt x="17542" y="7349"/>
                  </a:cubicBezTo>
                  <a:cubicBezTo>
                    <a:pt x="17063" y="7573"/>
                    <a:pt x="16583" y="7701"/>
                    <a:pt x="16040" y="7764"/>
                  </a:cubicBezTo>
                  <a:cubicBezTo>
                    <a:pt x="16583" y="7445"/>
                    <a:pt x="16999" y="6934"/>
                    <a:pt x="17191" y="6327"/>
                  </a:cubicBezTo>
                  <a:cubicBezTo>
                    <a:pt x="16679" y="6614"/>
                    <a:pt x="16136" y="6838"/>
                    <a:pt x="15561" y="6966"/>
                  </a:cubicBezTo>
                  <a:cubicBezTo>
                    <a:pt x="15082" y="6454"/>
                    <a:pt x="14411" y="6135"/>
                    <a:pt x="13676" y="6135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3" name="Rectangle: Single Corner Rounded 32">
            <a:extLst>
              <a:ext uri="{FF2B5EF4-FFF2-40B4-BE49-F238E27FC236}">
                <a16:creationId xmlns:a16="http://schemas.microsoft.com/office/drawing/2014/main" id="{FF90BBF7-E4D1-4504-BB11-8DCB2B66D8BC}"/>
              </a:ext>
            </a:extLst>
          </p:cNvPr>
          <p:cNvSpPr/>
          <p:nvPr/>
        </p:nvSpPr>
        <p:spPr>
          <a:xfrm>
            <a:off x="-19354" y="0"/>
            <a:ext cx="2407609" cy="13716000"/>
          </a:xfrm>
          <a:prstGeom prst="round1Rect">
            <a:avLst>
              <a:gd name="adj" fmla="val 28919"/>
            </a:avLst>
          </a:prstGeom>
          <a:solidFill>
            <a:srgbClr val="F513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93A8886-54F2-4A5B-BA07-6521674D065E}"/>
              </a:ext>
            </a:extLst>
          </p:cNvPr>
          <p:cNvSpPr/>
          <p:nvPr/>
        </p:nvSpPr>
        <p:spPr>
          <a:xfrm>
            <a:off x="1213439" y="2230963"/>
            <a:ext cx="45720" cy="3383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2D31653D-C821-4E60-B77C-CFECF503D42B}"/>
              </a:ext>
            </a:extLst>
          </p:cNvPr>
          <p:cNvSpPr txBox="1"/>
          <p:nvPr/>
        </p:nvSpPr>
        <p:spPr>
          <a:xfrm rot="16200000">
            <a:off x="866826" y="1440526"/>
            <a:ext cx="784666" cy="4077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</a:rPr>
              <a:t>roger</a:t>
            </a:r>
            <a:endParaRPr sz="2000" dirty="0">
              <a:solidFill>
                <a:schemeClr val="bg1"/>
              </a:solidFill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39722ADB-A873-4CB8-AF8E-D4853813BA8B}"/>
              </a:ext>
            </a:extLst>
          </p:cNvPr>
          <p:cNvSpPr/>
          <p:nvPr/>
        </p:nvSpPr>
        <p:spPr>
          <a:xfrm>
            <a:off x="1158793" y="5808456"/>
            <a:ext cx="143620" cy="143621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Google Shape;760;p22">
            <a:extLst>
              <a:ext uri="{FF2B5EF4-FFF2-40B4-BE49-F238E27FC236}">
                <a16:creationId xmlns:a16="http://schemas.microsoft.com/office/drawing/2014/main" id="{E7D6CC38-A3DE-4157-866E-044FA0559087}"/>
              </a:ext>
            </a:extLst>
          </p:cNvPr>
          <p:cNvSpPr/>
          <p:nvPr/>
        </p:nvSpPr>
        <p:spPr>
          <a:xfrm>
            <a:off x="8800801" y="5198816"/>
            <a:ext cx="5336091" cy="138829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761;p22">
            <a:extLst>
              <a:ext uri="{FF2B5EF4-FFF2-40B4-BE49-F238E27FC236}">
                <a16:creationId xmlns:a16="http://schemas.microsoft.com/office/drawing/2014/main" id="{EA9FFEC8-883D-4FC8-A185-FC87F4350044}"/>
              </a:ext>
            </a:extLst>
          </p:cNvPr>
          <p:cNvSpPr txBox="1"/>
          <p:nvPr/>
        </p:nvSpPr>
        <p:spPr>
          <a:xfrm>
            <a:off x="9052072" y="5917584"/>
            <a:ext cx="4698567" cy="530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300" dirty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Lorem Ipsum has been the industry's</a:t>
            </a:r>
            <a:endParaRPr sz="2300" dirty="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9" name="Google Shape;762;p22">
            <a:extLst>
              <a:ext uri="{FF2B5EF4-FFF2-40B4-BE49-F238E27FC236}">
                <a16:creationId xmlns:a16="http://schemas.microsoft.com/office/drawing/2014/main" id="{9F46FD45-EFB8-48E5-B370-0D8F31548661}"/>
              </a:ext>
            </a:extLst>
          </p:cNvPr>
          <p:cNvSpPr txBox="1"/>
          <p:nvPr/>
        </p:nvSpPr>
        <p:spPr>
          <a:xfrm>
            <a:off x="9052073" y="5342512"/>
            <a:ext cx="2045400" cy="530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i="0" u="none" strike="noStrike" cap="none" dirty="0">
                <a:solidFill>
                  <a:schemeClr val="lt1"/>
                </a:solidFill>
                <a:latin typeface="Lato Black" panose="020F0A02020204030203" pitchFamily="34" charset="0"/>
                <a:ea typeface="Playfair Display Regular"/>
                <a:cs typeface="Playfair Display Regular"/>
                <a:sym typeface="Playfair Display Regular"/>
              </a:rPr>
              <a:t>Lorem Ipsum</a:t>
            </a:r>
            <a:endParaRPr dirty="0">
              <a:latin typeface="Lato Black" panose="020F0A02020204030203" pitchFamily="34" charset="0"/>
            </a:endParaRPr>
          </a:p>
        </p:txBody>
      </p:sp>
      <p:grpSp>
        <p:nvGrpSpPr>
          <p:cNvPr id="50" name="Google Shape;792;p23">
            <a:extLst>
              <a:ext uri="{FF2B5EF4-FFF2-40B4-BE49-F238E27FC236}">
                <a16:creationId xmlns:a16="http://schemas.microsoft.com/office/drawing/2014/main" id="{0D2F159E-7F69-4534-864C-52DF697AE189}"/>
              </a:ext>
            </a:extLst>
          </p:cNvPr>
          <p:cNvGrpSpPr/>
          <p:nvPr/>
        </p:nvGrpSpPr>
        <p:grpSpPr>
          <a:xfrm>
            <a:off x="4125914" y="5485283"/>
            <a:ext cx="3011886" cy="508002"/>
            <a:chOff x="0" y="0"/>
            <a:chExt cx="3011885" cy="508001"/>
          </a:xfrm>
        </p:grpSpPr>
        <p:sp>
          <p:nvSpPr>
            <p:cNvPr id="51" name="Google Shape;793;p23">
              <a:extLst>
                <a:ext uri="{FF2B5EF4-FFF2-40B4-BE49-F238E27FC236}">
                  <a16:creationId xmlns:a16="http://schemas.microsoft.com/office/drawing/2014/main" id="{7B983D71-152C-4B16-BE7D-1CA06162979E}"/>
                </a:ext>
              </a:extLst>
            </p:cNvPr>
            <p:cNvSpPr/>
            <p:nvPr/>
          </p:nvSpPr>
          <p:spPr>
            <a:xfrm>
              <a:off x="2503884" y="0"/>
              <a:ext cx="508001" cy="508001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832" y="0"/>
                  </a:moveTo>
                  <a:cubicBezTo>
                    <a:pt x="16743" y="0"/>
                    <a:pt x="21600" y="4857"/>
                    <a:pt x="21600" y="10832"/>
                  </a:cubicBezTo>
                  <a:cubicBezTo>
                    <a:pt x="21600" y="16775"/>
                    <a:pt x="16775" y="21600"/>
                    <a:pt x="10832" y="21600"/>
                  </a:cubicBezTo>
                  <a:cubicBezTo>
                    <a:pt x="4857" y="21600"/>
                    <a:pt x="0" y="16775"/>
                    <a:pt x="0" y="10832"/>
                  </a:cubicBezTo>
                  <a:cubicBezTo>
                    <a:pt x="0" y="4857"/>
                    <a:pt x="4857" y="0"/>
                    <a:pt x="10832" y="0"/>
                  </a:cubicBezTo>
                  <a:close/>
                  <a:moveTo>
                    <a:pt x="13484" y="4505"/>
                  </a:moveTo>
                  <a:lnTo>
                    <a:pt x="11727" y="4505"/>
                  </a:lnTo>
                  <a:cubicBezTo>
                    <a:pt x="9905" y="4505"/>
                    <a:pt x="9075" y="5272"/>
                    <a:pt x="9011" y="6774"/>
                  </a:cubicBezTo>
                  <a:lnTo>
                    <a:pt x="9011" y="9011"/>
                  </a:lnTo>
                  <a:lnTo>
                    <a:pt x="7221" y="9011"/>
                  </a:lnTo>
                  <a:lnTo>
                    <a:pt x="7221" y="10832"/>
                  </a:lnTo>
                  <a:lnTo>
                    <a:pt x="9011" y="10832"/>
                  </a:lnTo>
                  <a:lnTo>
                    <a:pt x="9011" y="17095"/>
                  </a:lnTo>
                  <a:lnTo>
                    <a:pt x="11695" y="17095"/>
                  </a:lnTo>
                  <a:lnTo>
                    <a:pt x="11695" y="10832"/>
                  </a:lnTo>
                  <a:lnTo>
                    <a:pt x="13292" y="10832"/>
                  </a:lnTo>
                  <a:lnTo>
                    <a:pt x="13484" y="9011"/>
                  </a:lnTo>
                  <a:lnTo>
                    <a:pt x="11695" y="9011"/>
                  </a:lnTo>
                  <a:lnTo>
                    <a:pt x="11695" y="7924"/>
                  </a:lnTo>
                  <a:cubicBezTo>
                    <a:pt x="11695" y="7445"/>
                    <a:pt x="11759" y="7253"/>
                    <a:pt x="12174" y="7221"/>
                  </a:cubicBezTo>
                  <a:lnTo>
                    <a:pt x="13484" y="7221"/>
                  </a:lnTo>
                  <a:lnTo>
                    <a:pt x="13484" y="4505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" name="Google Shape;794;p23">
              <a:extLst>
                <a:ext uri="{FF2B5EF4-FFF2-40B4-BE49-F238E27FC236}">
                  <a16:creationId xmlns:a16="http://schemas.microsoft.com/office/drawing/2014/main" id="{035B9CB3-1D3C-4E8E-80CD-576E63060E84}"/>
                </a:ext>
              </a:extLst>
            </p:cNvPr>
            <p:cNvSpPr/>
            <p:nvPr/>
          </p:nvSpPr>
          <p:spPr>
            <a:xfrm>
              <a:off x="0" y="0"/>
              <a:ext cx="508001" cy="508001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832" y="0"/>
                  </a:moveTo>
                  <a:cubicBezTo>
                    <a:pt x="16743" y="0"/>
                    <a:pt x="21600" y="4857"/>
                    <a:pt x="21600" y="10832"/>
                  </a:cubicBezTo>
                  <a:cubicBezTo>
                    <a:pt x="21600" y="16775"/>
                    <a:pt x="16775" y="21600"/>
                    <a:pt x="10832" y="21600"/>
                  </a:cubicBezTo>
                  <a:cubicBezTo>
                    <a:pt x="4857" y="21600"/>
                    <a:pt x="0" y="16775"/>
                    <a:pt x="0" y="10832"/>
                  </a:cubicBezTo>
                  <a:cubicBezTo>
                    <a:pt x="0" y="4857"/>
                    <a:pt x="4857" y="0"/>
                    <a:pt x="10832" y="0"/>
                  </a:cubicBezTo>
                  <a:close/>
                  <a:moveTo>
                    <a:pt x="12142" y="4505"/>
                  </a:moveTo>
                  <a:lnTo>
                    <a:pt x="9458" y="4505"/>
                  </a:lnTo>
                  <a:cubicBezTo>
                    <a:pt x="8883" y="4505"/>
                    <a:pt x="8659" y="4537"/>
                    <a:pt x="8212" y="4537"/>
                  </a:cubicBezTo>
                  <a:cubicBezTo>
                    <a:pt x="6007" y="4633"/>
                    <a:pt x="4729" y="5847"/>
                    <a:pt x="4569" y="7988"/>
                  </a:cubicBezTo>
                  <a:lnTo>
                    <a:pt x="4537" y="8787"/>
                  </a:lnTo>
                  <a:cubicBezTo>
                    <a:pt x="4505" y="9075"/>
                    <a:pt x="4505" y="9394"/>
                    <a:pt x="4505" y="10033"/>
                  </a:cubicBezTo>
                  <a:lnTo>
                    <a:pt x="4505" y="12366"/>
                  </a:lnTo>
                  <a:cubicBezTo>
                    <a:pt x="4505" y="12781"/>
                    <a:pt x="4537" y="13005"/>
                    <a:pt x="4537" y="13388"/>
                  </a:cubicBezTo>
                  <a:cubicBezTo>
                    <a:pt x="4665" y="15689"/>
                    <a:pt x="5911" y="16935"/>
                    <a:pt x="8212" y="17063"/>
                  </a:cubicBezTo>
                  <a:lnTo>
                    <a:pt x="9138" y="17095"/>
                  </a:lnTo>
                  <a:cubicBezTo>
                    <a:pt x="9490" y="17095"/>
                    <a:pt x="9969" y="17095"/>
                    <a:pt x="10832" y="17095"/>
                  </a:cubicBezTo>
                  <a:lnTo>
                    <a:pt x="12366" y="17095"/>
                  </a:lnTo>
                  <a:cubicBezTo>
                    <a:pt x="12781" y="17095"/>
                    <a:pt x="13005" y="17063"/>
                    <a:pt x="13388" y="17063"/>
                  </a:cubicBezTo>
                  <a:cubicBezTo>
                    <a:pt x="15689" y="16935"/>
                    <a:pt x="16935" y="15689"/>
                    <a:pt x="17063" y="13388"/>
                  </a:cubicBezTo>
                  <a:lnTo>
                    <a:pt x="17095" y="12462"/>
                  </a:lnTo>
                  <a:cubicBezTo>
                    <a:pt x="17095" y="12110"/>
                    <a:pt x="17095" y="11631"/>
                    <a:pt x="17095" y="10832"/>
                  </a:cubicBezTo>
                  <a:lnTo>
                    <a:pt x="17095" y="9234"/>
                  </a:lnTo>
                  <a:cubicBezTo>
                    <a:pt x="17095" y="8819"/>
                    <a:pt x="17063" y="8595"/>
                    <a:pt x="17063" y="8212"/>
                  </a:cubicBezTo>
                  <a:cubicBezTo>
                    <a:pt x="16967" y="6007"/>
                    <a:pt x="15753" y="4729"/>
                    <a:pt x="13612" y="4569"/>
                  </a:cubicBezTo>
                  <a:lnTo>
                    <a:pt x="13069" y="4537"/>
                  </a:lnTo>
                  <a:cubicBezTo>
                    <a:pt x="12781" y="4537"/>
                    <a:pt x="12557" y="4505"/>
                    <a:pt x="12142" y="4505"/>
                  </a:cubicBezTo>
                  <a:close/>
                  <a:moveTo>
                    <a:pt x="13324" y="5688"/>
                  </a:moveTo>
                  <a:cubicBezTo>
                    <a:pt x="15050" y="5751"/>
                    <a:pt x="15849" y="6582"/>
                    <a:pt x="15912" y="8276"/>
                  </a:cubicBezTo>
                  <a:lnTo>
                    <a:pt x="15944" y="8915"/>
                  </a:lnTo>
                  <a:cubicBezTo>
                    <a:pt x="15944" y="9170"/>
                    <a:pt x="15944" y="9490"/>
                    <a:pt x="15944" y="10001"/>
                  </a:cubicBezTo>
                  <a:lnTo>
                    <a:pt x="15944" y="12142"/>
                  </a:lnTo>
                  <a:cubicBezTo>
                    <a:pt x="15944" y="12685"/>
                    <a:pt x="15944" y="12909"/>
                    <a:pt x="15912" y="13324"/>
                  </a:cubicBezTo>
                  <a:cubicBezTo>
                    <a:pt x="15849" y="15018"/>
                    <a:pt x="15050" y="15849"/>
                    <a:pt x="13324" y="15912"/>
                  </a:cubicBezTo>
                  <a:lnTo>
                    <a:pt x="12781" y="15944"/>
                  </a:lnTo>
                  <a:cubicBezTo>
                    <a:pt x="12525" y="15944"/>
                    <a:pt x="12206" y="15944"/>
                    <a:pt x="11599" y="15944"/>
                  </a:cubicBezTo>
                  <a:lnTo>
                    <a:pt x="9618" y="15944"/>
                  </a:lnTo>
                  <a:cubicBezTo>
                    <a:pt x="8979" y="15944"/>
                    <a:pt x="8723" y="15944"/>
                    <a:pt x="8276" y="15912"/>
                  </a:cubicBezTo>
                  <a:cubicBezTo>
                    <a:pt x="6614" y="15849"/>
                    <a:pt x="5815" y="15082"/>
                    <a:pt x="5688" y="13516"/>
                  </a:cubicBezTo>
                  <a:lnTo>
                    <a:pt x="5656" y="12845"/>
                  </a:lnTo>
                  <a:cubicBezTo>
                    <a:pt x="5656" y="12525"/>
                    <a:pt x="5656" y="12174"/>
                    <a:pt x="5656" y="11439"/>
                  </a:cubicBezTo>
                  <a:lnTo>
                    <a:pt x="5656" y="9490"/>
                  </a:lnTo>
                  <a:cubicBezTo>
                    <a:pt x="5656" y="8915"/>
                    <a:pt x="5656" y="8691"/>
                    <a:pt x="5688" y="8276"/>
                  </a:cubicBezTo>
                  <a:cubicBezTo>
                    <a:pt x="5751" y="6646"/>
                    <a:pt x="6486" y="5815"/>
                    <a:pt x="8084" y="5688"/>
                  </a:cubicBezTo>
                  <a:lnTo>
                    <a:pt x="8499" y="5688"/>
                  </a:lnTo>
                  <a:cubicBezTo>
                    <a:pt x="8883" y="5656"/>
                    <a:pt x="9170" y="5656"/>
                    <a:pt x="9969" y="5656"/>
                  </a:cubicBezTo>
                  <a:lnTo>
                    <a:pt x="12174" y="5656"/>
                  </a:lnTo>
                  <a:cubicBezTo>
                    <a:pt x="12685" y="5656"/>
                    <a:pt x="12909" y="5656"/>
                    <a:pt x="13324" y="5688"/>
                  </a:cubicBezTo>
                  <a:close/>
                  <a:moveTo>
                    <a:pt x="10832" y="7573"/>
                  </a:moveTo>
                  <a:cubicBezTo>
                    <a:pt x="9043" y="7573"/>
                    <a:pt x="7573" y="9043"/>
                    <a:pt x="7573" y="10832"/>
                  </a:cubicBezTo>
                  <a:cubicBezTo>
                    <a:pt x="7573" y="12589"/>
                    <a:pt x="9043" y="14027"/>
                    <a:pt x="10832" y="14027"/>
                  </a:cubicBezTo>
                  <a:cubicBezTo>
                    <a:pt x="12589" y="14027"/>
                    <a:pt x="14027" y="12557"/>
                    <a:pt x="14027" y="10832"/>
                  </a:cubicBezTo>
                  <a:cubicBezTo>
                    <a:pt x="14027" y="9043"/>
                    <a:pt x="12557" y="7573"/>
                    <a:pt x="10832" y="7573"/>
                  </a:cubicBezTo>
                  <a:close/>
                  <a:moveTo>
                    <a:pt x="10832" y="8723"/>
                  </a:moveTo>
                  <a:cubicBezTo>
                    <a:pt x="11950" y="8723"/>
                    <a:pt x="12877" y="9650"/>
                    <a:pt x="12877" y="10832"/>
                  </a:cubicBezTo>
                  <a:cubicBezTo>
                    <a:pt x="12877" y="11950"/>
                    <a:pt x="11982" y="12877"/>
                    <a:pt x="10832" y="12877"/>
                  </a:cubicBezTo>
                  <a:cubicBezTo>
                    <a:pt x="9650" y="12877"/>
                    <a:pt x="8723" y="11950"/>
                    <a:pt x="8723" y="10832"/>
                  </a:cubicBezTo>
                  <a:cubicBezTo>
                    <a:pt x="8723" y="9650"/>
                    <a:pt x="9650" y="8723"/>
                    <a:pt x="10832" y="8723"/>
                  </a:cubicBezTo>
                  <a:close/>
                  <a:moveTo>
                    <a:pt x="14155" y="6678"/>
                  </a:moveTo>
                  <a:cubicBezTo>
                    <a:pt x="13740" y="6678"/>
                    <a:pt x="13388" y="7030"/>
                    <a:pt x="13388" y="7445"/>
                  </a:cubicBezTo>
                  <a:cubicBezTo>
                    <a:pt x="13388" y="7860"/>
                    <a:pt x="13740" y="8212"/>
                    <a:pt x="14155" y="8212"/>
                  </a:cubicBezTo>
                  <a:cubicBezTo>
                    <a:pt x="14570" y="8212"/>
                    <a:pt x="14922" y="7860"/>
                    <a:pt x="14922" y="7445"/>
                  </a:cubicBezTo>
                  <a:cubicBezTo>
                    <a:pt x="14922" y="7030"/>
                    <a:pt x="14570" y="6678"/>
                    <a:pt x="14155" y="6678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" name="Google Shape;795;p23">
              <a:extLst>
                <a:ext uri="{FF2B5EF4-FFF2-40B4-BE49-F238E27FC236}">
                  <a16:creationId xmlns:a16="http://schemas.microsoft.com/office/drawing/2014/main" id="{95C4EBFD-835D-4426-A5F5-AABC083937CA}"/>
                </a:ext>
              </a:extLst>
            </p:cNvPr>
            <p:cNvSpPr/>
            <p:nvPr/>
          </p:nvSpPr>
          <p:spPr>
            <a:xfrm>
              <a:off x="834628" y="0"/>
              <a:ext cx="508001" cy="508001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832" y="0"/>
                  </a:moveTo>
                  <a:cubicBezTo>
                    <a:pt x="16743" y="0"/>
                    <a:pt x="21600" y="4857"/>
                    <a:pt x="21600" y="10832"/>
                  </a:cubicBezTo>
                  <a:cubicBezTo>
                    <a:pt x="21600" y="16775"/>
                    <a:pt x="16775" y="21600"/>
                    <a:pt x="10832" y="21600"/>
                  </a:cubicBezTo>
                  <a:cubicBezTo>
                    <a:pt x="4857" y="21600"/>
                    <a:pt x="0" y="16775"/>
                    <a:pt x="0" y="10832"/>
                  </a:cubicBezTo>
                  <a:cubicBezTo>
                    <a:pt x="0" y="4857"/>
                    <a:pt x="4857" y="0"/>
                    <a:pt x="10832" y="0"/>
                  </a:cubicBezTo>
                  <a:close/>
                  <a:moveTo>
                    <a:pt x="9011" y="9011"/>
                  </a:moveTo>
                  <a:lnTo>
                    <a:pt x="7221" y="9011"/>
                  </a:lnTo>
                  <a:lnTo>
                    <a:pt x="7221" y="14379"/>
                  </a:lnTo>
                  <a:lnTo>
                    <a:pt x="9011" y="14379"/>
                  </a:lnTo>
                  <a:lnTo>
                    <a:pt x="9011" y="9011"/>
                  </a:lnTo>
                  <a:close/>
                  <a:moveTo>
                    <a:pt x="15305" y="11375"/>
                  </a:moveTo>
                  <a:cubicBezTo>
                    <a:pt x="15305" y="8499"/>
                    <a:pt x="12589" y="8531"/>
                    <a:pt x="11727" y="9905"/>
                  </a:cubicBezTo>
                  <a:lnTo>
                    <a:pt x="11695" y="10001"/>
                  </a:lnTo>
                  <a:lnTo>
                    <a:pt x="11695" y="9011"/>
                  </a:lnTo>
                  <a:lnTo>
                    <a:pt x="9905" y="9011"/>
                  </a:lnTo>
                  <a:lnTo>
                    <a:pt x="9905" y="14379"/>
                  </a:lnTo>
                  <a:lnTo>
                    <a:pt x="11695" y="14379"/>
                  </a:lnTo>
                  <a:lnTo>
                    <a:pt x="11695" y="11822"/>
                  </a:lnTo>
                  <a:cubicBezTo>
                    <a:pt x="11695" y="10353"/>
                    <a:pt x="13388" y="10161"/>
                    <a:pt x="13484" y="11663"/>
                  </a:cubicBezTo>
                  <a:lnTo>
                    <a:pt x="13484" y="14379"/>
                  </a:lnTo>
                  <a:lnTo>
                    <a:pt x="15305" y="14379"/>
                  </a:lnTo>
                  <a:lnTo>
                    <a:pt x="15305" y="11375"/>
                  </a:lnTo>
                  <a:close/>
                  <a:moveTo>
                    <a:pt x="8116" y="6199"/>
                  </a:moveTo>
                  <a:cubicBezTo>
                    <a:pt x="7573" y="6199"/>
                    <a:pt x="7125" y="6646"/>
                    <a:pt x="7125" y="7221"/>
                  </a:cubicBezTo>
                  <a:cubicBezTo>
                    <a:pt x="7125" y="7764"/>
                    <a:pt x="7573" y="8212"/>
                    <a:pt x="8116" y="8212"/>
                  </a:cubicBezTo>
                  <a:cubicBezTo>
                    <a:pt x="8659" y="8212"/>
                    <a:pt x="9107" y="7764"/>
                    <a:pt x="9107" y="7221"/>
                  </a:cubicBezTo>
                  <a:cubicBezTo>
                    <a:pt x="9107" y="6646"/>
                    <a:pt x="8659" y="6199"/>
                    <a:pt x="8116" y="6199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" name="Google Shape;796;p23">
              <a:extLst>
                <a:ext uri="{FF2B5EF4-FFF2-40B4-BE49-F238E27FC236}">
                  <a16:creationId xmlns:a16="http://schemas.microsoft.com/office/drawing/2014/main" id="{1E089ACA-1974-4053-9959-58FF68D3E840}"/>
                </a:ext>
              </a:extLst>
            </p:cNvPr>
            <p:cNvSpPr/>
            <p:nvPr/>
          </p:nvSpPr>
          <p:spPr>
            <a:xfrm>
              <a:off x="1669256" y="0"/>
              <a:ext cx="508001" cy="508001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832" y="0"/>
                  </a:moveTo>
                  <a:cubicBezTo>
                    <a:pt x="16743" y="0"/>
                    <a:pt x="21600" y="4857"/>
                    <a:pt x="21600" y="10832"/>
                  </a:cubicBezTo>
                  <a:cubicBezTo>
                    <a:pt x="21600" y="16775"/>
                    <a:pt x="16775" y="21600"/>
                    <a:pt x="10832" y="21600"/>
                  </a:cubicBezTo>
                  <a:cubicBezTo>
                    <a:pt x="4857" y="21600"/>
                    <a:pt x="0" y="16775"/>
                    <a:pt x="0" y="10832"/>
                  </a:cubicBezTo>
                  <a:cubicBezTo>
                    <a:pt x="0" y="4857"/>
                    <a:pt x="4857" y="0"/>
                    <a:pt x="10832" y="0"/>
                  </a:cubicBezTo>
                  <a:close/>
                  <a:moveTo>
                    <a:pt x="13676" y="6135"/>
                  </a:moveTo>
                  <a:cubicBezTo>
                    <a:pt x="11982" y="6135"/>
                    <a:pt x="10800" y="7701"/>
                    <a:pt x="11151" y="9330"/>
                  </a:cubicBezTo>
                  <a:cubicBezTo>
                    <a:pt x="9011" y="9202"/>
                    <a:pt x="7125" y="8180"/>
                    <a:pt x="5847" y="6614"/>
                  </a:cubicBezTo>
                  <a:cubicBezTo>
                    <a:pt x="5144" y="7764"/>
                    <a:pt x="5496" y="9298"/>
                    <a:pt x="6646" y="10065"/>
                  </a:cubicBezTo>
                  <a:cubicBezTo>
                    <a:pt x="6199" y="10065"/>
                    <a:pt x="5815" y="9937"/>
                    <a:pt x="5464" y="9746"/>
                  </a:cubicBezTo>
                  <a:cubicBezTo>
                    <a:pt x="5432" y="10928"/>
                    <a:pt x="6295" y="12046"/>
                    <a:pt x="7541" y="12270"/>
                  </a:cubicBezTo>
                  <a:cubicBezTo>
                    <a:pt x="7189" y="12398"/>
                    <a:pt x="6774" y="12398"/>
                    <a:pt x="6359" y="12334"/>
                  </a:cubicBezTo>
                  <a:cubicBezTo>
                    <a:pt x="6710" y="13356"/>
                    <a:pt x="7669" y="14091"/>
                    <a:pt x="8787" y="14123"/>
                  </a:cubicBezTo>
                  <a:cubicBezTo>
                    <a:pt x="7701" y="14986"/>
                    <a:pt x="6327" y="15369"/>
                    <a:pt x="4953" y="15209"/>
                  </a:cubicBezTo>
                  <a:cubicBezTo>
                    <a:pt x="6103" y="15944"/>
                    <a:pt x="7477" y="16360"/>
                    <a:pt x="8915" y="16360"/>
                  </a:cubicBezTo>
                  <a:cubicBezTo>
                    <a:pt x="13708" y="16360"/>
                    <a:pt x="16424" y="12302"/>
                    <a:pt x="16264" y="8691"/>
                  </a:cubicBezTo>
                  <a:cubicBezTo>
                    <a:pt x="16743" y="8340"/>
                    <a:pt x="17191" y="7860"/>
                    <a:pt x="17542" y="7349"/>
                  </a:cubicBezTo>
                  <a:cubicBezTo>
                    <a:pt x="17063" y="7573"/>
                    <a:pt x="16583" y="7701"/>
                    <a:pt x="16040" y="7764"/>
                  </a:cubicBezTo>
                  <a:cubicBezTo>
                    <a:pt x="16583" y="7445"/>
                    <a:pt x="16999" y="6934"/>
                    <a:pt x="17191" y="6327"/>
                  </a:cubicBezTo>
                  <a:cubicBezTo>
                    <a:pt x="16679" y="6614"/>
                    <a:pt x="16136" y="6838"/>
                    <a:pt x="15561" y="6966"/>
                  </a:cubicBezTo>
                  <a:cubicBezTo>
                    <a:pt x="15082" y="6454"/>
                    <a:pt x="14411" y="6135"/>
                    <a:pt x="13676" y="6135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5" name="TextBox 5">
            <a:extLst>
              <a:ext uri="{FF2B5EF4-FFF2-40B4-BE49-F238E27FC236}">
                <a16:creationId xmlns:a16="http://schemas.microsoft.com/office/drawing/2014/main" id="{3B4D2C26-EB3F-4303-9B5D-6784A1B4EBA9}"/>
              </a:ext>
            </a:extLst>
          </p:cNvPr>
          <p:cNvSpPr txBox="1"/>
          <p:nvPr/>
        </p:nvSpPr>
        <p:spPr>
          <a:xfrm>
            <a:off x="15902945" y="5485283"/>
            <a:ext cx="5115741" cy="5331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/>
              <a:t>Lorem Ipsum has been the industry's standard dummy text ever since the 1500s, when an unknown printer took a galley of type and scrambled it to make a type specimen book.</a:t>
            </a:r>
            <a:endParaRPr dirty="0">
              <a:latin typeface="Open Sans Regular"/>
              <a:ea typeface="Open Sans Regular"/>
              <a:cs typeface="Open Sans Regular"/>
              <a:sym typeface="Open Sans Regular"/>
            </a:endParaRP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dirty="0">
                <a:latin typeface="Open Sans Regular"/>
                <a:ea typeface="Open Sans Regular"/>
                <a:cs typeface="Open Sans Regular"/>
                <a:sym typeface="Open Sans Regular"/>
              </a:rPr>
            </a:br>
            <a:r>
              <a:rPr dirty="0"/>
              <a:t>It has survived not only five centuries, but also the leap into electronic typesetting, remaining essentially unchanged.</a:t>
            </a: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7C3C31F6-1872-40B8-8AB3-EB434453E3A4}"/>
              </a:ext>
            </a:extLst>
          </p:cNvPr>
          <p:cNvGrpSpPr/>
          <p:nvPr/>
        </p:nvGrpSpPr>
        <p:grpSpPr>
          <a:xfrm>
            <a:off x="22213681" y="9452688"/>
            <a:ext cx="1857159" cy="3802266"/>
            <a:chOff x="7143136" y="4739997"/>
            <a:chExt cx="2434874" cy="4985054"/>
          </a:xfrm>
        </p:grpSpPr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3763693D-D301-4D0D-B526-F3CC9047EA55}"/>
                </a:ext>
              </a:extLst>
            </p:cNvPr>
            <p:cNvSpPr/>
            <p:nvPr/>
          </p:nvSpPr>
          <p:spPr>
            <a:xfrm>
              <a:off x="7825623" y="473999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8C8DC1BA-FEDF-40B9-937B-D6B8BCD9DD98}"/>
                </a:ext>
              </a:extLst>
            </p:cNvPr>
            <p:cNvSpPr/>
            <p:nvPr/>
          </p:nvSpPr>
          <p:spPr>
            <a:xfrm>
              <a:off x="7143136" y="473999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1C2A22D5-773E-4E78-8949-AC4D9E6395D1}"/>
                </a:ext>
              </a:extLst>
            </p:cNvPr>
            <p:cNvSpPr/>
            <p:nvPr/>
          </p:nvSpPr>
          <p:spPr>
            <a:xfrm>
              <a:off x="9190597" y="473999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F0FD19BA-1582-478C-83C0-A5399D339BF7}"/>
                </a:ext>
              </a:extLst>
            </p:cNvPr>
            <p:cNvSpPr/>
            <p:nvPr/>
          </p:nvSpPr>
          <p:spPr>
            <a:xfrm>
              <a:off x="8508110" y="473999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FCFA763A-BFE2-48E6-A45D-1D5EE37EBBC1}"/>
                </a:ext>
              </a:extLst>
            </p:cNvPr>
            <p:cNvSpPr/>
            <p:nvPr/>
          </p:nvSpPr>
          <p:spPr>
            <a:xfrm>
              <a:off x="7825623" y="5389355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BD7D4168-23C1-4574-A5F4-EC30FA2758E8}"/>
                </a:ext>
              </a:extLst>
            </p:cNvPr>
            <p:cNvSpPr/>
            <p:nvPr/>
          </p:nvSpPr>
          <p:spPr>
            <a:xfrm>
              <a:off x="7143136" y="538935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BB99FCCB-7DB1-4B68-B149-32C8F7D641E4}"/>
                </a:ext>
              </a:extLst>
            </p:cNvPr>
            <p:cNvSpPr/>
            <p:nvPr/>
          </p:nvSpPr>
          <p:spPr>
            <a:xfrm>
              <a:off x="9190597" y="5389354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07E36F41-BA77-411C-9D7B-294D46E63BB6}"/>
                </a:ext>
              </a:extLst>
            </p:cNvPr>
            <p:cNvSpPr/>
            <p:nvPr/>
          </p:nvSpPr>
          <p:spPr>
            <a:xfrm>
              <a:off x="8508110" y="5389355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7789269B-3ACF-4F8F-AFB8-9E4975FB1525}"/>
                </a:ext>
              </a:extLst>
            </p:cNvPr>
            <p:cNvSpPr/>
            <p:nvPr/>
          </p:nvSpPr>
          <p:spPr>
            <a:xfrm>
              <a:off x="7825623" y="6064782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C1013557-967B-4B51-A819-26164360387C}"/>
                </a:ext>
              </a:extLst>
            </p:cNvPr>
            <p:cNvSpPr/>
            <p:nvPr/>
          </p:nvSpPr>
          <p:spPr>
            <a:xfrm>
              <a:off x="7143136" y="6064783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943931F7-4BEA-459D-A092-260FFEB01118}"/>
                </a:ext>
              </a:extLst>
            </p:cNvPr>
            <p:cNvSpPr/>
            <p:nvPr/>
          </p:nvSpPr>
          <p:spPr>
            <a:xfrm>
              <a:off x="9190597" y="6064781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0477A31E-CB4C-4B86-94A3-31643E02F45C}"/>
                </a:ext>
              </a:extLst>
            </p:cNvPr>
            <p:cNvSpPr/>
            <p:nvPr/>
          </p:nvSpPr>
          <p:spPr>
            <a:xfrm>
              <a:off x="8508110" y="6064782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1C22E584-4BC3-420E-B516-25A0F0F8AB80}"/>
                </a:ext>
              </a:extLst>
            </p:cNvPr>
            <p:cNvSpPr/>
            <p:nvPr/>
          </p:nvSpPr>
          <p:spPr>
            <a:xfrm>
              <a:off x="7825623" y="671413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65EAE9C6-EAF7-42BC-BB5F-0F56FEAB5520}"/>
                </a:ext>
              </a:extLst>
            </p:cNvPr>
            <p:cNvSpPr/>
            <p:nvPr/>
          </p:nvSpPr>
          <p:spPr>
            <a:xfrm>
              <a:off x="7143136" y="6714140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A0C0F2A4-15E5-4C16-9C24-0CB37E1EAD37}"/>
                </a:ext>
              </a:extLst>
            </p:cNvPr>
            <p:cNvSpPr/>
            <p:nvPr/>
          </p:nvSpPr>
          <p:spPr>
            <a:xfrm>
              <a:off x="9190597" y="671413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BE5958B0-B588-48D3-A7BD-34F3221FACBD}"/>
                </a:ext>
              </a:extLst>
            </p:cNvPr>
            <p:cNvSpPr/>
            <p:nvPr/>
          </p:nvSpPr>
          <p:spPr>
            <a:xfrm>
              <a:off x="8508110" y="671413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883286D9-CD53-45CB-9261-8BADBF31F4FD}"/>
                </a:ext>
              </a:extLst>
            </p:cNvPr>
            <p:cNvSpPr/>
            <p:nvPr/>
          </p:nvSpPr>
          <p:spPr>
            <a:xfrm>
              <a:off x="7825623" y="736349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A5C6EE77-9C11-4F72-90CD-1DB99225A8F9}"/>
                </a:ext>
              </a:extLst>
            </p:cNvPr>
            <p:cNvSpPr/>
            <p:nvPr/>
          </p:nvSpPr>
          <p:spPr>
            <a:xfrm>
              <a:off x="7143136" y="736349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1A2D21F7-B0A4-45AD-AD5A-E78E868AFF63}"/>
                </a:ext>
              </a:extLst>
            </p:cNvPr>
            <p:cNvSpPr/>
            <p:nvPr/>
          </p:nvSpPr>
          <p:spPr>
            <a:xfrm>
              <a:off x="9190597" y="7363495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6DB9F952-337C-43B9-86A4-5A417BB0EE15}"/>
                </a:ext>
              </a:extLst>
            </p:cNvPr>
            <p:cNvSpPr/>
            <p:nvPr/>
          </p:nvSpPr>
          <p:spPr>
            <a:xfrm>
              <a:off x="8508110" y="736349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B61B28B1-01EF-400B-AAD6-15356A90F24F}"/>
                </a:ext>
              </a:extLst>
            </p:cNvPr>
            <p:cNvSpPr/>
            <p:nvPr/>
          </p:nvSpPr>
          <p:spPr>
            <a:xfrm>
              <a:off x="7825623" y="8012853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1160D3AE-3BE6-45E7-AA51-04C901A206B7}"/>
                </a:ext>
              </a:extLst>
            </p:cNvPr>
            <p:cNvSpPr/>
            <p:nvPr/>
          </p:nvSpPr>
          <p:spPr>
            <a:xfrm>
              <a:off x="7143136" y="8012854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98E0564D-E90A-46D1-821F-4EBAC70C710C}"/>
                </a:ext>
              </a:extLst>
            </p:cNvPr>
            <p:cNvSpPr/>
            <p:nvPr/>
          </p:nvSpPr>
          <p:spPr>
            <a:xfrm>
              <a:off x="9190597" y="8012852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E5B69C83-6A53-4073-897D-3FF2FD0DFEB0}"/>
                </a:ext>
              </a:extLst>
            </p:cNvPr>
            <p:cNvSpPr/>
            <p:nvPr/>
          </p:nvSpPr>
          <p:spPr>
            <a:xfrm>
              <a:off x="8508110" y="8012853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888C0DFC-F836-48A8-98BE-26EAA263ED93}"/>
                </a:ext>
              </a:extLst>
            </p:cNvPr>
            <p:cNvSpPr/>
            <p:nvPr/>
          </p:nvSpPr>
          <p:spPr>
            <a:xfrm>
              <a:off x="7825623" y="8688280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4A667FD7-D6FA-4707-AEC9-C7601914302B}"/>
                </a:ext>
              </a:extLst>
            </p:cNvPr>
            <p:cNvSpPr/>
            <p:nvPr/>
          </p:nvSpPr>
          <p:spPr>
            <a:xfrm>
              <a:off x="7143136" y="8688281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A583383D-DF96-4DD0-9847-85015B60CBE4}"/>
                </a:ext>
              </a:extLst>
            </p:cNvPr>
            <p:cNvSpPr/>
            <p:nvPr/>
          </p:nvSpPr>
          <p:spPr>
            <a:xfrm>
              <a:off x="9190597" y="868827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0C169D29-6161-4BDE-ABE8-8EC8A61F1611}"/>
                </a:ext>
              </a:extLst>
            </p:cNvPr>
            <p:cNvSpPr/>
            <p:nvPr/>
          </p:nvSpPr>
          <p:spPr>
            <a:xfrm>
              <a:off x="8508110" y="8688280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EB48380B-1EED-4197-829D-73A12D17B5BD}"/>
                </a:ext>
              </a:extLst>
            </p:cNvPr>
            <p:cNvSpPr/>
            <p:nvPr/>
          </p:nvSpPr>
          <p:spPr>
            <a:xfrm>
              <a:off x="7825623" y="933763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38F56246-2608-4AFF-9E9E-F1AAF37A88FF}"/>
                </a:ext>
              </a:extLst>
            </p:cNvPr>
            <p:cNvSpPr/>
            <p:nvPr/>
          </p:nvSpPr>
          <p:spPr>
            <a:xfrm>
              <a:off x="7143136" y="933763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92E72E29-7864-4A38-BBE8-B00970F85EE4}"/>
                </a:ext>
              </a:extLst>
            </p:cNvPr>
            <p:cNvSpPr/>
            <p:nvPr/>
          </p:nvSpPr>
          <p:spPr>
            <a:xfrm>
              <a:off x="9190597" y="933763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Oval 112">
              <a:extLst>
                <a:ext uri="{FF2B5EF4-FFF2-40B4-BE49-F238E27FC236}">
                  <a16:creationId xmlns:a16="http://schemas.microsoft.com/office/drawing/2014/main" id="{C8299A6A-C84D-44B1-9EFC-357062B0C86B}"/>
                </a:ext>
              </a:extLst>
            </p:cNvPr>
            <p:cNvSpPr/>
            <p:nvPr/>
          </p:nvSpPr>
          <p:spPr>
            <a:xfrm>
              <a:off x="8508110" y="933763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468941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: Single Corner Rounded 79">
            <a:extLst>
              <a:ext uri="{FF2B5EF4-FFF2-40B4-BE49-F238E27FC236}">
                <a16:creationId xmlns:a16="http://schemas.microsoft.com/office/drawing/2014/main" id="{5D7EDF01-0252-4A97-98C7-769EF4EDC266}"/>
              </a:ext>
            </a:extLst>
          </p:cNvPr>
          <p:cNvSpPr/>
          <p:nvPr/>
        </p:nvSpPr>
        <p:spPr>
          <a:xfrm rot="10800000" flipH="1">
            <a:off x="-16138" y="-10796"/>
            <a:ext cx="2965815" cy="8245985"/>
          </a:xfrm>
          <a:prstGeom prst="round1Rect">
            <a:avLst>
              <a:gd name="adj" fmla="val 18755"/>
            </a:avLst>
          </a:prstGeom>
          <a:solidFill>
            <a:srgbClr val="F513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itle 7">
            <a:extLst>
              <a:ext uri="{FF2B5EF4-FFF2-40B4-BE49-F238E27FC236}">
                <a16:creationId xmlns:a16="http://schemas.microsoft.com/office/drawing/2014/main" id="{C9B9E5AA-48B4-4592-A825-586C52939AE6}"/>
              </a:ext>
            </a:extLst>
          </p:cNvPr>
          <p:cNvSpPr txBox="1"/>
          <p:nvPr/>
        </p:nvSpPr>
        <p:spPr>
          <a:xfrm>
            <a:off x="4175745" y="10691986"/>
            <a:ext cx="5115741" cy="20851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7400" dirty="0"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Gallery</a:t>
            </a:r>
          </a:p>
          <a:p>
            <a:endParaRPr sz="7400" dirty="0"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9C92535C-7F4E-47D1-81D7-6D1D9CF8FC84}"/>
              </a:ext>
            </a:extLst>
          </p:cNvPr>
          <p:cNvGrpSpPr/>
          <p:nvPr/>
        </p:nvGrpSpPr>
        <p:grpSpPr>
          <a:xfrm>
            <a:off x="4175746" y="10127545"/>
            <a:ext cx="1298379" cy="222256"/>
            <a:chOff x="4184074" y="741342"/>
            <a:chExt cx="1496592" cy="256186"/>
          </a:xfrm>
          <a:solidFill>
            <a:srgbClr val="FF0000"/>
          </a:solidFill>
        </p:grpSpPr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B314BB05-45BA-4B5A-8056-B62FC1512CC6}"/>
                </a:ext>
              </a:extLst>
            </p:cNvPr>
            <p:cNvSpPr/>
            <p:nvPr/>
          </p:nvSpPr>
          <p:spPr>
            <a:xfrm>
              <a:off x="4184074" y="748146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08B6AA0D-19DC-4595-968E-82CB2561BF7D}"/>
                </a:ext>
              </a:extLst>
            </p:cNvPr>
            <p:cNvSpPr/>
            <p:nvPr/>
          </p:nvSpPr>
          <p:spPr>
            <a:xfrm>
              <a:off x="4600851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07E429A4-AED0-4133-AEE0-A5028819CA1C}"/>
                </a:ext>
              </a:extLst>
            </p:cNvPr>
            <p:cNvSpPr/>
            <p:nvPr/>
          </p:nvSpPr>
          <p:spPr>
            <a:xfrm>
              <a:off x="5017628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229A21DB-1FB4-4E43-BEC3-C9B15F89C283}"/>
                </a:ext>
              </a:extLst>
            </p:cNvPr>
            <p:cNvSpPr/>
            <p:nvPr/>
          </p:nvSpPr>
          <p:spPr>
            <a:xfrm>
              <a:off x="5431284" y="741342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7" name="Title 7">
            <a:extLst>
              <a:ext uri="{FF2B5EF4-FFF2-40B4-BE49-F238E27FC236}">
                <a16:creationId xmlns:a16="http://schemas.microsoft.com/office/drawing/2014/main" id="{995C8793-06C1-4D4E-8475-E3461950DE90}"/>
              </a:ext>
            </a:extLst>
          </p:cNvPr>
          <p:cNvSpPr txBox="1"/>
          <p:nvPr/>
        </p:nvSpPr>
        <p:spPr>
          <a:xfrm>
            <a:off x="203739" y="11664600"/>
            <a:ext cx="2518620" cy="18479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16000" dirty="0">
                <a:ln w="38100">
                  <a:noFill/>
                </a:ln>
                <a:solidFill>
                  <a:srgbClr val="FEBFA6"/>
                </a:solidFill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19</a:t>
            </a:r>
            <a:endParaRPr sz="16000" dirty="0">
              <a:ln w="38100">
                <a:noFill/>
              </a:ln>
              <a:solidFill>
                <a:srgbClr val="FEBFA6"/>
              </a:solidFill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16E9AB8-EE23-46A9-A8E5-DD23451E90B6}"/>
              </a:ext>
            </a:extLst>
          </p:cNvPr>
          <p:cNvSpPr/>
          <p:nvPr/>
        </p:nvSpPr>
        <p:spPr>
          <a:xfrm>
            <a:off x="1213439" y="2230963"/>
            <a:ext cx="45720" cy="3383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3B4CD7B9-37A9-4D8E-9710-7C6EE524DAC5}"/>
              </a:ext>
            </a:extLst>
          </p:cNvPr>
          <p:cNvSpPr txBox="1"/>
          <p:nvPr/>
        </p:nvSpPr>
        <p:spPr>
          <a:xfrm rot="16200000">
            <a:off x="866826" y="1440526"/>
            <a:ext cx="784666" cy="4077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</a:rPr>
              <a:t>roger</a:t>
            </a:r>
            <a:endParaRPr sz="2000" dirty="0">
              <a:solidFill>
                <a:schemeClr val="bg1"/>
              </a:solidFill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6650A556-0F26-458B-8D73-90F4DF4762B2}"/>
              </a:ext>
            </a:extLst>
          </p:cNvPr>
          <p:cNvSpPr/>
          <p:nvPr/>
        </p:nvSpPr>
        <p:spPr>
          <a:xfrm>
            <a:off x="1158793" y="5808456"/>
            <a:ext cx="143620" cy="143621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">
            <a:extLst>
              <a:ext uri="{FF2B5EF4-FFF2-40B4-BE49-F238E27FC236}">
                <a16:creationId xmlns:a16="http://schemas.microsoft.com/office/drawing/2014/main" id="{672B0759-20AD-4C1A-9FB0-1108FA52957E}"/>
              </a:ext>
            </a:extLst>
          </p:cNvPr>
          <p:cNvSpPr txBox="1"/>
          <p:nvPr/>
        </p:nvSpPr>
        <p:spPr>
          <a:xfrm>
            <a:off x="10098165" y="10102390"/>
            <a:ext cx="5115741" cy="1615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/>
              <a:t>Lorem Ipsum has been the industry's standard dummy text ever since the 1500s, when an unknown printer</a:t>
            </a: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9A14988E-ED49-41A1-AF6E-E56D43934A7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52D24C-B9E1-4380-8C45-8F70C079EB7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2940879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angle: Single Corner Rounded 81">
            <a:extLst>
              <a:ext uri="{FF2B5EF4-FFF2-40B4-BE49-F238E27FC236}">
                <a16:creationId xmlns:a16="http://schemas.microsoft.com/office/drawing/2014/main" id="{C4AC3500-9F4C-4834-BDFA-329657429EBD}"/>
              </a:ext>
            </a:extLst>
          </p:cNvPr>
          <p:cNvSpPr/>
          <p:nvPr/>
        </p:nvSpPr>
        <p:spPr>
          <a:xfrm rot="10800000">
            <a:off x="16160524" y="-1"/>
            <a:ext cx="8261833" cy="12917590"/>
          </a:xfrm>
          <a:prstGeom prst="round1Rect">
            <a:avLst>
              <a:gd name="adj" fmla="val 15239"/>
            </a:avLst>
          </a:prstGeom>
          <a:solidFill>
            <a:srgbClr val="F513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7">
            <a:extLst>
              <a:ext uri="{FF2B5EF4-FFF2-40B4-BE49-F238E27FC236}">
                <a16:creationId xmlns:a16="http://schemas.microsoft.com/office/drawing/2014/main" id="{12DD4CD0-AD1F-492E-9D5E-B57BD2D5753A}"/>
              </a:ext>
            </a:extLst>
          </p:cNvPr>
          <p:cNvSpPr txBox="1"/>
          <p:nvPr/>
        </p:nvSpPr>
        <p:spPr>
          <a:xfrm>
            <a:off x="4012478" y="4212397"/>
            <a:ext cx="6468310" cy="20851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7400" dirty="0"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Welcome To Company</a:t>
            </a:r>
            <a:endParaRPr sz="7400" dirty="0"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sp>
        <p:nvSpPr>
          <p:cNvPr id="13" name="TextBox 5">
            <a:extLst>
              <a:ext uri="{FF2B5EF4-FFF2-40B4-BE49-F238E27FC236}">
                <a16:creationId xmlns:a16="http://schemas.microsoft.com/office/drawing/2014/main" id="{5EF50EBB-9A15-48EC-869E-6989216FD7B3}"/>
              </a:ext>
            </a:extLst>
          </p:cNvPr>
          <p:cNvSpPr txBox="1"/>
          <p:nvPr/>
        </p:nvSpPr>
        <p:spPr>
          <a:xfrm>
            <a:off x="6388179" y="6689654"/>
            <a:ext cx="5115741" cy="5331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/>
              <a:t>Lorem Ipsum has been the industry's standard dummy text ever since the 1500s, when an unknown printer took a galley of type and scrambled it to make a type specimen book.</a:t>
            </a:r>
            <a:endParaRPr dirty="0">
              <a:latin typeface="Open Sans Regular"/>
              <a:ea typeface="Open Sans Regular"/>
              <a:cs typeface="Open Sans Regular"/>
              <a:sym typeface="Open Sans Regular"/>
            </a:endParaRP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dirty="0">
                <a:latin typeface="Open Sans Regular"/>
                <a:ea typeface="Open Sans Regular"/>
                <a:cs typeface="Open Sans Regular"/>
                <a:sym typeface="Open Sans Regular"/>
              </a:rPr>
            </a:br>
            <a:r>
              <a:rPr dirty="0"/>
              <a:t>It has survived not only five centuries, but also the leap into electronic typesetting, remaining essentially unchanged.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494333DB-BFD8-44D6-B4BB-5A6328DDEACA}"/>
              </a:ext>
            </a:extLst>
          </p:cNvPr>
          <p:cNvGrpSpPr/>
          <p:nvPr/>
        </p:nvGrpSpPr>
        <p:grpSpPr>
          <a:xfrm>
            <a:off x="4012478" y="3647956"/>
            <a:ext cx="1298379" cy="222256"/>
            <a:chOff x="4184074" y="741342"/>
            <a:chExt cx="1496592" cy="256186"/>
          </a:xfrm>
          <a:solidFill>
            <a:srgbClr val="FF0000"/>
          </a:solidFill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B4ED05B8-1DD1-48CC-9B8A-D7A91DBD7DC0}"/>
                </a:ext>
              </a:extLst>
            </p:cNvPr>
            <p:cNvSpPr/>
            <p:nvPr/>
          </p:nvSpPr>
          <p:spPr>
            <a:xfrm>
              <a:off x="4184074" y="748146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67CA2941-93C3-407B-8E9C-B8A637782CCE}"/>
                </a:ext>
              </a:extLst>
            </p:cNvPr>
            <p:cNvSpPr/>
            <p:nvPr/>
          </p:nvSpPr>
          <p:spPr>
            <a:xfrm>
              <a:off x="4600851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8288D3D4-3924-4E46-A896-FBC7A05ADB1A}"/>
                </a:ext>
              </a:extLst>
            </p:cNvPr>
            <p:cNvSpPr/>
            <p:nvPr/>
          </p:nvSpPr>
          <p:spPr>
            <a:xfrm>
              <a:off x="5017628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D1AF2CAA-8FF0-4A49-9D28-F35ED76529AA}"/>
                </a:ext>
              </a:extLst>
            </p:cNvPr>
            <p:cNvSpPr/>
            <p:nvPr/>
          </p:nvSpPr>
          <p:spPr>
            <a:xfrm>
              <a:off x="5431284" y="741342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6ABE8DCF-97FF-4B65-8785-2F6DB1810E59}"/>
              </a:ext>
            </a:extLst>
          </p:cNvPr>
          <p:cNvGrpSpPr/>
          <p:nvPr/>
        </p:nvGrpSpPr>
        <p:grpSpPr>
          <a:xfrm>
            <a:off x="2247408" y="7907545"/>
            <a:ext cx="1857159" cy="3802266"/>
            <a:chOff x="7143136" y="4739997"/>
            <a:chExt cx="2434874" cy="4985054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622DEB9B-EA89-45E8-A819-352EEB2C5562}"/>
                </a:ext>
              </a:extLst>
            </p:cNvPr>
            <p:cNvSpPr/>
            <p:nvPr/>
          </p:nvSpPr>
          <p:spPr>
            <a:xfrm>
              <a:off x="7825623" y="473999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677F0B70-080C-4BAB-857B-DD26397F3240}"/>
                </a:ext>
              </a:extLst>
            </p:cNvPr>
            <p:cNvSpPr/>
            <p:nvPr/>
          </p:nvSpPr>
          <p:spPr>
            <a:xfrm>
              <a:off x="7143136" y="473999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BB399058-3B6F-42B2-A72F-7E46EAF19521}"/>
                </a:ext>
              </a:extLst>
            </p:cNvPr>
            <p:cNvSpPr/>
            <p:nvPr/>
          </p:nvSpPr>
          <p:spPr>
            <a:xfrm>
              <a:off x="9190597" y="473999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7BD99137-C539-4F26-87B1-A4CF09CE457C}"/>
                </a:ext>
              </a:extLst>
            </p:cNvPr>
            <p:cNvSpPr/>
            <p:nvPr/>
          </p:nvSpPr>
          <p:spPr>
            <a:xfrm>
              <a:off x="8508110" y="473999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F52A8A4B-4115-47E8-B9A1-BD90F965EAA1}"/>
                </a:ext>
              </a:extLst>
            </p:cNvPr>
            <p:cNvSpPr/>
            <p:nvPr/>
          </p:nvSpPr>
          <p:spPr>
            <a:xfrm>
              <a:off x="7825623" y="5389355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8622CD28-EF09-4F9A-9E30-1C0152B53028}"/>
                </a:ext>
              </a:extLst>
            </p:cNvPr>
            <p:cNvSpPr/>
            <p:nvPr/>
          </p:nvSpPr>
          <p:spPr>
            <a:xfrm>
              <a:off x="7143136" y="538935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EFAC6203-E66A-4E31-8003-407B72EAD64D}"/>
                </a:ext>
              </a:extLst>
            </p:cNvPr>
            <p:cNvSpPr/>
            <p:nvPr/>
          </p:nvSpPr>
          <p:spPr>
            <a:xfrm>
              <a:off x="9190597" y="5389354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8855B217-7EEB-4B2C-BE9F-99A84D864979}"/>
                </a:ext>
              </a:extLst>
            </p:cNvPr>
            <p:cNvSpPr/>
            <p:nvPr/>
          </p:nvSpPr>
          <p:spPr>
            <a:xfrm>
              <a:off x="8508110" y="5389355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A347FFC1-0A62-422D-BAC2-B5C3F1A318C6}"/>
                </a:ext>
              </a:extLst>
            </p:cNvPr>
            <p:cNvSpPr/>
            <p:nvPr/>
          </p:nvSpPr>
          <p:spPr>
            <a:xfrm>
              <a:off x="7825623" y="6064782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E046E16E-5EF7-490A-A902-DBB08B74D4EC}"/>
                </a:ext>
              </a:extLst>
            </p:cNvPr>
            <p:cNvSpPr/>
            <p:nvPr/>
          </p:nvSpPr>
          <p:spPr>
            <a:xfrm>
              <a:off x="7143136" y="6064783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C4B0E804-B4BB-4722-9A03-AAA49233C922}"/>
                </a:ext>
              </a:extLst>
            </p:cNvPr>
            <p:cNvSpPr/>
            <p:nvPr/>
          </p:nvSpPr>
          <p:spPr>
            <a:xfrm>
              <a:off x="9190597" y="6064781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B3B5BA88-3822-4F02-827D-34672CF68470}"/>
                </a:ext>
              </a:extLst>
            </p:cNvPr>
            <p:cNvSpPr/>
            <p:nvPr/>
          </p:nvSpPr>
          <p:spPr>
            <a:xfrm>
              <a:off x="8508110" y="6064782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5ED35F54-7EDF-4A71-B9F2-7F3E4F7F0BF6}"/>
                </a:ext>
              </a:extLst>
            </p:cNvPr>
            <p:cNvSpPr/>
            <p:nvPr/>
          </p:nvSpPr>
          <p:spPr>
            <a:xfrm>
              <a:off x="7825623" y="671413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406336F9-2796-434A-91F9-EBE19B044B04}"/>
                </a:ext>
              </a:extLst>
            </p:cNvPr>
            <p:cNvSpPr/>
            <p:nvPr/>
          </p:nvSpPr>
          <p:spPr>
            <a:xfrm>
              <a:off x="7143136" y="6714140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C7415220-92E2-4742-89BB-7644830C9040}"/>
                </a:ext>
              </a:extLst>
            </p:cNvPr>
            <p:cNvSpPr/>
            <p:nvPr/>
          </p:nvSpPr>
          <p:spPr>
            <a:xfrm>
              <a:off x="9190597" y="671413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3CE55148-FFCE-40AA-ADCA-856CDCAED532}"/>
                </a:ext>
              </a:extLst>
            </p:cNvPr>
            <p:cNvSpPr/>
            <p:nvPr/>
          </p:nvSpPr>
          <p:spPr>
            <a:xfrm>
              <a:off x="8508110" y="671413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7E18A069-DDCB-4B84-8E2F-F7AEAB049B2B}"/>
                </a:ext>
              </a:extLst>
            </p:cNvPr>
            <p:cNvSpPr/>
            <p:nvPr/>
          </p:nvSpPr>
          <p:spPr>
            <a:xfrm>
              <a:off x="7825623" y="736349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79A1F004-C7B4-4040-B7B6-D2F1920EC8F6}"/>
                </a:ext>
              </a:extLst>
            </p:cNvPr>
            <p:cNvSpPr/>
            <p:nvPr/>
          </p:nvSpPr>
          <p:spPr>
            <a:xfrm>
              <a:off x="7143136" y="736349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2EEE357D-38EB-4280-BB6A-BE0B7C62E081}"/>
                </a:ext>
              </a:extLst>
            </p:cNvPr>
            <p:cNvSpPr/>
            <p:nvPr/>
          </p:nvSpPr>
          <p:spPr>
            <a:xfrm>
              <a:off x="9190597" y="7363495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3FE2C55E-CC10-4BB5-B7AC-FB50B9877110}"/>
                </a:ext>
              </a:extLst>
            </p:cNvPr>
            <p:cNvSpPr/>
            <p:nvPr/>
          </p:nvSpPr>
          <p:spPr>
            <a:xfrm>
              <a:off x="8508110" y="736349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EAE80D86-39E8-4A18-A6CC-EA5D840A9588}"/>
                </a:ext>
              </a:extLst>
            </p:cNvPr>
            <p:cNvSpPr/>
            <p:nvPr/>
          </p:nvSpPr>
          <p:spPr>
            <a:xfrm>
              <a:off x="7825623" y="8012853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05C46D98-3704-451F-92B4-90908209DBD3}"/>
                </a:ext>
              </a:extLst>
            </p:cNvPr>
            <p:cNvSpPr/>
            <p:nvPr/>
          </p:nvSpPr>
          <p:spPr>
            <a:xfrm>
              <a:off x="7143136" y="8012854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8A8D49EC-6448-4C37-A75B-69BBA63FE3D8}"/>
                </a:ext>
              </a:extLst>
            </p:cNvPr>
            <p:cNvSpPr/>
            <p:nvPr/>
          </p:nvSpPr>
          <p:spPr>
            <a:xfrm>
              <a:off x="9190597" y="8012852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F75DAD84-9600-497C-854E-1B66DAFFBA22}"/>
                </a:ext>
              </a:extLst>
            </p:cNvPr>
            <p:cNvSpPr/>
            <p:nvPr/>
          </p:nvSpPr>
          <p:spPr>
            <a:xfrm>
              <a:off x="8508110" y="8012853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63EF98C9-B2BA-4A99-BDAE-8285BDBC0C17}"/>
                </a:ext>
              </a:extLst>
            </p:cNvPr>
            <p:cNvSpPr/>
            <p:nvPr/>
          </p:nvSpPr>
          <p:spPr>
            <a:xfrm>
              <a:off x="7825623" y="8688280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B943FBBE-7BA5-48C2-A915-569E981BC0BA}"/>
                </a:ext>
              </a:extLst>
            </p:cNvPr>
            <p:cNvSpPr/>
            <p:nvPr/>
          </p:nvSpPr>
          <p:spPr>
            <a:xfrm>
              <a:off x="7143136" y="8688281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F5D1366B-9B4F-4C1B-9329-9490EBE1844C}"/>
                </a:ext>
              </a:extLst>
            </p:cNvPr>
            <p:cNvSpPr/>
            <p:nvPr/>
          </p:nvSpPr>
          <p:spPr>
            <a:xfrm>
              <a:off x="9190597" y="868827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05AA2778-00E4-4C3F-AB09-88E26CF6C728}"/>
                </a:ext>
              </a:extLst>
            </p:cNvPr>
            <p:cNvSpPr/>
            <p:nvPr/>
          </p:nvSpPr>
          <p:spPr>
            <a:xfrm>
              <a:off x="8508110" y="8688280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63D91A51-4374-411D-923D-0EA21B3D4B07}"/>
                </a:ext>
              </a:extLst>
            </p:cNvPr>
            <p:cNvSpPr/>
            <p:nvPr/>
          </p:nvSpPr>
          <p:spPr>
            <a:xfrm>
              <a:off x="7825623" y="933763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75F1BC47-7350-45FE-A441-7D8EC0D7A484}"/>
                </a:ext>
              </a:extLst>
            </p:cNvPr>
            <p:cNvSpPr/>
            <p:nvPr/>
          </p:nvSpPr>
          <p:spPr>
            <a:xfrm>
              <a:off x="7143136" y="933763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7EDBC822-2E93-4FEE-A949-23AECE4FC072}"/>
                </a:ext>
              </a:extLst>
            </p:cNvPr>
            <p:cNvSpPr/>
            <p:nvPr/>
          </p:nvSpPr>
          <p:spPr>
            <a:xfrm>
              <a:off x="9190597" y="933763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03278F57-F7C2-4B81-856E-249B2B8F5911}"/>
                </a:ext>
              </a:extLst>
            </p:cNvPr>
            <p:cNvSpPr/>
            <p:nvPr/>
          </p:nvSpPr>
          <p:spPr>
            <a:xfrm>
              <a:off x="8508110" y="933763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8" name="Title 7">
            <a:extLst>
              <a:ext uri="{FF2B5EF4-FFF2-40B4-BE49-F238E27FC236}">
                <a16:creationId xmlns:a16="http://schemas.microsoft.com/office/drawing/2014/main" id="{9B845A23-E5C9-4081-9CDD-5359FA70F453}"/>
              </a:ext>
            </a:extLst>
          </p:cNvPr>
          <p:cNvSpPr txBox="1"/>
          <p:nvPr/>
        </p:nvSpPr>
        <p:spPr>
          <a:xfrm>
            <a:off x="3789367" y="1435377"/>
            <a:ext cx="2518620" cy="18479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16000" dirty="0">
                <a:ln w="38100">
                  <a:noFill/>
                </a:ln>
                <a:solidFill>
                  <a:srgbClr val="FEBFA6"/>
                </a:solidFill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02</a:t>
            </a:r>
            <a:endParaRPr sz="16000" dirty="0">
              <a:ln w="38100">
                <a:noFill/>
              </a:ln>
              <a:solidFill>
                <a:srgbClr val="FEBFA6"/>
              </a:solidFill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E6C7E0FF-B648-41F2-9930-F221986619E3}"/>
              </a:ext>
            </a:extLst>
          </p:cNvPr>
          <p:cNvSpPr/>
          <p:nvPr/>
        </p:nvSpPr>
        <p:spPr>
          <a:xfrm>
            <a:off x="1213439" y="2230963"/>
            <a:ext cx="45720" cy="33832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22B6F48F-6F15-44B6-97E8-424088C5810C}"/>
              </a:ext>
            </a:extLst>
          </p:cNvPr>
          <p:cNvSpPr/>
          <p:nvPr/>
        </p:nvSpPr>
        <p:spPr>
          <a:xfrm rot="10800000">
            <a:off x="-11790" y="12021191"/>
            <a:ext cx="1696651" cy="1696651"/>
          </a:xfrm>
          <a:custGeom>
            <a:avLst/>
            <a:gdLst>
              <a:gd name="connsiteX0" fmla="*/ 0 w 1696651"/>
              <a:gd name="connsiteY0" fmla="*/ 0 h 1696651"/>
              <a:gd name="connsiteX1" fmla="*/ 1696651 w 1696651"/>
              <a:gd name="connsiteY1" fmla="*/ 0 h 1696651"/>
              <a:gd name="connsiteX2" fmla="*/ 1696651 w 1696651"/>
              <a:gd name="connsiteY2" fmla="*/ 1696651 h 1696651"/>
              <a:gd name="connsiteX3" fmla="*/ 1695402 w 1696651"/>
              <a:gd name="connsiteY3" fmla="*/ 1696651 h 1696651"/>
              <a:gd name="connsiteX4" fmla="*/ 1687804 w 1696651"/>
              <a:gd name="connsiteY4" fmla="*/ 1546195 h 1696651"/>
              <a:gd name="connsiteX5" fmla="*/ 158356 w 1696651"/>
              <a:gd name="connsiteY5" fmla="*/ 16747 h 1696651"/>
              <a:gd name="connsiteX6" fmla="*/ 0 w 1696651"/>
              <a:gd name="connsiteY6" fmla="*/ 8750 h 1696651"/>
              <a:gd name="connsiteX7" fmla="*/ 0 w 1696651"/>
              <a:gd name="connsiteY7" fmla="*/ 0 h 1696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96651" h="1696651">
                <a:moveTo>
                  <a:pt x="0" y="0"/>
                </a:moveTo>
                <a:lnTo>
                  <a:pt x="1696651" y="0"/>
                </a:lnTo>
                <a:lnTo>
                  <a:pt x="1696651" y="1696651"/>
                </a:lnTo>
                <a:lnTo>
                  <a:pt x="1695402" y="1696651"/>
                </a:lnTo>
                <a:lnTo>
                  <a:pt x="1687804" y="1546195"/>
                </a:lnTo>
                <a:cubicBezTo>
                  <a:pt x="1605907" y="739760"/>
                  <a:pt x="964791" y="98644"/>
                  <a:pt x="158356" y="16747"/>
                </a:cubicBezTo>
                <a:lnTo>
                  <a:pt x="0" y="875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0" name="Subtitle 2">
            <a:extLst>
              <a:ext uri="{FF2B5EF4-FFF2-40B4-BE49-F238E27FC236}">
                <a16:creationId xmlns:a16="http://schemas.microsoft.com/office/drawing/2014/main" id="{BD1B2D59-0017-4DEC-9CDA-6AA8FFFA6D7E}"/>
              </a:ext>
            </a:extLst>
          </p:cNvPr>
          <p:cNvSpPr txBox="1"/>
          <p:nvPr/>
        </p:nvSpPr>
        <p:spPr>
          <a:xfrm rot="16200000">
            <a:off x="866826" y="1440526"/>
            <a:ext cx="784666" cy="4077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2000" dirty="0">
                <a:solidFill>
                  <a:srgbClr val="FF0000"/>
                </a:solidFill>
              </a:rPr>
              <a:t>roger</a:t>
            </a:r>
            <a:endParaRPr sz="2000" dirty="0">
              <a:solidFill>
                <a:srgbClr val="FF0000"/>
              </a:solidFill>
            </a:endParaRP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41B8E7F1-913C-4BFD-AAF4-6367C500A70D}"/>
              </a:ext>
            </a:extLst>
          </p:cNvPr>
          <p:cNvSpPr/>
          <p:nvPr/>
        </p:nvSpPr>
        <p:spPr>
          <a:xfrm>
            <a:off x="1158793" y="5808456"/>
            <a:ext cx="143620" cy="14362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45DD72AC-452A-40A6-99E5-CB52E7225F3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3733719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: Single Corner Rounded 79">
            <a:extLst>
              <a:ext uri="{FF2B5EF4-FFF2-40B4-BE49-F238E27FC236}">
                <a16:creationId xmlns:a16="http://schemas.microsoft.com/office/drawing/2014/main" id="{5D7EDF01-0252-4A97-98C7-769EF4EDC266}"/>
              </a:ext>
            </a:extLst>
          </p:cNvPr>
          <p:cNvSpPr/>
          <p:nvPr/>
        </p:nvSpPr>
        <p:spPr>
          <a:xfrm rot="10800000" flipH="1">
            <a:off x="-16138" y="-10798"/>
            <a:ext cx="4411853" cy="12474715"/>
          </a:xfrm>
          <a:prstGeom prst="round1Rect">
            <a:avLst>
              <a:gd name="adj" fmla="val 18755"/>
            </a:avLst>
          </a:prstGeom>
          <a:solidFill>
            <a:srgbClr val="F513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itle 7">
            <a:extLst>
              <a:ext uri="{FF2B5EF4-FFF2-40B4-BE49-F238E27FC236}">
                <a16:creationId xmlns:a16="http://schemas.microsoft.com/office/drawing/2014/main" id="{C9B9E5AA-48B4-4592-A825-586C52939AE6}"/>
              </a:ext>
            </a:extLst>
          </p:cNvPr>
          <p:cNvSpPr txBox="1"/>
          <p:nvPr/>
        </p:nvSpPr>
        <p:spPr>
          <a:xfrm>
            <a:off x="17950915" y="3202620"/>
            <a:ext cx="5115741" cy="20851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7400" dirty="0"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Gallery</a:t>
            </a:r>
          </a:p>
          <a:p>
            <a:endParaRPr sz="7400" dirty="0"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9C92535C-7F4E-47D1-81D7-6D1D9CF8FC84}"/>
              </a:ext>
            </a:extLst>
          </p:cNvPr>
          <p:cNvGrpSpPr/>
          <p:nvPr/>
        </p:nvGrpSpPr>
        <p:grpSpPr>
          <a:xfrm>
            <a:off x="17950916" y="2638179"/>
            <a:ext cx="1298379" cy="222256"/>
            <a:chOff x="4184074" y="741342"/>
            <a:chExt cx="1496592" cy="256186"/>
          </a:xfrm>
          <a:solidFill>
            <a:srgbClr val="FF0000"/>
          </a:solidFill>
        </p:grpSpPr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B314BB05-45BA-4B5A-8056-B62FC1512CC6}"/>
                </a:ext>
              </a:extLst>
            </p:cNvPr>
            <p:cNvSpPr/>
            <p:nvPr/>
          </p:nvSpPr>
          <p:spPr>
            <a:xfrm>
              <a:off x="4184074" y="748146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08B6AA0D-19DC-4595-968E-82CB2561BF7D}"/>
                </a:ext>
              </a:extLst>
            </p:cNvPr>
            <p:cNvSpPr/>
            <p:nvPr/>
          </p:nvSpPr>
          <p:spPr>
            <a:xfrm>
              <a:off x="4600851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07E429A4-AED0-4133-AEE0-A5028819CA1C}"/>
                </a:ext>
              </a:extLst>
            </p:cNvPr>
            <p:cNvSpPr/>
            <p:nvPr/>
          </p:nvSpPr>
          <p:spPr>
            <a:xfrm>
              <a:off x="5017628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229A21DB-1FB4-4E43-BEC3-C9B15F89C283}"/>
                </a:ext>
              </a:extLst>
            </p:cNvPr>
            <p:cNvSpPr/>
            <p:nvPr/>
          </p:nvSpPr>
          <p:spPr>
            <a:xfrm>
              <a:off x="5431284" y="741342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7" name="Title 7">
            <a:extLst>
              <a:ext uri="{FF2B5EF4-FFF2-40B4-BE49-F238E27FC236}">
                <a16:creationId xmlns:a16="http://schemas.microsoft.com/office/drawing/2014/main" id="{995C8793-06C1-4D4E-8475-E3461950DE90}"/>
              </a:ext>
            </a:extLst>
          </p:cNvPr>
          <p:cNvSpPr txBox="1"/>
          <p:nvPr/>
        </p:nvSpPr>
        <p:spPr>
          <a:xfrm>
            <a:off x="10833820" y="2571923"/>
            <a:ext cx="2518620" cy="18479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16000" dirty="0">
                <a:ln w="38100">
                  <a:noFill/>
                </a:ln>
                <a:solidFill>
                  <a:srgbClr val="FEBFA6"/>
                </a:solidFill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20</a:t>
            </a:r>
            <a:endParaRPr sz="16000" dirty="0">
              <a:ln w="38100">
                <a:noFill/>
              </a:ln>
              <a:solidFill>
                <a:srgbClr val="FEBFA6"/>
              </a:solidFill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16E9AB8-EE23-46A9-A8E5-DD23451E90B6}"/>
              </a:ext>
            </a:extLst>
          </p:cNvPr>
          <p:cNvSpPr/>
          <p:nvPr/>
        </p:nvSpPr>
        <p:spPr>
          <a:xfrm>
            <a:off x="1213439" y="2230963"/>
            <a:ext cx="45720" cy="3383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3B4CD7B9-37A9-4D8E-9710-7C6EE524DAC5}"/>
              </a:ext>
            </a:extLst>
          </p:cNvPr>
          <p:cNvSpPr txBox="1"/>
          <p:nvPr/>
        </p:nvSpPr>
        <p:spPr>
          <a:xfrm rot="16200000">
            <a:off x="866826" y="1440526"/>
            <a:ext cx="784666" cy="4077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</a:rPr>
              <a:t>roger</a:t>
            </a:r>
            <a:endParaRPr sz="2000" dirty="0">
              <a:solidFill>
                <a:schemeClr val="bg1"/>
              </a:solidFill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6650A556-0F26-458B-8D73-90F4DF4762B2}"/>
              </a:ext>
            </a:extLst>
          </p:cNvPr>
          <p:cNvSpPr/>
          <p:nvPr/>
        </p:nvSpPr>
        <p:spPr>
          <a:xfrm>
            <a:off x="1158793" y="5808456"/>
            <a:ext cx="143620" cy="143621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5">
            <a:extLst>
              <a:ext uri="{FF2B5EF4-FFF2-40B4-BE49-F238E27FC236}">
                <a16:creationId xmlns:a16="http://schemas.microsoft.com/office/drawing/2014/main" id="{2CDA3C46-1F34-4D5B-BB45-CC6A32475BC3}"/>
              </a:ext>
            </a:extLst>
          </p:cNvPr>
          <p:cNvSpPr txBox="1"/>
          <p:nvPr/>
        </p:nvSpPr>
        <p:spPr>
          <a:xfrm>
            <a:off x="17950915" y="6201702"/>
            <a:ext cx="5115741" cy="5331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/>
              <a:t>Lorem Ipsum has been the industry's standard dummy text ever since the 1500s, when an unknown printer took a galley of type and scrambled it to make a type specimen book.</a:t>
            </a:r>
            <a:endParaRPr dirty="0">
              <a:latin typeface="Open Sans Regular"/>
              <a:ea typeface="Open Sans Regular"/>
              <a:cs typeface="Open Sans Regular"/>
              <a:sym typeface="Open Sans Regular"/>
            </a:endParaRP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dirty="0">
                <a:latin typeface="Open Sans Regular"/>
                <a:ea typeface="Open Sans Regular"/>
                <a:cs typeface="Open Sans Regular"/>
                <a:sym typeface="Open Sans Regular"/>
              </a:rPr>
            </a:br>
            <a:r>
              <a:rPr dirty="0"/>
              <a:t>It has survived not only five centuries, but also the leap into electronic typesetting, remaining essentially unchanged.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24BE5DEB-61D8-4D61-A558-4691C40FB231}"/>
              </a:ext>
            </a:extLst>
          </p:cNvPr>
          <p:cNvSpPr/>
          <p:nvPr/>
        </p:nvSpPr>
        <p:spPr>
          <a:xfrm>
            <a:off x="22690524" y="0"/>
            <a:ext cx="1696651" cy="1696651"/>
          </a:xfrm>
          <a:custGeom>
            <a:avLst/>
            <a:gdLst>
              <a:gd name="connsiteX0" fmla="*/ 0 w 1696651"/>
              <a:gd name="connsiteY0" fmla="*/ 0 h 1696651"/>
              <a:gd name="connsiteX1" fmla="*/ 1696651 w 1696651"/>
              <a:gd name="connsiteY1" fmla="*/ 0 h 1696651"/>
              <a:gd name="connsiteX2" fmla="*/ 1696651 w 1696651"/>
              <a:gd name="connsiteY2" fmla="*/ 1696651 h 1696651"/>
              <a:gd name="connsiteX3" fmla="*/ 1695402 w 1696651"/>
              <a:gd name="connsiteY3" fmla="*/ 1696651 h 1696651"/>
              <a:gd name="connsiteX4" fmla="*/ 1687804 w 1696651"/>
              <a:gd name="connsiteY4" fmla="*/ 1546195 h 1696651"/>
              <a:gd name="connsiteX5" fmla="*/ 158356 w 1696651"/>
              <a:gd name="connsiteY5" fmla="*/ 16747 h 1696651"/>
              <a:gd name="connsiteX6" fmla="*/ 0 w 1696651"/>
              <a:gd name="connsiteY6" fmla="*/ 8750 h 1696651"/>
              <a:gd name="connsiteX7" fmla="*/ 0 w 1696651"/>
              <a:gd name="connsiteY7" fmla="*/ 0 h 1696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96651" h="1696651">
                <a:moveTo>
                  <a:pt x="0" y="0"/>
                </a:moveTo>
                <a:lnTo>
                  <a:pt x="1696651" y="0"/>
                </a:lnTo>
                <a:lnTo>
                  <a:pt x="1696651" y="1696651"/>
                </a:lnTo>
                <a:lnTo>
                  <a:pt x="1695402" y="1696651"/>
                </a:lnTo>
                <a:lnTo>
                  <a:pt x="1687804" y="1546195"/>
                </a:lnTo>
                <a:cubicBezTo>
                  <a:pt x="1605907" y="739760"/>
                  <a:pt x="964791" y="98644"/>
                  <a:pt x="158356" y="16747"/>
                </a:cubicBezTo>
                <a:lnTo>
                  <a:pt x="0" y="875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30C47B8-09A0-4B40-81BE-33572D3D74B9}"/>
              </a:ext>
            </a:extLst>
          </p:cNvPr>
          <p:cNvGrpSpPr/>
          <p:nvPr/>
        </p:nvGrpSpPr>
        <p:grpSpPr>
          <a:xfrm>
            <a:off x="15452789" y="1205583"/>
            <a:ext cx="1857159" cy="3802266"/>
            <a:chOff x="7143136" y="4739997"/>
            <a:chExt cx="2434874" cy="4985054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AF42A2DA-A8A4-4FAD-B521-CE63AF53C71B}"/>
                </a:ext>
              </a:extLst>
            </p:cNvPr>
            <p:cNvSpPr/>
            <p:nvPr/>
          </p:nvSpPr>
          <p:spPr>
            <a:xfrm>
              <a:off x="7825623" y="473999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114C1F9C-70EA-404D-9B38-B6BDD26426E1}"/>
                </a:ext>
              </a:extLst>
            </p:cNvPr>
            <p:cNvSpPr/>
            <p:nvPr/>
          </p:nvSpPr>
          <p:spPr>
            <a:xfrm>
              <a:off x="7143136" y="473999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8BBD8119-D61C-4E1D-B273-8D656C1327CB}"/>
                </a:ext>
              </a:extLst>
            </p:cNvPr>
            <p:cNvSpPr/>
            <p:nvPr/>
          </p:nvSpPr>
          <p:spPr>
            <a:xfrm>
              <a:off x="9190597" y="473999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68226E7-E1FF-4033-B8AB-D4B5FD5C9AA4}"/>
                </a:ext>
              </a:extLst>
            </p:cNvPr>
            <p:cNvSpPr/>
            <p:nvPr/>
          </p:nvSpPr>
          <p:spPr>
            <a:xfrm>
              <a:off x="8508110" y="473999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E8BEB1AC-7206-4FB8-88A8-92FD4661FF24}"/>
                </a:ext>
              </a:extLst>
            </p:cNvPr>
            <p:cNvSpPr/>
            <p:nvPr/>
          </p:nvSpPr>
          <p:spPr>
            <a:xfrm>
              <a:off x="7825623" y="5389355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5EDD5908-574C-4926-8C6A-517C14920FE7}"/>
                </a:ext>
              </a:extLst>
            </p:cNvPr>
            <p:cNvSpPr/>
            <p:nvPr/>
          </p:nvSpPr>
          <p:spPr>
            <a:xfrm>
              <a:off x="7143136" y="538935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D9A6D881-F335-407F-84EB-744EF9E94F92}"/>
                </a:ext>
              </a:extLst>
            </p:cNvPr>
            <p:cNvSpPr/>
            <p:nvPr/>
          </p:nvSpPr>
          <p:spPr>
            <a:xfrm>
              <a:off x="9190597" y="5389354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150291ED-F972-46F9-A89C-9507C0853A15}"/>
                </a:ext>
              </a:extLst>
            </p:cNvPr>
            <p:cNvSpPr/>
            <p:nvPr/>
          </p:nvSpPr>
          <p:spPr>
            <a:xfrm>
              <a:off x="8508110" y="5389355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BA3A93BC-0FCE-4CF5-9D22-151F4853E698}"/>
                </a:ext>
              </a:extLst>
            </p:cNvPr>
            <p:cNvSpPr/>
            <p:nvPr/>
          </p:nvSpPr>
          <p:spPr>
            <a:xfrm>
              <a:off x="7825623" y="6064782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B32A13E-5C42-4394-8FE5-8A54A19FD132}"/>
                </a:ext>
              </a:extLst>
            </p:cNvPr>
            <p:cNvSpPr/>
            <p:nvPr/>
          </p:nvSpPr>
          <p:spPr>
            <a:xfrm>
              <a:off x="7143136" y="6064783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AB2F51F2-3769-4C05-8594-CE823E542269}"/>
                </a:ext>
              </a:extLst>
            </p:cNvPr>
            <p:cNvSpPr/>
            <p:nvPr/>
          </p:nvSpPr>
          <p:spPr>
            <a:xfrm>
              <a:off x="9190597" y="6064781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010EE7BF-9A4D-4D67-A55D-F8396DF83995}"/>
                </a:ext>
              </a:extLst>
            </p:cNvPr>
            <p:cNvSpPr/>
            <p:nvPr/>
          </p:nvSpPr>
          <p:spPr>
            <a:xfrm>
              <a:off x="8508110" y="6064782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4B9BBB53-F591-4106-BFEC-BB14B097E44B}"/>
                </a:ext>
              </a:extLst>
            </p:cNvPr>
            <p:cNvSpPr/>
            <p:nvPr/>
          </p:nvSpPr>
          <p:spPr>
            <a:xfrm>
              <a:off x="7825623" y="671413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8855D385-19B8-438C-8CD3-70E841363F5D}"/>
                </a:ext>
              </a:extLst>
            </p:cNvPr>
            <p:cNvSpPr/>
            <p:nvPr/>
          </p:nvSpPr>
          <p:spPr>
            <a:xfrm>
              <a:off x="7143136" y="6714140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745848B8-2763-4D2D-8AB2-85A6A359E5D8}"/>
                </a:ext>
              </a:extLst>
            </p:cNvPr>
            <p:cNvSpPr/>
            <p:nvPr/>
          </p:nvSpPr>
          <p:spPr>
            <a:xfrm>
              <a:off x="9190597" y="671413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48E3CDE1-C2CE-4DCA-B11B-3AC68B7A8E4E}"/>
                </a:ext>
              </a:extLst>
            </p:cNvPr>
            <p:cNvSpPr/>
            <p:nvPr/>
          </p:nvSpPr>
          <p:spPr>
            <a:xfrm>
              <a:off x="8508110" y="671413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A23AE214-AF79-45F4-B7E6-4D6C75A354DC}"/>
                </a:ext>
              </a:extLst>
            </p:cNvPr>
            <p:cNvSpPr/>
            <p:nvPr/>
          </p:nvSpPr>
          <p:spPr>
            <a:xfrm>
              <a:off x="7825623" y="736349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F869154C-199D-4879-8D8A-FC59378DD7BE}"/>
                </a:ext>
              </a:extLst>
            </p:cNvPr>
            <p:cNvSpPr/>
            <p:nvPr/>
          </p:nvSpPr>
          <p:spPr>
            <a:xfrm>
              <a:off x="7143136" y="736349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FB614B99-8E31-4C47-A1D6-0E86AAE37D91}"/>
                </a:ext>
              </a:extLst>
            </p:cNvPr>
            <p:cNvSpPr/>
            <p:nvPr/>
          </p:nvSpPr>
          <p:spPr>
            <a:xfrm>
              <a:off x="9190597" y="7363495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6CF60A1C-AB0C-4249-AE43-6790AC9C05CD}"/>
                </a:ext>
              </a:extLst>
            </p:cNvPr>
            <p:cNvSpPr/>
            <p:nvPr/>
          </p:nvSpPr>
          <p:spPr>
            <a:xfrm>
              <a:off x="8508110" y="736349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00D13E2E-127B-4FE4-83A0-AFACAF8AD797}"/>
                </a:ext>
              </a:extLst>
            </p:cNvPr>
            <p:cNvSpPr/>
            <p:nvPr/>
          </p:nvSpPr>
          <p:spPr>
            <a:xfrm>
              <a:off x="7825623" y="8012853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73462C8D-D84F-4FF6-A20A-1E46E22B96F4}"/>
                </a:ext>
              </a:extLst>
            </p:cNvPr>
            <p:cNvSpPr/>
            <p:nvPr/>
          </p:nvSpPr>
          <p:spPr>
            <a:xfrm>
              <a:off x="7143136" y="8012854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996314A1-4B52-4DE8-A1D0-2E32DAD26F65}"/>
                </a:ext>
              </a:extLst>
            </p:cNvPr>
            <p:cNvSpPr/>
            <p:nvPr/>
          </p:nvSpPr>
          <p:spPr>
            <a:xfrm>
              <a:off x="9190597" y="8012852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069FF97A-F650-4376-BC47-465A32FF204C}"/>
                </a:ext>
              </a:extLst>
            </p:cNvPr>
            <p:cNvSpPr/>
            <p:nvPr/>
          </p:nvSpPr>
          <p:spPr>
            <a:xfrm>
              <a:off x="8508110" y="8012853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6DBD1026-E7CC-499A-A31D-DD9D4EA49C2D}"/>
                </a:ext>
              </a:extLst>
            </p:cNvPr>
            <p:cNvSpPr/>
            <p:nvPr/>
          </p:nvSpPr>
          <p:spPr>
            <a:xfrm>
              <a:off x="7825623" y="8688280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4C2A719B-06FC-4B02-BF41-400C6EE0993C}"/>
                </a:ext>
              </a:extLst>
            </p:cNvPr>
            <p:cNvSpPr/>
            <p:nvPr/>
          </p:nvSpPr>
          <p:spPr>
            <a:xfrm>
              <a:off x="7143136" y="8688281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A7E1F99C-0014-461E-8B97-96250EF5BB0C}"/>
                </a:ext>
              </a:extLst>
            </p:cNvPr>
            <p:cNvSpPr/>
            <p:nvPr/>
          </p:nvSpPr>
          <p:spPr>
            <a:xfrm>
              <a:off x="9190597" y="868827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B5EDA753-5507-455B-A2B5-486EA0665D48}"/>
                </a:ext>
              </a:extLst>
            </p:cNvPr>
            <p:cNvSpPr/>
            <p:nvPr/>
          </p:nvSpPr>
          <p:spPr>
            <a:xfrm>
              <a:off x="8508110" y="8688280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93E2D89E-C87A-4868-B16F-AD002FF18934}"/>
                </a:ext>
              </a:extLst>
            </p:cNvPr>
            <p:cNvSpPr/>
            <p:nvPr/>
          </p:nvSpPr>
          <p:spPr>
            <a:xfrm>
              <a:off x="7825623" y="933763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E0A863D4-7969-45CF-A080-F43D07C1BBFE}"/>
                </a:ext>
              </a:extLst>
            </p:cNvPr>
            <p:cNvSpPr/>
            <p:nvPr/>
          </p:nvSpPr>
          <p:spPr>
            <a:xfrm>
              <a:off x="7143136" y="933763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EDF08C2B-2BEE-4B1F-8E60-F6C0A40B933A}"/>
                </a:ext>
              </a:extLst>
            </p:cNvPr>
            <p:cNvSpPr/>
            <p:nvPr/>
          </p:nvSpPr>
          <p:spPr>
            <a:xfrm>
              <a:off x="9190597" y="933763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A1BE8F0B-1304-4E6C-84B3-7A29992F71A2}"/>
                </a:ext>
              </a:extLst>
            </p:cNvPr>
            <p:cNvSpPr/>
            <p:nvPr/>
          </p:nvSpPr>
          <p:spPr>
            <a:xfrm>
              <a:off x="8508110" y="933763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4F9E1D43-826B-4A44-BF9B-AA7BFCEC1A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0FE2D3-3EE1-40D9-B8EB-AA299723B85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8A573D3-2B66-405D-B2C3-9B9D3DF700F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11831921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: Single Corner Rounded 79">
            <a:extLst>
              <a:ext uri="{FF2B5EF4-FFF2-40B4-BE49-F238E27FC236}">
                <a16:creationId xmlns:a16="http://schemas.microsoft.com/office/drawing/2014/main" id="{5D7EDF01-0252-4A97-98C7-769EF4EDC266}"/>
              </a:ext>
            </a:extLst>
          </p:cNvPr>
          <p:cNvSpPr/>
          <p:nvPr/>
        </p:nvSpPr>
        <p:spPr>
          <a:xfrm rot="10800000">
            <a:off x="-16138" y="-10794"/>
            <a:ext cx="8300660" cy="12580641"/>
          </a:xfrm>
          <a:prstGeom prst="round1Rect">
            <a:avLst>
              <a:gd name="adj" fmla="val 18755"/>
            </a:avLst>
          </a:prstGeom>
          <a:solidFill>
            <a:srgbClr val="F513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itle 7">
            <a:extLst>
              <a:ext uri="{FF2B5EF4-FFF2-40B4-BE49-F238E27FC236}">
                <a16:creationId xmlns:a16="http://schemas.microsoft.com/office/drawing/2014/main" id="{C9B9E5AA-48B4-4592-A825-586C52939AE6}"/>
              </a:ext>
            </a:extLst>
          </p:cNvPr>
          <p:cNvSpPr txBox="1"/>
          <p:nvPr/>
        </p:nvSpPr>
        <p:spPr>
          <a:xfrm>
            <a:off x="14841733" y="2890128"/>
            <a:ext cx="7067286" cy="20851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7400" dirty="0"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Mockup Laptop</a:t>
            </a:r>
          </a:p>
          <a:p>
            <a:endParaRPr sz="7400" dirty="0"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9C92535C-7F4E-47D1-81D7-6D1D9CF8FC84}"/>
              </a:ext>
            </a:extLst>
          </p:cNvPr>
          <p:cNvGrpSpPr/>
          <p:nvPr/>
        </p:nvGrpSpPr>
        <p:grpSpPr>
          <a:xfrm>
            <a:off x="14841734" y="2325687"/>
            <a:ext cx="1298379" cy="222256"/>
            <a:chOff x="4184074" y="741342"/>
            <a:chExt cx="1496592" cy="256186"/>
          </a:xfrm>
          <a:solidFill>
            <a:srgbClr val="FF0000"/>
          </a:solidFill>
        </p:grpSpPr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B314BB05-45BA-4B5A-8056-B62FC1512CC6}"/>
                </a:ext>
              </a:extLst>
            </p:cNvPr>
            <p:cNvSpPr/>
            <p:nvPr/>
          </p:nvSpPr>
          <p:spPr>
            <a:xfrm>
              <a:off x="4184074" y="748146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08B6AA0D-19DC-4595-968E-82CB2561BF7D}"/>
                </a:ext>
              </a:extLst>
            </p:cNvPr>
            <p:cNvSpPr/>
            <p:nvPr/>
          </p:nvSpPr>
          <p:spPr>
            <a:xfrm>
              <a:off x="4600851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07E429A4-AED0-4133-AEE0-A5028819CA1C}"/>
                </a:ext>
              </a:extLst>
            </p:cNvPr>
            <p:cNvSpPr/>
            <p:nvPr/>
          </p:nvSpPr>
          <p:spPr>
            <a:xfrm>
              <a:off x="5017628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229A21DB-1FB4-4E43-BEC3-C9B15F89C283}"/>
                </a:ext>
              </a:extLst>
            </p:cNvPr>
            <p:cNvSpPr/>
            <p:nvPr/>
          </p:nvSpPr>
          <p:spPr>
            <a:xfrm>
              <a:off x="5431284" y="741342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7" name="Title 7">
            <a:extLst>
              <a:ext uri="{FF2B5EF4-FFF2-40B4-BE49-F238E27FC236}">
                <a16:creationId xmlns:a16="http://schemas.microsoft.com/office/drawing/2014/main" id="{995C8793-06C1-4D4E-8475-E3461950DE90}"/>
              </a:ext>
            </a:extLst>
          </p:cNvPr>
          <p:cNvSpPr txBox="1"/>
          <p:nvPr/>
        </p:nvSpPr>
        <p:spPr>
          <a:xfrm>
            <a:off x="10811756" y="2230963"/>
            <a:ext cx="2518620" cy="18479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16000" dirty="0">
                <a:ln w="38100">
                  <a:noFill/>
                </a:ln>
                <a:solidFill>
                  <a:srgbClr val="FEBFA6"/>
                </a:solidFill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21</a:t>
            </a:r>
            <a:endParaRPr sz="16000" dirty="0">
              <a:ln w="38100">
                <a:noFill/>
              </a:ln>
              <a:solidFill>
                <a:srgbClr val="FEBFA6"/>
              </a:solidFill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16E9AB8-EE23-46A9-A8E5-DD23451E90B6}"/>
              </a:ext>
            </a:extLst>
          </p:cNvPr>
          <p:cNvSpPr/>
          <p:nvPr/>
        </p:nvSpPr>
        <p:spPr>
          <a:xfrm>
            <a:off x="1213439" y="2230963"/>
            <a:ext cx="45720" cy="3383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3B4CD7B9-37A9-4D8E-9710-7C6EE524DAC5}"/>
              </a:ext>
            </a:extLst>
          </p:cNvPr>
          <p:cNvSpPr txBox="1"/>
          <p:nvPr/>
        </p:nvSpPr>
        <p:spPr>
          <a:xfrm rot="16200000">
            <a:off x="866826" y="1440526"/>
            <a:ext cx="784666" cy="4077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</a:rPr>
              <a:t>roger</a:t>
            </a:r>
            <a:endParaRPr sz="2000" dirty="0">
              <a:solidFill>
                <a:schemeClr val="bg1"/>
              </a:solidFill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6650A556-0F26-458B-8D73-90F4DF4762B2}"/>
              </a:ext>
            </a:extLst>
          </p:cNvPr>
          <p:cNvSpPr/>
          <p:nvPr/>
        </p:nvSpPr>
        <p:spPr>
          <a:xfrm>
            <a:off x="1158793" y="5808456"/>
            <a:ext cx="143620" cy="143621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6AF4F4A0-133D-4570-BB6F-988BE5F6E6F8}"/>
              </a:ext>
            </a:extLst>
          </p:cNvPr>
          <p:cNvGrpSpPr/>
          <p:nvPr/>
        </p:nvGrpSpPr>
        <p:grpSpPr>
          <a:xfrm>
            <a:off x="14969853" y="5614243"/>
            <a:ext cx="1857159" cy="3802266"/>
            <a:chOff x="7143136" y="4739997"/>
            <a:chExt cx="2434874" cy="4985054"/>
          </a:xfrm>
        </p:grpSpPr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55CD220E-F373-4114-B514-7437FF74A940}"/>
                </a:ext>
              </a:extLst>
            </p:cNvPr>
            <p:cNvSpPr/>
            <p:nvPr/>
          </p:nvSpPr>
          <p:spPr>
            <a:xfrm>
              <a:off x="7825623" y="473999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D39DD689-5929-4673-AE94-363811841D62}"/>
                </a:ext>
              </a:extLst>
            </p:cNvPr>
            <p:cNvSpPr/>
            <p:nvPr/>
          </p:nvSpPr>
          <p:spPr>
            <a:xfrm>
              <a:off x="7143136" y="473999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A6440062-D6DC-4349-A2CE-13A07F895AF9}"/>
                </a:ext>
              </a:extLst>
            </p:cNvPr>
            <p:cNvSpPr/>
            <p:nvPr/>
          </p:nvSpPr>
          <p:spPr>
            <a:xfrm>
              <a:off x="9190597" y="473999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B384B2D2-C827-4164-A3FC-0CF27779BB62}"/>
                </a:ext>
              </a:extLst>
            </p:cNvPr>
            <p:cNvSpPr/>
            <p:nvPr/>
          </p:nvSpPr>
          <p:spPr>
            <a:xfrm>
              <a:off x="8508110" y="473999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D9D5DB55-1742-48C7-AE83-3B5FA1BA4152}"/>
                </a:ext>
              </a:extLst>
            </p:cNvPr>
            <p:cNvSpPr/>
            <p:nvPr/>
          </p:nvSpPr>
          <p:spPr>
            <a:xfrm>
              <a:off x="7825623" y="5389355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9099F637-E39F-41D4-95F2-E88FFB99CC71}"/>
                </a:ext>
              </a:extLst>
            </p:cNvPr>
            <p:cNvSpPr/>
            <p:nvPr/>
          </p:nvSpPr>
          <p:spPr>
            <a:xfrm>
              <a:off x="7143136" y="538935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E4FE4DDB-773F-4164-8AB0-6FC25F1154E2}"/>
                </a:ext>
              </a:extLst>
            </p:cNvPr>
            <p:cNvSpPr/>
            <p:nvPr/>
          </p:nvSpPr>
          <p:spPr>
            <a:xfrm>
              <a:off x="9190597" y="5389354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627AA78B-D3D9-4415-8C4D-918ADED55079}"/>
                </a:ext>
              </a:extLst>
            </p:cNvPr>
            <p:cNvSpPr/>
            <p:nvPr/>
          </p:nvSpPr>
          <p:spPr>
            <a:xfrm>
              <a:off x="8508110" y="5389355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A6636F45-B8E7-42FA-88D2-90C1B107CB2E}"/>
                </a:ext>
              </a:extLst>
            </p:cNvPr>
            <p:cNvSpPr/>
            <p:nvPr/>
          </p:nvSpPr>
          <p:spPr>
            <a:xfrm>
              <a:off x="7825623" y="6064782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7A710F2A-E98F-466C-B74B-1C80C8B82146}"/>
                </a:ext>
              </a:extLst>
            </p:cNvPr>
            <p:cNvSpPr/>
            <p:nvPr/>
          </p:nvSpPr>
          <p:spPr>
            <a:xfrm>
              <a:off x="7143136" y="6064783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9BDF4A63-01D1-4FCE-BBFD-426A8143C14A}"/>
                </a:ext>
              </a:extLst>
            </p:cNvPr>
            <p:cNvSpPr/>
            <p:nvPr/>
          </p:nvSpPr>
          <p:spPr>
            <a:xfrm>
              <a:off x="9190597" y="6064781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9CEF9A9E-BEDA-4213-B1BF-87458DA6F836}"/>
                </a:ext>
              </a:extLst>
            </p:cNvPr>
            <p:cNvSpPr/>
            <p:nvPr/>
          </p:nvSpPr>
          <p:spPr>
            <a:xfrm>
              <a:off x="8508110" y="6064782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5306A401-9A82-4464-AB1F-F9F5F6A7FDA4}"/>
                </a:ext>
              </a:extLst>
            </p:cNvPr>
            <p:cNvSpPr/>
            <p:nvPr/>
          </p:nvSpPr>
          <p:spPr>
            <a:xfrm>
              <a:off x="7825623" y="671413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3B93A553-114A-4F9D-BD81-652266192817}"/>
                </a:ext>
              </a:extLst>
            </p:cNvPr>
            <p:cNvSpPr/>
            <p:nvPr/>
          </p:nvSpPr>
          <p:spPr>
            <a:xfrm>
              <a:off x="7143136" y="6714140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1BE6EF33-E67C-4C38-AD2F-3754F8407930}"/>
                </a:ext>
              </a:extLst>
            </p:cNvPr>
            <p:cNvSpPr/>
            <p:nvPr/>
          </p:nvSpPr>
          <p:spPr>
            <a:xfrm>
              <a:off x="9190597" y="671413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14DBFFD5-F7F0-4449-9397-96691FECF46B}"/>
                </a:ext>
              </a:extLst>
            </p:cNvPr>
            <p:cNvSpPr/>
            <p:nvPr/>
          </p:nvSpPr>
          <p:spPr>
            <a:xfrm>
              <a:off x="8508110" y="671413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F7D41ACF-34B9-4A1C-A428-17ED67C303F6}"/>
                </a:ext>
              </a:extLst>
            </p:cNvPr>
            <p:cNvSpPr/>
            <p:nvPr/>
          </p:nvSpPr>
          <p:spPr>
            <a:xfrm>
              <a:off x="7825623" y="736349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Oval 112">
              <a:extLst>
                <a:ext uri="{FF2B5EF4-FFF2-40B4-BE49-F238E27FC236}">
                  <a16:creationId xmlns:a16="http://schemas.microsoft.com/office/drawing/2014/main" id="{558CF6C9-C95C-4113-9B8E-46F7F4EAD955}"/>
                </a:ext>
              </a:extLst>
            </p:cNvPr>
            <p:cNvSpPr/>
            <p:nvPr/>
          </p:nvSpPr>
          <p:spPr>
            <a:xfrm>
              <a:off x="7143136" y="736349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Oval 113">
              <a:extLst>
                <a:ext uri="{FF2B5EF4-FFF2-40B4-BE49-F238E27FC236}">
                  <a16:creationId xmlns:a16="http://schemas.microsoft.com/office/drawing/2014/main" id="{819DA9CD-65FA-404D-AC93-3E53F5FA83DE}"/>
                </a:ext>
              </a:extLst>
            </p:cNvPr>
            <p:cNvSpPr/>
            <p:nvPr/>
          </p:nvSpPr>
          <p:spPr>
            <a:xfrm>
              <a:off x="9190597" y="7363495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542EE478-A522-433A-8D7C-0CF77D94AA8A}"/>
                </a:ext>
              </a:extLst>
            </p:cNvPr>
            <p:cNvSpPr/>
            <p:nvPr/>
          </p:nvSpPr>
          <p:spPr>
            <a:xfrm>
              <a:off x="8508110" y="736349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E8D9A227-9B62-42B6-B369-71D04EAB4FB3}"/>
                </a:ext>
              </a:extLst>
            </p:cNvPr>
            <p:cNvSpPr/>
            <p:nvPr/>
          </p:nvSpPr>
          <p:spPr>
            <a:xfrm>
              <a:off x="7825623" y="8012853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D3D42315-3A9C-4712-87D2-EC697C439AAF}"/>
                </a:ext>
              </a:extLst>
            </p:cNvPr>
            <p:cNvSpPr/>
            <p:nvPr/>
          </p:nvSpPr>
          <p:spPr>
            <a:xfrm>
              <a:off x="7143136" y="8012854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612C00A9-266F-43A5-830A-E9C11B98644D}"/>
                </a:ext>
              </a:extLst>
            </p:cNvPr>
            <p:cNvSpPr/>
            <p:nvPr/>
          </p:nvSpPr>
          <p:spPr>
            <a:xfrm>
              <a:off x="9190597" y="8012852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E8F07D5E-4E52-445B-83A5-311C41068935}"/>
                </a:ext>
              </a:extLst>
            </p:cNvPr>
            <p:cNvSpPr/>
            <p:nvPr/>
          </p:nvSpPr>
          <p:spPr>
            <a:xfrm>
              <a:off x="8508110" y="8012853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0EC03736-F792-448D-9880-3B1D04DC75F6}"/>
                </a:ext>
              </a:extLst>
            </p:cNvPr>
            <p:cNvSpPr/>
            <p:nvPr/>
          </p:nvSpPr>
          <p:spPr>
            <a:xfrm>
              <a:off x="7825623" y="8688280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>
              <a:extLst>
                <a:ext uri="{FF2B5EF4-FFF2-40B4-BE49-F238E27FC236}">
                  <a16:creationId xmlns:a16="http://schemas.microsoft.com/office/drawing/2014/main" id="{A7905FC5-2DA8-43A8-A80A-4B979E1C64F8}"/>
                </a:ext>
              </a:extLst>
            </p:cNvPr>
            <p:cNvSpPr/>
            <p:nvPr/>
          </p:nvSpPr>
          <p:spPr>
            <a:xfrm>
              <a:off x="7143136" y="8688281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0F4D75DD-AC8F-4078-A1A5-F406CD84A2A9}"/>
                </a:ext>
              </a:extLst>
            </p:cNvPr>
            <p:cNvSpPr/>
            <p:nvPr/>
          </p:nvSpPr>
          <p:spPr>
            <a:xfrm>
              <a:off x="9190597" y="868827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B2472666-47DF-4367-ACD8-5DFB0A59D726}"/>
                </a:ext>
              </a:extLst>
            </p:cNvPr>
            <p:cNvSpPr/>
            <p:nvPr/>
          </p:nvSpPr>
          <p:spPr>
            <a:xfrm>
              <a:off x="8508110" y="8688280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06C30146-B37F-424E-92B5-F9A8164E1D4C}"/>
                </a:ext>
              </a:extLst>
            </p:cNvPr>
            <p:cNvSpPr/>
            <p:nvPr/>
          </p:nvSpPr>
          <p:spPr>
            <a:xfrm>
              <a:off x="7825623" y="933763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8DAC14E7-EC79-4531-8699-710EA26FE904}"/>
                </a:ext>
              </a:extLst>
            </p:cNvPr>
            <p:cNvSpPr/>
            <p:nvPr/>
          </p:nvSpPr>
          <p:spPr>
            <a:xfrm>
              <a:off x="7143136" y="933763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35E5F191-4A54-460D-AA9D-90BE72123759}"/>
                </a:ext>
              </a:extLst>
            </p:cNvPr>
            <p:cNvSpPr/>
            <p:nvPr/>
          </p:nvSpPr>
          <p:spPr>
            <a:xfrm>
              <a:off x="9190597" y="933763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Oval 126">
              <a:extLst>
                <a:ext uri="{FF2B5EF4-FFF2-40B4-BE49-F238E27FC236}">
                  <a16:creationId xmlns:a16="http://schemas.microsoft.com/office/drawing/2014/main" id="{64B1546A-FAC4-451B-91ED-D611E3E1CAB7}"/>
                </a:ext>
              </a:extLst>
            </p:cNvPr>
            <p:cNvSpPr/>
            <p:nvPr/>
          </p:nvSpPr>
          <p:spPr>
            <a:xfrm>
              <a:off x="8508110" y="933763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592F3A7E-554F-4134-A61B-D83F5D51FC67}"/>
              </a:ext>
            </a:extLst>
          </p:cNvPr>
          <p:cNvSpPr/>
          <p:nvPr/>
        </p:nvSpPr>
        <p:spPr>
          <a:xfrm>
            <a:off x="22690524" y="0"/>
            <a:ext cx="1696651" cy="1696651"/>
          </a:xfrm>
          <a:custGeom>
            <a:avLst/>
            <a:gdLst>
              <a:gd name="connsiteX0" fmla="*/ 0 w 1696651"/>
              <a:gd name="connsiteY0" fmla="*/ 0 h 1696651"/>
              <a:gd name="connsiteX1" fmla="*/ 1696651 w 1696651"/>
              <a:gd name="connsiteY1" fmla="*/ 0 h 1696651"/>
              <a:gd name="connsiteX2" fmla="*/ 1696651 w 1696651"/>
              <a:gd name="connsiteY2" fmla="*/ 1696651 h 1696651"/>
              <a:gd name="connsiteX3" fmla="*/ 1695402 w 1696651"/>
              <a:gd name="connsiteY3" fmla="*/ 1696651 h 1696651"/>
              <a:gd name="connsiteX4" fmla="*/ 1687804 w 1696651"/>
              <a:gd name="connsiteY4" fmla="*/ 1546195 h 1696651"/>
              <a:gd name="connsiteX5" fmla="*/ 158356 w 1696651"/>
              <a:gd name="connsiteY5" fmla="*/ 16747 h 1696651"/>
              <a:gd name="connsiteX6" fmla="*/ 0 w 1696651"/>
              <a:gd name="connsiteY6" fmla="*/ 8750 h 1696651"/>
              <a:gd name="connsiteX7" fmla="*/ 0 w 1696651"/>
              <a:gd name="connsiteY7" fmla="*/ 0 h 1696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96651" h="1696651">
                <a:moveTo>
                  <a:pt x="0" y="0"/>
                </a:moveTo>
                <a:lnTo>
                  <a:pt x="1696651" y="0"/>
                </a:lnTo>
                <a:lnTo>
                  <a:pt x="1696651" y="1696651"/>
                </a:lnTo>
                <a:lnTo>
                  <a:pt x="1695402" y="1696651"/>
                </a:lnTo>
                <a:lnTo>
                  <a:pt x="1687804" y="1546195"/>
                </a:lnTo>
                <a:cubicBezTo>
                  <a:pt x="1605907" y="739760"/>
                  <a:pt x="964791" y="98644"/>
                  <a:pt x="158356" y="16747"/>
                </a:cubicBezTo>
                <a:lnTo>
                  <a:pt x="0" y="875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1B8FF413-EE3C-4D78-A143-8A410DE11126}"/>
              </a:ext>
            </a:extLst>
          </p:cNvPr>
          <p:cNvSpPr txBox="1"/>
          <p:nvPr/>
        </p:nvSpPr>
        <p:spPr>
          <a:xfrm>
            <a:off x="18375376" y="6518684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56" name="TextBox 7">
            <a:extLst>
              <a:ext uri="{FF2B5EF4-FFF2-40B4-BE49-F238E27FC236}">
                <a16:creationId xmlns:a16="http://schemas.microsoft.com/office/drawing/2014/main" id="{5A7FA111-A193-4C56-9C3F-CC6172E82C05}"/>
              </a:ext>
            </a:extLst>
          </p:cNvPr>
          <p:cNvSpPr txBox="1"/>
          <p:nvPr/>
        </p:nvSpPr>
        <p:spPr>
          <a:xfrm>
            <a:off x="18303449" y="7194546"/>
            <a:ext cx="4387075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ysClr val="windowText" lastClr="000000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4259DC8A-82CD-4A93-903A-0BE1FFA34A84}"/>
              </a:ext>
            </a:extLst>
          </p:cNvPr>
          <p:cNvSpPr txBox="1"/>
          <p:nvPr/>
        </p:nvSpPr>
        <p:spPr>
          <a:xfrm>
            <a:off x="18541927" y="10520558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58" name="TextBox 7">
            <a:extLst>
              <a:ext uri="{FF2B5EF4-FFF2-40B4-BE49-F238E27FC236}">
                <a16:creationId xmlns:a16="http://schemas.microsoft.com/office/drawing/2014/main" id="{FE6571D8-2852-4986-99C8-8398BD22FEF7}"/>
              </a:ext>
            </a:extLst>
          </p:cNvPr>
          <p:cNvSpPr txBox="1"/>
          <p:nvPr/>
        </p:nvSpPr>
        <p:spPr>
          <a:xfrm>
            <a:off x="18470000" y="11196420"/>
            <a:ext cx="4387075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ysClr val="windowText" lastClr="000000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59" name="Freeform 1">
            <a:extLst>
              <a:ext uri="{FF2B5EF4-FFF2-40B4-BE49-F238E27FC236}">
                <a16:creationId xmlns:a16="http://schemas.microsoft.com/office/drawing/2014/main" id="{161D6D94-2F83-4906-85FC-5F33C7C919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6818" y="5371833"/>
            <a:ext cx="893086" cy="806594"/>
          </a:xfrm>
          <a:custGeom>
            <a:avLst/>
            <a:gdLst>
              <a:gd name="T0" fmla="*/ 978 w 1956"/>
              <a:gd name="T1" fmla="*/ 0 h 1768"/>
              <a:gd name="T2" fmla="*/ 536 w 1956"/>
              <a:gd name="T3" fmla="*/ 442 h 1768"/>
              <a:gd name="T4" fmla="*/ 587 w 1956"/>
              <a:gd name="T5" fmla="*/ 647 h 1768"/>
              <a:gd name="T6" fmla="*/ 94 w 1956"/>
              <a:gd name="T7" fmla="*/ 589 h 1768"/>
              <a:gd name="T8" fmla="*/ 0 w 1956"/>
              <a:gd name="T9" fmla="*/ 589 h 1768"/>
              <a:gd name="T10" fmla="*/ 258 w 1956"/>
              <a:gd name="T11" fmla="*/ 1619 h 1768"/>
              <a:gd name="T12" fmla="*/ 315 w 1956"/>
              <a:gd name="T13" fmla="*/ 1619 h 1768"/>
              <a:gd name="T14" fmla="*/ 810 w 1956"/>
              <a:gd name="T15" fmla="*/ 1688 h 1768"/>
              <a:gd name="T16" fmla="*/ 900 w 1956"/>
              <a:gd name="T17" fmla="*/ 1732 h 1768"/>
              <a:gd name="T18" fmla="*/ 918 w 1956"/>
              <a:gd name="T19" fmla="*/ 1744 h 1768"/>
              <a:gd name="T20" fmla="*/ 939 w 1956"/>
              <a:gd name="T21" fmla="*/ 1767 h 1768"/>
              <a:gd name="T22" fmla="*/ 1016 w 1956"/>
              <a:gd name="T23" fmla="*/ 1767 h 1768"/>
              <a:gd name="T24" fmla="*/ 1037 w 1956"/>
              <a:gd name="T25" fmla="*/ 1744 h 1768"/>
              <a:gd name="T26" fmla="*/ 1055 w 1956"/>
              <a:gd name="T27" fmla="*/ 1732 h 1768"/>
              <a:gd name="T28" fmla="*/ 1145 w 1956"/>
              <a:gd name="T29" fmla="*/ 1688 h 1768"/>
              <a:gd name="T30" fmla="*/ 1640 w 1956"/>
              <a:gd name="T31" fmla="*/ 1619 h 1768"/>
              <a:gd name="T32" fmla="*/ 1697 w 1956"/>
              <a:gd name="T33" fmla="*/ 1619 h 1768"/>
              <a:gd name="T34" fmla="*/ 1955 w 1956"/>
              <a:gd name="T35" fmla="*/ 589 h 1768"/>
              <a:gd name="T36" fmla="*/ 1861 w 1956"/>
              <a:gd name="T37" fmla="*/ 589 h 1768"/>
              <a:gd name="T38" fmla="*/ 1370 w 1956"/>
              <a:gd name="T39" fmla="*/ 645 h 1768"/>
              <a:gd name="T40" fmla="*/ 1419 w 1956"/>
              <a:gd name="T41" fmla="*/ 442 h 1768"/>
              <a:gd name="T42" fmla="*/ 978 w 1956"/>
              <a:gd name="T43" fmla="*/ 0 h 1768"/>
              <a:gd name="T44" fmla="*/ 978 w 1956"/>
              <a:gd name="T45" fmla="*/ 148 h 1768"/>
              <a:gd name="T46" fmla="*/ 1272 w 1956"/>
              <a:gd name="T47" fmla="*/ 442 h 1768"/>
              <a:gd name="T48" fmla="*/ 978 w 1956"/>
              <a:gd name="T49" fmla="*/ 737 h 1768"/>
              <a:gd name="T50" fmla="*/ 683 w 1956"/>
              <a:gd name="T51" fmla="*/ 442 h 1768"/>
              <a:gd name="T52" fmla="*/ 978 w 1956"/>
              <a:gd name="T53" fmla="*/ 148 h 1768"/>
              <a:gd name="T54" fmla="*/ 191 w 1956"/>
              <a:gd name="T55" fmla="*/ 746 h 1768"/>
              <a:gd name="T56" fmla="*/ 729 w 1956"/>
              <a:gd name="T57" fmla="*/ 843 h 1768"/>
              <a:gd name="T58" fmla="*/ 904 w 1956"/>
              <a:gd name="T59" fmla="*/ 924 h 1768"/>
              <a:gd name="T60" fmla="*/ 904 w 1956"/>
              <a:gd name="T61" fmla="*/ 1569 h 1768"/>
              <a:gd name="T62" fmla="*/ 863 w 1956"/>
              <a:gd name="T63" fmla="*/ 1550 h 1768"/>
              <a:gd name="T64" fmla="*/ 373 w 1956"/>
              <a:gd name="T65" fmla="*/ 1477 h 1768"/>
              <a:gd name="T66" fmla="*/ 191 w 1956"/>
              <a:gd name="T67" fmla="*/ 746 h 1768"/>
              <a:gd name="T68" fmla="*/ 1764 w 1956"/>
              <a:gd name="T69" fmla="*/ 746 h 1768"/>
              <a:gd name="T70" fmla="*/ 1582 w 1956"/>
              <a:gd name="T71" fmla="*/ 1477 h 1768"/>
              <a:gd name="T72" fmla="*/ 1092 w 1956"/>
              <a:gd name="T73" fmla="*/ 1550 h 1768"/>
              <a:gd name="T74" fmla="*/ 1051 w 1956"/>
              <a:gd name="T75" fmla="*/ 1569 h 1768"/>
              <a:gd name="T76" fmla="*/ 1051 w 1956"/>
              <a:gd name="T77" fmla="*/ 924 h 1768"/>
              <a:gd name="T78" fmla="*/ 1223 w 1956"/>
              <a:gd name="T79" fmla="*/ 843 h 1768"/>
              <a:gd name="T80" fmla="*/ 1764 w 1956"/>
              <a:gd name="T81" fmla="*/ 746 h 1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956" h="1768">
                <a:moveTo>
                  <a:pt x="978" y="0"/>
                </a:moveTo>
                <a:cubicBezTo>
                  <a:pt x="735" y="0"/>
                  <a:pt x="536" y="199"/>
                  <a:pt x="536" y="442"/>
                </a:cubicBezTo>
                <a:cubicBezTo>
                  <a:pt x="536" y="516"/>
                  <a:pt x="554" y="585"/>
                  <a:pt x="587" y="647"/>
                </a:cubicBezTo>
                <a:cubicBezTo>
                  <a:pt x="452" y="614"/>
                  <a:pt x="289" y="589"/>
                  <a:pt x="94" y="589"/>
                </a:cubicBezTo>
                <a:lnTo>
                  <a:pt x="0" y="589"/>
                </a:lnTo>
                <a:lnTo>
                  <a:pt x="258" y="1619"/>
                </a:lnTo>
                <a:lnTo>
                  <a:pt x="315" y="1619"/>
                </a:lnTo>
                <a:cubicBezTo>
                  <a:pt x="566" y="1619"/>
                  <a:pt x="720" y="1655"/>
                  <a:pt x="810" y="1688"/>
                </a:cubicBezTo>
                <a:cubicBezTo>
                  <a:pt x="855" y="1705"/>
                  <a:pt x="883" y="1721"/>
                  <a:pt x="900" y="1732"/>
                </a:cubicBezTo>
                <a:cubicBezTo>
                  <a:pt x="916" y="1743"/>
                  <a:pt x="918" y="1744"/>
                  <a:pt x="918" y="1744"/>
                </a:cubicBezTo>
                <a:lnTo>
                  <a:pt x="939" y="1767"/>
                </a:lnTo>
                <a:lnTo>
                  <a:pt x="1016" y="1767"/>
                </a:lnTo>
                <a:lnTo>
                  <a:pt x="1037" y="1744"/>
                </a:lnTo>
                <a:cubicBezTo>
                  <a:pt x="1037" y="1744"/>
                  <a:pt x="1039" y="1743"/>
                  <a:pt x="1055" y="1732"/>
                </a:cubicBezTo>
                <a:cubicBezTo>
                  <a:pt x="1072" y="1721"/>
                  <a:pt x="1100" y="1705"/>
                  <a:pt x="1145" y="1688"/>
                </a:cubicBezTo>
                <a:cubicBezTo>
                  <a:pt x="1235" y="1655"/>
                  <a:pt x="1389" y="1619"/>
                  <a:pt x="1640" y="1619"/>
                </a:cubicBezTo>
                <a:lnTo>
                  <a:pt x="1697" y="1619"/>
                </a:lnTo>
                <a:lnTo>
                  <a:pt x="1955" y="589"/>
                </a:lnTo>
                <a:lnTo>
                  <a:pt x="1861" y="589"/>
                </a:lnTo>
                <a:cubicBezTo>
                  <a:pt x="1667" y="589"/>
                  <a:pt x="1504" y="613"/>
                  <a:pt x="1370" y="645"/>
                </a:cubicBezTo>
                <a:cubicBezTo>
                  <a:pt x="1402" y="584"/>
                  <a:pt x="1419" y="515"/>
                  <a:pt x="1419" y="442"/>
                </a:cubicBezTo>
                <a:cubicBezTo>
                  <a:pt x="1419" y="199"/>
                  <a:pt x="1220" y="0"/>
                  <a:pt x="978" y="0"/>
                </a:cubicBezTo>
                <a:close/>
                <a:moveTo>
                  <a:pt x="978" y="148"/>
                </a:moveTo>
                <a:cubicBezTo>
                  <a:pt x="1141" y="148"/>
                  <a:pt x="1272" y="278"/>
                  <a:pt x="1272" y="442"/>
                </a:cubicBezTo>
                <a:cubicBezTo>
                  <a:pt x="1272" y="605"/>
                  <a:pt x="1141" y="737"/>
                  <a:pt x="978" y="737"/>
                </a:cubicBezTo>
                <a:cubicBezTo>
                  <a:pt x="814" y="737"/>
                  <a:pt x="683" y="605"/>
                  <a:pt x="683" y="442"/>
                </a:cubicBezTo>
                <a:cubicBezTo>
                  <a:pt x="683" y="278"/>
                  <a:pt x="814" y="148"/>
                  <a:pt x="978" y="148"/>
                </a:cubicBezTo>
                <a:close/>
                <a:moveTo>
                  <a:pt x="191" y="746"/>
                </a:moveTo>
                <a:cubicBezTo>
                  <a:pt x="420" y="757"/>
                  <a:pt x="607" y="797"/>
                  <a:pt x="729" y="843"/>
                </a:cubicBezTo>
                <a:cubicBezTo>
                  <a:pt x="828" y="879"/>
                  <a:pt x="877" y="907"/>
                  <a:pt x="904" y="924"/>
                </a:cubicBezTo>
                <a:lnTo>
                  <a:pt x="904" y="1569"/>
                </a:lnTo>
                <a:cubicBezTo>
                  <a:pt x="891" y="1563"/>
                  <a:pt x="879" y="1556"/>
                  <a:pt x="863" y="1550"/>
                </a:cubicBezTo>
                <a:cubicBezTo>
                  <a:pt x="763" y="1514"/>
                  <a:pt x="600" y="1482"/>
                  <a:pt x="373" y="1477"/>
                </a:cubicBezTo>
                <a:lnTo>
                  <a:pt x="191" y="746"/>
                </a:lnTo>
                <a:close/>
                <a:moveTo>
                  <a:pt x="1764" y="746"/>
                </a:moveTo>
                <a:lnTo>
                  <a:pt x="1582" y="1477"/>
                </a:lnTo>
                <a:cubicBezTo>
                  <a:pt x="1355" y="1482"/>
                  <a:pt x="1192" y="1514"/>
                  <a:pt x="1092" y="1550"/>
                </a:cubicBezTo>
                <a:cubicBezTo>
                  <a:pt x="1076" y="1556"/>
                  <a:pt x="1064" y="1563"/>
                  <a:pt x="1051" y="1569"/>
                </a:cubicBezTo>
                <a:lnTo>
                  <a:pt x="1051" y="924"/>
                </a:lnTo>
                <a:cubicBezTo>
                  <a:pt x="1078" y="907"/>
                  <a:pt x="1127" y="879"/>
                  <a:pt x="1223" y="843"/>
                </a:cubicBezTo>
                <a:cubicBezTo>
                  <a:pt x="1345" y="797"/>
                  <a:pt x="1532" y="757"/>
                  <a:pt x="1764" y="746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60" name="Freeform 3">
            <a:extLst>
              <a:ext uri="{FF2B5EF4-FFF2-40B4-BE49-F238E27FC236}">
                <a16:creationId xmlns:a16="http://schemas.microsoft.com/office/drawing/2014/main" id="{1A69A582-1D88-45A3-B16B-A8D1C412FC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48258" y="9354126"/>
            <a:ext cx="886755" cy="884885"/>
          </a:xfrm>
          <a:custGeom>
            <a:avLst/>
            <a:gdLst>
              <a:gd name="T0" fmla="*/ 1227 w 2089"/>
              <a:gd name="T1" fmla="*/ 51 h 2086"/>
              <a:gd name="T2" fmla="*/ 765 w 2089"/>
              <a:gd name="T3" fmla="*/ 514 h 2086"/>
              <a:gd name="T4" fmla="*/ 524 w 2089"/>
              <a:gd name="T5" fmla="*/ 757 h 2086"/>
              <a:gd name="T6" fmla="*/ 515 w 2089"/>
              <a:gd name="T7" fmla="*/ 850 h 2086"/>
              <a:gd name="T8" fmla="*/ 634 w 2089"/>
              <a:gd name="T9" fmla="*/ 1099 h 2086"/>
              <a:gd name="T10" fmla="*/ 416 w 2089"/>
              <a:gd name="T11" fmla="*/ 1302 h 2086"/>
              <a:gd name="T12" fmla="*/ 114 w 2089"/>
              <a:gd name="T13" fmla="*/ 1971 h 2086"/>
              <a:gd name="T14" fmla="*/ 531 w 2089"/>
              <a:gd name="T15" fmla="*/ 1971 h 2086"/>
              <a:gd name="T16" fmla="*/ 966 w 2089"/>
              <a:gd name="T17" fmla="*/ 1449 h 2086"/>
              <a:gd name="T18" fmla="*/ 1096 w 2089"/>
              <a:gd name="T19" fmla="*/ 1486 h 2086"/>
              <a:gd name="T20" fmla="*/ 1287 w 2089"/>
              <a:gd name="T21" fmla="*/ 1608 h 2086"/>
              <a:gd name="T22" fmla="*/ 1501 w 2089"/>
              <a:gd name="T23" fmla="*/ 1396 h 2086"/>
              <a:gd name="T24" fmla="*/ 1625 w 2089"/>
              <a:gd name="T25" fmla="*/ 1270 h 2086"/>
              <a:gd name="T26" fmla="*/ 2088 w 2089"/>
              <a:gd name="T27" fmla="*/ 808 h 2086"/>
              <a:gd name="T28" fmla="*/ 1333 w 2089"/>
              <a:gd name="T29" fmla="*/ 51 h 2086"/>
              <a:gd name="T30" fmla="*/ 1377 w 2089"/>
              <a:gd name="T31" fmla="*/ 385 h 2086"/>
              <a:gd name="T32" fmla="*/ 1367 w 2089"/>
              <a:gd name="T33" fmla="*/ 649 h 2086"/>
              <a:gd name="T34" fmla="*/ 1662 w 2089"/>
              <a:gd name="T35" fmla="*/ 783 h 2086"/>
              <a:gd name="T36" fmla="*/ 1653 w 2089"/>
              <a:gd name="T37" fmla="*/ 1033 h 2086"/>
              <a:gd name="T38" fmla="*/ 924 w 2089"/>
              <a:gd name="T39" fmla="*/ 566 h 2086"/>
              <a:gd name="T40" fmla="*/ 1030 w 2089"/>
              <a:gd name="T41" fmla="*/ 470 h 2086"/>
              <a:gd name="T42" fmla="*/ 1377 w 2089"/>
              <a:gd name="T43" fmla="*/ 385 h 2086"/>
              <a:gd name="T44" fmla="*/ 1416 w 2089"/>
              <a:gd name="T45" fmla="*/ 1270 h 2086"/>
              <a:gd name="T46" fmla="*/ 1268 w 2089"/>
              <a:gd name="T47" fmla="*/ 1419 h 2086"/>
              <a:gd name="T48" fmla="*/ 1021 w 2089"/>
              <a:gd name="T49" fmla="*/ 1304 h 2086"/>
              <a:gd name="T50" fmla="*/ 858 w 2089"/>
              <a:gd name="T51" fmla="*/ 1348 h 2086"/>
              <a:gd name="T52" fmla="*/ 671 w 2089"/>
              <a:gd name="T53" fmla="*/ 1580 h 2086"/>
              <a:gd name="T54" fmla="*/ 220 w 2089"/>
              <a:gd name="T55" fmla="*/ 1868 h 2086"/>
              <a:gd name="T56" fmla="*/ 508 w 2089"/>
              <a:gd name="T57" fmla="*/ 1417 h 2086"/>
              <a:gd name="T58" fmla="*/ 740 w 2089"/>
              <a:gd name="T59" fmla="*/ 1231 h 2086"/>
              <a:gd name="T60" fmla="*/ 779 w 2089"/>
              <a:gd name="T61" fmla="*/ 1072 h 2086"/>
              <a:gd name="T62" fmla="*/ 667 w 2089"/>
              <a:gd name="T63" fmla="*/ 822 h 2086"/>
              <a:gd name="T64" fmla="*/ 818 w 2089"/>
              <a:gd name="T65" fmla="*/ 672 h 2086"/>
              <a:gd name="T66" fmla="*/ 262 w 2089"/>
              <a:gd name="T67" fmla="*/ 1746 h 2086"/>
              <a:gd name="T68" fmla="*/ 423 w 2089"/>
              <a:gd name="T69" fmla="*/ 1746 h 20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089" h="2086">
                <a:moveTo>
                  <a:pt x="1280" y="0"/>
                </a:moveTo>
                <a:lnTo>
                  <a:pt x="1227" y="51"/>
                </a:lnTo>
                <a:lnTo>
                  <a:pt x="818" y="463"/>
                </a:lnTo>
                <a:lnTo>
                  <a:pt x="765" y="514"/>
                </a:lnTo>
                <a:lnTo>
                  <a:pt x="692" y="587"/>
                </a:lnTo>
                <a:lnTo>
                  <a:pt x="524" y="757"/>
                </a:lnTo>
                <a:lnTo>
                  <a:pt x="482" y="799"/>
                </a:lnTo>
                <a:lnTo>
                  <a:pt x="515" y="850"/>
                </a:lnTo>
                <a:cubicBezTo>
                  <a:pt x="515" y="850"/>
                  <a:pt x="560" y="919"/>
                  <a:pt x="595" y="994"/>
                </a:cubicBezTo>
                <a:cubicBezTo>
                  <a:pt x="613" y="1031"/>
                  <a:pt x="629" y="1072"/>
                  <a:pt x="634" y="1099"/>
                </a:cubicBezTo>
                <a:cubicBezTo>
                  <a:pt x="637" y="1113"/>
                  <a:pt x="637" y="1121"/>
                  <a:pt x="637" y="1125"/>
                </a:cubicBezTo>
                <a:cubicBezTo>
                  <a:pt x="629" y="1131"/>
                  <a:pt x="532" y="1208"/>
                  <a:pt x="416" y="1302"/>
                </a:cubicBezTo>
                <a:cubicBezTo>
                  <a:pt x="295" y="1400"/>
                  <a:pt x="167" y="1503"/>
                  <a:pt x="114" y="1555"/>
                </a:cubicBezTo>
                <a:cubicBezTo>
                  <a:pt x="0" y="1669"/>
                  <a:pt x="0" y="1857"/>
                  <a:pt x="114" y="1971"/>
                </a:cubicBezTo>
                <a:cubicBezTo>
                  <a:pt x="228" y="2085"/>
                  <a:pt x="414" y="2085"/>
                  <a:pt x="528" y="1971"/>
                </a:cubicBezTo>
                <a:lnTo>
                  <a:pt x="531" y="1971"/>
                </a:lnTo>
                <a:cubicBezTo>
                  <a:pt x="583" y="1919"/>
                  <a:pt x="689" y="1793"/>
                  <a:pt x="786" y="1672"/>
                </a:cubicBezTo>
                <a:cubicBezTo>
                  <a:pt x="881" y="1555"/>
                  <a:pt x="961" y="1455"/>
                  <a:pt x="966" y="1449"/>
                </a:cubicBezTo>
                <a:cubicBezTo>
                  <a:pt x="965" y="1449"/>
                  <a:pt x="969" y="1445"/>
                  <a:pt x="996" y="1449"/>
                </a:cubicBezTo>
                <a:cubicBezTo>
                  <a:pt x="1022" y="1454"/>
                  <a:pt x="1060" y="1468"/>
                  <a:pt x="1096" y="1486"/>
                </a:cubicBezTo>
                <a:cubicBezTo>
                  <a:pt x="1169" y="1522"/>
                  <a:pt x="1236" y="1571"/>
                  <a:pt x="1236" y="1571"/>
                </a:cubicBezTo>
                <a:lnTo>
                  <a:pt x="1287" y="1608"/>
                </a:lnTo>
                <a:lnTo>
                  <a:pt x="1331" y="1564"/>
                </a:lnTo>
                <a:lnTo>
                  <a:pt x="1501" y="1396"/>
                </a:lnTo>
                <a:lnTo>
                  <a:pt x="1574" y="1323"/>
                </a:lnTo>
                <a:lnTo>
                  <a:pt x="1625" y="1270"/>
                </a:lnTo>
                <a:lnTo>
                  <a:pt x="2037" y="861"/>
                </a:lnTo>
                <a:lnTo>
                  <a:pt x="2088" y="808"/>
                </a:lnTo>
                <a:lnTo>
                  <a:pt x="2037" y="755"/>
                </a:lnTo>
                <a:lnTo>
                  <a:pt x="1333" y="51"/>
                </a:lnTo>
                <a:lnTo>
                  <a:pt x="1280" y="0"/>
                </a:lnTo>
                <a:close/>
                <a:moveTo>
                  <a:pt x="1377" y="385"/>
                </a:moveTo>
                <a:cubicBezTo>
                  <a:pt x="1391" y="386"/>
                  <a:pt x="1402" y="391"/>
                  <a:pt x="1411" y="401"/>
                </a:cubicBezTo>
                <a:cubicBezTo>
                  <a:pt x="1449" y="439"/>
                  <a:pt x="1394" y="586"/>
                  <a:pt x="1367" y="649"/>
                </a:cubicBezTo>
                <a:cubicBezTo>
                  <a:pt x="1341" y="713"/>
                  <a:pt x="1349" y="762"/>
                  <a:pt x="1383" y="797"/>
                </a:cubicBezTo>
                <a:cubicBezTo>
                  <a:pt x="1442" y="856"/>
                  <a:pt x="1596" y="717"/>
                  <a:pt x="1662" y="783"/>
                </a:cubicBezTo>
                <a:cubicBezTo>
                  <a:pt x="1727" y="849"/>
                  <a:pt x="1608" y="989"/>
                  <a:pt x="1650" y="1030"/>
                </a:cubicBezTo>
                <a:cubicBezTo>
                  <a:pt x="1651" y="1031"/>
                  <a:pt x="1652" y="1032"/>
                  <a:pt x="1653" y="1033"/>
                </a:cubicBezTo>
                <a:lnTo>
                  <a:pt x="1522" y="1164"/>
                </a:lnTo>
                <a:lnTo>
                  <a:pt x="924" y="566"/>
                </a:lnTo>
                <a:lnTo>
                  <a:pt x="1025" y="465"/>
                </a:lnTo>
                <a:cubicBezTo>
                  <a:pt x="1027" y="467"/>
                  <a:pt x="1028" y="468"/>
                  <a:pt x="1030" y="470"/>
                </a:cubicBezTo>
                <a:cubicBezTo>
                  <a:pt x="1079" y="520"/>
                  <a:pt x="1182" y="472"/>
                  <a:pt x="1225" y="445"/>
                </a:cubicBezTo>
                <a:cubicBezTo>
                  <a:pt x="1275" y="412"/>
                  <a:pt x="1335" y="381"/>
                  <a:pt x="1377" y="385"/>
                </a:cubicBezTo>
                <a:close/>
                <a:moveTo>
                  <a:pt x="818" y="672"/>
                </a:moveTo>
                <a:lnTo>
                  <a:pt x="1416" y="1270"/>
                </a:lnTo>
                <a:lnTo>
                  <a:pt x="1395" y="1290"/>
                </a:lnTo>
                <a:lnTo>
                  <a:pt x="1268" y="1419"/>
                </a:lnTo>
                <a:cubicBezTo>
                  <a:pt x="1240" y="1400"/>
                  <a:pt x="1220" y="1384"/>
                  <a:pt x="1163" y="1355"/>
                </a:cubicBezTo>
                <a:cubicBezTo>
                  <a:pt x="1119" y="1333"/>
                  <a:pt x="1071" y="1313"/>
                  <a:pt x="1021" y="1304"/>
                </a:cubicBezTo>
                <a:cubicBezTo>
                  <a:pt x="970" y="1296"/>
                  <a:pt x="906" y="1298"/>
                  <a:pt x="860" y="1343"/>
                </a:cubicBezTo>
                <a:lnTo>
                  <a:pt x="858" y="1348"/>
                </a:lnTo>
                <a:lnTo>
                  <a:pt x="855" y="1350"/>
                </a:lnTo>
                <a:cubicBezTo>
                  <a:pt x="855" y="1350"/>
                  <a:pt x="768" y="1460"/>
                  <a:pt x="671" y="1580"/>
                </a:cubicBezTo>
                <a:cubicBezTo>
                  <a:pt x="574" y="1700"/>
                  <a:pt x="461" y="1834"/>
                  <a:pt x="427" y="1868"/>
                </a:cubicBezTo>
                <a:cubicBezTo>
                  <a:pt x="369" y="1926"/>
                  <a:pt x="278" y="1926"/>
                  <a:pt x="220" y="1868"/>
                </a:cubicBezTo>
                <a:cubicBezTo>
                  <a:pt x="162" y="1810"/>
                  <a:pt x="162" y="1719"/>
                  <a:pt x="220" y="1661"/>
                </a:cubicBezTo>
                <a:cubicBezTo>
                  <a:pt x="254" y="1627"/>
                  <a:pt x="388" y="1514"/>
                  <a:pt x="508" y="1417"/>
                </a:cubicBezTo>
                <a:cubicBezTo>
                  <a:pt x="628" y="1320"/>
                  <a:pt x="738" y="1233"/>
                  <a:pt x="738" y="1233"/>
                </a:cubicBezTo>
                <a:lnTo>
                  <a:pt x="740" y="1231"/>
                </a:lnTo>
                <a:lnTo>
                  <a:pt x="745" y="1228"/>
                </a:lnTo>
                <a:cubicBezTo>
                  <a:pt x="791" y="1182"/>
                  <a:pt x="788" y="1121"/>
                  <a:pt x="779" y="1072"/>
                </a:cubicBezTo>
                <a:cubicBezTo>
                  <a:pt x="770" y="1024"/>
                  <a:pt x="749" y="977"/>
                  <a:pt x="729" y="932"/>
                </a:cubicBezTo>
                <a:cubicBezTo>
                  <a:pt x="701" y="873"/>
                  <a:pt x="684" y="851"/>
                  <a:pt x="667" y="822"/>
                </a:cubicBezTo>
                <a:lnTo>
                  <a:pt x="798" y="693"/>
                </a:lnTo>
                <a:lnTo>
                  <a:pt x="818" y="672"/>
                </a:lnTo>
                <a:close/>
                <a:moveTo>
                  <a:pt x="342" y="1665"/>
                </a:moveTo>
                <a:cubicBezTo>
                  <a:pt x="297" y="1665"/>
                  <a:pt x="262" y="1701"/>
                  <a:pt x="262" y="1746"/>
                </a:cubicBezTo>
                <a:cubicBezTo>
                  <a:pt x="262" y="1791"/>
                  <a:pt x="297" y="1826"/>
                  <a:pt x="342" y="1826"/>
                </a:cubicBezTo>
                <a:cubicBezTo>
                  <a:pt x="387" y="1826"/>
                  <a:pt x="423" y="1791"/>
                  <a:pt x="423" y="1746"/>
                </a:cubicBezTo>
                <a:cubicBezTo>
                  <a:pt x="423" y="1701"/>
                  <a:pt x="387" y="1665"/>
                  <a:pt x="342" y="1665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10C963D4-AF30-401A-8CA6-8661E70D339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id="{B84B2E8C-B1F7-4EC5-A79E-D46BA15102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781" y="5371833"/>
            <a:ext cx="12489779" cy="7521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54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: Single Corner Rounded 79">
            <a:extLst>
              <a:ext uri="{FF2B5EF4-FFF2-40B4-BE49-F238E27FC236}">
                <a16:creationId xmlns:a16="http://schemas.microsoft.com/office/drawing/2014/main" id="{5D7EDF01-0252-4A97-98C7-769EF4EDC266}"/>
              </a:ext>
            </a:extLst>
          </p:cNvPr>
          <p:cNvSpPr/>
          <p:nvPr/>
        </p:nvSpPr>
        <p:spPr>
          <a:xfrm rot="10800000">
            <a:off x="-16139" y="-10797"/>
            <a:ext cx="2325675" cy="12580641"/>
          </a:xfrm>
          <a:prstGeom prst="round1Rect">
            <a:avLst>
              <a:gd name="adj" fmla="val 30170"/>
            </a:avLst>
          </a:prstGeom>
          <a:solidFill>
            <a:srgbClr val="F513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itle 7">
            <a:extLst>
              <a:ext uri="{FF2B5EF4-FFF2-40B4-BE49-F238E27FC236}">
                <a16:creationId xmlns:a16="http://schemas.microsoft.com/office/drawing/2014/main" id="{C9B9E5AA-48B4-4592-A825-586C52939AE6}"/>
              </a:ext>
            </a:extLst>
          </p:cNvPr>
          <p:cNvSpPr txBox="1"/>
          <p:nvPr/>
        </p:nvSpPr>
        <p:spPr>
          <a:xfrm>
            <a:off x="3436924" y="1880753"/>
            <a:ext cx="7067286" cy="20851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7400" dirty="0"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Mockup Phone</a:t>
            </a:r>
          </a:p>
          <a:p>
            <a:endParaRPr sz="7400" dirty="0"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9C92535C-7F4E-47D1-81D7-6D1D9CF8FC84}"/>
              </a:ext>
            </a:extLst>
          </p:cNvPr>
          <p:cNvGrpSpPr/>
          <p:nvPr/>
        </p:nvGrpSpPr>
        <p:grpSpPr>
          <a:xfrm>
            <a:off x="3436925" y="1316312"/>
            <a:ext cx="1298379" cy="222256"/>
            <a:chOff x="4184074" y="741342"/>
            <a:chExt cx="1496592" cy="256186"/>
          </a:xfrm>
          <a:solidFill>
            <a:srgbClr val="FF0000"/>
          </a:solidFill>
        </p:grpSpPr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B314BB05-45BA-4B5A-8056-B62FC1512CC6}"/>
                </a:ext>
              </a:extLst>
            </p:cNvPr>
            <p:cNvSpPr/>
            <p:nvPr/>
          </p:nvSpPr>
          <p:spPr>
            <a:xfrm>
              <a:off x="4184074" y="748146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08B6AA0D-19DC-4595-968E-82CB2561BF7D}"/>
                </a:ext>
              </a:extLst>
            </p:cNvPr>
            <p:cNvSpPr/>
            <p:nvPr/>
          </p:nvSpPr>
          <p:spPr>
            <a:xfrm>
              <a:off x="4600851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07E429A4-AED0-4133-AEE0-A5028819CA1C}"/>
                </a:ext>
              </a:extLst>
            </p:cNvPr>
            <p:cNvSpPr/>
            <p:nvPr/>
          </p:nvSpPr>
          <p:spPr>
            <a:xfrm>
              <a:off x="5017628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229A21DB-1FB4-4E43-BEC3-C9B15F89C283}"/>
                </a:ext>
              </a:extLst>
            </p:cNvPr>
            <p:cNvSpPr/>
            <p:nvPr/>
          </p:nvSpPr>
          <p:spPr>
            <a:xfrm>
              <a:off x="5431284" y="741342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7" name="Title 7">
            <a:extLst>
              <a:ext uri="{FF2B5EF4-FFF2-40B4-BE49-F238E27FC236}">
                <a16:creationId xmlns:a16="http://schemas.microsoft.com/office/drawing/2014/main" id="{995C8793-06C1-4D4E-8475-E3461950DE90}"/>
              </a:ext>
            </a:extLst>
          </p:cNvPr>
          <p:cNvSpPr txBox="1"/>
          <p:nvPr/>
        </p:nvSpPr>
        <p:spPr>
          <a:xfrm>
            <a:off x="13351104" y="1424488"/>
            <a:ext cx="2518620" cy="18479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16000" dirty="0">
                <a:ln w="38100">
                  <a:noFill/>
                </a:ln>
                <a:solidFill>
                  <a:srgbClr val="FEBFA6"/>
                </a:solidFill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22</a:t>
            </a:r>
            <a:endParaRPr sz="16000" dirty="0">
              <a:ln w="38100">
                <a:noFill/>
              </a:ln>
              <a:solidFill>
                <a:srgbClr val="FEBFA6"/>
              </a:solidFill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16E9AB8-EE23-46A9-A8E5-DD23451E90B6}"/>
              </a:ext>
            </a:extLst>
          </p:cNvPr>
          <p:cNvSpPr/>
          <p:nvPr/>
        </p:nvSpPr>
        <p:spPr>
          <a:xfrm>
            <a:off x="1213439" y="2230963"/>
            <a:ext cx="45720" cy="3383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3B4CD7B9-37A9-4D8E-9710-7C6EE524DAC5}"/>
              </a:ext>
            </a:extLst>
          </p:cNvPr>
          <p:cNvSpPr txBox="1"/>
          <p:nvPr/>
        </p:nvSpPr>
        <p:spPr>
          <a:xfrm rot="16200000">
            <a:off x="866826" y="1440526"/>
            <a:ext cx="784666" cy="4077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</a:rPr>
              <a:t>roger</a:t>
            </a:r>
            <a:endParaRPr sz="2000" dirty="0">
              <a:solidFill>
                <a:schemeClr val="bg1"/>
              </a:solidFill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6650A556-0F26-458B-8D73-90F4DF4762B2}"/>
              </a:ext>
            </a:extLst>
          </p:cNvPr>
          <p:cNvSpPr/>
          <p:nvPr/>
        </p:nvSpPr>
        <p:spPr>
          <a:xfrm>
            <a:off x="1158793" y="5808456"/>
            <a:ext cx="143620" cy="143621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6AF4F4A0-133D-4570-BB6F-988BE5F6E6F8}"/>
              </a:ext>
            </a:extLst>
          </p:cNvPr>
          <p:cNvGrpSpPr/>
          <p:nvPr/>
        </p:nvGrpSpPr>
        <p:grpSpPr>
          <a:xfrm>
            <a:off x="21860968" y="7109838"/>
            <a:ext cx="1857159" cy="3802266"/>
            <a:chOff x="7143136" y="4739997"/>
            <a:chExt cx="2434874" cy="4985054"/>
          </a:xfrm>
        </p:grpSpPr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55CD220E-F373-4114-B514-7437FF74A940}"/>
                </a:ext>
              </a:extLst>
            </p:cNvPr>
            <p:cNvSpPr/>
            <p:nvPr/>
          </p:nvSpPr>
          <p:spPr>
            <a:xfrm>
              <a:off x="7825623" y="473999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D39DD689-5929-4673-AE94-363811841D62}"/>
                </a:ext>
              </a:extLst>
            </p:cNvPr>
            <p:cNvSpPr/>
            <p:nvPr/>
          </p:nvSpPr>
          <p:spPr>
            <a:xfrm>
              <a:off x="7143136" y="473999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A6440062-D6DC-4349-A2CE-13A07F895AF9}"/>
                </a:ext>
              </a:extLst>
            </p:cNvPr>
            <p:cNvSpPr/>
            <p:nvPr/>
          </p:nvSpPr>
          <p:spPr>
            <a:xfrm>
              <a:off x="9190597" y="473999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B384B2D2-C827-4164-A3FC-0CF27779BB62}"/>
                </a:ext>
              </a:extLst>
            </p:cNvPr>
            <p:cNvSpPr/>
            <p:nvPr/>
          </p:nvSpPr>
          <p:spPr>
            <a:xfrm>
              <a:off x="8508110" y="473999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D9D5DB55-1742-48C7-AE83-3B5FA1BA4152}"/>
                </a:ext>
              </a:extLst>
            </p:cNvPr>
            <p:cNvSpPr/>
            <p:nvPr/>
          </p:nvSpPr>
          <p:spPr>
            <a:xfrm>
              <a:off x="7825623" y="5389355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9099F637-E39F-41D4-95F2-E88FFB99CC71}"/>
                </a:ext>
              </a:extLst>
            </p:cNvPr>
            <p:cNvSpPr/>
            <p:nvPr/>
          </p:nvSpPr>
          <p:spPr>
            <a:xfrm>
              <a:off x="7143136" y="538935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E4FE4DDB-773F-4164-8AB0-6FC25F1154E2}"/>
                </a:ext>
              </a:extLst>
            </p:cNvPr>
            <p:cNvSpPr/>
            <p:nvPr/>
          </p:nvSpPr>
          <p:spPr>
            <a:xfrm>
              <a:off x="9190597" y="5389354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627AA78B-D3D9-4415-8C4D-918ADED55079}"/>
                </a:ext>
              </a:extLst>
            </p:cNvPr>
            <p:cNvSpPr/>
            <p:nvPr/>
          </p:nvSpPr>
          <p:spPr>
            <a:xfrm>
              <a:off x="8508110" y="5389355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A6636F45-B8E7-42FA-88D2-90C1B107CB2E}"/>
                </a:ext>
              </a:extLst>
            </p:cNvPr>
            <p:cNvSpPr/>
            <p:nvPr/>
          </p:nvSpPr>
          <p:spPr>
            <a:xfrm>
              <a:off x="7825623" y="6064782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7A710F2A-E98F-466C-B74B-1C80C8B82146}"/>
                </a:ext>
              </a:extLst>
            </p:cNvPr>
            <p:cNvSpPr/>
            <p:nvPr/>
          </p:nvSpPr>
          <p:spPr>
            <a:xfrm>
              <a:off x="7143136" y="6064783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9BDF4A63-01D1-4FCE-BBFD-426A8143C14A}"/>
                </a:ext>
              </a:extLst>
            </p:cNvPr>
            <p:cNvSpPr/>
            <p:nvPr/>
          </p:nvSpPr>
          <p:spPr>
            <a:xfrm>
              <a:off x="9190597" y="6064781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9CEF9A9E-BEDA-4213-B1BF-87458DA6F836}"/>
                </a:ext>
              </a:extLst>
            </p:cNvPr>
            <p:cNvSpPr/>
            <p:nvPr/>
          </p:nvSpPr>
          <p:spPr>
            <a:xfrm>
              <a:off x="8508110" y="6064782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5306A401-9A82-4464-AB1F-F9F5F6A7FDA4}"/>
                </a:ext>
              </a:extLst>
            </p:cNvPr>
            <p:cNvSpPr/>
            <p:nvPr/>
          </p:nvSpPr>
          <p:spPr>
            <a:xfrm>
              <a:off x="7825623" y="671413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3B93A553-114A-4F9D-BD81-652266192817}"/>
                </a:ext>
              </a:extLst>
            </p:cNvPr>
            <p:cNvSpPr/>
            <p:nvPr/>
          </p:nvSpPr>
          <p:spPr>
            <a:xfrm>
              <a:off x="7143136" y="6714140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1BE6EF33-E67C-4C38-AD2F-3754F8407930}"/>
                </a:ext>
              </a:extLst>
            </p:cNvPr>
            <p:cNvSpPr/>
            <p:nvPr/>
          </p:nvSpPr>
          <p:spPr>
            <a:xfrm>
              <a:off x="9190597" y="671413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14DBFFD5-F7F0-4449-9397-96691FECF46B}"/>
                </a:ext>
              </a:extLst>
            </p:cNvPr>
            <p:cNvSpPr/>
            <p:nvPr/>
          </p:nvSpPr>
          <p:spPr>
            <a:xfrm>
              <a:off x="8508110" y="671413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F7D41ACF-34B9-4A1C-A428-17ED67C303F6}"/>
                </a:ext>
              </a:extLst>
            </p:cNvPr>
            <p:cNvSpPr/>
            <p:nvPr/>
          </p:nvSpPr>
          <p:spPr>
            <a:xfrm>
              <a:off x="7825623" y="736349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Oval 112">
              <a:extLst>
                <a:ext uri="{FF2B5EF4-FFF2-40B4-BE49-F238E27FC236}">
                  <a16:creationId xmlns:a16="http://schemas.microsoft.com/office/drawing/2014/main" id="{558CF6C9-C95C-4113-9B8E-46F7F4EAD955}"/>
                </a:ext>
              </a:extLst>
            </p:cNvPr>
            <p:cNvSpPr/>
            <p:nvPr/>
          </p:nvSpPr>
          <p:spPr>
            <a:xfrm>
              <a:off x="7143136" y="736349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Oval 113">
              <a:extLst>
                <a:ext uri="{FF2B5EF4-FFF2-40B4-BE49-F238E27FC236}">
                  <a16:creationId xmlns:a16="http://schemas.microsoft.com/office/drawing/2014/main" id="{819DA9CD-65FA-404D-AC93-3E53F5FA83DE}"/>
                </a:ext>
              </a:extLst>
            </p:cNvPr>
            <p:cNvSpPr/>
            <p:nvPr/>
          </p:nvSpPr>
          <p:spPr>
            <a:xfrm>
              <a:off x="9190597" y="7363495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542EE478-A522-433A-8D7C-0CF77D94AA8A}"/>
                </a:ext>
              </a:extLst>
            </p:cNvPr>
            <p:cNvSpPr/>
            <p:nvPr/>
          </p:nvSpPr>
          <p:spPr>
            <a:xfrm>
              <a:off x="8508110" y="736349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E8D9A227-9B62-42B6-B369-71D04EAB4FB3}"/>
                </a:ext>
              </a:extLst>
            </p:cNvPr>
            <p:cNvSpPr/>
            <p:nvPr/>
          </p:nvSpPr>
          <p:spPr>
            <a:xfrm>
              <a:off x="7825623" y="8012853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D3D42315-3A9C-4712-87D2-EC697C439AAF}"/>
                </a:ext>
              </a:extLst>
            </p:cNvPr>
            <p:cNvSpPr/>
            <p:nvPr/>
          </p:nvSpPr>
          <p:spPr>
            <a:xfrm>
              <a:off x="7143136" y="8012854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612C00A9-266F-43A5-830A-E9C11B98644D}"/>
                </a:ext>
              </a:extLst>
            </p:cNvPr>
            <p:cNvSpPr/>
            <p:nvPr/>
          </p:nvSpPr>
          <p:spPr>
            <a:xfrm>
              <a:off x="9190597" y="8012852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E8F07D5E-4E52-445B-83A5-311C41068935}"/>
                </a:ext>
              </a:extLst>
            </p:cNvPr>
            <p:cNvSpPr/>
            <p:nvPr/>
          </p:nvSpPr>
          <p:spPr>
            <a:xfrm>
              <a:off x="8508110" y="8012853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0EC03736-F792-448D-9880-3B1D04DC75F6}"/>
                </a:ext>
              </a:extLst>
            </p:cNvPr>
            <p:cNvSpPr/>
            <p:nvPr/>
          </p:nvSpPr>
          <p:spPr>
            <a:xfrm>
              <a:off x="7825623" y="8688280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>
              <a:extLst>
                <a:ext uri="{FF2B5EF4-FFF2-40B4-BE49-F238E27FC236}">
                  <a16:creationId xmlns:a16="http://schemas.microsoft.com/office/drawing/2014/main" id="{A7905FC5-2DA8-43A8-A80A-4B979E1C64F8}"/>
                </a:ext>
              </a:extLst>
            </p:cNvPr>
            <p:cNvSpPr/>
            <p:nvPr/>
          </p:nvSpPr>
          <p:spPr>
            <a:xfrm>
              <a:off x="7143136" y="8688281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0F4D75DD-AC8F-4078-A1A5-F406CD84A2A9}"/>
                </a:ext>
              </a:extLst>
            </p:cNvPr>
            <p:cNvSpPr/>
            <p:nvPr/>
          </p:nvSpPr>
          <p:spPr>
            <a:xfrm>
              <a:off x="9190597" y="868827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B2472666-47DF-4367-ACD8-5DFB0A59D726}"/>
                </a:ext>
              </a:extLst>
            </p:cNvPr>
            <p:cNvSpPr/>
            <p:nvPr/>
          </p:nvSpPr>
          <p:spPr>
            <a:xfrm>
              <a:off x="8508110" y="8688280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06C30146-B37F-424E-92B5-F9A8164E1D4C}"/>
                </a:ext>
              </a:extLst>
            </p:cNvPr>
            <p:cNvSpPr/>
            <p:nvPr/>
          </p:nvSpPr>
          <p:spPr>
            <a:xfrm>
              <a:off x="7825623" y="933763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8DAC14E7-EC79-4531-8699-710EA26FE904}"/>
                </a:ext>
              </a:extLst>
            </p:cNvPr>
            <p:cNvSpPr/>
            <p:nvPr/>
          </p:nvSpPr>
          <p:spPr>
            <a:xfrm>
              <a:off x="7143136" y="933763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35E5F191-4A54-460D-AA9D-90BE72123759}"/>
                </a:ext>
              </a:extLst>
            </p:cNvPr>
            <p:cNvSpPr/>
            <p:nvPr/>
          </p:nvSpPr>
          <p:spPr>
            <a:xfrm>
              <a:off x="9190597" y="933763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Oval 126">
              <a:extLst>
                <a:ext uri="{FF2B5EF4-FFF2-40B4-BE49-F238E27FC236}">
                  <a16:creationId xmlns:a16="http://schemas.microsoft.com/office/drawing/2014/main" id="{64B1546A-FAC4-451B-91ED-D611E3E1CAB7}"/>
                </a:ext>
              </a:extLst>
            </p:cNvPr>
            <p:cNvSpPr/>
            <p:nvPr/>
          </p:nvSpPr>
          <p:spPr>
            <a:xfrm>
              <a:off x="8508110" y="933763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592F3A7E-554F-4134-A61B-D83F5D51FC67}"/>
              </a:ext>
            </a:extLst>
          </p:cNvPr>
          <p:cNvSpPr/>
          <p:nvPr/>
        </p:nvSpPr>
        <p:spPr>
          <a:xfrm>
            <a:off x="22690524" y="0"/>
            <a:ext cx="1696651" cy="1696651"/>
          </a:xfrm>
          <a:custGeom>
            <a:avLst/>
            <a:gdLst>
              <a:gd name="connsiteX0" fmla="*/ 0 w 1696651"/>
              <a:gd name="connsiteY0" fmla="*/ 0 h 1696651"/>
              <a:gd name="connsiteX1" fmla="*/ 1696651 w 1696651"/>
              <a:gd name="connsiteY1" fmla="*/ 0 h 1696651"/>
              <a:gd name="connsiteX2" fmla="*/ 1696651 w 1696651"/>
              <a:gd name="connsiteY2" fmla="*/ 1696651 h 1696651"/>
              <a:gd name="connsiteX3" fmla="*/ 1695402 w 1696651"/>
              <a:gd name="connsiteY3" fmla="*/ 1696651 h 1696651"/>
              <a:gd name="connsiteX4" fmla="*/ 1687804 w 1696651"/>
              <a:gd name="connsiteY4" fmla="*/ 1546195 h 1696651"/>
              <a:gd name="connsiteX5" fmla="*/ 158356 w 1696651"/>
              <a:gd name="connsiteY5" fmla="*/ 16747 h 1696651"/>
              <a:gd name="connsiteX6" fmla="*/ 0 w 1696651"/>
              <a:gd name="connsiteY6" fmla="*/ 8750 h 1696651"/>
              <a:gd name="connsiteX7" fmla="*/ 0 w 1696651"/>
              <a:gd name="connsiteY7" fmla="*/ 0 h 1696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96651" h="1696651">
                <a:moveTo>
                  <a:pt x="0" y="0"/>
                </a:moveTo>
                <a:lnTo>
                  <a:pt x="1696651" y="0"/>
                </a:lnTo>
                <a:lnTo>
                  <a:pt x="1696651" y="1696651"/>
                </a:lnTo>
                <a:lnTo>
                  <a:pt x="1695402" y="1696651"/>
                </a:lnTo>
                <a:lnTo>
                  <a:pt x="1687804" y="1546195"/>
                </a:lnTo>
                <a:cubicBezTo>
                  <a:pt x="1605907" y="739760"/>
                  <a:pt x="964791" y="98644"/>
                  <a:pt x="158356" y="16747"/>
                </a:cubicBezTo>
                <a:lnTo>
                  <a:pt x="0" y="875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1B8FF413-EE3C-4D78-A143-8A410DE11126}"/>
              </a:ext>
            </a:extLst>
          </p:cNvPr>
          <p:cNvSpPr txBox="1"/>
          <p:nvPr/>
        </p:nvSpPr>
        <p:spPr>
          <a:xfrm>
            <a:off x="3721390" y="9977384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56" name="TextBox 7">
            <a:extLst>
              <a:ext uri="{FF2B5EF4-FFF2-40B4-BE49-F238E27FC236}">
                <a16:creationId xmlns:a16="http://schemas.microsoft.com/office/drawing/2014/main" id="{5A7FA111-A193-4C56-9C3F-CC6172E82C05}"/>
              </a:ext>
            </a:extLst>
          </p:cNvPr>
          <p:cNvSpPr txBox="1"/>
          <p:nvPr/>
        </p:nvSpPr>
        <p:spPr>
          <a:xfrm>
            <a:off x="3649463" y="10653246"/>
            <a:ext cx="4387075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ysClr val="windowText" lastClr="000000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4259DC8A-82CD-4A93-903A-0BE1FFA34A84}"/>
              </a:ext>
            </a:extLst>
          </p:cNvPr>
          <p:cNvSpPr txBox="1"/>
          <p:nvPr/>
        </p:nvSpPr>
        <p:spPr>
          <a:xfrm>
            <a:off x="9438721" y="9977384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58" name="TextBox 7">
            <a:extLst>
              <a:ext uri="{FF2B5EF4-FFF2-40B4-BE49-F238E27FC236}">
                <a16:creationId xmlns:a16="http://schemas.microsoft.com/office/drawing/2014/main" id="{FE6571D8-2852-4986-99C8-8398BD22FEF7}"/>
              </a:ext>
            </a:extLst>
          </p:cNvPr>
          <p:cNvSpPr txBox="1"/>
          <p:nvPr/>
        </p:nvSpPr>
        <p:spPr>
          <a:xfrm>
            <a:off x="9366794" y="10653246"/>
            <a:ext cx="4387075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ysClr val="windowText" lastClr="000000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59" name="Freeform 1">
            <a:extLst>
              <a:ext uri="{FF2B5EF4-FFF2-40B4-BE49-F238E27FC236}">
                <a16:creationId xmlns:a16="http://schemas.microsoft.com/office/drawing/2014/main" id="{161D6D94-2F83-4906-85FC-5F33C7C919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2832" y="8830533"/>
            <a:ext cx="893086" cy="806594"/>
          </a:xfrm>
          <a:custGeom>
            <a:avLst/>
            <a:gdLst>
              <a:gd name="T0" fmla="*/ 978 w 1956"/>
              <a:gd name="T1" fmla="*/ 0 h 1768"/>
              <a:gd name="T2" fmla="*/ 536 w 1956"/>
              <a:gd name="T3" fmla="*/ 442 h 1768"/>
              <a:gd name="T4" fmla="*/ 587 w 1956"/>
              <a:gd name="T5" fmla="*/ 647 h 1768"/>
              <a:gd name="T6" fmla="*/ 94 w 1956"/>
              <a:gd name="T7" fmla="*/ 589 h 1768"/>
              <a:gd name="T8" fmla="*/ 0 w 1956"/>
              <a:gd name="T9" fmla="*/ 589 h 1768"/>
              <a:gd name="T10" fmla="*/ 258 w 1956"/>
              <a:gd name="T11" fmla="*/ 1619 h 1768"/>
              <a:gd name="T12" fmla="*/ 315 w 1956"/>
              <a:gd name="T13" fmla="*/ 1619 h 1768"/>
              <a:gd name="T14" fmla="*/ 810 w 1956"/>
              <a:gd name="T15" fmla="*/ 1688 h 1768"/>
              <a:gd name="T16" fmla="*/ 900 w 1956"/>
              <a:gd name="T17" fmla="*/ 1732 h 1768"/>
              <a:gd name="T18" fmla="*/ 918 w 1956"/>
              <a:gd name="T19" fmla="*/ 1744 h 1768"/>
              <a:gd name="T20" fmla="*/ 939 w 1956"/>
              <a:gd name="T21" fmla="*/ 1767 h 1768"/>
              <a:gd name="T22" fmla="*/ 1016 w 1956"/>
              <a:gd name="T23" fmla="*/ 1767 h 1768"/>
              <a:gd name="T24" fmla="*/ 1037 w 1956"/>
              <a:gd name="T25" fmla="*/ 1744 h 1768"/>
              <a:gd name="T26" fmla="*/ 1055 w 1956"/>
              <a:gd name="T27" fmla="*/ 1732 h 1768"/>
              <a:gd name="T28" fmla="*/ 1145 w 1956"/>
              <a:gd name="T29" fmla="*/ 1688 h 1768"/>
              <a:gd name="T30" fmla="*/ 1640 w 1956"/>
              <a:gd name="T31" fmla="*/ 1619 h 1768"/>
              <a:gd name="T32" fmla="*/ 1697 w 1956"/>
              <a:gd name="T33" fmla="*/ 1619 h 1768"/>
              <a:gd name="T34" fmla="*/ 1955 w 1956"/>
              <a:gd name="T35" fmla="*/ 589 h 1768"/>
              <a:gd name="T36" fmla="*/ 1861 w 1956"/>
              <a:gd name="T37" fmla="*/ 589 h 1768"/>
              <a:gd name="T38" fmla="*/ 1370 w 1956"/>
              <a:gd name="T39" fmla="*/ 645 h 1768"/>
              <a:gd name="T40" fmla="*/ 1419 w 1956"/>
              <a:gd name="T41" fmla="*/ 442 h 1768"/>
              <a:gd name="T42" fmla="*/ 978 w 1956"/>
              <a:gd name="T43" fmla="*/ 0 h 1768"/>
              <a:gd name="T44" fmla="*/ 978 w 1956"/>
              <a:gd name="T45" fmla="*/ 148 h 1768"/>
              <a:gd name="T46" fmla="*/ 1272 w 1956"/>
              <a:gd name="T47" fmla="*/ 442 h 1768"/>
              <a:gd name="T48" fmla="*/ 978 w 1956"/>
              <a:gd name="T49" fmla="*/ 737 h 1768"/>
              <a:gd name="T50" fmla="*/ 683 w 1956"/>
              <a:gd name="T51" fmla="*/ 442 h 1768"/>
              <a:gd name="T52" fmla="*/ 978 w 1956"/>
              <a:gd name="T53" fmla="*/ 148 h 1768"/>
              <a:gd name="T54" fmla="*/ 191 w 1956"/>
              <a:gd name="T55" fmla="*/ 746 h 1768"/>
              <a:gd name="T56" fmla="*/ 729 w 1956"/>
              <a:gd name="T57" fmla="*/ 843 h 1768"/>
              <a:gd name="T58" fmla="*/ 904 w 1956"/>
              <a:gd name="T59" fmla="*/ 924 h 1768"/>
              <a:gd name="T60" fmla="*/ 904 w 1956"/>
              <a:gd name="T61" fmla="*/ 1569 h 1768"/>
              <a:gd name="T62" fmla="*/ 863 w 1956"/>
              <a:gd name="T63" fmla="*/ 1550 h 1768"/>
              <a:gd name="T64" fmla="*/ 373 w 1956"/>
              <a:gd name="T65" fmla="*/ 1477 h 1768"/>
              <a:gd name="T66" fmla="*/ 191 w 1956"/>
              <a:gd name="T67" fmla="*/ 746 h 1768"/>
              <a:gd name="T68" fmla="*/ 1764 w 1956"/>
              <a:gd name="T69" fmla="*/ 746 h 1768"/>
              <a:gd name="T70" fmla="*/ 1582 w 1956"/>
              <a:gd name="T71" fmla="*/ 1477 h 1768"/>
              <a:gd name="T72" fmla="*/ 1092 w 1956"/>
              <a:gd name="T73" fmla="*/ 1550 h 1768"/>
              <a:gd name="T74" fmla="*/ 1051 w 1956"/>
              <a:gd name="T75" fmla="*/ 1569 h 1768"/>
              <a:gd name="T76" fmla="*/ 1051 w 1956"/>
              <a:gd name="T77" fmla="*/ 924 h 1768"/>
              <a:gd name="T78" fmla="*/ 1223 w 1956"/>
              <a:gd name="T79" fmla="*/ 843 h 1768"/>
              <a:gd name="T80" fmla="*/ 1764 w 1956"/>
              <a:gd name="T81" fmla="*/ 746 h 1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956" h="1768">
                <a:moveTo>
                  <a:pt x="978" y="0"/>
                </a:moveTo>
                <a:cubicBezTo>
                  <a:pt x="735" y="0"/>
                  <a:pt x="536" y="199"/>
                  <a:pt x="536" y="442"/>
                </a:cubicBezTo>
                <a:cubicBezTo>
                  <a:pt x="536" y="516"/>
                  <a:pt x="554" y="585"/>
                  <a:pt x="587" y="647"/>
                </a:cubicBezTo>
                <a:cubicBezTo>
                  <a:pt x="452" y="614"/>
                  <a:pt x="289" y="589"/>
                  <a:pt x="94" y="589"/>
                </a:cubicBezTo>
                <a:lnTo>
                  <a:pt x="0" y="589"/>
                </a:lnTo>
                <a:lnTo>
                  <a:pt x="258" y="1619"/>
                </a:lnTo>
                <a:lnTo>
                  <a:pt x="315" y="1619"/>
                </a:lnTo>
                <a:cubicBezTo>
                  <a:pt x="566" y="1619"/>
                  <a:pt x="720" y="1655"/>
                  <a:pt x="810" y="1688"/>
                </a:cubicBezTo>
                <a:cubicBezTo>
                  <a:pt x="855" y="1705"/>
                  <a:pt x="883" y="1721"/>
                  <a:pt x="900" y="1732"/>
                </a:cubicBezTo>
                <a:cubicBezTo>
                  <a:pt x="916" y="1743"/>
                  <a:pt x="918" y="1744"/>
                  <a:pt x="918" y="1744"/>
                </a:cubicBezTo>
                <a:lnTo>
                  <a:pt x="939" y="1767"/>
                </a:lnTo>
                <a:lnTo>
                  <a:pt x="1016" y="1767"/>
                </a:lnTo>
                <a:lnTo>
                  <a:pt x="1037" y="1744"/>
                </a:lnTo>
                <a:cubicBezTo>
                  <a:pt x="1037" y="1744"/>
                  <a:pt x="1039" y="1743"/>
                  <a:pt x="1055" y="1732"/>
                </a:cubicBezTo>
                <a:cubicBezTo>
                  <a:pt x="1072" y="1721"/>
                  <a:pt x="1100" y="1705"/>
                  <a:pt x="1145" y="1688"/>
                </a:cubicBezTo>
                <a:cubicBezTo>
                  <a:pt x="1235" y="1655"/>
                  <a:pt x="1389" y="1619"/>
                  <a:pt x="1640" y="1619"/>
                </a:cubicBezTo>
                <a:lnTo>
                  <a:pt x="1697" y="1619"/>
                </a:lnTo>
                <a:lnTo>
                  <a:pt x="1955" y="589"/>
                </a:lnTo>
                <a:lnTo>
                  <a:pt x="1861" y="589"/>
                </a:lnTo>
                <a:cubicBezTo>
                  <a:pt x="1667" y="589"/>
                  <a:pt x="1504" y="613"/>
                  <a:pt x="1370" y="645"/>
                </a:cubicBezTo>
                <a:cubicBezTo>
                  <a:pt x="1402" y="584"/>
                  <a:pt x="1419" y="515"/>
                  <a:pt x="1419" y="442"/>
                </a:cubicBezTo>
                <a:cubicBezTo>
                  <a:pt x="1419" y="199"/>
                  <a:pt x="1220" y="0"/>
                  <a:pt x="978" y="0"/>
                </a:cubicBezTo>
                <a:close/>
                <a:moveTo>
                  <a:pt x="978" y="148"/>
                </a:moveTo>
                <a:cubicBezTo>
                  <a:pt x="1141" y="148"/>
                  <a:pt x="1272" y="278"/>
                  <a:pt x="1272" y="442"/>
                </a:cubicBezTo>
                <a:cubicBezTo>
                  <a:pt x="1272" y="605"/>
                  <a:pt x="1141" y="737"/>
                  <a:pt x="978" y="737"/>
                </a:cubicBezTo>
                <a:cubicBezTo>
                  <a:pt x="814" y="737"/>
                  <a:pt x="683" y="605"/>
                  <a:pt x="683" y="442"/>
                </a:cubicBezTo>
                <a:cubicBezTo>
                  <a:pt x="683" y="278"/>
                  <a:pt x="814" y="148"/>
                  <a:pt x="978" y="148"/>
                </a:cubicBezTo>
                <a:close/>
                <a:moveTo>
                  <a:pt x="191" y="746"/>
                </a:moveTo>
                <a:cubicBezTo>
                  <a:pt x="420" y="757"/>
                  <a:pt x="607" y="797"/>
                  <a:pt x="729" y="843"/>
                </a:cubicBezTo>
                <a:cubicBezTo>
                  <a:pt x="828" y="879"/>
                  <a:pt x="877" y="907"/>
                  <a:pt x="904" y="924"/>
                </a:cubicBezTo>
                <a:lnTo>
                  <a:pt x="904" y="1569"/>
                </a:lnTo>
                <a:cubicBezTo>
                  <a:pt x="891" y="1563"/>
                  <a:pt x="879" y="1556"/>
                  <a:pt x="863" y="1550"/>
                </a:cubicBezTo>
                <a:cubicBezTo>
                  <a:pt x="763" y="1514"/>
                  <a:pt x="600" y="1482"/>
                  <a:pt x="373" y="1477"/>
                </a:cubicBezTo>
                <a:lnTo>
                  <a:pt x="191" y="746"/>
                </a:lnTo>
                <a:close/>
                <a:moveTo>
                  <a:pt x="1764" y="746"/>
                </a:moveTo>
                <a:lnTo>
                  <a:pt x="1582" y="1477"/>
                </a:lnTo>
                <a:cubicBezTo>
                  <a:pt x="1355" y="1482"/>
                  <a:pt x="1192" y="1514"/>
                  <a:pt x="1092" y="1550"/>
                </a:cubicBezTo>
                <a:cubicBezTo>
                  <a:pt x="1076" y="1556"/>
                  <a:pt x="1064" y="1563"/>
                  <a:pt x="1051" y="1569"/>
                </a:cubicBezTo>
                <a:lnTo>
                  <a:pt x="1051" y="924"/>
                </a:lnTo>
                <a:cubicBezTo>
                  <a:pt x="1078" y="907"/>
                  <a:pt x="1127" y="879"/>
                  <a:pt x="1223" y="843"/>
                </a:cubicBezTo>
                <a:cubicBezTo>
                  <a:pt x="1345" y="797"/>
                  <a:pt x="1532" y="757"/>
                  <a:pt x="1764" y="746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60" name="Freeform 3">
            <a:extLst>
              <a:ext uri="{FF2B5EF4-FFF2-40B4-BE49-F238E27FC236}">
                <a16:creationId xmlns:a16="http://schemas.microsoft.com/office/drawing/2014/main" id="{1A69A582-1D88-45A3-B16B-A8D1C412FC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45052" y="8810952"/>
            <a:ext cx="886755" cy="884885"/>
          </a:xfrm>
          <a:custGeom>
            <a:avLst/>
            <a:gdLst>
              <a:gd name="T0" fmla="*/ 1227 w 2089"/>
              <a:gd name="T1" fmla="*/ 51 h 2086"/>
              <a:gd name="T2" fmla="*/ 765 w 2089"/>
              <a:gd name="T3" fmla="*/ 514 h 2086"/>
              <a:gd name="T4" fmla="*/ 524 w 2089"/>
              <a:gd name="T5" fmla="*/ 757 h 2086"/>
              <a:gd name="T6" fmla="*/ 515 w 2089"/>
              <a:gd name="T7" fmla="*/ 850 h 2086"/>
              <a:gd name="T8" fmla="*/ 634 w 2089"/>
              <a:gd name="T9" fmla="*/ 1099 h 2086"/>
              <a:gd name="T10" fmla="*/ 416 w 2089"/>
              <a:gd name="T11" fmla="*/ 1302 h 2086"/>
              <a:gd name="T12" fmla="*/ 114 w 2089"/>
              <a:gd name="T13" fmla="*/ 1971 h 2086"/>
              <a:gd name="T14" fmla="*/ 531 w 2089"/>
              <a:gd name="T15" fmla="*/ 1971 h 2086"/>
              <a:gd name="T16" fmla="*/ 966 w 2089"/>
              <a:gd name="T17" fmla="*/ 1449 h 2086"/>
              <a:gd name="T18" fmla="*/ 1096 w 2089"/>
              <a:gd name="T19" fmla="*/ 1486 h 2086"/>
              <a:gd name="T20" fmla="*/ 1287 w 2089"/>
              <a:gd name="T21" fmla="*/ 1608 h 2086"/>
              <a:gd name="T22" fmla="*/ 1501 w 2089"/>
              <a:gd name="T23" fmla="*/ 1396 h 2086"/>
              <a:gd name="T24" fmla="*/ 1625 w 2089"/>
              <a:gd name="T25" fmla="*/ 1270 h 2086"/>
              <a:gd name="T26" fmla="*/ 2088 w 2089"/>
              <a:gd name="T27" fmla="*/ 808 h 2086"/>
              <a:gd name="T28" fmla="*/ 1333 w 2089"/>
              <a:gd name="T29" fmla="*/ 51 h 2086"/>
              <a:gd name="T30" fmla="*/ 1377 w 2089"/>
              <a:gd name="T31" fmla="*/ 385 h 2086"/>
              <a:gd name="T32" fmla="*/ 1367 w 2089"/>
              <a:gd name="T33" fmla="*/ 649 h 2086"/>
              <a:gd name="T34" fmla="*/ 1662 w 2089"/>
              <a:gd name="T35" fmla="*/ 783 h 2086"/>
              <a:gd name="T36" fmla="*/ 1653 w 2089"/>
              <a:gd name="T37" fmla="*/ 1033 h 2086"/>
              <a:gd name="T38" fmla="*/ 924 w 2089"/>
              <a:gd name="T39" fmla="*/ 566 h 2086"/>
              <a:gd name="T40" fmla="*/ 1030 w 2089"/>
              <a:gd name="T41" fmla="*/ 470 h 2086"/>
              <a:gd name="T42" fmla="*/ 1377 w 2089"/>
              <a:gd name="T43" fmla="*/ 385 h 2086"/>
              <a:gd name="T44" fmla="*/ 1416 w 2089"/>
              <a:gd name="T45" fmla="*/ 1270 h 2086"/>
              <a:gd name="T46" fmla="*/ 1268 w 2089"/>
              <a:gd name="T47" fmla="*/ 1419 h 2086"/>
              <a:gd name="T48" fmla="*/ 1021 w 2089"/>
              <a:gd name="T49" fmla="*/ 1304 h 2086"/>
              <a:gd name="T50" fmla="*/ 858 w 2089"/>
              <a:gd name="T51" fmla="*/ 1348 h 2086"/>
              <a:gd name="T52" fmla="*/ 671 w 2089"/>
              <a:gd name="T53" fmla="*/ 1580 h 2086"/>
              <a:gd name="T54" fmla="*/ 220 w 2089"/>
              <a:gd name="T55" fmla="*/ 1868 h 2086"/>
              <a:gd name="T56" fmla="*/ 508 w 2089"/>
              <a:gd name="T57" fmla="*/ 1417 h 2086"/>
              <a:gd name="T58" fmla="*/ 740 w 2089"/>
              <a:gd name="T59" fmla="*/ 1231 h 2086"/>
              <a:gd name="T60" fmla="*/ 779 w 2089"/>
              <a:gd name="T61" fmla="*/ 1072 h 2086"/>
              <a:gd name="T62" fmla="*/ 667 w 2089"/>
              <a:gd name="T63" fmla="*/ 822 h 2086"/>
              <a:gd name="T64" fmla="*/ 818 w 2089"/>
              <a:gd name="T65" fmla="*/ 672 h 2086"/>
              <a:gd name="T66" fmla="*/ 262 w 2089"/>
              <a:gd name="T67" fmla="*/ 1746 h 2086"/>
              <a:gd name="T68" fmla="*/ 423 w 2089"/>
              <a:gd name="T69" fmla="*/ 1746 h 20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089" h="2086">
                <a:moveTo>
                  <a:pt x="1280" y="0"/>
                </a:moveTo>
                <a:lnTo>
                  <a:pt x="1227" y="51"/>
                </a:lnTo>
                <a:lnTo>
                  <a:pt x="818" y="463"/>
                </a:lnTo>
                <a:lnTo>
                  <a:pt x="765" y="514"/>
                </a:lnTo>
                <a:lnTo>
                  <a:pt x="692" y="587"/>
                </a:lnTo>
                <a:lnTo>
                  <a:pt x="524" y="757"/>
                </a:lnTo>
                <a:lnTo>
                  <a:pt x="482" y="799"/>
                </a:lnTo>
                <a:lnTo>
                  <a:pt x="515" y="850"/>
                </a:lnTo>
                <a:cubicBezTo>
                  <a:pt x="515" y="850"/>
                  <a:pt x="560" y="919"/>
                  <a:pt x="595" y="994"/>
                </a:cubicBezTo>
                <a:cubicBezTo>
                  <a:pt x="613" y="1031"/>
                  <a:pt x="629" y="1072"/>
                  <a:pt x="634" y="1099"/>
                </a:cubicBezTo>
                <a:cubicBezTo>
                  <a:pt x="637" y="1113"/>
                  <a:pt x="637" y="1121"/>
                  <a:pt x="637" y="1125"/>
                </a:cubicBezTo>
                <a:cubicBezTo>
                  <a:pt x="629" y="1131"/>
                  <a:pt x="532" y="1208"/>
                  <a:pt x="416" y="1302"/>
                </a:cubicBezTo>
                <a:cubicBezTo>
                  <a:pt x="295" y="1400"/>
                  <a:pt x="167" y="1503"/>
                  <a:pt x="114" y="1555"/>
                </a:cubicBezTo>
                <a:cubicBezTo>
                  <a:pt x="0" y="1669"/>
                  <a:pt x="0" y="1857"/>
                  <a:pt x="114" y="1971"/>
                </a:cubicBezTo>
                <a:cubicBezTo>
                  <a:pt x="228" y="2085"/>
                  <a:pt x="414" y="2085"/>
                  <a:pt x="528" y="1971"/>
                </a:cubicBezTo>
                <a:lnTo>
                  <a:pt x="531" y="1971"/>
                </a:lnTo>
                <a:cubicBezTo>
                  <a:pt x="583" y="1919"/>
                  <a:pt x="689" y="1793"/>
                  <a:pt x="786" y="1672"/>
                </a:cubicBezTo>
                <a:cubicBezTo>
                  <a:pt x="881" y="1555"/>
                  <a:pt x="961" y="1455"/>
                  <a:pt x="966" y="1449"/>
                </a:cubicBezTo>
                <a:cubicBezTo>
                  <a:pt x="965" y="1449"/>
                  <a:pt x="969" y="1445"/>
                  <a:pt x="996" y="1449"/>
                </a:cubicBezTo>
                <a:cubicBezTo>
                  <a:pt x="1022" y="1454"/>
                  <a:pt x="1060" y="1468"/>
                  <a:pt x="1096" y="1486"/>
                </a:cubicBezTo>
                <a:cubicBezTo>
                  <a:pt x="1169" y="1522"/>
                  <a:pt x="1236" y="1571"/>
                  <a:pt x="1236" y="1571"/>
                </a:cubicBezTo>
                <a:lnTo>
                  <a:pt x="1287" y="1608"/>
                </a:lnTo>
                <a:lnTo>
                  <a:pt x="1331" y="1564"/>
                </a:lnTo>
                <a:lnTo>
                  <a:pt x="1501" y="1396"/>
                </a:lnTo>
                <a:lnTo>
                  <a:pt x="1574" y="1323"/>
                </a:lnTo>
                <a:lnTo>
                  <a:pt x="1625" y="1270"/>
                </a:lnTo>
                <a:lnTo>
                  <a:pt x="2037" y="861"/>
                </a:lnTo>
                <a:lnTo>
                  <a:pt x="2088" y="808"/>
                </a:lnTo>
                <a:lnTo>
                  <a:pt x="2037" y="755"/>
                </a:lnTo>
                <a:lnTo>
                  <a:pt x="1333" y="51"/>
                </a:lnTo>
                <a:lnTo>
                  <a:pt x="1280" y="0"/>
                </a:lnTo>
                <a:close/>
                <a:moveTo>
                  <a:pt x="1377" y="385"/>
                </a:moveTo>
                <a:cubicBezTo>
                  <a:pt x="1391" y="386"/>
                  <a:pt x="1402" y="391"/>
                  <a:pt x="1411" y="401"/>
                </a:cubicBezTo>
                <a:cubicBezTo>
                  <a:pt x="1449" y="439"/>
                  <a:pt x="1394" y="586"/>
                  <a:pt x="1367" y="649"/>
                </a:cubicBezTo>
                <a:cubicBezTo>
                  <a:pt x="1341" y="713"/>
                  <a:pt x="1349" y="762"/>
                  <a:pt x="1383" y="797"/>
                </a:cubicBezTo>
                <a:cubicBezTo>
                  <a:pt x="1442" y="856"/>
                  <a:pt x="1596" y="717"/>
                  <a:pt x="1662" y="783"/>
                </a:cubicBezTo>
                <a:cubicBezTo>
                  <a:pt x="1727" y="849"/>
                  <a:pt x="1608" y="989"/>
                  <a:pt x="1650" y="1030"/>
                </a:cubicBezTo>
                <a:cubicBezTo>
                  <a:pt x="1651" y="1031"/>
                  <a:pt x="1652" y="1032"/>
                  <a:pt x="1653" y="1033"/>
                </a:cubicBezTo>
                <a:lnTo>
                  <a:pt x="1522" y="1164"/>
                </a:lnTo>
                <a:lnTo>
                  <a:pt x="924" y="566"/>
                </a:lnTo>
                <a:lnTo>
                  <a:pt x="1025" y="465"/>
                </a:lnTo>
                <a:cubicBezTo>
                  <a:pt x="1027" y="467"/>
                  <a:pt x="1028" y="468"/>
                  <a:pt x="1030" y="470"/>
                </a:cubicBezTo>
                <a:cubicBezTo>
                  <a:pt x="1079" y="520"/>
                  <a:pt x="1182" y="472"/>
                  <a:pt x="1225" y="445"/>
                </a:cubicBezTo>
                <a:cubicBezTo>
                  <a:pt x="1275" y="412"/>
                  <a:pt x="1335" y="381"/>
                  <a:pt x="1377" y="385"/>
                </a:cubicBezTo>
                <a:close/>
                <a:moveTo>
                  <a:pt x="818" y="672"/>
                </a:moveTo>
                <a:lnTo>
                  <a:pt x="1416" y="1270"/>
                </a:lnTo>
                <a:lnTo>
                  <a:pt x="1395" y="1290"/>
                </a:lnTo>
                <a:lnTo>
                  <a:pt x="1268" y="1419"/>
                </a:lnTo>
                <a:cubicBezTo>
                  <a:pt x="1240" y="1400"/>
                  <a:pt x="1220" y="1384"/>
                  <a:pt x="1163" y="1355"/>
                </a:cubicBezTo>
                <a:cubicBezTo>
                  <a:pt x="1119" y="1333"/>
                  <a:pt x="1071" y="1313"/>
                  <a:pt x="1021" y="1304"/>
                </a:cubicBezTo>
                <a:cubicBezTo>
                  <a:pt x="970" y="1296"/>
                  <a:pt x="906" y="1298"/>
                  <a:pt x="860" y="1343"/>
                </a:cubicBezTo>
                <a:lnTo>
                  <a:pt x="858" y="1348"/>
                </a:lnTo>
                <a:lnTo>
                  <a:pt x="855" y="1350"/>
                </a:lnTo>
                <a:cubicBezTo>
                  <a:pt x="855" y="1350"/>
                  <a:pt x="768" y="1460"/>
                  <a:pt x="671" y="1580"/>
                </a:cubicBezTo>
                <a:cubicBezTo>
                  <a:pt x="574" y="1700"/>
                  <a:pt x="461" y="1834"/>
                  <a:pt x="427" y="1868"/>
                </a:cubicBezTo>
                <a:cubicBezTo>
                  <a:pt x="369" y="1926"/>
                  <a:pt x="278" y="1926"/>
                  <a:pt x="220" y="1868"/>
                </a:cubicBezTo>
                <a:cubicBezTo>
                  <a:pt x="162" y="1810"/>
                  <a:pt x="162" y="1719"/>
                  <a:pt x="220" y="1661"/>
                </a:cubicBezTo>
                <a:cubicBezTo>
                  <a:pt x="254" y="1627"/>
                  <a:pt x="388" y="1514"/>
                  <a:pt x="508" y="1417"/>
                </a:cubicBezTo>
                <a:cubicBezTo>
                  <a:pt x="628" y="1320"/>
                  <a:pt x="738" y="1233"/>
                  <a:pt x="738" y="1233"/>
                </a:cubicBezTo>
                <a:lnTo>
                  <a:pt x="740" y="1231"/>
                </a:lnTo>
                <a:lnTo>
                  <a:pt x="745" y="1228"/>
                </a:lnTo>
                <a:cubicBezTo>
                  <a:pt x="791" y="1182"/>
                  <a:pt x="788" y="1121"/>
                  <a:pt x="779" y="1072"/>
                </a:cubicBezTo>
                <a:cubicBezTo>
                  <a:pt x="770" y="1024"/>
                  <a:pt x="749" y="977"/>
                  <a:pt x="729" y="932"/>
                </a:cubicBezTo>
                <a:cubicBezTo>
                  <a:pt x="701" y="873"/>
                  <a:pt x="684" y="851"/>
                  <a:pt x="667" y="822"/>
                </a:cubicBezTo>
                <a:lnTo>
                  <a:pt x="798" y="693"/>
                </a:lnTo>
                <a:lnTo>
                  <a:pt x="818" y="672"/>
                </a:lnTo>
                <a:close/>
                <a:moveTo>
                  <a:pt x="342" y="1665"/>
                </a:moveTo>
                <a:cubicBezTo>
                  <a:pt x="297" y="1665"/>
                  <a:pt x="262" y="1701"/>
                  <a:pt x="262" y="1746"/>
                </a:cubicBezTo>
                <a:cubicBezTo>
                  <a:pt x="262" y="1791"/>
                  <a:pt x="297" y="1826"/>
                  <a:pt x="342" y="1826"/>
                </a:cubicBezTo>
                <a:cubicBezTo>
                  <a:pt x="387" y="1826"/>
                  <a:pt x="423" y="1791"/>
                  <a:pt x="423" y="1746"/>
                </a:cubicBezTo>
                <a:cubicBezTo>
                  <a:pt x="423" y="1701"/>
                  <a:pt x="387" y="1665"/>
                  <a:pt x="342" y="1665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48BC1973-9955-4B04-A49E-8BA2441D3045}"/>
              </a:ext>
            </a:extLst>
          </p:cNvPr>
          <p:cNvSpPr txBox="1"/>
          <p:nvPr/>
        </p:nvSpPr>
        <p:spPr>
          <a:xfrm>
            <a:off x="3763885" y="5856920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64" name="TextBox 7">
            <a:extLst>
              <a:ext uri="{FF2B5EF4-FFF2-40B4-BE49-F238E27FC236}">
                <a16:creationId xmlns:a16="http://schemas.microsoft.com/office/drawing/2014/main" id="{5863B67F-3DE2-4A9A-BA24-0C9E2AADD10F}"/>
              </a:ext>
            </a:extLst>
          </p:cNvPr>
          <p:cNvSpPr txBox="1"/>
          <p:nvPr/>
        </p:nvSpPr>
        <p:spPr>
          <a:xfrm>
            <a:off x="3691958" y="6532782"/>
            <a:ext cx="4387075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ysClr val="windowText" lastClr="000000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96EA2EE1-EAE5-42F9-884E-E405A7508917}"/>
              </a:ext>
            </a:extLst>
          </p:cNvPr>
          <p:cNvSpPr txBox="1"/>
          <p:nvPr/>
        </p:nvSpPr>
        <p:spPr>
          <a:xfrm>
            <a:off x="9449039" y="5829232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69" name="TextBox 7">
            <a:extLst>
              <a:ext uri="{FF2B5EF4-FFF2-40B4-BE49-F238E27FC236}">
                <a16:creationId xmlns:a16="http://schemas.microsoft.com/office/drawing/2014/main" id="{7340BB86-8CCC-43A9-918D-77748EA34523}"/>
              </a:ext>
            </a:extLst>
          </p:cNvPr>
          <p:cNvSpPr txBox="1"/>
          <p:nvPr/>
        </p:nvSpPr>
        <p:spPr>
          <a:xfrm>
            <a:off x="9377112" y="6505094"/>
            <a:ext cx="4387075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ysClr val="windowText" lastClr="000000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71" name="Freeform 4">
            <a:extLst>
              <a:ext uri="{FF2B5EF4-FFF2-40B4-BE49-F238E27FC236}">
                <a16:creationId xmlns:a16="http://schemas.microsoft.com/office/drawing/2014/main" id="{05F83964-4EA7-44E6-A724-FBBBA06339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8503" y="4670156"/>
            <a:ext cx="680969" cy="818819"/>
          </a:xfrm>
          <a:custGeom>
            <a:avLst/>
            <a:gdLst>
              <a:gd name="T0" fmla="*/ 163 w 1090"/>
              <a:gd name="T1" fmla="*/ 0 h 1310"/>
              <a:gd name="T2" fmla="*/ 0 w 1090"/>
              <a:gd name="T3" fmla="*/ 164 h 1310"/>
              <a:gd name="T4" fmla="*/ 0 w 1090"/>
              <a:gd name="T5" fmla="*/ 1145 h 1310"/>
              <a:gd name="T6" fmla="*/ 163 w 1090"/>
              <a:gd name="T7" fmla="*/ 1309 h 1310"/>
              <a:gd name="T8" fmla="*/ 1089 w 1090"/>
              <a:gd name="T9" fmla="*/ 1309 h 1310"/>
              <a:gd name="T10" fmla="*/ 1089 w 1090"/>
              <a:gd name="T11" fmla="*/ 0 h 1310"/>
              <a:gd name="T12" fmla="*/ 163 w 1090"/>
              <a:gd name="T13" fmla="*/ 0 h 1310"/>
              <a:gd name="T14" fmla="*/ 163 w 1090"/>
              <a:gd name="T15" fmla="*/ 110 h 1310"/>
              <a:gd name="T16" fmla="*/ 980 w 1090"/>
              <a:gd name="T17" fmla="*/ 110 h 1310"/>
              <a:gd name="T18" fmla="*/ 980 w 1090"/>
              <a:gd name="T19" fmla="*/ 981 h 1310"/>
              <a:gd name="T20" fmla="*/ 163 w 1090"/>
              <a:gd name="T21" fmla="*/ 981 h 1310"/>
              <a:gd name="T22" fmla="*/ 109 w 1090"/>
              <a:gd name="T23" fmla="*/ 992 h 1310"/>
              <a:gd name="T24" fmla="*/ 109 w 1090"/>
              <a:gd name="T25" fmla="*/ 164 h 1310"/>
              <a:gd name="T26" fmla="*/ 163 w 1090"/>
              <a:gd name="T27" fmla="*/ 110 h 1310"/>
              <a:gd name="T28" fmla="*/ 272 w 1090"/>
              <a:gd name="T29" fmla="*/ 273 h 1310"/>
              <a:gd name="T30" fmla="*/ 272 w 1090"/>
              <a:gd name="T31" fmla="*/ 382 h 1310"/>
              <a:gd name="T32" fmla="*/ 871 w 1090"/>
              <a:gd name="T33" fmla="*/ 382 h 1310"/>
              <a:gd name="T34" fmla="*/ 871 w 1090"/>
              <a:gd name="T35" fmla="*/ 273 h 1310"/>
              <a:gd name="T36" fmla="*/ 272 w 1090"/>
              <a:gd name="T37" fmla="*/ 273 h 1310"/>
              <a:gd name="T38" fmla="*/ 163 w 1090"/>
              <a:gd name="T39" fmla="*/ 1090 h 1310"/>
              <a:gd name="T40" fmla="*/ 980 w 1090"/>
              <a:gd name="T41" fmla="*/ 1090 h 1310"/>
              <a:gd name="T42" fmla="*/ 980 w 1090"/>
              <a:gd name="T43" fmla="*/ 1199 h 1310"/>
              <a:gd name="T44" fmla="*/ 163 w 1090"/>
              <a:gd name="T45" fmla="*/ 1199 h 1310"/>
              <a:gd name="T46" fmla="*/ 109 w 1090"/>
              <a:gd name="T47" fmla="*/ 1145 h 1310"/>
              <a:gd name="T48" fmla="*/ 163 w 1090"/>
              <a:gd name="T49" fmla="*/ 1090 h 13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090" h="1310">
                <a:moveTo>
                  <a:pt x="163" y="0"/>
                </a:moveTo>
                <a:cubicBezTo>
                  <a:pt x="73" y="0"/>
                  <a:pt x="0" y="74"/>
                  <a:pt x="0" y="164"/>
                </a:cubicBezTo>
                <a:lnTo>
                  <a:pt x="0" y="1145"/>
                </a:lnTo>
                <a:cubicBezTo>
                  <a:pt x="0" y="1235"/>
                  <a:pt x="73" y="1309"/>
                  <a:pt x="163" y="1309"/>
                </a:cubicBezTo>
                <a:lnTo>
                  <a:pt x="1089" y="1309"/>
                </a:lnTo>
                <a:lnTo>
                  <a:pt x="1089" y="0"/>
                </a:lnTo>
                <a:lnTo>
                  <a:pt x="163" y="0"/>
                </a:lnTo>
                <a:close/>
                <a:moveTo>
                  <a:pt x="163" y="110"/>
                </a:moveTo>
                <a:lnTo>
                  <a:pt x="980" y="110"/>
                </a:lnTo>
                <a:lnTo>
                  <a:pt x="980" y="981"/>
                </a:lnTo>
                <a:lnTo>
                  <a:pt x="163" y="981"/>
                </a:lnTo>
                <a:cubicBezTo>
                  <a:pt x="144" y="981"/>
                  <a:pt x="126" y="985"/>
                  <a:pt x="109" y="992"/>
                </a:cubicBezTo>
                <a:lnTo>
                  <a:pt x="109" y="164"/>
                </a:lnTo>
                <a:cubicBezTo>
                  <a:pt x="109" y="133"/>
                  <a:pt x="132" y="110"/>
                  <a:pt x="163" y="110"/>
                </a:cubicBezTo>
                <a:close/>
                <a:moveTo>
                  <a:pt x="272" y="273"/>
                </a:moveTo>
                <a:lnTo>
                  <a:pt x="272" y="382"/>
                </a:lnTo>
                <a:lnTo>
                  <a:pt x="871" y="382"/>
                </a:lnTo>
                <a:lnTo>
                  <a:pt x="871" y="273"/>
                </a:lnTo>
                <a:lnTo>
                  <a:pt x="272" y="273"/>
                </a:lnTo>
                <a:close/>
                <a:moveTo>
                  <a:pt x="163" y="1090"/>
                </a:moveTo>
                <a:lnTo>
                  <a:pt x="980" y="1090"/>
                </a:lnTo>
                <a:lnTo>
                  <a:pt x="980" y="1199"/>
                </a:lnTo>
                <a:lnTo>
                  <a:pt x="163" y="1199"/>
                </a:lnTo>
                <a:cubicBezTo>
                  <a:pt x="132" y="1199"/>
                  <a:pt x="109" y="1176"/>
                  <a:pt x="109" y="1145"/>
                </a:cubicBezTo>
                <a:cubicBezTo>
                  <a:pt x="109" y="1114"/>
                  <a:pt x="132" y="1090"/>
                  <a:pt x="163" y="1090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72" name="Freeform 2">
            <a:extLst>
              <a:ext uri="{FF2B5EF4-FFF2-40B4-BE49-F238E27FC236}">
                <a16:creationId xmlns:a16="http://schemas.microsoft.com/office/drawing/2014/main" id="{2ADBD727-81D1-4302-A12C-6A1A5A30F0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26136" y="4755426"/>
            <a:ext cx="671826" cy="738204"/>
          </a:xfrm>
          <a:custGeom>
            <a:avLst/>
            <a:gdLst>
              <a:gd name="T0" fmla="*/ 264 w 1472"/>
              <a:gd name="T1" fmla="*/ 58 h 1620"/>
              <a:gd name="T2" fmla="*/ 0 w 1472"/>
              <a:gd name="T3" fmla="*/ 258 h 1620"/>
              <a:gd name="T4" fmla="*/ 223 w 1472"/>
              <a:gd name="T5" fmla="*/ 1412 h 1620"/>
              <a:gd name="T6" fmla="*/ 405 w 1472"/>
              <a:gd name="T7" fmla="*/ 1571 h 1620"/>
              <a:gd name="T8" fmla="*/ 1066 w 1472"/>
              <a:gd name="T9" fmla="*/ 1571 h 1620"/>
              <a:gd name="T10" fmla="*/ 1250 w 1472"/>
              <a:gd name="T11" fmla="*/ 1410 h 1620"/>
              <a:gd name="T12" fmla="*/ 1363 w 1472"/>
              <a:gd name="T13" fmla="*/ 814 h 1620"/>
              <a:gd name="T14" fmla="*/ 1471 w 1472"/>
              <a:gd name="T15" fmla="*/ 258 h 1620"/>
              <a:gd name="T16" fmla="*/ 1207 w 1472"/>
              <a:gd name="T17" fmla="*/ 58 h 1620"/>
              <a:gd name="T18" fmla="*/ 736 w 1472"/>
              <a:gd name="T19" fmla="*/ 147 h 1620"/>
              <a:gd name="T20" fmla="*/ 1301 w 1472"/>
              <a:gd name="T21" fmla="*/ 249 h 1620"/>
              <a:gd name="T22" fmla="*/ 1301 w 1472"/>
              <a:gd name="T23" fmla="*/ 267 h 1620"/>
              <a:gd name="T24" fmla="*/ 736 w 1472"/>
              <a:gd name="T25" fmla="*/ 368 h 1620"/>
              <a:gd name="T26" fmla="*/ 170 w 1472"/>
              <a:gd name="T27" fmla="*/ 267 h 1620"/>
              <a:gd name="T28" fmla="*/ 170 w 1472"/>
              <a:gd name="T29" fmla="*/ 249 h 1620"/>
              <a:gd name="T30" fmla="*/ 736 w 1472"/>
              <a:gd name="T31" fmla="*/ 147 h 1620"/>
              <a:gd name="T32" fmla="*/ 264 w 1472"/>
              <a:gd name="T33" fmla="*/ 458 h 1620"/>
              <a:gd name="T34" fmla="*/ 1207 w 1472"/>
              <a:gd name="T35" fmla="*/ 458 h 1620"/>
              <a:gd name="T36" fmla="*/ 1218 w 1472"/>
              <a:gd name="T37" fmla="*/ 785 h 1620"/>
              <a:gd name="T38" fmla="*/ 1163 w 1472"/>
              <a:gd name="T39" fmla="*/ 1041 h 1620"/>
              <a:gd name="T40" fmla="*/ 736 w 1472"/>
              <a:gd name="T41" fmla="*/ 1177 h 1620"/>
              <a:gd name="T42" fmla="*/ 308 w 1472"/>
              <a:gd name="T43" fmla="*/ 1044 h 1620"/>
              <a:gd name="T44" fmla="*/ 181 w 1472"/>
              <a:gd name="T45" fmla="*/ 433 h 1620"/>
              <a:gd name="T46" fmla="*/ 515 w 1472"/>
              <a:gd name="T47" fmla="*/ 810 h 1620"/>
              <a:gd name="T48" fmla="*/ 956 w 1472"/>
              <a:gd name="T49" fmla="*/ 810 h 1620"/>
              <a:gd name="T50" fmla="*/ 736 w 1472"/>
              <a:gd name="T51" fmla="*/ 736 h 1620"/>
              <a:gd name="T52" fmla="*/ 736 w 1472"/>
              <a:gd name="T53" fmla="*/ 883 h 1620"/>
              <a:gd name="T54" fmla="*/ 736 w 1472"/>
              <a:gd name="T55" fmla="*/ 736 h 1620"/>
              <a:gd name="T56" fmla="*/ 736 w 1472"/>
              <a:gd name="T57" fmla="*/ 1324 h 1620"/>
              <a:gd name="T58" fmla="*/ 1103 w 1472"/>
              <a:gd name="T59" fmla="*/ 1387 h 1620"/>
              <a:gd name="T60" fmla="*/ 1020 w 1472"/>
              <a:gd name="T61" fmla="*/ 1433 h 1620"/>
              <a:gd name="T62" fmla="*/ 453 w 1472"/>
              <a:gd name="T63" fmla="*/ 1433 h 1620"/>
              <a:gd name="T64" fmla="*/ 366 w 1472"/>
              <a:gd name="T65" fmla="*/ 1384 h 1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472" h="1620">
                <a:moveTo>
                  <a:pt x="736" y="0"/>
                </a:moveTo>
                <a:cubicBezTo>
                  <a:pt x="567" y="0"/>
                  <a:pt x="398" y="22"/>
                  <a:pt x="264" y="58"/>
                </a:cubicBezTo>
                <a:cubicBezTo>
                  <a:pt x="198" y="75"/>
                  <a:pt x="141" y="94"/>
                  <a:pt x="94" y="122"/>
                </a:cubicBezTo>
                <a:cubicBezTo>
                  <a:pt x="47" y="150"/>
                  <a:pt x="0" y="192"/>
                  <a:pt x="0" y="258"/>
                </a:cubicBezTo>
                <a:cubicBezTo>
                  <a:pt x="0" y="274"/>
                  <a:pt x="4" y="290"/>
                  <a:pt x="9" y="304"/>
                </a:cubicBezTo>
                <a:cubicBezTo>
                  <a:pt x="20" y="360"/>
                  <a:pt x="204" y="1319"/>
                  <a:pt x="223" y="1412"/>
                </a:cubicBezTo>
                <a:cubicBezTo>
                  <a:pt x="232" y="1456"/>
                  <a:pt x="260" y="1489"/>
                  <a:pt x="292" y="1513"/>
                </a:cubicBezTo>
                <a:cubicBezTo>
                  <a:pt x="324" y="1537"/>
                  <a:pt x="360" y="1555"/>
                  <a:pt x="405" y="1571"/>
                </a:cubicBezTo>
                <a:cubicBezTo>
                  <a:pt x="493" y="1601"/>
                  <a:pt x="607" y="1619"/>
                  <a:pt x="736" y="1619"/>
                </a:cubicBezTo>
                <a:cubicBezTo>
                  <a:pt x="864" y="1619"/>
                  <a:pt x="977" y="1601"/>
                  <a:pt x="1066" y="1571"/>
                </a:cubicBezTo>
                <a:cubicBezTo>
                  <a:pt x="1111" y="1555"/>
                  <a:pt x="1149" y="1538"/>
                  <a:pt x="1181" y="1513"/>
                </a:cubicBezTo>
                <a:cubicBezTo>
                  <a:pt x="1214" y="1488"/>
                  <a:pt x="1244" y="1456"/>
                  <a:pt x="1250" y="1410"/>
                </a:cubicBezTo>
                <a:cubicBezTo>
                  <a:pt x="1252" y="1399"/>
                  <a:pt x="1266" y="1311"/>
                  <a:pt x="1287" y="1200"/>
                </a:cubicBezTo>
                <a:cubicBezTo>
                  <a:pt x="1309" y="1090"/>
                  <a:pt x="1336" y="951"/>
                  <a:pt x="1363" y="814"/>
                </a:cubicBezTo>
                <a:cubicBezTo>
                  <a:pt x="1414" y="555"/>
                  <a:pt x="1456" y="333"/>
                  <a:pt x="1462" y="304"/>
                </a:cubicBezTo>
                <a:cubicBezTo>
                  <a:pt x="1467" y="290"/>
                  <a:pt x="1471" y="274"/>
                  <a:pt x="1471" y="258"/>
                </a:cubicBezTo>
                <a:cubicBezTo>
                  <a:pt x="1471" y="192"/>
                  <a:pt x="1424" y="150"/>
                  <a:pt x="1377" y="122"/>
                </a:cubicBezTo>
                <a:cubicBezTo>
                  <a:pt x="1330" y="94"/>
                  <a:pt x="1273" y="75"/>
                  <a:pt x="1207" y="58"/>
                </a:cubicBezTo>
                <a:cubicBezTo>
                  <a:pt x="1073" y="22"/>
                  <a:pt x="904" y="0"/>
                  <a:pt x="736" y="0"/>
                </a:cubicBezTo>
                <a:close/>
                <a:moveTo>
                  <a:pt x="736" y="147"/>
                </a:moveTo>
                <a:cubicBezTo>
                  <a:pt x="891" y="147"/>
                  <a:pt x="1053" y="167"/>
                  <a:pt x="1170" y="198"/>
                </a:cubicBezTo>
                <a:cubicBezTo>
                  <a:pt x="1228" y="213"/>
                  <a:pt x="1274" y="232"/>
                  <a:pt x="1301" y="249"/>
                </a:cubicBezTo>
                <a:cubicBezTo>
                  <a:pt x="1309" y="253"/>
                  <a:pt x="1309" y="255"/>
                  <a:pt x="1313" y="258"/>
                </a:cubicBezTo>
                <a:cubicBezTo>
                  <a:pt x="1309" y="261"/>
                  <a:pt x="1309" y="262"/>
                  <a:pt x="1301" y="267"/>
                </a:cubicBezTo>
                <a:cubicBezTo>
                  <a:pt x="1274" y="283"/>
                  <a:pt x="1228" y="302"/>
                  <a:pt x="1170" y="318"/>
                </a:cubicBezTo>
                <a:cubicBezTo>
                  <a:pt x="1053" y="349"/>
                  <a:pt x="891" y="368"/>
                  <a:pt x="736" y="368"/>
                </a:cubicBezTo>
                <a:cubicBezTo>
                  <a:pt x="580" y="368"/>
                  <a:pt x="418" y="349"/>
                  <a:pt x="301" y="318"/>
                </a:cubicBezTo>
                <a:cubicBezTo>
                  <a:pt x="243" y="302"/>
                  <a:pt x="197" y="283"/>
                  <a:pt x="170" y="267"/>
                </a:cubicBezTo>
                <a:cubicBezTo>
                  <a:pt x="162" y="262"/>
                  <a:pt x="162" y="261"/>
                  <a:pt x="158" y="258"/>
                </a:cubicBezTo>
                <a:cubicBezTo>
                  <a:pt x="162" y="255"/>
                  <a:pt x="162" y="253"/>
                  <a:pt x="170" y="249"/>
                </a:cubicBezTo>
                <a:cubicBezTo>
                  <a:pt x="197" y="232"/>
                  <a:pt x="243" y="213"/>
                  <a:pt x="301" y="198"/>
                </a:cubicBezTo>
                <a:cubicBezTo>
                  <a:pt x="418" y="167"/>
                  <a:pt x="580" y="147"/>
                  <a:pt x="736" y="147"/>
                </a:cubicBezTo>
                <a:close/>
                <a:moveTo>
                  <a:pt x="181" y="433"/>
                </a:moveTo>
                <a:cubicBezTo>
                  <a:pt x="208" y="442"/>
                  <a:pt x="234" y="450"/>
                  <a:pt x="264" y="458"/>
                </a:cubicBezTo>
                <a:cubicBezTo>
                  <a:pt x="398" y="494"/>
                  <a:pt x="567" y="515"/>
                  <a:pt x="736" y="515"/>
                </a:cubicBezTo>
                <a:cubicBezTo>
                  <a:pt x="904" y="515"/>
                  <a:pt x="1073" y="494"/>
                  <a:pt x="1207" y="458"/>
                </a:cubicBezTo>
                <a:cubicBezTo>
                  <a:pt x="1237" y="450"/>
                  <a:pt x="1263" y="442"/>
                  <a:pt x="1290" y="433"/>
                </a:cubicBezTo>
                <a:cubicBezTo>
                  <a:pt x="1269" y="533"/>
                  <a:pt x="1253" y="605"/>
                  <a:pt x="1218" y="785"/>
                </a:cubicBezTo>
                <a:cubicBezTo>
                  <a:pt x="1201" y="872"/>
                  <a:pt x="1187" y="951"/>
                  <a:pt x="1172" y="1032"/>
                </a:cubicBezTo>
                <a:cubicBezTo>
                  <a:pt x="1171" y="1033"/>
                  <a:pt x="1170" y="1032"/>
                  <a:pt x="1163" y="1041"/>
                </a:cubicBezTo>
                <a:cubicBezTo>
                  <a:pt x="1153" y="1054"/>
                  <a:pt x="1134" y="1075"/>
                  <a:pt x="1103" y="1094"/>
                </a:cubicBezTo>
                <a:cubicBezTo>
                  <a:pt x="1042" y="1134"/>
                  <a:pt x="932" y="1177"/>
                  <a:pt x="736" y="1177"/>
                </a:cubicBezTo>
                <a:cubicBezTo>
                  <a:pt x="539" y="1177"/>
                  <a:pt x="427" y="1133"/>
                  <a:pt x="366" y="1094"/>
                </a:cubicBezTo>
                <a:cubicBezTo>
                  <a:pt x="335" y="1075"/>
                  <a:pt x="318" y="1057"/>
                  <a:pt x="308" y="1044"/>
                </a:cubicBezTo>
                <a:cubicBezTo>
                  <a:pt x="298" y="1032"/>
                  <a:pt x="296" y="1030"/>
                  <a:pt x="296" y="1030"/>
                </a:cubicBezTo>
                <a:cubicBezTo>
                  <a:pt x="246" y="773"/>
                  <a:pt x="211" y="586"/>
                  <a:pt x="181" y="433"/>
                </a:cubicBezTo>
                <a:close/>
                <a:moveTo>
                  <a:pt x="736" y="589"/>
                </a:moveTo>
                <a:cubicBezTo>
                  <a:pt x="615" y="589"/>
                  <a:pt x="515" y="689"/>
                  <a:pt x="515" y="810"/>
                </a:cubicBezTo>
                <a:cubicBezTo>
                  <a:pt x="515" y="930"/>
                  <a:pt x="615" y="1030"/>
                  <a:pt x="736" y="1030"/>
                </a:cubicBezTo>
                <a:cubicBezTo>
                  <a:pt x="856" y="1030"/>
                  <a:pt x="956" y="930"/>
                  <a:pt x="956" y="810"/>
                </a:cubicBezTo>
                <a:cubicBezTo>
                  <a:pt x="956" y="689"/>
                  <a:pt x="856" y="589"/>
                  <a:pt x="736" y="589"/>
                </a:cubicBezTo>
                <a:close/>
                <a:moveTo>
                  <a:pt x="736" y="736"/>
                </a:moveTo>
                <a:cubicBezTo>
                  <a:pt x="776" y="736"/>
                  <a:pt x="809" y="769"/>
                  <a:pt x="809" y="810"/>
                </a:cubicBezTo>
                <a:cubicBezTo>
                  <a:pt x="809" y="850"/>
                  <a:pt x="776" y="883"/>
                  <a:pt x="736" y="883"/>
                </a:cubicBezTo>
                <a:cubicBezTo>
                  <a:pt x="695" y="883"/>
                  <a:pt x="662" y="850"/>
                  <a:pt x="662" y="810"/>
                </a:cubicBezTo>
                <a:cubicBezTo>
                  <a:pt x="662" y="769"/>
                  <a:pt x="695" y="736"/>
                  <a:pt x="736" y="736"/>
                </a:cubicBezTo>
                <a:close/>
                <a:moveTo>
                  <a:pt x="338" y="1244"/>
                </a:moveTo>
                <a:cubicBezTo>
                  <a:pt x="426" y="1288"/>
                  <a:pt x="553" y="1324"/>
                  <a:pt x="736" y="1324"/>
                </a:cubicBezTo>
                <a:cubicBezTo>
                  <a:pt x="916" y="1324"/>
                  <a:pt x="1042" y="1290"/>
                  <a:pt x="1131" y="1246"/>
                </a:cubicBezTo>
                <a:cubicBezTo>
                  <a:pt x="1120" y="1302"/>
                  <a:pt x="1106" y="1368"/>
                  <a:pt x="1103" y="1387"/>
                </a:cubicBezTo>
                <a:cubicBezTo>
                  <a:pt x="1102" y="1389"/>
                  <a:pt x="1098" y="1391"/>
                  <a:pt x="1092" y="1396"/>
                </a:cubicBezTo>
                <a:cubicBezTo>
                  <a:pt x="1078" y="1406"/>
                  <a:pt x="1054" y="1421"/>
                  <a:pt x="1020" y="1433"/>
                </a:cubicBezTo>
                <a:cubicBezTo>
                  <a:pt x="952" y="1456"/>
                  <a:pt x="850" y="1472"/>
                  <a:pt x="736" y="1472"/>
                </a:cubicBezTo>
                <a:cubicBezTo>
                  <a:pt x="621" y="1472"/>
                  <a:pt x="520" y="1456"/>
                  <a:pt x="453" y="1433"/>
                </a:cubicBezTo>
                <a:cubicBezTo>
                  <a:pt x="419" y="1421"/>
                  <a:pt x="393" y="1407"/>
                  <a:pt x="379" y="1396"/>
                </a:cubicBezTo>
                <a:cubicBezTo>
                  <a:pt x="365" y="1385"/>
                  <a:pt x="365" y="1380"/>
                  <a:pt x="366" y="1384"/>
                </a:cubicBezTo>
                <a:cubicBezTo>
                  <a:pt x="363" y="1373"/>
                  <a:pt x="345" y="1280"/>
                  <a:pt x="338" y="1244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C38E4C69-AA14-454B-BF60-52FC5E0191D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pic>
        <p:nvPicPr>
          <p:cNvPr id="62" name="Picture 61">
            <a:extLst>
              <a:ext uri="{FF2B5EF4-FFF2-40B4-BE49-F238E27FC236}">
                <a16:creationId xmlns:a16="http://schemas.microsoft.com/office/drawing/2014/main" id="{0397B860-D9F7-4405-811A-6AD6E3F11A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22137" y="1242059"/>
            <a:ext cx="6607429" cy="10072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5506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: Single Corner Rounded 79">
            <a:extLst>
              <a:ext uri="{FF2B5EF4-FFF2-40B4-BE49-F238E27FC236}">
                <a16:creationId xmlns:a16="http://schemas.microsoft.com/office/drawing/2014/main" id="{5D7EDF01-0252-4A97-98C7-769EF4EDC266}"/>
              </a:ext>
            </a:extLst>
          </p:cNvPr>
          <p:cNvSpPr/>
          <p:nvPr/>
        </p:nvSpPr>
        <p:spPr>
          <a:xfrm rot="5400000">
            <a:off x="831002" y="-860192"/>
            <a:ext cx="6909435" cy="8595689"/>
          </a:xfrm>
          <a:prstGeom prst="round1Rect">
            <a:avLst>
              <a:gd name="adj" fmla="val 26808"/>
            </a:avLst>
          </a:prstGeom>
          <a:solidFill>
            <a:srgbClr val="F513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itle 7">
            <a:extLst>
              <a:ext uri="{FF2B5EF4-FFF2-40B4-BE49-F238E27FC236}">
                <a16:creationId xmlns:a16="http://schemas.microsoft.com/office/drawing/2014/main" id="{C9B9E5AA-48B4-4592-A825-586C52939AE6}"/>
              </a:ext>
            </a:extLst>
          </p:cNvPr>
          <p:cNvSpPr txBox="1"/>
          <p:nvPr/>
        </p:nvSpPr>
        <p:spPr>
          <a:xfrm>
            <a:off x="2852974" y="8653933"/>
            <a:ext cx="5417882" cy="20851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7400" dirty="0"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Diagram</a:t>
            </a:r>
          </a:p>
          <a:p>
            <a:endParaRPr sz="7400" dirty="0"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9C92535C-7F4E-47D1-81D7-6D1D9CF8FC84}"/>
              </a:ext>
            </a:extLst>
          </p:cNvPr>
          <p:cNvGrpSpPr/>
          <p:nvPr/>
        </p:nvGrpSpPr>
        <p:grpSpPr>
          <a:xfrm>
            <a:off x="2852975" y="8089492"/>
            <a:ext cx="1298379" cy="222256"/>
            <a:chOff x="4184074" y="741342"/>
            <a:chExt cx="1496592" cy="256186"/>
          </a:xfrm>
          <a:solidFill>
            <a:srgbClr val="FF0000"/>
          </a:solidFill>
        </p:grpSpPr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B314BB05-45BA-4B5A-8056-B62FC1512CC6}"/>
                </a:ext>
              </a:extLst>
            </p:cNvPr>
            <p:cNvSpPr/>
            <p:nvPr/>
          </p:nvSpPr>
          <p:spPr>
            <a:xfrm>
              <a:off x="4184074" y="748146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08B6AA0D-19DC-4595-968E-82CB2561BF7D}"/>
                </a:ext>
              </a:extLst>
            </p:cNvPr>
            <p:cNvSpPr/>
            <p:nvPr/>
          </p:nvSpPr>
          <p:spPr>
            <a:xfrm>
              <a:off x="4600851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07E429A4-AED0-4133-AEE0-A5028819CA1C}"/>
                </a:ext>
              </a:extLst>
            </p:cNvPr>
            <p:cNvSpPr/>
            <p:nvPr/>
          </p:nvSpPr>
          <p:spPr>
            <a:xfrm>
              <a:off x="5017628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229A21DB-1FB4-4E43-BEC3-C9B15F89C283}"/>
                </a:ext>
              </a:extLst>
            </p:cNvPr>
            <p:cNvSpPr/>
            <p:nvPr/>
          </p:nvSpPr>
          <p:spPr>
            <a:xfrm>
              <a:off x="5431284" y="741342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7" name="Title 7">
            <a:extLst>
              <a:ext uri="{FF2B5EF4-FFF2-40B4-BE49-F238E27FC236}">
                <a16:creationId xmlns:a16="http://schemas.microsoft.com/office/drawing/2014/main" id="{995C8793-06C1-4D4E-8475-E3461950DE90}"/>
              </a:ext>
            </a:extLst>
          </p:cNvPr>
          <p:cNvSpPr txBox="1"/>
          <p:nvPr/>
        </p:nvSpPr>
        <p:spPr>
          <a:xfrm>
            <a:off x="8570493" y="6836012"/>
            <a:ext cx="2518620" cy="18479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16000" dirty="0">
                <a:ln w="38100">
                  <a:noFill/>
                </a:ln>
                <a:solidFill>
                  <a:srgbClr val="FEBFA6"/>
                </a:solidFill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23</a:t>
            </a:r>
            <a:endParaRPr sz="16000" dirty="0">
              <a:ln w="38100">
                <a:noFill/>
              </a:ln>
              <a:solidFill>
                <a:srgbClr val="FEBFA6"/>
              </a:solidFill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16E9AB8-EE23-46A9-A8E5-DD23451E90B6}"/>
              </a:ext>
            </a:extLst>
          </p:cNvPr>
          <p:cNvSpPr/>
          <p:nvPr/>
        </p:nvSpPr>
        <p:spPr>
          <a:xfrm>
            <a:off x="1213439" y="2230963"/>
            <a:ext cx="45720" cy="3383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3B4CD7B9-37A9-4D8E-9710-7C6EE524DAC5}"/>
              </a:ext>
            </a:extLst>
          </p:cNvPr>
          <p:cNvSpPr txBox="1"/>
          <p:nvPr/>
        </p:nvSpPr>
        <p:spPr>
          <a:xfrm rot="16200000">
            <a:off x="866826" y="1440526"/>
            <a:ext cx="784666" cy="4077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</a:rPr>
              <a:t>roger</a:t>
            </a:r>
            <a:endParaRPr sz="2000" dirty="0">
              <a:solidFill>
                <a:schemeClr val="bg1"/>
              </a:solidFill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6650A556-0F26-458B-8D73-90F4DF4762B2}"/>
              </a:ext>
            </a:extLst>
          </p:cNvPr>
          <p:cNvSpPr/>
          <p:nvPr/>
        </p:nvSpPr>
        <p:spPr>
          <a:xfrm>
            <a:off x="1158793" y="5808456"/>
            <a:ext cx="143620" cy="143621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5">
            <a:extLst>
              <a:ext uri="{FF2B5EF4-FFF2-40B4-BE49-F238E27FC236}">
                <a16:creationId xmlns:a16="http://schemas.microsoft.com/office/drawing/2014/main" id="{006A5736-972F-4EA9-98F2-CEC4C4EA4446}"/>
              </a:ext>
            </a:extLst>
          </p:cNvPr>
          <p:cNvSpPr txBox="1"/>
          <p:nvPr/>
        </p:nvSpPr>
        <p:spPr>
          <a:xfrm>
            <a:off x="2947819" y="10739131"/>
            <a:ext cx="5115741" cy="1084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/>
              <a:t>Lorem Ipsum has been the industry's standard dummy text ever since</a:t>
            </a:r>
          </a:p>
        </p:txBody>
      </p:sp>
      <p:graphicFrame>
        <p:nvGraphicFramePr>
          <p:cNvPr id="27" name="Google Shape;883;p26">
            <a:extLst>
              <a:ext uri="{FF2B5EF4-FFF2-40B4-BE49-F238E27FC236}">
                <a16:creationId xmlns:a16="http://schemas.microsoft.com/office/drawing/2014/main" id="{FD6F6F10-22F6-46E7-B66A-619634F03A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83726002"/>
              </p:ext>
            </p:extLst>
          </p:nvPr>
        </p:nvGraphicFramePr>
        <p:xfrm>
          <a:off x="13594662" y="-52609"/>
          <a:ext cx="9008139" cy="63656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8" name="Google Shape;884;p26">
            <a:extLst>
              <a:ext uri="{FF2B5EF4-FFF2-40B4-BE49-F238E27FC236}">
                <a16:creationId xmlns:a16="http://schemas.microsoft.com/office/drawing/2014/main" id="{F91C03E6-4E89-4707-8389-422DAB2AA41B}"/>
              </a:ext>
            </a:extLst>
          </p:cNvPr>
          <p:cNvSpPr/>
          <p:nvPr/>
        </p:nvSpPr>
        <p:spPr>
          <a:xfrm>
            <a:off x="11338707" y="6913484"/>
            <a:ext cx="5102614" cy="599659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29" name="Google Shape;885;p26">
            <a:extLst>
              <a:ext uri="{FF2B5EF4-FFF2-40B4-BE49-F238E27FC236}">
                <a16:creationId xmlns:a16="http://schemas.microsoft.com/office/drawing/2014/main" id="{F21A5E79-B089-492C-A743-344D2A8A5941}"/>
              </a:ext>
            </a:extLst>
          </p:cNvPr>
          <p:cNvSpPr txBox="1"/>
          <p:nvPr/>
        </p:nvSpPr>
        <p:spPr>
          <a:xfrm>
            <a:off x="11909880" y="7513942"/>
            <a:ext cx="2774259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Montserrat Black"/>
              <a:buNone/>
            </a:pPr>
            <a:r>
              <a:rPr lang="en-US" sz="2800" b="0" i="0" u="none" strike="noStrike" cap="none" dirty="0">
                <a:solidFill>
                  <a:srgbClr val="FFFFFF"/>
                </a:solidFill>
                <a:latin typeface="Lato Black" panose="020F0A02020204030203" pitchFamily="34" charset="0"/>
                <a:ea typeface="Playfair Display Regular"/>
                <a:cs typeface="Playfair Display Regular"/>
                <a:sym typeface="Playfair Display Regular"/>
              </a:rPr>
              <a:t>Graphic data</a:t>
            </a:r>
            <a:endParaRPr sz="1400" b="0" i="0" u="none" strike="noStrike" cap="none" dirty="0">
              <a:solidFill>
                <a:srgbClr val="000000"/>
              </a:solidFill>
              <a:latin typeface="Lato Black" panose="020F0A02020204030203" pitchFamily="34" charset="0"/>
              <a:ea typeface="Playfair Display Regular"/>
              <a:cs typeface="Playfair Display Regular"/>
              <a:sym typeface="Playfair Display Regular"/>
            </a:endParaRPr>
          </a:p>
        </p:txBody>
      </p:sp>
      <p:sp>
        <p:nvSpPr>
          <p:cNvPr id="30" name="Google Shape;886;p26">
            <a:extLst>
              <a:ext uri="{FF2B5EF4-FFF2-40B4-BE49-F238E27FC236}">
                <a16:creationId xmlns:a16="http://schemas.microsoft.com/office/drawing/2014/main" id="{CACFF002-80EB-4E36-8ABD-53E26F91C6C2}"/>
              </a:ext>
            </a:extLst>
          </p:cNvPr>
          <p:cNvSpPr txBox="1"/>
          <p:nvPr/>
        </p:nvSpPr>
        <p:spPr>
          <a:xfrm>
            <a:off x="11909880" y="8366281"/>
            <a:ext cx="3960269" cy="1330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Lato"/>
              <a:buNone/>
            </a:pPr>
            <a:r>
              <a:rPr lang="en-US" sz="2100" b="0" i="0" u="none" strike="noStrike" cap="non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It's your first one, and your hands are already sweating at the thought of having to speak in front of a crowd.</a:t>
            </a:r>
            <a:endParaRPr sz="1400" b="0" i="0" u="none" strike="noStrike" cap="non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2" name="Google Shape;887;p26">
            <a:extLst>
              <a:ext uri="{FF2B5EF4-FFF2-40B4-BE49-F238E27FC236}">
                <a16:creationId xmlns:a16="http://schemas.microsoft.com/office/drawing/2014/main" id="{7A3E124A-6E9F-46A4-ABEE-33ADB00DC129}"/>
              </a:ext>
            </a:extLst>
          </p:cNvPr>
          <p:cNvSpPr txBox="1"/>
          <p:nvPr/>
        </p:nvSpPr>
        <p:spPr>
          <a:xfrm>
            <a:off x="11909880" y="10993263"/>
            <a:ext cx="2180183" cy="796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Montserrat Black"/>
              <a:buNone/>
            </a:pPr>
            <a:r>
              <a:rPr lang="en-US" sz="4800" b="0" i="0" u="none" strike="noStrike" cap="non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489+</a:t>
            </a:r>
            <a:endParaRPr sz="1400" b="0" i="0" u="none" strike="noStrike" cap="non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6" name="Google Shape;888;p26">
            <a:extLst>
              <a:ext uri="{FF2B5EF4-FFF2-40B4-BE49-F238E27FC236}">
                <a16:creationId xmlns:a16="http://schemas.microsoft.com/office/drawing/2014/main" id="{7AA38E5D-8E27-47FE-A971-EE999928349C}"/>
              </a:ext>
            </a:extLst>
          </p:cNvPr>
          <p:cNvSpPr txBox="1"/>
          <p:nvPr/>
        </p:nvSpPr>
        <p:spPr>
          <a:xfrm>
            <a:off x="11909880" y="11931865"/>
            <a:ext cx="3960269" cy="377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Lato"/>
              <a:buNone/>
            </a:pPr>
            <a:r>
              <a:rPr lang="en-US" sz="2100" b="0" i="0" u="none" strike="noStrike" cap="non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Growth number</a:t>
            </a:r>
            <a:endParaRPr sz="1400" b="0" i="0" u="none" strike="noStrike" cap="non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" name="Google Shape;889;p26">
            <a:extLst>
              <a:ext uri="{FF2B5EF4-FFF2-40B4-BE49-F238E27FC236}">
                <a16:creationId xmlns:a16="http://schemas.microsoft.com/office/drawing/2014/main" id="{E7D774CE-B702-447D-8F07-03D7B44026AF}"/>
              </a:ext>
            </a:extLst>
          </p:cNvPr>
          <p:cNvSpPr/>
          <p:nvPr/>
        </p:nvSpPr>
        <p:spPr>
          <a:xfrm>
            <a:off x="17159141" y="6913484"/>
            <a:ext cx="5102614" cy="599659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40" name="Google Shape;890;p26">
            <a:extLst>
              <a:ext uri="{FF2B5EF4-FFF2-40B4-BE49-F238E27FC236}">
                <a16:creationId xmlns:a16="http://schemas.microsoft.com/office/drawing/2014/main" id="{001A1DEA-2B4F-4D40-94BC-D37C82053315}"/>
              </a:ext>
            </a:extLst>
          </p:cNvPr>
          <p:cNvSpPr txBox="1"/>
          <p:nvPr/>
        </p:nvSpPr>
        <p:spPr>
          <a:xfrm>
            <a:off x="17730314" y="7513942"/>
            <a:ext cx="2774259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Montserrat Black"/>
              <a:buNone/>
            </a:pPr>
            <a:r>
              <a:rPr lang="en-US" sz="2800" b="0" i="0" u="none" strike="noStrike" cap="none">
                <a:solidFill>
                  <a:schemeClr val="lt1"/>
                </a:solidFill>
                <a:latin typeface="Lato Black" panose="020F0A02020204030203" pitchFamily="34" charset="0"/>
                <a:ea typeface="Playfair Display Regular"/>
                <a:cs typeface="Playfair Display Regular"/>
                <a:sym typeface="Playfair Display Regular"/>
              </a:rPr>
              <a:t>Graphic data</a:t>
            </a:r>
            <a:endParaRPr sz="1400" b="0" i="0" u="none" strike="noStrike" cap="none">
              <a:solidFill>
                <a:schemeClr val="lt1"/>
              </a:solidFill>
              <a:latin typeface="Lato Black" panose="020F0A02020204030203" pitchFamily="34" charset="0"/>
              <a:ea typeface="Playfair Display Regular"/>
              <a:cs typeface="Playfair Display Regular"/>
              <a:sym typeface="Playfair Display Regular"/>
            </a:endParaRPr>
          </a:p>
        </p:txBody>
      </p:sp>
      <p:sp>
        <p:nvSpPr>
          <p:cNvPr id="41" name="Google Shape;891;p26">
            <a:extLst>
              <a:ext uri="{FF2B5EF4-FFF2-40B4-BE49-F238E27FC236}">
                <a16:creationId xmlns:a16="http://schemas.microsoft.com/office/drawing/2014/main" id="{79F83B49-6C31-4132-B8AC-6F5841270FA8}"/>
              </a:ext>
            </a:extLst>
          </p:cNvPr>
          <p:cNvSpPr txBox="1"/>
          <p:nvPr/>
        </p:nvSpPr>
        <p:spPr>
          <a:xfrm>
            <a:off x="17730314" y="8366281"/>
            <a:ext cx="3960269" cy="1330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Lato"/>
              <a:buNone/>
            </a:pPr>
            <a:r>
              <a:rPr lang="en-US" sz="21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It's your first one, and your hands are already sweating at the thought of having to speak in front of a crowd.</a:t>
            </a:r>
            <a:endParaRPr sz="1400" b="0" i="0" u="none" strike="noStrike" cap="non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" name="Google Shape;892;p26">
            <a:extLst>
              <a:ext uri="{FF2B5EF4-FFF2-40B4-BE49-F238E27FC236}">
                <a16:creationId xmlns:a16="http://schemas.microsoft.com/office/drawing/2014/main" id="{4981E6EC-550F-478F-A6B4-C1038F07D005}"/>
              </a:ext>
            </a:extLst>
          </p:cNvPr>
          <p:cNvSpPr txBox="1"/>
          <p:nvPr/>
        </p:nvSpPr>
        <p:spPr>
          <a:xfrm>
            <a:off x="17730314" y="10993263"/>
            <a:ext cx="2180182" cy="796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Montserrat Black"/>
              <a:buNone/>
            </a:pPr>
            <a:r>
              <a:rPr lang="en-US" sz="48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2522+</a:t>
            </a:r>
            <a:endParaRPr sz="1400" b="0" i="0" u="none" strike="noStrike" cap="non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3" name="Google Shape;893;p26">
            <a:extLst>
              <a:ext uri="{FF2B5EF4-FFF2-40B4-BE49-F238E27FC236}">
                <a16:creationId xmlns:a16="http://schemas.microsoft.com/office/drawing/2014/main" id="{D26C7710-F297-4465-9B1F-B9392CEA31FA}"/>
              </a:ext>
            </a:extLst>
          </p:cNvPr>
          <p:cNvSpPr txBox="1"/>
          <p:nvPr/>
        </p:nvSpPr>
        <p:spPr>
          <a:xfrm>
            <a:off x="17730314" y="11931865"/>
            <a:ext cx="3960269" cy="377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Lato"/>
              <a:buNone/>
            </a:pPr>
            <a:r>
              <a:rPr lang="en-US" sz="21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Growth number</a:t>
            </a:r>
            <a:endParaRPr sz="1400" b="0" i="0" u="none" strike="noStrike" cap="non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CE9C577C-DE35-4063-B042-89C816ABFCAC}"/>
              </a:ext>
            </a:extLst>
          </p:cNvPr>
          <p:cNvGrpSpPr/>
          <p:nvPr/>
        </p:nvGrpSpPr>
        <p:grpSpPr>
          <a:xfrm>
            <a:off x="5767617" y="1438919"/>
            <a:ext cx="1857159" cy="3802266"/>
            <a:chOff x="7143136" y="4739997"/>
            <a:chExt cx="2434874" cy="4985054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40B8C861-C9D7-4CA1-A5D6-CF4B03D1B589}"/>
                </a:ext>
              </a:extLst>
            </p:cNvPr>
            <p:cNvSpPr/>
            <p:nvPr/>
          </p:nvSpPr>
          <p:spPr>
            <a:xfrm>
              <a:off x="7825623" y="4739998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FE7E76CD-729E-4458-B550-A3D4D5B6F8BE}"/>
                </a:ext>
              </a:extLst>
            </p:cNvPr>
            <p:cNvSpPr/>
            <p:nvPr/>
          </p:nvSpPr>
          <p:spPr>
            <a:xfrm>
              <a:off x="7143136" y="4739999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45D13CFA-9905-437A-8140-D3494AC37AEC}"/>
                </a:ext>
              </a:extLst>
            </p:cNvPr>
            <p:cNvSpPr/>
            <p:nvPr/>
          </p:nvSpPr>
          <p:spPr>
            <a:xfrm>
              <a:off x="9190597" y="4739997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4508D26B-38A9-44A8-AAB7-4182D4D13B23}"/>
                </a:ext>
              </a:extLst>
            </p:cNvPr>
            <p:cNvSpPr/>
            <p:nvPr/>
          </p:nvSpPr>
          <p:spPr>
            <a:xfrm>
              <a:off x="8508110" y="4739998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91E64360-EBAD-44F5-88CA-0FB37161C5CE}"/>
                </a:ext>
              </a:extLst>
            </p:cNvPr>
            <p:cNvSpPr/>
            <p:nvPr/>
          </p:nvSpPr>
          <p:spPr>
            <a:xfrm>
              <a:off x="7825623" y="5389355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716EDD27-2F4D-4D02-AAEB-647B26AF716D}"/>
                </a:ext>
              </a:extLst>
            </p:cNvPr>
            <p:cNvSpPr/>
            <p:nvPr/>
          </p:nvSpPr>
          <p:spPr>
            <a:xfrm>
              <a:off x="7143136" y="5389356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ECDAF185-FA92-4C54-92DB-F3A74CD266B9}"/>
                </a:ext>
              </a:extLst>
            </p:cNvPr>
            <p:cNvSpPr/>
            <p:nvPr/>
          </p:nvSpPr>
          <p:spPr>
            <a:xfrm>
              <a:off x="9190597" y="5389354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B56826E9-FD15-421A-8F8B-1D6A6B51D2C4}"/>
                </a:ext>
              </a:extLst>
            </p:cNvPr>
            <p:cNvSpPr/>
            <p:nvPr/>
          </p:nvSpPr>
          <p:spPr>
            <a:xfrm>
              <a:off x="8508110" y="5389355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D0DD2AB2-B75B-440F-B3EB-DBC805B64A48}"/>
                </a:ext>
              </a:extLst>
            </p:cNvPr>
            <p:cNvSpPr/>
            <p:nvPr/>
          </p:nvSpPr>
          <p:spPr>
            <a:xfrm>
              <a:off x="7825623" y="6064782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7A8A3FD4-3645-466E-8BE2-940090A56825}"/>
                </a:ext>
              </a:extLst>
            </p:cNvPr>
            <p:cNvSpPr/>
            <p:nvPr/>
          </p:nvSpPr>
          <p:spPr>
            <a:xfrm>
              <a:off x="7143136" y="6064783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5242ED4A-41BD-4F83-A284-0B212A01C1D9}"/>
                </a:ext>
              </a:extLst>
            </p:cNvPr>
            <p:cNvSpPr/>
            <p:nvPr/>
          </p:nvSpPr>
          <p:spPr>
            <a:xfrm>
              <a:off x="9190597" y="6064781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B19294C8-29C9-488A-8B6C-58529EB62DBA}"/>
                </a:ext>
              </a:extLst>
            </p:cNvPr>
            <p:cNvSpPr/>
            <p:nvPr/>
          </p:nvSpPr>
          <p:spPr>
            <a:xfrm>
              <a:off x="8508110" y="6064782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597C32D4-F0E1-40C3-9593-D022E0852F56}"/>
                </a:ext>
              </a:extLst>
            </p:cNvPr>
            <p:cNvSpPr/>
            <p:nvPr/>
          </p:nvSpPr>
          <p:spPr>
            <a:xfrm>
              <a:off x="7825623" y="6714139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2ACF8FB4-77B8-404B-9AAF-5CAD7C14B2E3}"/>
                </a:ext>
              </a:extLst>
            </p:cNvPr>
            <p:cNvSpPr/>
            <p:nvPr/>
          </p:nvSpPr>
          <p:spPr>
            <a:xfrm>
              <a:off x="7143136" y="6714140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E1075FF2-FB86-4D6D-B215-D6CECE52AA72}"/>
                </a:ext>
              </a:extLst>
            </p:cNvPr>
            <p:cNvSpPr/>
            <p:nvPr/>
          </p:nvSpPr>
          <p:spPr>
            <a:xfrm>
              <a:off x="9190597" y="6714138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F682BD24-B487-4D91-A02B-228BD2778124}"/>
                </a:ext>
              </a:extLst>
            </p:cNvPr>
            <p:cNvSpPr/>
            <p:nvPr/>
          </p:nvSpPr>
          <p:spPr>
            <a:xfrm>
              <a:off x="8508110" y="6714139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D47DD529-1183-4B53-B69C-7708A118D881}"/>
                </a:ext>
              </a:extLst>
            </p:cNvPr>
            <p:cNvSpPr/>
            <p:nvPr/>
          </p:nvSpPr>
          <p:spPr>
            <a:xfrm>
              <a:off x="7825623" y="7363496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C42ECF96-C374-4C3C-B693-7C30509188F8}"/>
                </a:ext>
              </a:extLst>
            </p:cNvPr>
            <p:cNvSpPr/>
            <p:nvPr/>
          </p:nvSpPr>
          <p:spPr>
            <a:xfrm>
              <a:off x="7143136" y="7363497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8C5B6092-B4FA-4527-BD3E-CE24EA4BF601}"/>
                </a:ext>
              </a:extLst>
            </p:cNvPr>
            <p:cNvSpPr/>
            <p:nvPr/>
          </p:nvSpPr>
          <p:spPr>
            <a:xfrm>
              <a:off x="9190597" y="7363495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65782644-F8F2-439C-AE3E-C99177D109D3}"/>
                </a:ext>
              </a:extLst>
            </p:cNvPr>
            <p:cNvSpPr/>
            <p:nvPr/>
          </p:nvSpPr>
          <p:spPr>
            <a:xfrm>
              <a:off x="8508110" y="7363496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37C40DF1-24A1-452C-BC3A-CE6F8ACF0AFB}"/>
                </a:ext>
              </a:extLst>
            </p:cNvPr>
            <p:cNvSpPr/>
            <p:nvPr/>
          </p:nvSpPr>
          <p:spPr>
            <a:xfrm>
              <a:off x="7825623" y="8012853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F1B3D22A-B1D4-4357-81D5-23014232AE17}"/>
                </a:ext>
              </a:extLst>
            </p:cNvPr>
            <p:cNvSpPr/>
            <p:nvPr/>
          </p:nvSpPr>
          <p:spPr>
            <a:xfrm>
              <a:off x="7143136" y="8012854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E75E4F47-C889-4311-A7E2-4D2CC90C6D96}"/>
                </a:ext>
              </a:extLst>
            </p:cNvPr>
            <p:cNvSpPr/>
            <p:nvPr/>
          </p:nvSpPr>
          <p:spPr>
            <a:xfrm>
              <a:off x="9190597" y="8012852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CFF9010C-94A3-4581-81CA-7A5270027C70}"/>
                </a:ext>
              </a:extLst>
            </p:cNvPr>
            <p:cNvSpPr/>
            <p:nvPr/>
          </p:nvSpPr>
          <p:spPr>
            <a:xfrm>
              <a:off x="8508110" y="8012853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F999ACF7-2048-4155-8B77-4F6A099B6C92}"/>
                </a:ext>
              </a:extLst>
            </p:cNvPr>
            <p:cNvSpPr/>
            <p:nvPr/>
          </p:nvSpPr>
          <p:spPr>
            <a:xfrm>
              <a:off x="7825623" y="8688280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D695ADF2-B787-4008-960C-B3DE5A83012F}"/>
                </a:ext>
              </a:extLst>
            </p:cNvPr>
            <p:cNvSpPr/>
            <p:nvPr/>
          </p:nvSpPr>
          <p:spPr>
            <a:xfrm>
              <a:off x="7143136" y="8688281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98B8AEA2-A54C-4F6A-AD44-C9430D13567A}"/>
                </a:ext>
              </a:extLst>
            </p:cNvPr>
            <p:cNvSpPr/>
            <p:nvPr/>
          </p:nvSpPr>
          <p:spPr>
            <a:xfrm>
              <a:off x="9190597" y="8688279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B64886BF-AF68-4E13-853E-A837CC9E5393}"/>
                </a:ext>
              </a:extLst>
            </p:cNvPr>
            <p:cNvSpPr/>
            <p:nvPr/>
          </p:nvSpPr>
          <p:spPr>
            <a:xfrm>
              <a:off x="8508110" y="8688280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06361E5F-1992-4FC5-A9C6-A66451F9F753}"/>
                </a:ext>
              </a:extLst>
            </p:cNvPr>
            <p:cNvSpPr/>
            <p:nvPr/>
          </p:nvSpPr>
          <p:spPr>
            <a:xfrm>
              <a:off x="7825623" y="9337637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1592BA59-97B4-4BE9-BA5E-FA88A94AE990}"/>
                </a:ext>
              </a:extLst>
            </p:cNvPr>
            <p:cNvSpPr/>
            <p:nvPr/>
          </p:nvSpPr>
          <p:spPr>
            <a:xfrm>
              <a:off x="7143136" y="9337638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911E7E40-7FDA-4451-AB1A-A3AF9E24AE3E}"/>
                </a:ext>
              </a:extLst>
            </p:cNvPr>
            <p:cNvSpPr/>
            <p:nvPr/>
          </p:nvSpPr>
          <p:spPr>
            <a:xfrm>
              <a:off x="9190597" y="9337636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7211DD67-6DB5-47FB-A93E-12BD3B010CD6}"/>
                </a:ext>
              </a:extLst>
            </p:cNvPr>
            <p:cNvSpPr/>
            <p:nvPr/>
          </p:nvSpPr>
          <p:spPr>
            <a:xfrm>
              <a:off x="8508110" y="9337637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5" name="Freeform: Shape 94">
            <a:extLst>
              <a:ext uri="{FF2B5EF4-FFF2-40B4-BE49-F238E27FC236}">
                <a16:creationId xmlns:a16="http://schemas.microsoft.com/office/drawing/2014/main" id="{A6011410-5C5B-48D7-9F52-BF969818D14C}"/>
              </a:ext>
            </a:extLst>
          </p:cNvPr>
          <p:cNvSpPr/>
          <p:nvPr/>
        </p:nvSpPr>
        <p:spPr>
          <a:xfrm rot="10800000">
            <a:off x="-11790" y="12021191"/>
            <a:ext cx="1696651" cy="1696651"/>
          </a:xfrm>
          <a:custGeom>
            <a:avLst/>
            <a:gdLst>
              <a:gd name="connsiteX0" fmla="*/ 0 w 1696651"/>
              <a:gd name="connsiteY0" fmla="*/ 0 h 1696651"/>
              <a:gd name="connsiteX1" fmla="*/ 1696651 w 1696651"/>
              <a:gd name="connsiteY1" fmla="*/ 0 h 1696651"/>
              <a:gd name="connsiteX2" fmla="*/ 1696651 w 1696651"/>
              <a:gd name="connsiteY2" fmla="*/ 1696651 h 1696651"/>
              <a:gd name="connsiteX3" fmla="*/ 1695402 w 1696651"/>
              <a:gd name="connsiteY3" fmla="*/ 1696651 h 1696651"/>
              <a:gd name="connsiteX4" fmla="*/ 1687804 w 1696651"/>
              <a:gd name="connsiteY4" fmla="*/ 1546195 h 1696651"/>
              <a:gd name="connsiteX5" fmla="*/ 158356 w 1696651"/>
              <a:gd name="connsiteY5" fmla="*/ 16747 h 1696651"/>
              <a:gd name="connsiteX6" fmla="*/ 0 w 1696651"/>
              <a:gd name="connsiteY6" fmla="*/ 8750 h 1696651"/>
              <a:gd name="connsiteX7" fmla="*/ 0 w 1696651"/>
              <a:gd name="connsiteY7" fmla="*/ 0 h 1696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96651" h="1696651">
                <a:moveTo>
                  <a:pt x="0" y="0"/>
                </a:moveTo>
                <a:lnTo>
                  <a:pt x="1696651" y="0"/>
                </a:lnTo>
                <a:lnTo>
                  <a:pt x="1696651" y="1696651"/>
                </a:lnTo>
                <a:lnTo>
                  <a:pt x="1695402" y="1696651"/>
                </a:lnTo>
                <a:lnTo>
                  <a:pt x="1687804" y="1546195"/>
                </a:lnTo>
                <a:cubicBezTo>
                  <a:pt x="1605907" y="739760"/>
                  <a:pt x="964791" y="98644"/>
                  <a:pt x="158356" y="16747"/>
                </a:cubicBezTo>
                <a:lnTo>
                  <a:pt x="0" y="875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7477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: Single Corner Rounded 46">
            <a:extLst>
              <a:ext uri="{FF2B5EF4-FFF2-40B4-BE49-F238E27FC236}">
                <a16:creationId xmlns:a16="http://schemas.microsoft.com/office/drawing/2014/main" id="{7D56F8C4-DB54-4925-A7AB-D5C2D8EA6977}"/>
              </a:ext>
            </a:extLst>
          </p:cNvPr>
          <p:cNvSpPr/>
          <p:nvPr/>
        </p:nvSpPr>
        <p:spPr>
          <a:xfrm rot="10800000">
            <a:off x="21215935" y="-6"/>
            <a:ext cx="3206417" cy="13057115"/>
          </a:xfrm>
          <a:prstGeom prst="round1Rect">
            <a:avLst>
              <a:gd name="adj" fmla="val 23447"/>
            </a:avLst>
          </a:prstGeom>
          <a:solidFill>
            <a:srgbClr val="F513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itle 7">
            <a:extLst>
              <a:ext uri="{FF2B5EF4-FFF2-40B4-BE49-F238E27FC236}">
                <a16:creationId xmlns:a16="http://schemas.microsoft.com/office/drawing/2014/main" id="{C9B9E5AA-48B4-4592-A825-586C52939AE6}"/>
              </a:ext>
            </a:extLst>
          </p:cNvPr>
          <p:cNvSpPr txBox="1"/>
          <p:nvPr/>
        </p:nvSpPr>
        <p:spPr>
          <a:xfrm>
            <a:off x="2880204" y="1281457"/>
            <a:ext cx="6434900" cy="20851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7400" dirty="0"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Our Company in Number</a:t>
            </a:r>
            <a:endParaRPr sz="7400" dirty="0"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9C92535C-7F4E-47D1-81D7-6D1D9CF8FC84}"/>
              </a:ext>
            </a:extLst>
          </p:cNvPr>
          <p:cNvGrpSpPr/>
          <p:nvPr/>
        </p:nvGrpSpPr>
        <p:grpSpPr>
          <a:xfrm>
            <a:off x="2880205" y="717016"/>
            <a:ext cx="1298379" cy="222256"/>
            <a:chOff x="4184074" y="741342"/>
            <a:chExt cx="1496592" cy="256186"/>
          </a:xfrm>
          <a:solidFill>
            <a:srgbClr val="FF0000"/>
          </a:solidFill>
        </p:grpSpPr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B314BB05-45BA-4B5A-8056-B62FC1512CC6}"/>
                </a:ext>
              </a:extLst>
            </p:cNvPr>
            <p:cNvSpPr/>
            <p:nvPr/>
          </p:nvSpPr>
          <p:spPr>
            <a:xfrm>
              <a:off x="4184074" y="748146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08B6AA0D-19DC-4595-968E-82CB2561BF7D}"/>
                </a:ext>
              </a:extLst>
            </p:cNvPr>
            <p:cNvSpPr/>
            <p:nvPr/>
          </p:nvSpPr>
          <p:spPr>
            <a:xfrm>
              <a:off x="4600851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07E429A4-AED0-4133-AEE0-A5028819CA1C}"/>
                </a:ext>
              </a:extLst>
            </p:cNvPr>
            <p:cNvSpPr/>
            <p:nvPr/>
          </p:nvSpPr>
          <p:spPr>
            <a:xfrm>
              <a:off x="5017628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229A21DB-1FB4-4E43-BEC3-C9B15F89C283}"/>
                </a:ext>
              </a:extLst>
            </p:cNvPr>
            <p:cNvSpPr/>
            <p:nvPr/>
          </p:nvSpPr>
          <p:spPr>
            <a:xfrm>
              <a:off x="5431284" y="741342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7" name="Title 7">
            <a:extLst>
              <a:ext uri="{FF2B5EF4-FFF2-40B4-BE49-F238E27FC236}">
                <a16:creationId xmlns:a16="http://schemas.microsoft.com/office/drawing/2014/main" id="{995C8793-06C1-4D4E-8475-E3461950DE90}"/>
              </a:ext>
            </a:extLst>
          </p:cNvPr>
          <p:cNvSpPr txBox="1"/>
          <p:nvPr/>
        </p:nvSpPr>
        <p:spPr>
          <a:xfrm>
            <a:off x="18508275" y="492299"/>
            <a:ext cx="2518620" cy="18479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16000" dirty="0">
                <a:ln w="38100">
                  <a:noFill/>
                </a:ln>
                <a:solidFill>
                  <a:srgbClr val="FEBFA6"/>
                </a:solidFill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24</a:t>
            </a:r>
            <a:endParaRPr sz="16000" dirty="0">
              <a:ln w="38100">
                <a:noFill/>
              </a:ln>
              <a:solidFill>
                <a:srgbClr val="FEBFA6"/>
              </a:solidFill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sp>
        <p:nvSpPr>
          <p:cNvPr id="70" name="TextBox 5">
            <a:extLst>
              <a:ext uri="{FF2B5EF4-FFF2-40B4-BE49-F238E27FC236}">
                <a16:creationId xmlns:a16="http://schemas.microsoft.com/office/drawing/2014/main" id="{006A5736-972F-4EA9-98F2-CEC4C4EA4446}"/>
              </a:ext>
            </a:extLst>
          </p:cNvPr>
          <p:cNvSpPr txBox="1"/>
          <p:nvPr/>
        </p:nvSpPr>
        <p:spPr>
          <a:xfrm>
            <a:off x="15761550" y="2179684"/>
            <a:ext cx="5115741" cy="1084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 algn="r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/>
              <a:t>Lorem Ipsum has been the industry's standard dummy text ever since</a:t>
            </a:r>
          </a:p>
        </p:txBody>
      </p:sp>
      <p:sp>
        <p:nvSpPr>
          <p:cNvPr id="27" name="Rectangle 5">
            <a:extLst>
              <a:ext uri="{FF2B5EF4-FFF2-40B4-BE49-F238E27FC236}">
                <a16:creationId xmlns:a16="http://schemas.microsoft.com/office/drawing/2014/main" id="{58B1E80E-28A8-4B04-B1E6-23E696C3D843}"/>
              </a:ext>
            </a:extLst>
          </p:cNvPr>
          <p:cNvSpPr/>
          <p:nvPr/>
        </p:nvSpPr>
        <p:spPr>
          <a:xfrm>
            <a:off x="2996357" y="4289240"/>
            <a:ext cx="5097803" cy="8767872"/>
          </a:xfrm>
          <a:prstGeom prst="rect">
            <a:avLst/>
          </a:pr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8" name="Rectangle 5">
            <a:extLst>
              <a:ext uri="{FF2B5EF4-FFF2-40B4-BE49-F238E27FC236}">
                <a16:creationId xmlns:a16="http://schemas.microsoft.com/office/drawing/2014/main" id="{CD946402-5F62-4AF1-8DB3-6D1F66D80E74}"/>
              </a:ext>
            </a:extLst>
          </p:cNvPr>
          <p:cNvSpPr/>
          <p:nvPr/>
        </p:nvSpPr>
        <p:spPr>
          <a:xfrm>
            <a:off x="8947803" y="4289239"/>
            <a:ext cx="5097803" cy="8767873"/>
          </a:xfrm>
          <a:prstGeom prst="rect">
            <a:avLst/>
          </a:pr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776F678F-3498-4F68-A2CF-D68E0A335D05}"/>
              </a:ext>
            </a:extLst>
          </p:cNvPr>
          <p:cNvSpPr txBox="1"/>
          <p:nvPr/>
        </p:nvSpPr>
        <p:spPr>
          <a:xfrm>
            <a:off x="3396408" y="9676098"/>
            <a:ext cx="3659690" cy="8729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>
                <a:solidFill>
                  <a:schemeClr val="bg1"/>
                </a:solidFill>
              </a:rPr>
              <a:t>Graphic Data</a:t>
            </a:r>
          </a:p>
        </p:txBody>
      </p:sp>
      <p:sp>
        <p:nvSpPr>
          <p:cNvPr id="32" name="TextBox 7">
            <a:extLst>
              <a:ext uri="{FF2B5EF4-FFF2-40B4-BE49-F238E27FC236}">
                <a16:creationId xmlns:a16="http://schemas.microsoft.com/office/drawing/2014/main" id="{F64BA89C-34C2-495F-9046-A8A23A42C502}"/>
              </a:ext>
            </a:extLst>
          </p:cNvPr>
          <p:cNvSpPr txBox="1"/>
          <p:nvPr/>
        </p:nvSpPr>
        <p:spPr>
          <a:xfrm>
            <a:off x="3396408" y="10760109"/>
            <a:ext cx="4685665" cy="16735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dirty="0">
                <a:solidFill>
                  <a:schemeClr val="bg1"/>
                </a:solidFill>
              </a:rPr>
              <a:t>It's your first one, and your hands are already sweating at the thought of having to speak in front of a crowd.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5D0E9263-8236-49E7-BFAC-8910C3D45F5A}"/>
              </a:ext>
            </a:extLst>
          </p:cNvPr>
          <p:cNvSpPr txBox="1"/>
          <p:nvPr/>
        </p:nvSpPr>
        <p:spPr>
          <a:xfrm>
            <a:off x="9235386" y="9676098"/>
            <a:ext cx="3659690" cy="8729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>
                <a:solidFill>
                  <a:schemeClr val="bg1"/>
                </a:solidFill>
              </a:rPr>
              <a:t>Graphic Data</a:t>
            </a:r>
          </a:p>
        </p:txBody>
      </p:sp>
      <p:sp>
        <p:nvSpPr>
          <p:cNvPr id="39" name="TextBox 7">
            <a:extLst>
              <a:ext uri="{FF2B5EF4-FFF2-40B4-BE49-F238E27FC236}">
                <a16:creationId xmlns:a16="http://schemas.microsoft.com/office/drawing/2014/main" id="{16068DB6-084A-48DA-8F41-A18E3A18E93E}"/>
              </a:ext>
            </a:extLst>
          </p:cNvPr>
          <p:cNvSpPr txBox="1"/>
          <p:nvPr/>
        </p:nvSpPr>
        <p:spPr>
          <a:xfrm>
            <a:off x="9235386" y="10760109"/>
            <a:ext cx="4685665" cy="16735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dirty="0">
                <a:solidFill>
                  <a:schemeClr val="bg1"/>
                </a:solidFill>
              </a:rPr>
              <a:t>It's your first one, and your hands are already sweating at the thought of having to speak in front of a crowd.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FC85AEE4-F592-4402-B93B-2908531F2724}"/>
              </a:ext>
            </a:extLst>
          </p:cNvPr>
          <p:cNvSpPr txBox="1"/>
          <p:nvPr/>
        </p:nvSpPr>
        <p:spPr>
          <a:xfrm>
            <a:off x="15782670" y="4929214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42" name="TextBox 7">
            <a:extLst>
              <a:ext uri="{FF2B5EF4-FFF2-40B4-BE49-F238E27FC236}">
                <a16:creationId xmlns:a16="http://schemas.microsoft.com/office/drawing/2014/main" id="{ECD5F287-94CF-4A60-8354-027554BF174E}"/>
              </a:ext>
            </a:extLst>
          </p:cNvPr>
          <p:cNvSpPr txBox="1"/>
          <p:nvPr/>
        </p:nvSpPr>
        <p:spPr>
          <a:xfrm>
            <a:off x="15710743" y="5605076"/>
            <a:ext cx="4387075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ysClr val="windowText" lastClr="000000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7B187F2B-5E00-4B1E-8DE2-97D36760ADDA}"/>
              </a:ext>
            </a:extLst>
          </p:cNvPr>
          <p:cNvSpPr txBox="1"/>
          <p:nvPr/>
        </p:nvSpPr>
        <p:spPr>
          <a:xfrm>
            <a:off x="15782670" y="7664179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44" name="TextBox 7">
            <a:extLst>
              <a:ext uri="{FF2B5EF4-FFF2-40B4-BE49-F238E27FC236}">
                <a16:creationId xmlns:a16="http://schemas.microsoft.com/office/drawing/2014/main" id="{9EAD5B88-0D83-4D66-981D-46AFF860C91B}"/>
              </a:ext>
            </a:extLst>
          </p:cNvPr>
          <p:cNvSpPr txBox="1"/>
          <p:nvPr/>
        </p:nvSpPr>
        <p:spPr>
          <a:xfrm>
            <a:off x="15710743" y="8340041"/>
            <a:ext cx="4387075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ysClr val="windowText" lastClr="000000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A5C15BD0-55A5-46BA-8D44-B11C5290A245}"/>
              </a:ext>
            </a:extLst>
          </p:cNvPr>
          <p:cNvSpPr txBox="1"/>
          <p:nvPr/>
        </p:nvSpPr>
        <p:spPr>
          <a:xfrm>
            <a:off x="15761550" y="10366772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46" name="TextBox 7">
            <a:extLst>
              <a:ext uri="{FF2B5EF4-FFF2-40B4-BE49-F238E27FC236}">
                <a16:creationId xmlns:a16="http://schemas.microsoft.com/office/drawing/2014/main" id="{4011479A-E32A-442D-B7F4-88E8C7878470}"/>
              </a:ext>
            </a:extLst>
          </p:cNvPr>
          <p:cNvSpPr txBox="1"/>
          <p:nvPr/>
        </p:nvSpPr>
        <p:spPr>
          <a:xfrm>
            <a:off x="15689623" y="11042634"/>
            <a:ext cx="4387075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ysClr val="windowText" lastClr="000000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A50A08DC-DE17-4533-9BAB-B7A202F0B7D1}"/>
              </a:ext>
            </a:extLst>
          </p:cNvPr>
          <p:cNvSpPr/>
          <p:nvPr/>
        </p:nvSpPr>
        <p:spPr>
          <a:xfrm>
            <a:off x="1213439" y="2230963"/>
            <a:ext cx="45720" cy="33832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0FDE1B4E-995A-49B8-9BC1-6F63E2340420}"/>
              </a:ext>
            </a:extLst>
          </p:cNvPr>
          <p:cNvSpPr txBox="1"/>
          <p:nvPr/>
        </p:nvSpPr>
        <p:spPr>
          <a:xfrm rot="16200000">
            <a:off x="866826" y="1440526"/>
            <a:ext cx="784666" cy="4077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2000" dirty="0">
                <a:solidFill>
                  <a:srgbClr val="FF0000"/>
                </a:solidFill>
              </a:rPr>
              <a:t>roger</a:t>
            </a:r>
            <a:endParaRPr sz="2000" dirty="0">
              <a:solidFill>
                <a:srgbClr val="FF0000"/>
              </a:solidFill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344CDDD2-AE9C-4FCE-B786-6141F52159F5}"/>
              </a:ext>
            </a:extLst>
          </p:cNvPr>
          <p:cNvSpPr/>
          <p:nvPr/>
        </p:nvSpPr>
        <p:spPr>
          <a:xfrm>
            <a:off x="1158793" y="5808456"/>
            <a:ext cx="143620" cy="14362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5213A353-2777-4DDD-BE36-C2842F354D5A}"/>
              </a:ext>
            </a:extLst>
          </p:cNvPr>
          <p:cNvGrpSpPr/>
          <p:nvPr/>
        </p:nvGrpSpPr>
        <p:grpSpPr>
          <a:xfrm>
            <a:off x="21928160" y="8433536"/>
            <a:ext cx="1857159" cy="3802266"/>
            <a:chOff x="7143136" y="4739997"/>
            <a:chExt cx="2434874" cy="4985054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ED8DD44-C7C1-46E9-8416-799A12800226}"/>
                </a:ext>
              </a:extLst>
            </p:cNvPr>
            <p:cNvSpPr/>
            <p:nvPr/>
          </p:nvSpPr>
          <p:spPr>
            <a:xfrm>
              <a:off x="7825623" y="4739998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64316164-6A90-4737-ACE9-3072BD784A06}"/>
                </a:ext>
              </a:extLst>
            </p:cNvPr>
            <p:cNvSpPr/>
            <p:nvPr/>
          </p:nvSpPr>
          <p:spPr>
            <a:xfrm>
              <a:off x="7143136" y="4739999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61212FEE-CE0D-4A48-8C11-7BE5139909E2}"/>
                </a:ext>
              </a:extLst>
            </p:cNvPr>
            <p:cNvSpPr/>
            <p:nvPr/>
          </p:nvSpPr>
          <p:spPr>
            <a:xfrm>
              <a:off x="9190597" y="4739997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63DBA800-8BB7-4DD2-ACA4-36E9C9F1875A}"/>
                </a:ext>
              </a:extLst>
            </p:cNvPr>
            <p:cNvSpPr/>
            <p:nvPr/>
          </p:nvSpPr>
          <p:spPr>
            <a:xfrm>
              <a:off x="8508110" y="4739998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EB42DE3C-A940-44D9-B161-4FA1BE1E2BA7}"/>
                </a:ext>
              </a:extLst>
            </p:cNvPr>
            <p:cNvSpPr/>
            <p:nvPr/>
          </p:nvSpPr>
          <p:spPr>
            <a:xfrm>
              <a:off x="7825623" y="5389355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272AA082-35B5-48EE-934D-87C3B62D379D}"/>
                </a:ext>
              </a:extLst>
            </p:cNvPr>
            <p:cNvSpPr/>
            <p:nvPr/>
          </p:nvSpPr>
          <p:spPr>
            <a:xfrm>
              <a:off x="7143136" y="5389356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8383DA30-5053-4901-B65F-7DF3140D349B}"/>
                </a:ext>
              </a:extLst>
            </p:cNvPr>
            <p:cNvSpPr/>
            <p:nvPr/>
          </p:nvSpPr>
          <p:spPr>
            <a:xfrm>
              <a:off x="9190597" y="5389354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73851ADF-0A02-47A5-8DD6-5095E8C1C955}"/>
                </a:ext>
              </a:extLst>
            </p:cNvPr>
            <p:cNvSpPr/>
            <p:nvPr/>
          </p:nvSpPr>
          <p:spPr>
            <a:xfrm>
              <a:off x="8508110" y="5389355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EEC99FB5-7B0B-483E-84E7-FF3CD8C008C2}"/>
                </a:ext>
              </a:extLst>
            </p:cNvPr>
            <p:cNvSpPr/>
            <p:nvPr/>
          </p:nvSpPr>
          <p:spPr>
            <a:xfrm>
              <a:off x="7825623" y="6064782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79ADB8E6-A4DF-49CF-A8B6-D674F71D21E5}"/>
                </a:ext>
              </a:extLst>
            </p:cNvPr>
            <p:cNvSpPr/>
            <p:nvPr/>
          </p:nvSpPr>
          <p:spPr>
            <a:xfrm>
              <a:off x="7143136" y="6064783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10DF5B6E-C668-431E-8D64-90FD539B135F}"/>
                </a:ext>
              </a:extLst>
            </p:cNvPr>
            <p:cNvSpPr/>
            <p:nvPr/>
          </p:nvSpPr>
          <p:spPr>
            <a:xfrm>
              <a:off x="9190597" y="6064781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4E367CA6-6BB2-4385-BD8F-EAB4AF458546}"/>
                </a:ext>
              </a:extLst>
            </p:cNvPr>
            <p:cNvSpPr/>
            <p:nvPr/>
          </p:nvSpPr>
          <p:spPr>
            <a:xfrm>
              <a:off x="8508110" y="6064782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480B9A27-DEFE-471D-B515-CB406DF88A78}"/>
                </a:ext>
              </a:extLst>
            </p:cNvPr>
            <p:cNvSpPr/>
            <p:nvPr/>
          </p:nvSpPr>
          <p:spPr>
            <a:xfrm>
              <a:off x="7825623" y="6714139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AAD13BB7-6BB2-4D06-B82F-3986989C0618}"/>
                </a:ext>
              </a:extLst>
            </p:cNvPr>
            <p:cNvSpPr/>
            <p:nvPr/>
          </p:nvSpPr>
          <p:spPr>
            <a:xfrm>
              <a:off x="7143136" y="6714140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7B1F53D1-4A08-4B65-9F8F-C72179FFE481}"/>
                </a:ext>
              </a:extLst>
            </p:cNvPr>
            <p:cNvSpPr/>
            <p:nvPr/>
          </p:nvSpPr>
          <p:spPr>
            <a:xfrm>
              <a:off x="9190597" y="6714138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15B52973-276E-4B58-BE9B-17E299AD6F98}"/>
                </a:ext>
              </a:extLst>
            </p:cNvPr>
            <p:cNvSpPr/>
            <p:nvPr/>
          </p:nvSpPr>
          <p:spPr>
            <a:xfrm>
              <a:off x="8508110" y="6714139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BD2DE648-1E60-42A3-95DF-A89906308F4E}"/>
                </a:ext>
              </a:extLst>
            </p:cNvPr>
            <p:cNvSpPr/>
            <p:nvPr/>
          </p:nvSpPr>
          <p:spPr>
            <a:xfrm>
              <a:off x="7825623" y="7363496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31962098-AF1C-4312-A2AE-001823771397}"/>
                </a:ext>
              </a:extLst>
            </p:cNvPr>
            <p:cNvSpPr/>
            <p:nvPr/>
          </p:nvSpPr>
          <p:spPr>
            <a:xfrm>
              <a:off x="7143136" y="7363497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881A73BF-A0D9-434D-ACB3-892A0A6A270E}"/>
                </a:ext>
              </a:extLst>
            </p:cNvPr>
            <p:cNvSpPr/>
            <p:nvPr/>
          </p:nvSpPr>
          <p:spPr>
            <a:xfrm>
              <a:off x="9190597" y="7363495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AF54CB77-7503-4554-902F-55B2FBF0A11C}"/>
                </a:ext>
              </a:extLst>
            </p:cNvPr>
            <p:cNvSpPr/>
            <p:nvPr/>
          </p:nvSpPr>
          <p:spPr>
            <a:xfrm>
              <a:off x="8508110" y="7363496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0B253E56-C557-4124-8FC8-2880D82333E2}"/>
                </a:ext>
              </a:extLst>
            </p:cNvPr>
            <p:cNvSpPr/>
            <p:nvPr/>
          </p:nvSpPr>
          <p:spPr>
            <a:xfrm>
              <a:off x="7825623" y="8012853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4468087E-69F9-4EEF-9496-E9FE71217D7E}"/>
                </a:ext>
              </a:extLst>
            </p:cNvPr>
            <p:cNvSpPr/>
            <p:nvPr/>
          </p:nvSpPr>
          <p:spPr>
            <a:xfrm>
              <a:off x="7143136" y="8012854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87D151ED-20DE-4DD2-A413-D97D8AEC7D11}"/>
                </a:ext>
              </a:extLst>
            </p:cNvPr>
            <p:cNvSpPr/>
            <p:nvPr/>
          </p:nvSpPr>
          <p:spPr>
            <a:xfrm>
              <a:off x="9190597" y="8012852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C6C48836-CF60-48B7-9628-34578433AFF1}"/>
                </a:ext>
              </a:extLst>
            </p:cNvPr>
            <p:cNvSpPr/>
            <p:nvPr/>
          </p:nvSpPr>
          <p:spPr>
            <a:xfrm>
              <a:off x="8508110" y="8012853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3E9021A0-8AF9-444F-911A-D3829FB419DD}"/>
                </a:ext>
              </a:extLst>
            </p:cNvPr>
            <p:cNvSpPr/>
            <p:nvPr/>
          </p:nvSpPr>
          <p:spPr>
            <a:xfrm>
              <a:off x="7825623" y="8688280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292A3A66-F298-420B-A5AC-EAF370E27128}"/>
                </a:ext>
              </a:extLst>
            </p:cNvPr>
            <p:cNvSpPr/>
            <p:nvPr/>
          </p:nvSpPr>
          <p:spPr>
            <a:xfrm>
              <a:off x="7143136" y="8688281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963C2F63-9ADF-4984-A4E0-43C805EAE737}"/>
                </a:ext>
              </a:extLst>
            </p:cNvPr>
            <p:cNvSpPr/>
            <p:nvPr/>
          </p:nvSpPr>
          <p:spPr>
            <a:xfrm>
              <a:off x="9190597" y="8688279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250978EF-5BE5-493C-AA5F-1356D109B439}"/>
                </a:ext>
              </a:extLst>
            </p:cNvPr>
            <p:cNvSpPr/>
            <p:nvPr/>
          </p:nvSpPr>
          <p:spPr>
            <a:xfrm>
              <a:off x="8508110" y="8688280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E1AC4F4B-1229-4832-8019-7BF2942A2C9B}"/>
                </a:ext>
              </a:extLst>
            </p:cNvPr>
            <p:cNvSpPr/>
            <p:nvPr/>
          </p:nvSpPr>
          <p:spPr>
            <a:xfrm>
              <a:off x="7825623" y="9337637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06E22E66-6875-48AF-A833-E220CB18A153}"/>
                </a:ext>
              </a:extLst>
            </p:cNvPr>
            <p:cNvSpPr/>
            <p:nvPr/>
          </p:nvSpPr>
          <p:spPr>
            <a:xfrm>
              <a:off x="7143136" y="9337638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A65DAF00-326B-47B3-8DF3-0068F79FC987}"/>
                </a:ext>
              </a:extLst>
            </p:cNvPr>
            <p:cNvSpPr/>
            <p:nvPr/>
          </p:nvSpPr>
          <p:spPr>
            <a:xfrm>
              <a:off x="9190597" y="9337636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D5F6438E-A3C5-4F73-A0C8-1DE5A6D318E9}"/>
                </a:ext>
              </a:extLst>
            </p:cNvPr>
            <p:cNvSpPr/>
            <p:nvPr/>
          </p:nvSpPr>
          <p:spPr>
            <a:xfrm>
              <a:off x="8508110" y="9337637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64" name="Chart 63">
            <a:extLst>
              <a:ext uri="{FF2B5EF4-FFF2-40B4-BE49-F238E27FC236}">
                <a16:creationId xmlns:a16="http://schemas.microsoft.com/office/drawing/2014/main" id="{36A38818-3284-4C4A-A6CE-E19E1F34B6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27575915"/>
              </p:ext>
            </p:extLst>
          </p:nvPr>
        </p:nvGraphicFramePr>
        <p:xfrm>
          <a:off x="2917315" y="4901143"/>
          <a:ext cx="5158747" cy="43231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7" name="Chart 6">
                <a:extLst>
                  <a:ext uri="{FF2B5EF4-FFF2-40B4-BE49-F238E27FC236}">
                    <a16:creationId xmlns:a16="http://schemas.microsoft.com/office/drawing/2014/main" id="{8C1BD036-1C7A-449C-857B-3C3A459B1FE7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748579570"/>
                  </p:ext>
                </p:extLst>
              </p:nvPr>
            </p:nvGraphicFramePr>
            <p:xfrm>
              <a:off x="9108533" y="4936437"/>
              <a:ext cx="4776341" cy="4287877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3"/>
              </a:graphicData>
            </a:graphic>
          </p:graphicFrame>
        </mc:Choice>
        <mc:Fallback xmlns="">
          <p:pic>
            <p:nvPicPr>
              <p:cNvPr id="7" name="Chart 6">
                <a:extLst>
                  <a:ext uri="{FF2B5EF4-FFF2-40B4-BE49-F238E27FC236}">
                    <a16:creationId xmlns:a16="http://schemas.microsoft.com/office/drawing/2014/main" id="{8C1BD036-1C7A-449C-857B-3C3A459B1FE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108533" y="4936437"/>
                <a:ext cx="4776341" cy="4287877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103865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: Single Corner Rounded 79">
            <a:extLst>
              <a:ext uri="{FF2B5EF4-FFF2-40B4-BE49-F238E27FC236}">
                <a16:creationId xmlns:a16="http://schemas.microsoft.com/office/drawing/2014/main" id="{5D7EDF01-0252-4A97-98C7-769EF4EDC266}"/>
              </a:ext>
            </a:extLst>
          </p:cNvPr>
          <p:cNvSpPr/>
          <p:nvPr/>
        </p:nvSpPr>
        <p:spPr>
          <a:xfrm rot="10800000">
            <a:off x="-16140" y="-10797"/>
            <a:ext cx="3056565" cy="13091136"/>
          </a:xfrm>
          <a:prstGeom prst="round1Rect">
            <a:avLst>
              <a:gd name="adj" fmla="val 29370"/>
            </a:avLst>
          </a:prstGeom>
          <a:solidFill>
            <a:srgbClr val="F513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itle 7">
            <a:extLst>
              <a:ext uri="{FF2B5EF4-FFF2-40B4-BE49-F238E27FC236}">
                <a16:creationId xmlns:a16="http://schemas.microsoft.com/office/drawing/2014/main" id="{C9B9E5AA-48B4-4592-A825-586C52939AE6}"/>
              </a:ext>
            </a:extLst>
          </p:cNvPr>
          <p:cNvSpPr txBox="1"/>
          <p:nvPr/>
        </p:nvSpPr>
        <p:spPr>
          <a:xfrm>
            <a:off x="4360584" y="5090018"/>
            <a:ext cx="5417882" cy="20851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7400" dirty="0"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Infographic</a:t>
            </a:r>
          </a:p>
          <a:p>
            <a:endParaRPr sz="7400" dirty="0"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9C92535C-7F4E-47D1-81D7-6D1D9CF8FC84}"/>
              </a:ext>
            </a:extLst>
          </p:cNvPr>
          <p:cNvGrpSpPr/>
          <p:nvPr/>
        </p:nvGrpSpPr>
        <p:grpSpPr>
          <a:xfrm>
            <a:off x="4360585" y="4525577"/>
            <a:ext cx="1298379" cy="222256"/>
            <a:chOff x="4184074" y="741342"/>
            <a:chExt cx="1496592" cy="256186"/>
          </a:xfrm>
          <a:solidFill>
            <a:srgbClr val="FF0000"/>
          </a:solidFill>
        </p:grpSpPr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B314BB05-45BA-4B5A-8056-B62FC1512CC6}"/>
                </a:ext>
              </a:extLst>
            </p:cNvPr>
            <p:cNvSpPr/>
            <p:nvPr/>
          </p:nvSpPr>
          <p:spPr>
            <a:xfrm>
              <a:off x="4184074" y="748146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08B6AA0D-19DC-4595-968E-82CB2561BF7D}"/>
                </a:ext>
              </a:extLst>
            </p:cNvPr>
            <p:cNvSpPr/>
            <p:nvPr/>
          </p:nvSpPr>
          <p:spPr>
            <a:xfrm>
              <a:off x="4600851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07E429A4-AED0-4133-AEE0-A5028819CA1C}"/>
                </a:ext>
              </a:extLst>
            </p:cNvPr>
            <p:cNvSpPr/>
            <p:nvPr/>
          </p:nvSpPr>
          <p:spPr>
            <a:xfrm>
              <a:off x="5017628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229A21DB-1FB4-4E43-BEC3-C9B15F89C283}"/>
                </a:ext>
              </a:extLst>
            </p:cNvPr>
            <p:cNvSpPr/>
            <p:nvPr/>
          </p:nvSpPr>
          <p:spPr>
            <a:xfrm>
              <a:off x="5431284" y="741342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7" name="Title 7">
            <a:extLst>
              <a:ext uri="{FF2B5EF4-FFF2-40B4-BE49-F238E27FC236}">
                <a16:creationId xmlns:a16="http://schemas.microsoft.com/office/drawing/2014/main" id="{995C8793-06C1-4D4E-8475-E3461950DE90}"/>
              </a:ext>
            </a:extLst>
          </p:cNvPr>
          <p:cNvSpPr txBox="1"/>
          <p:nvPr/>
        </p:nvSpPr>
        <p:spPr>
          <a:xfrm>
            <a:off x="4105159" y="1150980"/>
            <a:ext cx="2518620" cy="18479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16000" dirty="0">
                <a:ln w="38100">
                  <a:noFill/>
                </a:ln>
                <a:solidFill>
                  <a:srgbClr val="FEBFA6"/>
                </a:solidFill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25</a:t>
            </a:r>
            <a:endParaRPr sz="16000" dirty="0">
              <a:ln w="38100">
                <a:noFill/>
              </a:ln>
              <a:solidFill>
                <a:srgbClr val="FEBFA6"/>
              </a:solidFill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16E9AB8-EE23-46A9-A8E5-DD23451E90B6}"/>
              </a:ext>
            </a:extLst>
          </p:cNvPr>
          <p:cNvSpPr/>
          <p:nvPr/>
        </p:nvSpPr>
        <p:spPr>
          <a:xfrm>
            <a:off x="1213439" y="2230963"/>
            <a:ext cx="45720" cy="3383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3B4CD7B9-37A9-4D8E-9710-7C6EE524DAC5}"/>
              </a:ext>
            </a:extLst>
          </p:cNvPr>
          <p:cNvSpPr txBox="1"/>
          <p:nvPr/>
        </p:nvSpPr>
        <p:spPr>
          <a:xfrm rot="16200000">
            <a:off x="866826" y="1440526"/>
            <a:ext cx="784666" cy="4077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</a:rPr>
              <a:t>roger</a:t>
            </a:r>
            <a:endParaRPr sz="2000" dirty="0">
              <a:solidFill>
                <a:schemeClr val="bg1"/>
              </a:solidFill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6650A556-0F26-458B-8D73-90F4DF4762B2}"/>
              </a:ext>
            </a:extLst>
          </p:cNvPr>
          <p:cNvSpPr/>
          <p:nvPr/>
        </p:nvSpPr>
        <p:spPr>
          <a:xfrm>
            <a:off x="1158793" y="5808456"/>
            <a:ext cx="143620" cy="143621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592F3A7E-554F-4134-A61B-D83F5D51FC67}"/>
              </a:ext>
            </a:extLst>
          </p:cNvPr>
          <p:cNvSpPr/>
          <p:nvPr/>
        </p:nvSpPr>
        <p:spPr>
          <a:xfrm rot="5400000">
            <a:off x="22690524" y="12021191"/>
            <a:ext cx="1696651" cy="1696651"/>
          </a:xfrm>
          <a:custGeom>
            <a:avLst/>
            <a:gdLst>
              <a:gd name="connsiteX0" fmla="*/ 0 w 1696651"/>
              <a:gd name="connsiteY0" fmla="*/ 0 h 1696651"/>
              <a:gd name="connsiteX1" fmla="*/ 1696651 w 1696651"/>
              <a:gd name="connsiteY1" fmla="*/ 0 h 1696651"/>
              <a:gd name="connsiteX2" fmla="*/ 1696651 w 1696651"/>
              <a:gd name="connsiteY2" fmla="*/ 1696651 h 1696651"/>
              <a:gd name="connsiteX3" fmla="*/ 1695402 w 1696651"/>
              <a:gd name="connsiteY3" fmla="*/ 1696651 h 1696651"/>
              <a:gd name="connsiteX4" fmla="*/ 1687804 w 1696651"/>
              <a:gd name="connsiteY4" fmla="*/ 1546195 h 1696651"/>
              <a:gd name="connsiteX5" fmla="*/ 158356 w 1696651"/>
              <a:gd name="connsiteY5" fmla="*/ 16747 h 1696651"/>
              <a:gd name="connsiteX6" fmla="*/ 0 w 1696651"/>
              <a:gd name="connsiteY6" fmla="*/ 8750 h 1696651"/>
              <a:gd name="connsiteX7" fmla="*/ 0 w 1696651"/>
              <a:gd name="connsiteY7" fmla="*/ 0 h 1696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96651" h="1696651">
                <a:moveTo>
                  <a:pt x="0" y="0"/>
                </a:moveTo>
                <a:lnTo>
                  <a:pt x="1696651" y="0"/>
                </a:lnTo>
                <a:lnTo>
                  <a:pt x="1696651" y="1696651"/>
                </a:lnTo>
                <a:lnTo>
                  <a:pt x="1695402" y="1696651"/>
                </a:lnTo>
                <a:lnTo>
                  <a:pt x="1687804" y="1546195"/>
                </a:lnTo>
                <a:cubicBezTo>
                  <a:pt x="1605907" y="739760"/>
                  <a:pt x="964791" y="98644"/>
                  <a:pt x="158356" y="16747"/>
                </a:cubicBezTo>
                <a:lnTo>
                  <a:pt x="0" y="875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lowchart: Terminator 3">
            <a:extLst>
              <a:ext uri="{FF2B5EF4-FFF2-40B4-BE49-F238E27FC236}">
                <a16:creationId xmlns:a16="http://schemas.microsoft.com/office/drawing/2014/main" id="{F57F64CA-6201-437A-8893-CC9B41923342}"/>
              </a:ext>
            </a:extLst>
          </p:cNvPr>
          <p:cNvSpPr/>
          <p:nvPr/>
        </p:nvSpPr>
        <p:spPr>
          <a:xfrm>
            <a:off x="16165576" y="1150980"/>
            <a:ext cx="7008160" cy="2654103"/>
          </a:xfrm>
          <a:prstGeom prst="flowChartTermina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1">
            <a:extLst>
              <a:ext uri="{FF2B5EF4-FFF2-40B4-BE49-F238E27FC236}">
                <a16:creationId xmlns:a16="http://schemas.microsoft.com/office/drawing/2014/main" id="{4F4D2188-0158-4884-B202-0404C5E6C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34878" y="1857163"/>
            <a:ext cx="893086" cy="806594"/>
          </a:xfrm>
          <a:custGeom>
            <a:avLst/>
            <a:gdLst>
              <a:gd name="T0" fmla="*/ 978 w 1956"/>
              <a:gd name="T1" fmla="*/ 0 h 1768"/>
              <a:gd name="T2" fmla="*/ 536 w 1956"/>
              <a:gd name="T3" fmla="*/ 442 h 1768"/>
              <a:gd name="T4" fmla="*/ 587 w 1956"/>
              <a:gd name="T5" fmla="*/ 647 h 1768"/>
              <a:gd name="T6" fmla="*/ 94 w 1956"/>
              <a:gd name="T7" fmla="*/ 589 h 1768"/>
              <a:gd name="T8" fmla="*/ 0 w 1956"/>
              <a:gd name="T9" fmla="*/ 589 h 1768"/>
              <a:gd name="T10" fmla="*/ 258 w 1956"/>
              <a:gd name="T11" fmla="*/ 1619 h 1768"/>
              <a:gd name="T12" fmla="*/ 315 w 1956"/>
              <a:gd name="T13" fmla="*/ 1619 h 1768"/>
              <a:gd name="T14" fmla="*/ 810 w 1956"/>
              <a:gd name="T15" fmla="*/ 1688 h 1768"/>
              <a:gd name="T16" fmla="*/ 900 w 1956"/>
              <a:gd name="T17" fmla="*/ 1732 h 1768"/>
              <a:gd name="T18" fmla="*/ 918 w 1956"/>
              <a:gd name="T19" fmla="*/ 1744 h 1768"/>
              <a:gd name="T20" fmla="*/ 939 w 1956"/>
              <a:gd name="T21" fmla="*/ 1767 h 1768"/>
              <a:gd name="T22" fmla="*/ 1016 w 1956"/>
              <a:gd name="T23" fmla="*/ 1767 h 1768"/>
              <a:gd name="T24" fmla="*/ 1037 w 1956"/>
              <a:gd name="T25" fmla="*/ 1744 h 1768"/>
              <a:gd name="T26" fmla="*/ 1055 w 1956"/>
              <a:gd name="T27" fmla="*/ 1732 h 1768"/>
              <a:gd name="T28" fmla="*/ 1145 w 1956"/>
              <a:gd name="T29" fmla="*/ 1688 h 1768"/>
              <a:gd name="T30" fmla="*/ 1640 w 1956"/>
              <a:gd name="T31" fmla="*/ 1619 h 1768"/>
              <a:gd name="T32" fmla="*/ 1697 w 1956"/>
              <a:gd name="T33" fmla="*/ 1619 h 1768"/>
              <a:gd name="T34" fmla="*/ 1955 w 1956"/>
              <a:gd name="T35" fmla="*/ 589 h 1768"/>
              <a:gd name="T36" fmla="*/ 1861 w 1956"/>
              <a:gd name="T37" fmla="*/ 589 h 1768"/>
              <a:gd name="T38" fmla="*/ 1370 w 1956"/>
              <a:gd name="T39" fmla="*/ 645 h 1768"/>
              <a:gd name="T40" fmla="*/ 1419 w 1956"/>
              <a:gd name="T41" fmla="*/ 442 h 1768"/>
              <a:gd name="T42" fmla="*/ 978 w 1956"/>
              <a:gd name="T43" fmla="*/ 0 h 1768"/>
              <a:gd name="T44" fmla="*/ 978 w 1956"/>
              <a:gd name="T45" fmla="*/ 148 h 1768"/>
              <a:gd name="T46" fmla="*/ 1272 w 1956"/>
              <a:gd name="T47" fmla="*/ 442 h 1768"/>
              <a:gd name="T48" fmla="*/ 978 w 1956"/>
              <a:gd name="T49" fmla="*/ 737 h 1768"/>
              <a:gd name="T50" fmla="*/ 683 w 1956"/>
              <a:gd name="T51" fmla="*/ 442 h 1768"/>
              <a:gd name="T52" fmla="*/ 978 w 1956"/>
              <a:gd name="T53" fmla="*/ 148 h 1768"/>
              <a:gd name="T54" fmla="*/ 191 w 1956"/>
              <a:gd name="T55" fmla="*/ 746 h 1768"/>
              <a:gd name="T56" fmla="*/ 729 w 1956"/>
              <a:gd name="T57" fmla="*/ 843 h 1768"/>
              <a:gd name="T58" fmla="*/ 904 w 1956"/>
              <a:gd name="T59" fmla="*/ 924 h 1768"/>
              <a:gd name="T60" fmla="*/ 904 w 1956"/>
              <a:gd name="T61" fmla="*/ 1569 h 1768"/>
              <a:gd name="T62" fmla="*/ 863 w 1956"/>
              <a:gd name="T63" fmla="*/ 1550 h 1768"/>
              <a:gd name="T64" fmla="*/ 373 w 1956"/>
              <a:gd name="T65" fmla="*/ 1477 h 1768"/>
              <a:gd name="T66" fmla="*/ 191 w 1956"/>
              <a:gd name="T67" fmla="*/ 746 h 1768"/>
              <a:gd name="T68" fmla="*/ 1764 w 1956"/>
              <a:gd name="T69" fmla="*/ 746 h 1768"/>
              <a:gd name="T70" fmla="*/ 1582 w 1956"/>
              <a:gd name="T71" fmla="*/ 1477 h 1768"/>
              <a:gd name="T72" fmla="*/ 1092 w 1956"/>
              <a:gd name="T73" fmla="*/ 1550 h 1768"/>
              <a:gd name="T74" fmla="*/ 1051 w 1956"/>
              <a:gd name="T75" fmla="*/ 1569 h 1768"/>
              <a:gd name="T76" fmla="*/ 1051 w 1956"/>
              <a:gd name="T77" fmla="*/ 924 h 1768"/>
              <a:gd name="T78" fmla="*/ 1223 w 1956"/>
              <a:gd name="T79" fmla="*/ 843 h 1768"/>
              <a:gd name="T80" fmla="*/ 1764 w 1956"/>
              <a:gd name="T81" fmla="*/ 746 h 1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956" h="1768">
                <a:moveTo>
                  <a:pt x="978" y="0"/>
                </a:moveTo>
                <a:cubicBezTo>
                  <a:pt x="735" y="0"/>
                  <a:pt x="536" y="199"/>
                  <a:pt x="536" y="442"/>
                </a:cubicBezTo>
                <a:cubicBezTo>
                  <a:pt x="536" y="516"/>
                  <a:pt x="554" y="585"/>
                  <a:pt x="587" y="647"/>
                </a:cubicBezTo>
                <a:cubicBezTo>
                  <a:pt x="452" y="614"/>
                  <a:pt x="289" y="589"/>
                  <a:pt x="94" y="589"/>
                </a:cubicBezTo>
                <a:lnTo>
                  <a:pt x="0" y="589"/>
                </a:lnTo>
                <a:lnTo>
                  <a:pt x="258" y="1619"/>
                </a:lnTo>
                <a:lnTo>
                  <a:pt x="315" y="1619"/>
                </a:lnTo>
                <a:cubicBezTo>
                  <a:pt x="566" y="1619"/>
                  <a:pt x="720" y="1655"/>
                  <a:pt x="810" y="1688"/>
                </a:cubicBezTo>
                <a:cubicBezTo>
                  <a:pt x="855" y="1705"/>
                  <a:pt x="883" y="1721"/>
                  <a:pt x="900" y="1732"/>
                </a:cubicBezTo>
                <a:cubicBezTo>
                  <a:pt x="916" y="1743"/>
                  <a:pt x="918" y="1744"/>
                  <a:pt x="918" y="1744"/>
                </a:cubicBezTo>
                <a:lnTo>
                  <a:pt x="939" y="1767"/>
                </a:lnTo>
                <a:lnTo>
                  <a:pt x="1016" y="1767"/>
                </a:lnTo>
                <a:lnTo>
                  <a:pt x="1037" y="1744"/>
                </a:lnTo>
                <a:cubicBezTo>
                  <a:pt x="1037" y="1744"/>
                  <a:pt x="1039" y="1743"/>
                  <a:pt x="1055" y="1732"/>
                </a:cubicBezTo>
                <a:cubicBezTo>
                  <a:pt x="1072" y="1721"/>
                  <a:pt x="1100" y="1705"/>
                  <a:pt x="1145" y="1688"/>
                </a:cubicBezTo>
                <a:cubicBezTo>
                  <a:pt x="1235" y="1655"/>
                  <a:pt x="1389" y="1619"/>
                  <a:pt x="1640" y="1619"/>
                </a:cubicBezTo>
                <a:lnTo>
                  <a:pt x="1697" y="1619"/>
                </a:lnTo>
                <a:lnTo>
                  <a:pt x="1955" y="589"/>
                </a:lnTo>
                <a:lnTo>
                  <a:pt x="1861" y="589"/>
                </a:lnTo>
                <a:cubicBezTo>
                  <a:pt x="1667" y="589"/>
                  <a:pt x="1504" y="613"/>
                  <a:pt x="1370" y="645"/>
                </a:cubicBezTo>
                <a:cubicBezTo>
                  <a:pt x="1402" y="584"/>
                  <a:pt x="1419" y="515"/>
                  <a:pt x="1419" y="442"/>
                </a:cubicBezTo>
                <a:cubicBezTo>
                  <a:pt x="1419" y="199"/>
                  <a:pt x="1220" y="0"/>
                  <a:pt x="978" y="0"/>
                </a:cubicBezTo>
                <a:close/>
                <a:moveTo>
                  <a:pt x="978" y="148"/>
                </a:moveTo>
                <a:cubicBezTo>
                  <a:pt x="1141" y="148"/>
                  <a:pt x="1272" y="278"/>
                  <a:pt x="1272" y="442"/>
                </a:cubicBezTo>
                <a:cubicBezTo>
                  <a:pt x="1272" y="605"/>
                  <a:pt x="1141" y="737"/>
                  <a:pt x="978" y="737"/>
                </a:cubicBezTo>
                <a:cubicBezTo>
                  <a:pt x="814" y="737"/>
                  <a:pt x="683" y="605"/>
                  <a:pt x="683" y="442"/>
                </a:cubicBezTo>
                <a:cubicBezTo>
                  <a:pt x="683" y="278"/>
                  <a:pt x="814" y="148"/>
                  <a:pt x="978" y="148"/>
                </a:cubicBezTo>
                <a:close/>
                <a:moveTo>
                  <a:pt x="191" y="746"/>
                </a:moveTo>
                <a:cubicBezTo>
                  <a:pt x="420" y="757"/>
                  <a:pt x="607" y="797"/>
                  <a:pt x="729" y="843"/>
                </a:cubicBezTo>
                <a:cubicBezTo>
                  <a:pt x="828" y="879"/>
                  <a:pt x="877" y="907"/>
                  <a:pt x="904" y="924"/>
                </a:cubicBezTo>
                <a:lnTo>
                  <a:pt x="904" y="1569"/>
                </a:lnTo>
                <a:cubicBezTo>
                  <a:pt x="891" y="1563"/>
                  <a:pt x="879" y="1556"/>
                  <a:pt x="863" y="1550"/>
                </a:cubicBezTo>
                <a:cubicBezTo>
                  <a:pt x="763" y="1514"/>
                  <a:pt x="600" y="1482"/>
                  <a:pt x="373" y="1477"/>
                </a:cubicBezTo>
                <a:lnTo>
                  <a:pt x="191" y="746"/>
                </a:lnTo>
                <a:close/>
                <a:moveTo>
                  <a:pt x="1764" y="746"/>
                </a:moveTo>
                <a:lnTo>
                  <a:pt x="1582" y="1477"/>
                </a:lnTo>
                <a:cubicBezTo>
                  <a:pt x="1355" y="1482"/>
                  <a:pt x="1192" y="1514"/>
                  <a:pt x="1092" y="1550"/>
                </a:cubicBezTo>
                <a:cubicBezTo>
                  <a:pt x="1076" y="1556"/>
                  <a:pt x="1064" y="1563"/>
                  <a:pt x="1051" y="1569"/>
                </a:cubicBezTo>
                <a:lnTo>
                  <a:pt x="1051" y="924"/>
                </a:lnTo>
                <a:cubicBezTo>
                  <a:pt x="1078" y="907"/>
                  <a:pt x="1127" y="879"/>
                  <a:pt x="1223" y="843"/>
                </a:cubicBezTo>
                <a:cubicBezTo>
                  <a:pt x="1345" y="797"/>
                  <a:pt x="1532" y="757"/>
                  <a:pt x="1764" y="74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55" name="Google Shape;1068;p32">
            <a:extLst>
              <a:ext uri="{FF2B5EF4-FFF2-40B4-BE49-F238E27FC236}">
                <a16:creationId xmlns:a16="http://schemas.microsoft.com/office/drawing/2014/main" id="{1309543C-2027-4673-A594-739AE0A83392}"/>
              </a:ext>
            </a:extLst>
          </p:cNvPr>
          <p:cNvSpPr txBox="1"/>
          <p:nvPr/>
        </p:nvSpPr>
        <p:spPr>
          <a:xfrm>
            <a:off x="18549310" y="2391277"/>
            <a:ext cx="4488780" cy="10618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 dirty="0">
                <a:solidFill>
                  <a:schemeClr val="bg1"/>
                </a:solidFill>
                <a:latin typeface="Lato Regular" panose="020F0502020204030203" pitchFamily="34" charset="0"/>
                <a:ea typeface="Lato"/>
                <a:cs typeface="Lato"/>
                <a:sym typeface="Lato"/>
              </a:rPr>
              <a:t>Lorem Ipsum has been the industry's standard dummy, </a:t>
            </a:r>
            <a:endParaRPr dirty="0">
              <a:solidFill>
                <a:schemeClr val="bg1"/>
              </a:solidFill>
              <a:latin typeface="Lato Regular" panose="020F0502020204030203" pitchFamily="34" charset="0"/>
            </a:endParaRPr>
          </a:p>
        </p:txBody>
      </p:sp>
      <p:sp>
        <p:nvSpPr>
          <p:cNvPr id="56" name="Google Shape;1069;p32">
            <a:extLst>
              <a:ext uri="{FF2B5EF4-FFF2-40B4-BE49-F238E27FC236}">
                <a16:creationId xmlns:a16="http://schemas.microsoft.com/office/drawing/2014/main" id="{81446CD4-0CA5-4F1F-94D6-603A9F7C40FC}"/>
              </a:ext>
            </a:extLst>
          </p:cNvPr>
          <p:cNvSpPr txBox="1"/>
          <p:nvPr/>
        </p:nvSpPr>
        <p:spPr>
          <a:xfrm>
            <a:off x="17160967" y="1629542"/>
            <a:ext cx="3025977" cy="676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i="0" u="none" strike="noStrike" cap="none" dirty="0">
                <a:solidFill>
                  <a:schemeClr val="bg1"/>
                </a:solidFill>
                <a:latin typeface="Lato Black" panose="020F0A02020204030203" pitchFamily="34" charset="0"/>
                <a:ea typeface="Playfair Display Regular"/>
                <a:cs typeface="Playfair Display Regular"/>
                <a:sym typeface="Playfair Display Regular"/>
              </a:rPr>
              <a:t>2021</a:t>
            </a:r>
            <a:endParaRPr sz="4000" dirty="0">
              <a:solidFill>
                <a:schemeClr val="bg1"/>
              </a:solidFill>
              <a:latin typeface="Lato Black" panose="020F0A02020204030203" pitchFamily="34" charset="0"/>
            </a:endParaRPr>
          </a:p>
        </p:txBody>
      </p:sp>
      <p:sp>
        <p:nvSpPr>
          <p:cNvPr id="57" name="Flowchart: Terminator 56">
            <a:extLst>
              <a:ext uri="{FF2B5EF4-FFF2-40B4-BE49-F238E27FC236}">
                <a16:creationId xmlns:a16="http://schemas.microsoft.com/office/drawing/2014/main" id="{4DEFEFD3-B7F8-4804-AC22-679E5A3DC93D}"/>
              </a:ext>
            </a:extLst>
          </p:cNvPr>
          <p:cNvSpPr/>
          <p:nvPr/>
        </p:nvSpPr>
        <p:spPr>
          <a:xfrm>
            <a:off x="14132411" y="6377362"/>
            <a:ext cx="7008160" cy="2654103"/>
          </a:xfrm>
          <a:prstGeom prst="flowChartTerminator">
            <a:avLst/>
          </a:prstGeom>
          <a:solidFill>
            <a:srgbClr val="F531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Google Shape;1068;p32">
            <a:extLst>
              <a:ext uri="{FF2B5EF4-FFF2-40B4-BE49-F238E27FC236}">
                <a16:creationId xmlns:a16="http://schemas.microsoft.com/office/drawing/2014/main" id="{3DFE9152-4B88-4831-A472-ED12BB8E2354}"/>
              </a:ext>
            </a:extLst>
          </p:cNvPr>
          <p:cNvSpPr txBox="1"/>
          <p:nvPr/>
        </p:nvSpPr>
        <p:spPr>
          <a:xfrm>
            <a:off x="16516145" y="7617659"/>
            <a:ext cx="4488780" cy="10618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 dirty="0">
                <a:solidFill>
                  <a:schemeClr val="bg1"/>
                </a:solidFill>
                <a:latin typeface="Lato Regular" panose="020F0502020204030203" pitchFamily="34" charset="0"/>
                <a:ea typeface="Lato"/>
                <a:cs typeface="Lato"/>
                <a:sym typeface="Lato"/>
              </a:rPr>
              <a:t>Lorem Ipsum has been the industry's standard dummy, </a:t>
            </a:r>
            <a:endParaRPr dirty="0">
              <a:solidFill>
                <a:schemeClr val="bg1"/>
              </a:solidFill>
              <a:latin typeface="Lato Regular" panose="020F0502020204030203" pitchFamily="34" charset="0"/>
            </a:endParaRPr>
          </a:p>
        </p:txBody>
      </p:sp>
      <p:sp>
        <p:nvSpPr>
          <p:cNvPr id="60" name="Google Shape;1069;p32">
            <a:extLst>
              <a:ext uri="{FF2B5EF4-FFF2-40B4-BE49-F238E27FC236}">
                <a16:creationId xmlns:a16="http://schemas.microsoft.com/office/drawing/2014/main" id="{0AA6A6B1-5664-4100-9DA2-8C8C19BA0EEB}"/>
              </a:ext>
            </a:extLst>
          </p:cNvPr>
          <p:cNvSpPr txBox="1"/>
          <p:nvPr/>
        </p:nvSpPr>
        <p:spPr>
          <a:xfrm>
            <a:off x="15127802" y="6855924"/>
            <a:ext cx="3025977" cy="676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i="0" u="none" strike="noStrike" cap="none" dirty="0">
                <a:solidFill>
                  <a:schemeClr val="bg1"/>
                </a:solidFill>
                <a:latin typeface="Lato Black" panose="020F0A02020204030203" pitchFamily="34" charset="0"/>
                <a:ea typeface="Playfair Display Regular"/>
                <a:cs typeface="Playfair Display Regular"/>
                <a:sym typeface="Playfair Display Regular"/>
              </a:rPr>
              <a:t>2020</a:t>
            </a:r>
            <a:endParaRPr sz="4000" dirty="0">
              <a:solidFill>
                <a:schemeClr val="bg1"/>
              </a:solidFill>
              <a:latin typeface="Lato Black" panose="020F0A02020204030203" pitchFamily="34" charset="0"/>
            </a:endParaRPr>
          </a:p>
        </p:txBody>
      </p:sp>
      <p:sp>
        <p:nvSpPr>
          <p:cNvPr id="61" name="Flowchart: Terminator 60">
            <a:extLst>
              <a:ext uri="{FF2B5EF4-FFF2-40B4-BE49-F238E27FC236}">
                <a16:creationId xmlns:a16="http://schemas.microsoft.com/office/drawing/2014/main" id="{61F339D3-B62C-401B-889B-6D51333B32BD}"/>
              </a:ext>
            </a:extLst>
          </p:cNvPr>
          <p:cNvSpPr/>
          <p:nvPr/>
        </p:nvSpPr>
        <p:spPr>
          <a:xfrm>
            <a:off x="8246989" y="10426237"/>
            <a:ext cx="7008160" cy="2654103"/>
          </a:xfrm>
          <a:prstGeom prst="flowChartTerminator">
            <a:avLst/>
          </a:prstGeom>
          <a:solidFill>
            <a:srgbClr val="F54C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Google Shape;1068;p32">
            <a:extLst>
              <a:ext uri="{FF2B5EF4-FFF2-40B4-BE49-F238E27FC236}">
                <a16:creationId xmlns:a16="http://schemas.microsoft.com/office/drawing/2014/main" id="{7C446510-2E26-4AB6-9196-2AC1DE0C5D8B}"/>
              </a:ext>
            </a:extLst>
          </p:cNvPr>
          <p:cNvSpPr txBox="1"/>
          <p:nvPr/>
        </p:nvSpPr>
        <p:spPr>
          <a:xfrm>
            <a:off x="10630723" y="11666534"/>
            <a:ext cx="4488780" cy="10618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 dirty="0">
                <a:solidFill>
                  <a:schemeClr val="bg1"/>
                </a:solidFill>
                <a:latin typeface="Lato Regular" panose="020F0502020204030203" pitchFamily="34" charset="0"/>
                <a:ea typeface="Lato"/>
                <a:cs typeface="Lato"/>
                <a:sym typeface="Lato"/>
              </a:rPr>
              <a:t>Lorem Ipsum has been the industry's standard dummy, </a:t>
            </a:r>
            <a:endParaRPr dirty="0">
              <a:solidFill>
                <a:schemeClr val="bg1"/>
              </a:solidFill>
              <a:latin typeface="Lato Regular" panose="020F0502020204030203" pitchFamily="34" charset="0"/>
            </a:endParaRPr>
          </a:p>
        </p:txBody>
      </p:sp>
      <p:sp>
        <p:nvSpPr>
          <p:cNvPr id="64" name="Google Shape;1069;p32">
            <a:extLst>
              <a:ext uri="{FF2B5EF4-FFF2-40B4-BE49-F238E27FC236}">
                <a16:creationId xmlns:a16="http://schemas.microsoft.com/office/drawing/2014/main" id="{0115E3D6-F3A0-48E7-9EF8-CAA8EC7DC790}"/>
              </a:ext>
            </a:extLst>
          </p:cNvPr>
          <p:cNvSpPr txBox="1"/>
          <p:nvPr/>
        </p:nvSpPr>
        <p:spPr>
          <a:xfrm>
            <a:off x="9242380" y="10904799"/>
            <a:ext cx="3025977" cy="676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i="0" u="none" strike="noStrike" cap="none" dirty="0">
                <a:solidFill>
                  <a:schemeClr val="bg1"/>
                </a:solidFill>
                <a:latin typeface="Lato Black" panose="020F0A02020204030203" pitchFamily="34" charset="0"/>
                <a:ea typeface="Playfair Display Regular"/>
                <a:cs typeface="Playfair Display Regular"/>
                <a:sym typeface="Playfair Display Regular"/>
              </a:rPr>
              <a:t>2019</a:t>
            </a:r>
            <a:endParaRPr sz="4000" dirty="0">
              <a:solidFill>
                <a:schemeClr val="bg1"/>
              </a:solidFill>
              <a:latin typeface="Lato Black" panose="020F0A02020204030203" pitchFamily="34" charset="0"/>
            </a:endParaRPr>
          </a:p>
        </p:txBody>
      </p:sp>
      <p:sp>
        <p:nvSpPr>
          <p:cNvPr id="65" name="Freeform 3">
            <a:extLst>
              <a:ext uri="{FF2B5EF4-FFF2-40B4-BE49-F238E27FC236}">
                <a16:creationId xmlns:a16="http://schemas.microsoft.com/office/drawing/2014/main" id="{88C23F47-2E5A-4F54-8607-2521B7DF4E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38650" y="7175216"/>
            <a:ext cx="886755" cy="884885"/>
          </a:xfrm>
          <a:custGeom>
            <a:avLst/>
            <a:gdLst>
              <a:gd name="T0" fmla="*/ 1227 w 2089"/>
              <a:gd name="T1" fmla="*/ 51 h 2086"/>
              <a:gd name="T2" fmla="*/ 765 w 2089"/>
              <a:gd name="T3" fmla="*/ 514 h 2086"/>
              <a:gd name="T4" fmla="*/ 524 w 2089"/>
              <a:gd name="T5" fmla="*/ 757 h 2086"/>
              <a:gd name="T6" fmla="*/ 515 w 2089"/>
              <a:gd name="T7" fmla="*/ 850 h 2086"/>
              <a:gd name="T8" fmla="*/ 634 w 2089"/>
              <a:gd name="T9" fmla="*/ 1099 h 2086"/>
              <a:gd name="T10" fmla="*/ 416 w 2089"/>
              <a:gd name="T11" fmla="*/ 1302 h 2086"/>
              <a:gd name="T12" fmla="*/ 114 w 2089"/>
              <a:gd name="T13" fmla="*/ 1971 h 2086"/>
              <a:gd name="T14" fmla="*/ 531 w 2089"/>
              <a:gd name="T15" fmla="*/ 1971 h 2086"/>
              <a:gd name="T16" fmla="*/ 966 w 2089"/>
              <a:gd name="T17" fmla="*/ 1449 h 2086"/>
              <a:gd name="T18" fmla="*/ 1096 w 2089"/>
              <a:gd name="T19" fmla="*/ 1486 h 2086"/>
              <a:gd name="T20" fmla="*/ 1287 w 2089"/>
              <a:gd name="T21" fmla="*/ 1608 h 2086"/>
              <a:gd name="T22" fmla="*/ 1501 w 2089"/>
              <a:gd name="T23" fmla="*/ 1396 h 2086"/>
              <a:gd name="T24" fmla="*/ 1625 w 2089"/>
              <a:gd name="T25" fmla="*/ 1270 h 2086"/>
              <a:gd name="T26" fmla="*/ 2088 w 2089"/>
              <a:gd name="T27" fmla="*/ 808 h 2086"/>
              <a:gd name="T28" fmla="*/ 1333 w 2089"/>
              <a:gd name="T29" fmla="*/ 51 h 2086"/>
              <a:gd name="T30" fmla="*/ 1377 w 2089"/>
              <a:gd name="T31" fmla="*/ 385 h 2086"/>
              <a:gd name="T32" fmla="*/ 1367 w 2089"/>
              <a:gd name="T33" fmla="*/ 649 h 2086"/>
              <a:gd name="T34" fmla="*/ 1662 w 2089"/>
              <a:gd name="T35" fmla="*/ 783 h 2086"/>
              <a:gd name="T36" fmla="*/ 1653 w 2089"/>
              <a:gd name="T37" fmla="*/ 1033 h 2086"/>
              <a:gd name="T38" fmla="*/ 924 w 2089"/>
              <a:gd name="T39" fmla="*/ 566 h 2086"/>
              <a:gd name="T40" fmla="*/ 1030 w 2089"/>
              <a:gd name="T41" fmla="*/ 470 h 2086"/>
              <a:gd name="T42" fmla="*/ 1377 w 2089"/>
              <a:gd name="T43" fmla="*/ 385 h 2086"/>
              <a:gd name="T44" fmla="*/ 1416 w 2089"/>
              <a:gd name="T45" fmla="*/ 1270 h 2086"/>
              <a:gd name="T46" fmla="*/ 1268 w 2089"/>
              <a:gd name="T47" fmla="*/ 1419 h 2086"/>
              <a:gd name="T48" fmla="*/ 1021 w 2089"/>
              <a:gd name="T49" fmla="*/ 1304 h 2086"/>
              <a:gd name="T50" fmla="*/ 858 w 2089"/>
              <a:gd name="T51" fmla="*/ 1348 h 2086"/>
              <a:gd name="T52" fmla="*/ 671 w 2089"/>
              <a:gd name="T53" fmla="*/ 1580 h 2086"/>
              <a:gd name="T54" fmla="*/ 220 w 2089"/>
              <a:gd name="T55" fmla="*/ 1868 h 2086"/>
              <a:gd name="T56" fmla="*/ 508 w 2089"/>
              <a:gd name="T57" fmla="*/ 1417 h 2086"/>
              <a:gd name="T58" fmla="*/ 740 w 2089"/>
              <a:gd name="T59" fmla="*/ 1231 h 2086"/>
              <a:gd name="T60" fmla="*/ 779 w 2089"/>
              <a:gd name="T61" fmla="*/ 1072 h 2086"/>
              <a:gd name="T62" fmla="*/ 667 w 2089"/>
              <a:gd name="T63" fmla="*/ 822 h 2086"/>
              <a:gd name="T64" fmla="*/ 818 w 2089"/>
              <a:gd name="T65" fmla="*/ 672 h 2086"/>
              <a:gd name="T66" fmla="*/ 262 w 2089"/>
              <a:gd name="T67" fmla="*/ 1746 h 2086"/>
              <a:gd name="T68" fmla="*/ 423 w 2089"/>
              <a:gd name="T69" fmla="*/ 1746 h 20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089" h="2086">
                <a:moveTo>
                  <a:pt x="1280" y="0"/>
                </a:moveTo>
                <a:lnTo>
                  <a:pt x="1227" y="51"/>
                </a:lnTo>
                <a:lnTo>
                  <a:pt x="818" y="463"/>
                </a:lnTo>
                <a:lnTo>
                  <a:pt x="765" y="514"/>
                </a:lnTo>
                <a:lnTo>
                  <a:pt x="692" y="587"/>
                </a:lnTo>
                <a:lnTo>
                  <a:pt x="524" y="757"/>
                </a:lnTo>
                <a:lnTo>
                  <a:pt x="482" y="799"/>
                </a:lnTo>
                <a:lnTo>
                  <a:pt x="515" y="850"/>
                </a:lnTo>
                <a:cubicBezTo>
                  <a:pt x="515" y="850"/>
                  <a:pt x="560" y="919"/>
                  <a:pt x="595" y="994"/>
                </a:cubicBezTo>
                <a:cubicBezTo>
                  <a:pt x="613" y="1031"/>
                  <a:pt x="629" y="1072"/>
                  <a:pt x="634" y="1099"/>
                </a:cubicBezTo>
                <a:cubicBezTo>
                  <a:pt x="637" y="1113"/>
                  <a:pt x="637" y="1121"/>
                  <a:pt x="637" y="1125"/>
                </a:cubicBezTo>
                <a:cubicBezTo>
                  <a:pt x="629" y="1131"/>
                  <a:pt x="532" y="1208"/>
                  <a:pt x="416" y="1302"/>
                </a:cubicBezTo>
                <a:cubicBezTo>
                  <a:pt x="295" y="1400"/>
                  <a:pt x="167" y="1503"/>
                  <a:pt x="114" y="1555"/>
                </a:cubicBezTo>
                <a:cubicBezTo>
                  <a:pt x="0" y="1669"/>
                  <a:pt x="0" y="1857"/>
                  <a:pt x="114" y="1971"/>
                </a:cubicBezTo>
                <a:cubicBezTo>
                  <a:pt x="228" y="2085"/>
                  <a:pt x="414" y="2085"/>
                  <a:pt x="528" y="1971"/>
                </a:cubicBezTo>
                <a:lnTo>
                  <a:pt x="531" y="1971"/>
                </a:lnTo>
                <a:cubicBezTo>
                  <a:pt x="583" y="1919"/>
                  <a:pt x="689" y="1793"/>
                  <a:pt x="786" y="1672"/>
                </a:cubicBezTo>
                <a:cubicBezTo>
                  <a:pt x="881" y="1555"/>
                  <a:pt x="961" y="1455"/>
                  <a:pt x="966" y="1449"/>
                </a:cubicBezTo>
                <a:cubicBezTo>
                  <a:pt x="965" y="1449"/>
                  <a:pt x="969" y="1445"/>
                  <a:pt x="996" y="1449"/>
                </a:cubicBezTo>
                <a:cubicBezTo>
                  <a:pt x="1022" y="1454"/>
                  <a:pt x="1060" y="1468"/>
                  <a:pt x="1096" y="1486"/>
                </a:cubicBezTo>
                <a:cubicBezTo>
                  <a:pt x="1169" y="1522"/>
                  <a:pt x="1236" y="1571"/>
                  <a:pt x="1236" y="1571"/>
                </a:cubicBezTo>
                <a:lnTo>
                  <a:pt x="1287" y="1608"/>
                </a:lnTo>
                <a:lnTo>
                  <a:pt x="1331" y="1564"/>
                </a:lnTo>
                <a:lnTo>
                  <a:pt x="1501" y="1396"/>
                </a:lnTo>
                <a:lnTo>
                  <a:pt x="1574" y="1323"/>
                </a:lnTo>
                <a:lnTo>
                  <a:pt x="1625" y="1270"/>
                </a:lnTo>
                <a:lnTo>
                  <a:pt x="2037" y="861"/>
                </a:lnTo>
                <a:lnTo>
                  <a:pt x="2088" y="808"/>
                </a:lnTo>
                <a:lnTo>
                  <a:pt x="2037" y="755"/>
                </a:lnTo>
                <a:lnTo>
                  <a:pt x="1333" y="51"/>
                </a:lnTo>
                <a:lnTo>
                  <a:pt x="1280" y="0"/>
                </a:lnTo>
                <a:close/>
                <a:moveTo>
                  <a:pt x="1377" y="385"/>
                </a:moveTo>
                <a:cubicBezTo>
                  <a:pt x="1391" y="386"/>
                  <a:pt x="1402" y="391"/>
                  <a:pt x="1411" y="401"/>
                </a:cubicBezTo>
                <a:cubicBezTo>
                  <a:pt x="1449" y="439"/>
                  <a:pt x="1394" y="586"/>
                  <a:pt x="1367" y="649"/>
                </a:cubicBezTo>
                <a:cubicBezTo>
                  <a:pt x="1341" y="713"/>
                  <a:pt x="1349" y="762"/>
                  <a:pt x="1383" y="797"/>
                </a:cubicBezTo>
                <a:cubicBezTo>
                  <a:pt x="1442" y="856"/>
                  <a:pt x="1596" y="717"/>
                  <a:pt x="1662" y="783"/>
                </a:cubicBezTo>
                <a:cubicBezTo>
                  <a:pt x="1727" y="849"/>
                  <a:pt x="1608" y="989"/>
                  <a:pt x="1650" y="1030"/>
                </a:cubicBezTo>
                <a:cubicBezTo>
                  <a:pt x="1651" y="1031"/>
                  <a:pt x="1652" y="1032"/>
                  <a:pt x="1653" y="1033"/>
                </a:cubicBezTo>
                <a:lnTo>
                  <a:pt x="1522" y="1164"/>
                </a:lnTo>
                <a:lnTo>
                  <a:pt x="924" y="566"/>
                </a:lnTo>
                <a:lnTo>
                  <a:pt x="1025" y="465"/>
                </a:lnTo>
                <a:cubicBezTo>
                  <a:pt x="1027" y="467"/>
                  <a:pt x="1028" y="468"/>
                  <a:pt x="1030" y="470"/>
                </a:cubicBezTo>
                <a:cubicBezTo>
                  <a:pt x="1079" y="520"/>
                  <a:pt x="1182" y="472"/>
                  <a:pt x="1225" y="445"/>
                </a:cubicBezTo>
                <a:cubicBezTo>
                  <a:pt x="1275" y="412"/>
                  <a:pt x="1335" y="381"/>
                  <a:pt x="1377" y="385"/>
                </a:cubicBezTo>
                <a:close/>
                <a:moveTo>
                  <a:pt x="818" y="672"/>
                </a:moveTo>
                <a:lnTo>
                  <a:pt x="1416" y="1270"/>
                </a:lnTo>
                <a:lnTo>
                  <a:pt x="1395" y="1290"/>
                </a:lnTo>
                <a:lnTo>
                  <a:pt x="1268" y="1419"/>
                </a:lnTo>
                <a:cubicBezTo>
                  <a:pt x="1240" y="1400"/>
                  <a:pt x="1220" y="1384"/>
                  <a:pt x="1163" y="1355"/>
                </a:cubicBezTo>
                <a:cubicBezTo>
                  <a:pt x="1119" y="1333"/>
                  <a:pt x="1071" y="1313"/>
                  <a:pt x="1021" y="1304"/>
                </a:cubicBezTo>
                <a:cubicBezTo>
                  <a:pt x="970" y="1296"/>
                  <a:pt x="906" y="1298"/>
                  <a:pt x="860" y="1343"/>
                </a:cubicBezTo>
                <a:lnTo>
                  <a:pt x="858" y="1348"/>
                </a:lnTo>
                <a:lnTo>
                  <a:pt x="855" y="1350"/>
                </a:lnTo>
                <a:cubicBezTo>
                  <a:pt x="855" y="1350"/>
                  <a:pt x="768" y="1460"/>
                  <a:pt x="671" y="1580"/>
                </a:cubicBezTo>
                <a:cubicBezTo>
                  <a:pt x="574" y="1700"/>
                  <a:pt x="461" y="1834"/>
                  <a:pt x="427" y="1868"/>
                </a:cubicBezTo>
                <a:cubicBezTo>
                  <a:pt x="369" y="1926"/>
                  <a:pt x="278" y="1926"/>
                  <a:pt x="220" y="1868"/>
                </a:cubicBezTo>
                <a:cubicBezTo>
                  <a:pt x="162" y="1810"/>
                  <a:pt x="162" y="1719"/>
                  <a:pt x="220" y="1661"/>
                </a:cubicBezTo>
                <a:cubicBezTo>
                  <a:pt x="254" y="1627"/>
                  <a:pt x="388" y="1514"/>
                  <a:pt x="508" y="1417"/>
                </a:cubicBezTo>
                <a:cubicBezTo>
                  <a:pt x="628" y="1320"/>
                  <a:pt x="738" y="1233"/>
                  <a:pt x="738" y="1233"/>
                </a:cubicBezTo>
                <a:lnTo>
                  <a:pt x="740" y="1231"/>
                </a:lnTo>
                <a:lnTo>
                  <a:pt x="745" y="1228"/>
                </a:lnTo>
                <a:cubicBezTo>
                  <a:pt x="791" y="1182"/>
                  <a:pt x="788" y="1121"/>
                  <a:pt x="779" y="1072"/>
                </a:cubicBezTo>
                <a:cubicBezTo>
                  <a:pt x="770" y="1024"/>
                  <a:pt x="749" y="977"/>
                  <a:pt x="729" y="932"/>
                </a:cubicBezTo>
                <a:cubicBezTo>
                  <a:pt x="701" y="873"/>
                  <a:pt x="684" y="851"/>
                  <a:pt x="667" y="822"/>
                </a:cubicBezTo>
                <a:lnTo>
                  <a:pt x="798" y="693"/>
                </a:lnTo>
                <a:lnTo>
                  <a:pt x="818" y="672"/>
                </a:lnTo>
                <a:close/>
                <a:moveTo>
                  <a:pt x="342" y="1665"/>
                </a:moveTo>
                <a:cubicBezTo>
                  <a:pt x="297" y="1665"/>
                  <a:pt x="262" y="1701"/>
                  <a:pt x="262" y="1746"/>
                </a:cubicBezTo>
                <a:cubicBezTo>
                  <a:pt x="262" y="1791"/>
                  <a:pt x="297" y="1826"/>
                  <a:pt x="342" y="1826"/>
                </a:cubicBezTo>
                <a:cubicBezTo>
                  <a:pt x="387" y="1826"/>
                  <a:pt x="423" y="1791"/>
                  <a:pt x="423" y="1746"/>
                </a:cubicBezTo>
                <a:cubicBezTo>
                  <a:pt x="423" y="1701"/>
                  <a:pt x="387" y="1665"/>
                  <a:pt x="342" y="166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68" name="Freeform 2">
            <a:extLst>
              <a:ext uri="{FF2B5EF4-FFF2-40B4-BE49-F238E27FC236}">
                <a16:creationId xmlns:a16="http://schemas.microsoft.com/office/drawing/2014/main" id="{A5A9F1A5-9ECC-4B26-818E-3FFE9DA494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12012" y="11184185"/>
            <a:ext cx="671826" cy="738204"/>
          </a:xfrm>
          <a:custGeom>
            <a:avLst/>
            <a:gdLst>
              <a:gd name="T0" fmla="*/ 264 w 1472"/>
              <a:gd name="T1" fmla="*/ 58 h 1620"/>
              <a:gd name="T2" fmla="*/ 0 w 1472"/>
              <a:gd name="T3" fmla="*/ 258 h 1620"/>
              <a:gd name="T4" fmla="*/ 223 w 1472"/>
              <a:gd name="T5" fmla="*/ 1412 h 1620"/>
              <a:gd name="T6" fmla="*/ 405 w 1472"/>
              <a:gd name="T7" fmla="*/ 1571 h 1620"/>
              <a:gd name="T8" fmla="*/ 1066 w 1472"/>
              <a:gd name="T9" fmla="*/ 1571 h 1620"/>
              <a:gd name="T10" fmla="*/ 1250 w 1472"/>
              <a:gd name="T11" fmla="*/ 1410 h 1620"/>
              <a:gd name="T12" fmla="*/ 1363 w 1472"/>
              <a:gd name="T13" fmla="*/ 814 h 1620"/>
              <a:gd name="T14" fmla="*/ 1471 w 1472"/>
              <a:gd name="T15" fmla="*/ 258 h 1620"/>
              <a:gd name="T16" fmla="*/ 1207 w 1472"/>
              <a:gd name="T17" fmla="*/ 58 h 1620"/>
              <a:gd name="T18" fmla="*/ 736 w 1472"/>
              <a:gd name="T19" fmla="*/ 147 h 1620"/>
              <a:gd name="T20" fmla="*/ 1301 w 1472"/>
              <a:gd name="T21" fmla="*/ 249 h 1620"/>
              <a:gd name="T22" fmla="*/ 1301 w 1472"/>
              <a:gd name="T23" fmla="*/ 267 h 1620"/>
              <a:gd name="T24" fmla="*/ 736 w 1472"/>
              <a:gd name="T25" fmla="*/ 368 h 1620"/>
              <a:gd name="T26" fmla="*/ 170 w 1472"/>
              <a:gd name="T27" fmla="*/ 267 h 1620"/>
              <a:gd name="T28" fmla="*/ 170 w 1472"/>
              <a:gd name="T29" fmla="*/ 249 h 1620"/>
              <a:gd name="T30" fmla="*/ 736 w 1472"/>
              <a:gd name="T31" fmla="*/ 147 h 1620"/>
              <a:gd name="T32" fmla="*/ 264 w 1472"/>
              <a:gd name="T33" fmla="*/ 458 h 1620"/>
              <a:gd name="T34" fmla="*/ 1207 w 1472"/>
              <a:gd name="T35" fmla="*/ 458 h 1620"/>
              <a:gd name="T36" fmla="*/ 1218 w 1472"/>
              <a:gd name="T37" fmla="*/ 785 h 1620"/>
              <a:gd name="T38" fmla="*/ 1163 w 1472"/>
              <a:gd name="T39" fmla="*/ 1041 h 1620"/>
              <a:gd name="T40" fmla="*/ 736 w 1472"/>
              <a:gd name="T41" fmla="*/ 1177 h 1620"/>
              <a:gd name="T42" fmla="*/ 308 w 1472"/>
              <a:gd name="T43" fmla="*/ 1044 h 1620"/>
              <a:gd name="T44" fmla="*/ 181 w 1472"/>
              <a:gd name="T45" fmla="*/ 433 h 1620"/>
              <a:gd name="T46" fmla="*/ 515 w 1472"/>
              <a:gd name="T47" fmla="*/ 810 h 1620"/>
              <a:gd name="T48" fmla="*/ 956 w 1472"/>
              <a:gd name="T49" fmla="*/ 810 h 1620"/>
              <a:gd name="T50" fmla="*/ 736 w 1472"/>
              <a:gd name="T51" fmla="*/ 736 h 1620"/>
              <a:gd name="T52" fmla="*/ 736 w 1472"/>
              <a:gd name="T53" fmla="*/ 883 h 1620"/>
              <a:gd name="T54" fmla="*/ 736 w 1472"/>
              <a:gd name="T55" fmla="*/ 736 h 1620"/>
              <a:gd name="T56" fmla="*/ 736 w 1472"/>
              <a:gd name="T57" fmla="*/ 1324 h 1620"/>
              <a:gd name="T58" fmla="*/ 1103 w 1472"/>
              <a:gd name="T59" fmla="*/ 1387 h 1620"/>
              <a:gd name="T60" fmla="*/ 1020 w 1472"/>
              <a:gd name="T61" fmla="*/ 1433 h 1620"/>
              <a:gd name="T62" fmla="*/ 453 w 1472"/>
              <a:gd name="T63" fmla="*/ 1433 h 1620"/>
              <a:gd name="T64" fmla="*/ 366 w 1472"/>
              <a:gd name="T65" fmla="*/ 1384 h 1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472" h="1620">
                <a:moveTo>
                  <a:pt x="736" y="0"/>
                </a:moveTo>
                <a:cubicBezTo>
                  <a:pt x="567" y="0"/>
                  <a:pt x="398" y="22"/>
                  <a:pt x="264" y="58"/>
                </a:cubicBezTo>
                <a:cubicBezTo>
                  <a:pt x="198" y="75"/>
                  <a:pt x="141" y="94"/>
                  <a:pt x="94" y="122"/>
                </a:cubicBezTo>
                <a:cubicBezTo>
                  <a:pt x="47" y="150"/>
                  <a:pt x="0" y="192"/>
                  <a:pt x="0" y="258"/>
                </a:cubicBezTo>
                <a:cubicBezTo>
                  <a:pt x="0" y="274"/>
                  <a:pt x="4" y="290"/>
                  <a:pt x="9" y="304"/>
                </a:cubicBezTo>
                <a:cubicBezTo>
                  <a:pt x="20" y="360"/>
                  <a:pt x="204" y="1319"/>
                  <a:pt x="223" y="1412"/>
                </a:cubicBezTo>
                <a:cubicBezTo>
                  <a:pt x="232" y="1456"/>
                  <a:pt x="260" y="1489"/>
                  <a:pt x="292" y="1513"/>
                </a:cubicBezTo>
                <a:cubicBezTo>
                  <a:pt x="324" y="1537"/>
                  <a:pt x="360" y="1555"/>
                  <a:pt x="405" y="1571"/>
                </a:cubicBezTo>
                <a:cubicBezTo>
                  <a:pt x="493" y="1601"/>
                  <a:pt x="607" y="1619"/>
                  <a:pt x="736" y="1619"/>
                </a:cubicBezTo>
                <a:cubicBezTo>
                  <a:pt x="864" y="1619"/>
                  <a:pt x="977" y="1601"/>
                  <a:pt x="1066" y="1571"/>
                </a:cubicBezTo>
                <a:cubicBezTo>
                  <a:pt x="1111" y="1555"/>
                  <a:pt x="1149" y="1538"/>
                  <a:pt x="1181" y="1513"/>
                </a:cubicBezTo>
                <a:cubicBezTo>
                  <a:pt x="1214" y="1488"/>
                  <a:pt x="1244" y="1456"/>
                  <a:pt x="1250" y="1410"/>
                </a:cubicBezTo>
                <a:cubicBezTo>
                  <a:pt x="1252" y="1399"/>
                  <a:pt x="1266" y="1311"/>
                  <a:pt x="1287" y="1200"/>
                </a:cubicBezTo>
                <a:cubicBezTo>
                  <a:pt x="1309" y="1090"/>
                  <a:pt x="1336" y="951"/>
                  <a:pt x="1363" y="814"/>
                </a:cubicBezTo>
                <a:cubicBezTo>
                  <a:pt x="1414" y="555"/>
                  <a:pt x="1456" y="333"/>
                  <a:pt x="1462" y="304"/>
                </a:cubicBezTo>
                <a:cubicBezTo>
                  <a:pt x="1467" y="290"/>
                  <a:pt x="1471" y="274"/>
                  <a:pt x="1471" y="258"/>
                </a:cubicBezTo>
                <a:cubicBezTo>
                  <a:pt x="1471" y="192"/>
                  <a:pt x="1424" y="150"/>
                  <a:pt x="1377" y="122"/>
                </a:cubicBezTo>
                <a:cubicBezTo>
                  <a:pt x="1330" y="94"/>
                  <a:pt x="1273" y="75"/>
                  <a:pt x="1207" y="58"/>
                </a:cubicBezTo>
                <a:cubicBezTo>
                  <a:pt x="1073" y="22"/>
                  <a:pt x="904" y="0"/>
                  <a:pt x="736" y="0"/>
                </a:cubicBezTo>
                <a:close/>
                <a:moveTo>
                  <a:pt x="736" y="147"/>
                </a:moveTo>
                <a:cubicBezTo>
                  <a:pt x="891" y="147"/>
                  <a:pt x="1053" y="167"/>
                  <a:pt x="1170" y="198"/>
                </a:cubicBezTo>
                <a:cubicBezTo>
                  <a:pt x="1228" y="213"/>
                  <a:pt x="1274" y="232"/>
                  <a:pt x="1301" y="249"/>
                </a:cubicBezTo>
                <a:cubicBezTo>
                  <a:pt x="1309" y="253"/>
                  <a:pt x="1309" y="255"/>
                  <a:pt x="1313" y="258"/>
                </a:cubicBezTo>
                <a:cubicBezTo>
                  <a:pt x="1309" y="261"/>
                  <a:pt x="1309" y="262"/>
                  <a:pt x="1301" y="267"/>
                </a:cubicBezTo>
                <a:cubicBezTo>
                  <a:pt x="1274" y="283"/>
                  <a:pt x="1228" y="302"/>
                  <a:pt x="1170" y="318"/>
                </a:cubicBezTo>
                <a:cubicBezTo>
                  <a:pt x="1053" y="349"/>
                  <a:pt x="891" y="368"/>
                  <a:pt x="736" y="368"/>
                </a:cubicBezTo>
                <a:cubicBezTo>
                  <a:pt x="580" y="368"/>
                  <a:pt x="418" y="349"/>
                  <a:pt x="301" y="318"/>
                </a:cubicBezTo>
                <a:cubicBezTo>
                  <a:pt x="243" y="302"/>
                  <a:pt x="197" y="283"/>
                  <a:pt x="170" y="267"/>
                </a:cubicBezTo>
                <a:cubicBezTo>
                  <a:pt x="162" y="262"/>
                  <a:pt x="162" y="261"/>
                  <a:pt x="158" y="258"/>
                </a:cubicBezTo>
                <a:cubicBezTo>
                  <a:pt x="162" y="255"/>
                  <a:pt x="162" y="253"/>
                  <a:pt x="170" y="249"/>
                </a:cubicBezTo>
                <a:cubicBezTo>
                  <a:pt x="197" y="232"/>
                  <a:pt x="243" y="213"/>
                  <a:pt x="301" y="198"/>
                </a:cubicBezTo>
                <a:cubicBezTo>
                  <a:pt x="418" y="167"/>
                  <a:pt x="580" y="147"/>
                  <a:pt x="736" y="147"/>
                </a:cubicBezTo>
                <a:close/>
                <a:moveTo>
                  <a:pt x="181" y="433"/>
                </a:moveTo>
                <a:cubicBezTo>
                  <a:pt x="208" y="442"/>
                  <a:pt x="234" y="450"/>
                  <a:pt x="264" y="458"/>
                </a:cubicBezTo>
                <a:cubicBezTo>
                  <a:pt x="398" y="494"/>
                  <a:pt x="567" y="515"/>
                  <a:pt x="736" y="515"/>
                </a:cubicBezTo>
                <a:cubicBezTo>
                  <a:pt x="904" y="515"/>
                  <a:pt x="1073" y="494"/>
                  <a:pt x="1207" y="458"/>
                </a:cubicBezTo>
                <a:cubicBezTo>
                  <a:pt x="1237" y="450"/>
                  <a:pt x="1263" y="442"/>
                  <a:pt x="1290" y="433"/>
                </a:cubicBezTo>
                <a:cubicBezTo>
                  <a:pt x="1269" y="533"/>
                  <a:pt x="1253" y="605"/>
                  <a:pt x="1218" y="785"/>
                </a:cubicBezTo>
                <a:cubicBezTo>
                  <a:pt x="1201" y="872"/>
                  <a:pt x="1187" y="951"/>
                  <a:pt x="1172" y="1032"/>
                </a:cubicBezTo>
                <a:cubicBezTo>
                  <a:pt x="1171" y="1033"/>
                  <a:pt x="1170" y="1032"/>
                  <a:pt x="1163" y="1041"/>
                </a:cubicBezTo>
                <a:cubicBezTo>
                  <a:pt x="1153" y="1054"/>
                  <a:pt x="1134" y="1075"/>
                  <a:pt x="1103" y="1094"/>
                </a:cubicBezTo>
                <a:cubicBezTo>
                  <a:pt x="1042" y="1134"/>
                  <a:pt x="932" y="1177"/>
                  <a:pt x="736" y="1177"/>
                </a:cubicBezTo>
                <a:cubicBezTo>
                  <a:pt x="539" y="1177"/>
                  <a:pt x="427" y="1133"/>
                  <a:pt x="366" y="1094"/>
                </a:cubicBezTo>
                <a:cubicBezTo>
                  <a:pt x="335" y="1075"/>
                  <a:pt x="318" y="1057"/>
                  <a:pt x="308" y="1044"/>
                </a:cubicBezTo>
                <a:cubicBezTo>
                  <a:pt x="298" y="1032"/>
                  <a:pt x="296" y="1030"/>
                  <a:pt x="296" y="1030"/>
                </a:cubicBezTo>
                <a:cubicBezTo>
                  <a:pt x="246" y="773"/>
                  <a:pt x="211" y="586"/>
                  <a:pt x="181" y="433"/>
                </a:cubicBezTo>
                <a:close/>
                <a:moveTo>
                  <a:pt x="736" y="589"/>
                </a:moveTo>
                <a:cubicBezTo>
                  <a:pt x="615" y="589"/>
                  <a:pt x="515" y="689"/>
                  <a:pt x="515" y="810"/>
                </a:cubicBezTo>
                <a:cubicBezTo>
                  <a:pt x="515" y="930"/>
                  <a:pt x="615" y="1030"/>
                  <a:pt x="736" y="1030"/>
                </a:cubicBezTo>
                <a:cubicBezTo>
                  <a:pt x="856" y="1030"/>
                  <a:pt x="956" y="930"/>
                  <a:pt x="956" y="810"/>
                </a:cubicBezTo>
                <a:cubicBezTo>
                  <a:pt x="956" y="689"/>
                  <a:pt x="856" y="589"/>
                  <a:pt x="736" y="589"/>
                </a:cubicBezTo>
                <a:close/>
                <a:moveTo>
                  <a:pt x="736" y="736"/>
                </a:moveTo>
                <a:cubicBezTo>
                  <a:pt x="776" y="736"/>
                  <a:pt x="809" y="769"/>
                  <a:pt x="809" y="810"/>
                </a:cubicBezTo>
                <a:cubicBezTo>
                  <a:pt x="809" y="850"/>
                  <a:pt x="776" y="883"/>
                  <a:pt x="736" y="883"/>
                </a:cubicBezTo>
                <a:cubicBezTo>
                  <a:pt x="695" y="883"/>
                  <a:pt x="662" y="850"/>
                  <a:pt x="662" y="810"/>
                </a:cubicBezTo>
                <a:cubicBezTo>
                  <a:pt x="662" y="769"/>
                  <a:pt x="695" y="736"/>
                  <a:pt x="736" y="736"/>
                </a:cubicBezTo>
                <a:close/>
                <a:moveTo>
                  <a:pt x="338" y="1244"/>
                </a:moveTo>
                <a:cubicBezTo>
                  <a:pt x="426" y="1288"/>
                  <a:pt x="553" y="1324"/>
                  <a:pt x="736" y="1324"/>
                </a:cubicBezTo>
                <a:cubicBezTo>
                  <a:pt x="916" y="1324"/>
                  <a:pt x="1042" y="1290"/>
                  <a:pt x="1131" y="1246"/>
                </a:cubicBezTo>
                <a:cubicBezTo>
                  <a:pt x="1120" y="1302"/>
                  <a:pt x="1106" y="1368"/>
                  <a:pt x="1103" y="1387"/>
                </a:cubicBezTo>
                <a:cubicBezTo>
                  <a:pt x="1102" y="1389"/>
                  <a:pt x="1098" y="1391"/>
                  <a:pt x="1092" y="1396"/>
                </a:cubicBezTo>
                <a:cubicBezTo>
                  <a:pt x="1078" y="1406"/>
                  <a:pt x="1054" y="1421"/>
                  <a:pt x="1020" y="1433"/>
                </a:cubicBezTo>
                <a:cubicBezTo>
                  <a:pt x="952" y="1456"/>
                  <a:pt x="850" y="1472"/>
                  <a:pt x="736" y="1472"/>
                </a:cubicBezTo>
                <a:cubicBezTo>
                  <a:pt x="621" y="1472"/>
                  <a:pt x="520" y="1456"/>
                  <a:pt x="453" y="1433"/>
                </a:cubicBezTo>
                <a:cubicBezTo>
                  <a:pt x="419" y="1421"/>
                  <a:pt x="393" y="1407"/>
                  <a:pt x="379" y="1396"/>
                </a:cubicBezTo>
                <a:cubicBezTo>
                  <a:pt x="365" y="1385"/>
                  <a:pt x="365" y="1380"/>
                  <a:pt x="366" y="1384"/>
                </a:cubicBezTo>
                <a:cubicBezTo>
                  <a:pt x="363" y="1373"/>
                  <a:pt x="345" y="1280"/>
                  <a:pt x="338" y="124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69" name="TextBox 5">
            <a:extLst>
              <a:ext uri="{FF2B5EF4-FFF2-40B4-BE49-F238E27FC236}">
                <a16:creationId xmlns:a16="http://schemas.microsoft.com/office/drawing/2014/main" id="{B7971667-94D7-428B-8703-7AC659CE839A}"/>
              </a:ext>
            </a:extLst>
          </p:cNvPr>
          <p:cNvSpPr txBox="1"/>
          <p:nvPr/>
        </p:nvSpPr>
        <p:spPr>
          <a:xfrm>
            <a:off x="16834878" y="10471323"/>
            <a:ext cx="5199212" cy="1615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/>
              <a:t>Lorem Ipsum has been the industry's standard dummy text ever since the 1500s, when an unknown printer took </a:t>
            </a:r>
          </a:p>
        </p:txBody>
      </p:sp>
      <p:sp>
        <p:nvSpPr>
          <p:cNvPr id="70" name="TextBox 5">
            <a:extLst>
              <a:ext uri="{FF2B5EF4-FFF2-40B4-BE49-F238E27FC236}">
                <a16:creationId xmlns:a16="http://schemas.microsoft.com/office/drawing/2014/main" id="{006A5736-972F-4EA9-98F2-CEC4C4EA4446}"/>
              </a:ext>
            </a:extLst>
          </p:cNvPr>
          <p:cNvSpPr txBox="1"/>
          <p:nvPr/>
        </p:nvSpPr>
        <p:spPr>
          <a:xfrm>
            <a:off x="4453136" y="6990154"/>
            <a:ext cx="5115741" cy="1084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/>
              <a:t>Lorem Ipsum has been the industry's standard dummy text ever since</a:t>
            </a:r>
          </a:p>
        </p:txBody>
      </p:sp>
      <p:grpSp>
        <p:nvGrpSpPr>
          <p:cNvPr id="6" name="Graphic 4">
            <a:extLst>
              <a:ext uri="{FF2B5EF4-FFF2-40B4-BE49-F238E27FC236}">
                <a16:creationId xmlns:a16="http://schemas.microsoft.com/office/drawing/2014/main" id="{C6E8663E-3449-4217-888E-A642BC8D4ED3}"/>
              </a:ext>
            </a:extLst>
          </p:cNvPr>
          <p:cNvGrpSpPr/>
          <p:nvPr/>
        </p:nvGrpSpPr>
        <p:grpSpPr>
          <a:xfrm>
            <a:off x="3198838" y="1622445"/>
            <a:ext cx="12690358" cy="10398746"/>
            <a:chOff x="-1282192" y="1296600"/>
            <a:chExt cx="12690358" cy="10398746"/>
          </a:xfrm>
          <a:solidFill>
            <a:schemeClr val="accent1"/>
          </a:solidFill>
        </p:grpSpPr>
        <p:grpSp>
          <p:nvGrpSpPr>
            <p:cNvPr id="7" name="Graphic 4">
              <a:extLst>
                <a:ext uri="{FF2B5EF4-FFF2-40B4-BE49-F238E27FC236}">
                  <a16:creationId xmlns:a16="http://schemas.microsoft.com/office/drawing/2014/main" id="{C6E8663E-3449-4217-888E-A642BC8D4ED3}"/>
                </a:ext>
              </a:extLst>
            </p:cNvPr>
            <p:cNvGrpSpPr/>
            <p:nvPr/>
          </p:nvGrpSpPr>
          <p:grpSpPr>
            <a:xfrm>
              <a:off x="-1282192" y="1296600"/>
              <a:ext cx="12128354" cy="9901616"/>
              <a:chOff x="-1282192" y="1296600"/>
              <a:chExt cx="12128354" cy="9901616"/>
            </a:xfrm>
            <a:solidFill>
              <a:schemeClr val="accent1"/>
            </a:solidFill>
          </p:grpSpPr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88A5FF15-4DCA-4EA2-82F4-75B56B9C9AD2}"/>
                  </a:ext>
                </a:extLst>
              </p:cNvPr>
              <p:cNvSpPr/>
              <p:nvPr/>
            </p:nvSpPr>
            <p:spPr>
              <a:xfrm>
                <a:off x="3142007" y="10225859"/>
                <a:ext cx="188277" cy="187936"/>
              </a:xfrm>
              <a:custGeom>
                <a:avLst/>
                <a:gdLst>
                  <a:gd name="connsiteX0" fmla="*/ 65616 w 188277"/>
                  <a:gd name="connsiteY0" fmla="*/ 4542 h 187936"/>
                  <a:gd name="connsiteX1" fmla="*/ 4485 w 188277"/>
                  <a:gd name="connsiteY1" fmla="*/ 122691 h 187936"/>
                  <a:gd name="connsiteX2" fmla="*/ 94125 w 188277"/>
                  <a:gd name="connsiteY2" fmla="*/ 187937 h 187936"/>
                  <a:gd name="connsiteX3" fmla="*/ 122927 w 188277"/>
                  <a:gd name="connsiteY3" fmla="*/ 183234 h 187936"/>
                  <a:gd name="connsiteX4" fmla="*/ 183765 w 188277"/>
                  <a:gd name="connsiteY4" fmla="*/ 65085 h 187936"/>
                  <a:gd name="connsiteX5" fmla="*/ 65616 w 188277"/>
                  <a:gd name="connsiteY5" fmla="*/ 4542 h 1879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8277" h="187936">
                    <a:moveTo>
                      <a:pt x="65616" y="4542"/>
                    </a:moveTo>
                    <a:cubicBezTo>
                      <a:pt x="16241" y="20413"/>
                      <a:pt x="-11386" y="73315"/>
                      <a:pt x="4485" y="122691"/>
                    </a:cubicBezTo>
                    <a:cubicBezTo>
                      <a:pt x="17417" y="162661"/>
                      <a:pt x="54448" y="187937"/>
                      <a:pt x="94125" y="187937"/>
                    </a:cubicBezTo>
                    <a:cubicBezTo>
                      <a:pt x="103529" y="187937"/>
                      <a:pt x="113228" y="186467"/>
                      <a:pt x="122927" y="183234"/>
                    </a:cubicBezTo>
                    <a:cubicBezTo>
                      <a:pt x="172303" y="167363"/>
                      <a:pt x="199635" y="114461"/>
                      <a:pt x="183765" y="65085"/>
                    </a:cubicBezTo>
                    <a:cubicBezTo>
                      <a:pt x="168188" y="15710"/>
                      <a:pt x="115286" y="-11328"/>
                      <a:pt x="65616" y="4542"/>
                    </a:cubicBezTo>
                    <a:close/>
                  </a:path>
                </a:pathLst>
              </a:custGeom>
              <a:solidFill>
                <a:srgbClr val="F53134"/>
              </a:solidFill>
              <a:ln w="293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Freeform: Shape 9">
                <a:extLst>
                  <a:ext uri="{FF2B5EF4-FFF2-40B4-BE49-F238E27FC236}">
                    <a16:creationId xmlns:a16="http://schemas.microsoft.com/office/drawing/2014/main" id="{96579718-97FE-4B50-8D35-555002101342}"/>
                  </a:ext>
                </a:extLst>
              </p:cNvPr>
              <p:cNvSpPr/>
              <p:nvPr/>
            </p:nvSpPr>
            <p:spPr>
              <a:xfrm>
                <a:off x="3850812" y="9977328"/>
                <a:ext cx="188158" cy="188120"/>
              </a:xfrm>
              <a:custGeom>
                <a:avLst/>
                <a:gdLst>
                  <a:gd name="connsiteX0" fmla="*/ 60704 w 188158"/>
                  <a:gd name="connsiteY0" fmla="*/ 6196 h 188120"/>
                  <a:gd name="connsiteX1" fmla="*/ 6038 w 188158"/>
                  <a:gd name="connsiteY1" fmla="*/ 127577 h 188120"/>
                  <a:gd name="connsiteX2" fmla="*/ 94209 w 188158"/>
                  <a:gd name="connsiteY2" fmla="*/ 188121 h 188120"/>
                  <a:gd name="connsiteX3" fmla="*/ 127420 w 188158"/>
                  <a:gd name="connsiteY3" fmla="*/ 181949 h 188120"/>
                  <a:gd name="connsiteX4" fmla="*/ 182085 w 188158"/>
                  <a:gd name="connsiteY4" fmla="*/ 60568 h 188120"/>
                  <a:gd name="connsiteX5" fmla="*/ 60704 w 188158"/>
                  <a:gd name="connsiteY5" fmla="*/ 6196 h 1881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8158" h="188120">
                    <a:moveTo>
                      <a:pt x="60704" y="6196"/>
                    </a:moveTo>
                    <a:cubicBezTo>
                      <a:pt x="12210" y="24712"/>
                      <a:pt x="-12183" y="79084"/>
                      <a:pt x="6038" y="127577"/>
                    </a:cubicBezTo>
                    <a:cubicBezTo>
                      <a:pt x="20440" y="164902"/>
                      <a:pt x="56296" y="188121"/>
                      <a:pt x="94209" y="188121"/>
                    </a:cubicBezTo>
                    <a:cubicBezTo>
                      <a:pt x="105377" y="188121"/>
                      <a:pt x="116545" y="186357"/>
                      <a:pt x="127420" y="181949"/>
                    </a:cubicBezTo>
                    <a:cubicBezTo>
                      <a:pt x="176207" y="163433"/>
                      <a:pt x="200307" y="109061"/>
                      <a:pt x="182085" y="60568"/>
                    </a:cubicBezTo>
                    <a:cubicBezTo>
                      <a:pt x="163276" y="12074"/>
                      <a:pt x="108904" y="-12320"/>
                      <a:pt x="60704" y="6196"/>
                    </a:cubicBezTo>
                    <a:close/>
                  </a:path>
                </a:pathLst>
              </a:custGeom>
              <a:solidFill>
                <a:srgbClr val="F53134"/>
              </a:solidFill>
              <a:ln w="293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" name="Freeform: Shape 10">
                <a:extLst>
                  <a:ext uri="{FF2B5EF4-FFF2-40B4-BE49-F238E27FC236}">
                    <a16:creationId xmlns:a16="http://schemas.microsoft.com/office/drawing/2014/main" id="{AF5B7315-AEBA-4AB5-B8CA-8A059DB605F1}"/>
                  </a:ext>
                </a:extLst>
              </p:cNvPr>
              <p:cNvSpPr/>
              <p:nvPr/>
            </p:nvSpPr>
            <p:spPr>
              <a:xfrm>
                <a:off x="2057922" y="10528949"/>
                <a:ext cx="188295" cy="188151"/>
              </a:xfrm>
              <a:custGeom>
                <a:avLst/>
                <a:gdLst>
                  <a:gd name="connsiteX0" fmla="*/ 71967 w 188295"/>
                  <a:gd name="connsiteY0" fmla="*/ 2700 h 188151"/>
                  <a:gd name="connsiteX1" fmla="*/ 2606 w 188295"/>
                  <a:gd name="connsiteY1" fmla="*/ 116147 h 188151"/>
                  <a:gd name="connsiteX2" fmla="*/ 94009 w 188295"/>
                  <a:gd name="connsiteY2" fmla="*/ 188152 h 188151"/>
                  <a:gd name="connsiteX3" fmla="*/ 116052 w 188295"/>
                  <a:gd name="connsiteY3" fmla="*/ 185507 h 188151"/>
                  <a:gd name="connsiteX4" fmla="*/ 185706 w 188295"/>
                  <a:gd name="connsiteY4" fmla="*/ 72061 h 188151"/>
                  <a:gd name="connsiteX5" fmla="*/ 71967 w 188295"/>
                  <a:gd name="connsiteY5" fmla="*/ 2700 h 1881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8295" h="188151">
                    <a:moveTo>
                      <a:pt x="71967" y="2700"/>
                    </a:moveTo>
                    <a:cubicBezTo>
                      <a:pt x="21416" y="14750"/>
                      <a:pt x="-9444" y="65596"/>
                      <a:pt x="2606" y="116147"/>
                    </a:cubicBezTo>
                    <a:cubicBezTo>
                      <a:pt x="13187" y="159056"/>
                      <a:pt x="51394" y="188152"/>
                      <a:pt x="94009" y="188152"/>
                    </a:cubicBezTo>
                    <a:cubicBezTo>
                      <a:pt x="101357" y="188152"/>
                      <a:pt x="108704" y="187270"/>
                      <a:pt x="116052" y="185507"/>
                    </a:cubicBezTo>
                    <a:cubicBezTo>
                      <a:pt x="166603" y="173457"/>
                      <a:pt x="197756" y="122612"/>
                      <a:pt x="185706" y="72061"/>
                    </a:cubicBezTo>
                    <a:cubicBezTo>
                      <a:pt x="173363" y="21510"/>
                      <a:pt x="122518" y="-9643"/>
                      <a:pt x="71967" y="2700"/>
                    </a:cubicBezTo>
                    <a:close/>
                  </a:path>
                </a:pathLst>
              </a:custGeom>
              <a:solidFill>
                <a:srgbClr val="F53134"/>
              </a:solidFill>
              <a:ln w="293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740B93D7-BEE1-4B49-99E5-F019D34AE782}"/>
                  </a:ext>
                </a:extLst>
              </p:cNvPr>
              <p:cNvSpPr/>
              <p:nvPr/>
            </p:nvSpPr>
            <p:spPr>
              <a:xfrm>
                <a:off x="2421720" y="10436708"/>
                <a:ext cx="188194" cy="188108"/>
              </a:xfrm>
              <a:custGeom>
                <a:avLst/>
                <a:gdLst>
                  <a:gd name="connsiteX0" fmla="*/ 69960 w 188194"/>
                  <a:gd name="connsiteY0" fmla="*/ 3244 h 188108"/>
                  <a:gd name="connsiteX1" fmla="*/ 3244 w 188194"/>
                  <a:gd name="connsiteY1" fmla="*/ 118160 h 188108"/>
                  <a:gd name="connsiteX2" fmla="*/ 94060 w 188194"/>
                  <a:gd name="connsiteY2" fmla="*/ 188108 h 188108"/>
                  <a:gd name="connsiteX3" fmla="*/ 118160 w 188194"/>
                  <a:gd name="connsiteY3" fmla="*/ 184875 h 188108"/>
                  <a:gd name="connsiteX4" fmla="*/ 185169 w 188194"/>
                  <a:gd name="connsiteY4" fmla="*/ 69960 h 188108"/>
                  <a:gd name="connsiteX5" fmla="*/ 69960 w 188194"/>
                  <a:gd name="connsiteY5" fmla="*/ 3244 h 1881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8194" h="188108">
                    <a:moveTo>
                      <a:pt x="69960" y="3244"/>
                    </a:moveTo>
                    <a:cubicBezTo>
                      <a:pt x="19703" y="16470"/>
                      <a:pt x="-10275" y="67903"/>
                      <a:pt x="3244" y="118160"/>
                    </a:cubicBezTo>
                    <a:cubicBezTo>
                      <a:pt x="14413" y="160482"/>
                      <a:pt x="52326" y="188108"/>
                      <a:pt x="94060" y="188108"/>
                    </a:cubicBezTo>
                    <a:cubicBezTo>
                      <a:pt x="101995" y="188108"/>
                      <a:pt x="110224" y="186933"/>
                      <a:pt x="118160" y="184875"/>
                    </a:cubicBezTo>
                    <a:cubicBezTo>
                      <a:pt x="168417" y="171650"/>
                      <a:pt x="198101" y="120217"/>
                      <a:pt x="185169" y="69960"/>
                    </a:cubicBezTo>
                    <a:cubicBezTo>
                      <a:pt x="171944" y="19703"/>
                      <a:pt x="120217" y="-10275"/>
                      <a:pt x="69960" y="3244"/>
                    </a:cubicBezTo>
                    <a:close/>
                  </a:path>
                </a:pathLst>
              </a:custGeom>
              <a:solidFill>
                <a:srgbClr val="F53134"/>
              </a:solidFill>
              <a:ln w="293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939A380C-EAA4-42CE-A003-A1DB772BA8F3}"/>
                  </a:ext>
                </a:extLst>
              </p:cNvPr>
              <p:cNvSpPr/>
              <p:nvPr/>
            </p:nvSpPr>
            <p:spPr>
              <a:xfrm>
                <a:off x="2783504" y="10335739"/>
                <a:ext cx="188300" cy="188269"/>
              </a:xfrm>
              <a:custGeom>
                <a:avLst/>
                <a:gdLst>
                  <a:gd name="connsiteX0" fmla="*/ 67617 w 188300"/>
                  <a:gd name="connsiteY0" fmla="*/ 3993 h 188269"/>
                  <a:gd name="connsiteX1" fmla="*/ 3840 w 188300"/>
                  <a:gd name="connsiteY1" fmla="*/ 120671 h 188269"/>
                  <a:gd name="connsiteX2" fmla="*/ 93774 w 188300"/>
                  <a:gd name="connsiteY2" fmla="*/ 188269 h 188269"/>
                  <a:gd name="connsiteX3" fmla="*/ 120519 w 188300"/>
                  <a:gd name="connsiteY3" fmla="*/ 184448 h 188269"/>
                  <a:gd name="connsiteX4" fmla="*/ 184590 w 188300"/>
                  <a:gd name="connsiteY4" fmla="*/ 67770 h 188269"/>
                  <a:gd name="connsiteX5" fmla="*/ 67617 w 188300"/>
                  <a:gd name="connsiteY5" fmla="*/ 3993 h 1882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8300" h="188269">
                    <a:moveTo>
                      <a:pt x="67617" y="3993"/>
                    </a:moveTo>
                    <a:cubicBezTo>
                      <a:pt x="17948" y="18395"/>
                      <a:pt x="-10855" y="70709"/>
                      <a:pt x="3840" y="120671"/>
                    </a:cubicBezTo>
                    <a:cubicBezTo>
                      <a:pt x="15597" y="161524"/>
                      <a:pt x="53216" y="188269"/>
                      <a:pt x="93774" y="188269"/>
                    </a:cubicBezTo>
                    <a:cubicBezTo>
                      <a:pt x="102591" y="188269"/>
                      <a:pt x="111408" y="187093"/>
                      <a:pt x="120519" y="184448"/>
                    </a:cubicBezTo>
                    <a:cubicBezTo>
                      <a:pt x="170188" y="170047"/>
                      <a:pt x="198991" y="117439"/>
                      <a:pt x="184590" y="67770"/>
                    </a:cubicBezTo>
                    <a:cubicBezTo>
                      <a:pt x="169600" y="17512"/>
                      <a:pt x="117580" y="-10996"/>
                      <a:pt x="67617" y="3993"/>
                    </a:cubicBezTo>
                    <a:close/>
                  </a:path>
                </a:pathLst>
              </a:custGeom>
              <a:solidFill>
                <a:srgbClr val="F53134"/>
              </a:solidFill>
              <a:ln w="293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3D6269BF-2F68-4A60-AF87-F17D9768F013}"/>
                  </a:ext>
                </a:extLst>
              </p:cNvPr>
              <p:cNvSpPr/>
              <p:nvPr/>
            </p:nvSpPr>
            <p:spPr>
              <a:xfrm>
                <a:off x="3498334" y="10106387"/>
                <a:ext cx="188010" cy="188083"/>
              </a:xfrm>
              <a:custGeom>
                <a:avLst/>
                <a:gdLst>
                  <a:gd name="connsiteX0" fmla="*/ 62852 w 188010"/>
                  <a:gd name="connsiteY0" fmla="*/ 5278 h 188083"/>
                  <a:gd name="connsiteX1" fmla="*/ 5248 w 188010"/>
                  <a:gd name="connsiteY1" fmla="*/ 125189 h 188083"/>
                  <a:gd name="connsiteX2" fmla="*/ 94005 w 188010"/>
                  <a:gd name="connsiteY2" fmla="*/ 188084 h 188083"/>
                  <a:gd name="connsiteX3" fmla="*/ 125159 w 188010"/>
                  <a:gd name="connsiteY3" fmla="*/ 182794 h 188083"/>
                  <a:gd name="connsiteX4" fmla="*/ 182763 w 188010"/>
                  <a:gd name="connsiteY4" fmla="*/ 62883 h 188083"/>
                  <a:gd name="connsiteX5" fmla="*/ 62852 w 188010"/>
                  <a:gd name="connsiteY5" fmla="*/ 5278 h 1880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8010" h="188083">
                    <a:moveTo>
                      <a:pt x="62852" y="5278"/>
                    </a:moveTo>
                    <a:cubicBezTo>
                      <a:pt x="14064" y="22618"/>
                      <a:pt x="-11799" y="76108"/>
                      <a:pt x="5248" y="125189"/>
                    </a:cubicBezTo>
                    <a:cubicBezTo>
                      <a:pt x="18767" y="163985"/>
                      <a:pt x="54916" y="188084"/>
                      <a:pt x="94005" y="188084"/>
                    </a:cubicBezTo>
                    <a:cubicBezTo>
                      <a:pt x="104292" y="188084"/>
                      <a:pt x="114578" y="186615"/>
                      <a:pt x="125159" y="182794"/>
                    </a:cubicBezTo>
                    <a:cubicBezTo>
                      <a:pt x="173946" y="165748"/>
                      <a:pt x="199810" y="111964"/>
                      <a:pt x="182763" y="62883"/>
                    </a:cubicBezTo>
                    <a:cubicBezTo>
                      <a:pt x="165423" y="13801"/>
                      <a:pt x="111933" y="-11768"/>
                      <a:pt x="62852" y="5278"/>
                    </a:cubicBezTo>
                    <a:close/>
                  </a:path>
                </a:pathLst>
              </a:custGeom>
              <a:solidFill>
                <a:srgbClr val="F53134"/>
              </a:solidFill>
              <a:ln w="293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F9BF0670-4F7A-4A5A-AFE3-C7EF48657B8F}"/>
                  </a:ext>
                </a:extLst>
              </p:cNvPr>
              <p:cNvSpPr/>
              <p:nvPr/>
            </p:nvSpPr>
            <p:spPr>
              <a:xfrm>
                <a:off x="5870734" y="8988732"/>
                <a:ext cx="188089" cy="188327"/>
              </a:xfrm>
              <a:custGeom>
                <a:avLst/>
                <a:gdLst>
                  <a:gd name="connsiteX0" fmla="*/ 44892 w 188089"/>
                  <a:gd name="connsiteY0" fmla="*/ 14045 h 188327"/>
                  <a:gd name="connsiteX1" fmla="*/ 14032 w 188089"/>
                  <a:gd name="connsiteY1" fmla="*/ 143361 h 188327"/>
                  <a:gd name="connsiteX2" fmla="*/ 94268 w 188089"/>
                  <a:gd name="connsiteY2" fmla="*/ 188328 h 188327"/>
                  <a:gd name="connsiteX3" fmla="*/ 143349 w 188089"/>
                  <a:gd name="connsiteY3" fmla="*/ 174220 h 188327"/>
                  <a:gd name="connsiteX4" fmla="*/ 173914 w 188089"/>
                  <a:gd name="connsiteY4" fmla="*/ 44611 h 188327"/>
                  <a:gd name="connsiteX5" fmla="*/ 44892 w 188089"/>
                  <a:gd name="connsiteY5" fmla="*/ 14045 h 1883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8089" h="188327">
                    <a:moveTo>
                      <a:pt x="44892" y="14045"/>
                    </a:moveTo>
                    <a:cubicBezTo>
                      <a:pt x="513" y="41083"/>
                      <a:pt x="-13300" y="99276"/>
                      <a:pt x="14032" y="143361"/>
                    </a:cubicBezTo>
                    <a:cubicBezTo>
                      <a:pt x="31667" y="172457"/>
                      <a:pt x="62820" y="188328"/>
                      <a:pt x="94268" y="188328"/>
                    </a:cubicBezTo>
                    <a:cubicBezTo>
                      <a:pt x="111020" y="188328"/>
                      <a:pt x="128066" y="183625"/>
                      <a:pt x="143349" y="174220"/>
                    </a:cubicBezTo>
                    <a:cubicBezTo>
                      <a:pt x="187434" y="146888"/>
                      <a:pt x="201541" y="88989"/>
                      <a:pt x="173914" y="44611"/>
                    </a:cubicBezTo>
                    <a:cubicBezTo>
                      <a:pt x="146876" y="525"/>
                      <a:pt x="88683" y="-13288"/>
                      <a:pt x="44892" y="14045"/>
                    </a:cubicBezTo>
                    <a:close/>
                  </a:path>
                </a:pathLst>
              </a:custGeom>
              <a:solidFill>
                <a:srgbClr val="F53134"/>
              </a:solidFill>
              <a:ln w="293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84B76BE7-47D7-4812-A5DA-2E9695E9323D}"/>
                  </a:ext>
                </a:extLst>
              </p:cNvPr>
              <p:cNvSpPr/>
              <p:nvPr/>
            </p:nvSpPr>
            <p:spPr>
              <a:xfrm>
                <a:off x="5547590" y="9180057"/>
                <a:ext cx="188241" cy="188053"/>
              </a:xfrm>
              <a:custGeom>
                <a:avLst/>
                <a:gdLst>
                  <a:gd name="connsiteX0" fmla="*/ 47684 w 188241"/>
                  <a:gd name="connsiteY0" fmla="*/ 12285 h 188053"/>
                  <a:gd name="connsiteX1" fmla="*/ 47684 w 188241"/>
                  <a:gd name="connsiteY1" fmla="*/ 12285 h 188053"/>
                  <a:gd name="connsiteX2" fmla="*/ 12416 w 188241"/>
                  <a:gd name="connsiteY2" fmla="*/ 140721 h 188053"/>
                  <a:gd name="connsiteX3" fmla="*/ 94121 w 188241"/>
                  <a:gd name="connsiteY3" fmla="*/ 188038 h 188053"/>
                  <a:gd name="connsiteX4" fmla="*/ 140557 w 188241"/>
                  <a:gd name="connsiteY4" fmla="*/ 175988 h 188053"/>
                  <a:gd name="connsiteX5" fmla="*/ 175825 w 188241"/>
                  <a:gd name="connsiteY5" fmla="*/ 47554 h 188053"/>
                  <a:gd name="connsiteX6" fmla="*/ 47684 w 188241"/>
                  <a:gd name="connsiteY6" fmla="*/ 12285 h 1880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241" h="188053">
                    <a:moveTo>
                      <a:pt x="47684" y="12285"/>
                    </a:moveTo>
                    <a:lnTo>
                      <a:pt x="47684" y="12285"/>
                    </a:lnTo>
                    <a:cubicBezTo>
                      <a:pt x="2423" y="38149"/>
                      <a:pt x="-13447" y="95460"/>
                      <a:pt x="12416" y="140721"/>
                    </a:cubicBezTo>
                    <a:cubicBezTo>
                      <a:pt x="29756" y="170993"/>
                      <a:pt x="61498" y="188038"/>
                      <a:pt x="94121" y="188038"/>
                    </a:cubicBezTo>
                    <a:cubicBezTo>
                      <a:pt x="109991" y="188333"/>
                      <a:pt x="126156" y="184218"/>
                      <a:pt x="140557" y="175988"/>
                    </a:cubicBezTo>
                    <a:cubicBezTo>
                      <a:pt x="185818" y="150125"/>
                      <a:pt x="201688" y="92815"/>
                      <a:pt x="175825" y="47554"/>
                    </a:cubicBezTo>
                    <a:cubicBezTo>
                      <a:pt x="150255" y="2293"/>
                      <a:pt x="92945" y="-13284"/>
                      <a:pt x="47684" y="12285"/>
                    </a:cubicBezTo>
                    <a:close/>
                  </a:path>
                </a:pathLst>
              </a:custGeom>
              <a:solidFill>
                <a:srgbClr val="F53134"/>
              </a:solidFill>
              <a:ln w="293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24E7573A-4147-4644-BF14-314250BD7B49}"/>
                  </a:ext>
                </a:extLst>
              </p:cNvPr>
              <p:cNvSpPr/>
              <p:nvPr/>
            </p:nvSpPr>
            <p:spPr>
              <a:xfrm>
                <a:off x="4884098" y="9530286"/>
                <a:ext cx="188082" cy="188140"/>
              </a:xfrm>
              <a:custGeom>
                <a:avLst/>
                <a:gdLst>
                  <a:gd name="connsiteX0" fmla="*/ 52838 w 188082"/>
                  <a:gd name="connsiteY0" fmla="*/ 9448 h 188140"/>
                  <a:gd name="connsiteX1" fmla="*/ 9634 w 188082"/>
                  <a:gd name="connsiteY1" fmla="*/ 135238 h 188140"/>
                  <a:gd name="connsiteX2" fmla="*/ 94278 w 188082"/>
                  <a:gd name="connsiteY2" fmla="*/ 188140 h 188140"/>
                  <a:gd name="connsiteX3" fmla="*/ 135424 w 188082"/>
                  <a:gd name="connsiteY3" fmla="*/ 178735 h 188140"/>
                  <a:gd name="connsiteX4" fmla="*/ 135424 w 188082"/>
                  <a:gd name="connsiteY4" fmla="*/ 178441 h 188140"/>
                  <a:gd name="connsiteX5" fmla="*/ 178627 w 188082"/>
                  <a:gd name="connsiteY5" fmla="*/ 52946 h 188140"/>
                  <a:gd name="connsiteX6" fmla="*/ 52838 w 188082"/>
                  <a:gd name="connsiteY6" fmla="*/ 9448 h 1881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082" h="188140">
                    <a:moveTo>
                      <a:pt x="52838" y="9448"/>
                    </a:moveTo>
                    <a:cubicBezTo>
                      <a:pt x="6108" y="32372"/>
                      <a:pt x="-13290" y="88508"/>
                      <a:pt x="9634" y="135238"/>
                    </a:cubicBezTo>
                    <a:cubicBezTo>
                      <a:pt x="25799" y="168743"/>
                      <a:pt x="59304" y="188140"/>
                      <a:pt x="94278" y="188140"/>
                    </a:cubicBezTo>
                    <a:cubicBezTo>
                      <a:pt x="108091" y="188140"/>
                      <a:pt x="121905" y="185201"/>
                      <a:pt x="135424" y="178735"/>
                    </a:cubicBezTo>
                    <a:cubicBezTo>
                      <a:pt x="135424" y="178441"/>
                      <a:pt x="135424" y="178441"/>
                      <a:pt x="135424" y="178441"/>
                    </a:cubicBezTo>
                    <a:cubicBezTo>
                      <a:pt x="181860" y="155811"/>
                      <a:pt x="201258" y="99382"/>
                      <a:pt x="178627" y="52946"/>
                    </a:cubicBezTo>
                    <a:cubicBezTo>
                      <a:pt x="155703" y="6216"/>
                      <a:pt x="99274" y="-13182"/>
                      <a:pt x="52838" y="9448"/>
                    </a:cubicBezTo>
                    <a:close/>
                  </a:path>
                </a:pathLst>
              </a:custGeom>
              <a:solidFill>
                <a:srgbClr val="F53134"/>
              </a:solidFill>
              <a:ln w="293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9ACE0ED6-ED95-43F7-8561-03077AC2B435}"/>
                  </a:ext>
                </a:extLst>
              </p:cNvPr>
              <p:cNvSpPr/>
              <p:nvPr/>
            </p:nvSpPr>
            <p:spPr>
              <a:xfrm>
                <a:off x="4544129" y="9689645"/>
                <a:ext cx="188276" cy="188075"/>
              </a:xfrm>
              <a:custGeom>
                <a:avLst/>
                <a:gdLst>
                  <a:gd name="connsiteX0" fmla="*/ 55409 w 188276"/>
                  <a:gd name="connsiteY0" fmla="*/ 8208 h 188075"/>
                  <a:gd name="connsiteX1" fmla="*/ 8385 w 188276"/>
                  <a:gd name="connsiteY1" fmla="*/ 132528 h 188075"/>
                  <a:gd name="connsiteX2" fmla="*/ 94204 w 188276"/>
                  <a:gd name="connsiteY2" fmla="*/ 188075 h 188075"/>
                  <a:gd name="connsiteX3" fmla="*/ 132705 w 188276"/>
                  <a:gd name="connsiteY3" fmla="*/ 179846 h 188075"/>
                  <a:gd name="connsiteX4" fmla="*/ 180023 w 188276"/>
                  <a:gd name="connsiteY4" fmla="*/ 55526 h 188075"/>
                  <a:gd name="connsiteX5" fmla="*/ 55409 w 188276"/>
                  <a:gd name="connsiteY5" fmla="*/ 8208 h 1880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8276" h="188075">
                    <a:moveTo>
                      <a:pt x="55409" y="8208"/>
                    </a:moveTo>
                    <a:cubicBezTo>
                      <a:pt x="8091" y="29663"/>
                      <a:pt x="-13070" y="85210"/>
                      <a:pt x="8385" y="132528"/>
                    </a:cubicBezTo>
                    <a:cubicBezTo>
                      <a:pt x="23961" y="167503"/>
                      <a:pt x="58348" y="188075"/>
                      <a:pt x="94204" y="188075"/>
                    </a:cubicBezTo>
                    <a:cubicBezTo>
                      <a:pt x="107135" y="188075"/>
                      <a:pt x="120361" y="185430"/>
                      <a:pt x="132705" y="179846"/>
                    </a:cubicBezTo>
                    <a:cubicBezTo>
                      <a:pt x="180317" y="158392"/>
                      <a:pt x="201184" y="102844"/>
                      <a:pt x="180023" y="55526"/>
                    </a:cubicBezTo>
                    <a:cubicBezTo>
                      <a:pt x="158274" y="8208"/>
                      <a:pt x="102727" y="-12953"/>
                      <a:pt x="55409" y="8208"/>
                    </a:cubicBezTo>
                    <a:close/>
                  </a:path>
                </a:pathLst>
              </a:custGeom>
              <a:solidFill>
                <a:srgbClr val="F53134"/>
              </a:solidFill>
              <a:ln w="293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A0AE5C61-BA03-49FC-94B0-3CA92EB9F72F}"/>
                  </a:ext>
                </a:extLst>
              </p:cNvPr>
              <p:cNvSpPr/>
              <p:nvPr/>
            </p:nvSpPr>
            <p:spPr>
              <a:xfrm>
                <a:off x="4199620" y="9838463"/>
                <a:ext cx="188227" cy="188558"/>
              </a:xfrm>
              <a:custGeom>
                <a:avLst/>
                <a:gdLst>
                  <a:gd name="connsiteX0" fmla="*/ 58111 w 188227"/>
                  <a:gd name="connsiteY0" fmla="*/ 7221 h 188558"/>
                  <a:gd name="connsiteX1" fmla="*/ 7266 w 188227"/>
                  <a:gd name="connsiteY1" fmla="*/ 130366 h 188558"/>
                  <a:gd name="connsiteX2" fmla="*/ 93967 w 188227"/>
                  <a:gd name="connsiteY2" fmla="*/ 188559 h 188558"/>
                  <a:gd name="connsiteX3" fmla="*/ 130116 w 188227"/>
                  <a:gd name="connsiteY3" fmla="*/ 181211 h 188558"/>
                  <a:gd name="connsiteX4" fmla="*/ 180962 w 188227"/>
                  <a:gd name="connsiteY4" fmla="*/ 58360 h 188558"/>
                  <a:gd name="connsiteX5" fmla="*/ 58111 w 188227"/>
                  <a:gd name="connsiteY5" fmla="*/ 7221 h 1885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8227" h="188558">
                    <a:moveTo>
                      <a:pt x="58111" y="7221"/>
                    </a:moveTo>
                    <a:cubicBezTo>
                      <a:pt x="9911" y="27501"/>
                      <a:pt x="-12719" y="82167"/>
                      <a:pt x="7266" y="130366"/>
                    </a:cubicBezTo>
                    <a:cubicBezTo>
                      <a:pt x="21961" y="166516"/>
                      <a:pt x="57229" y="188559"/>
                      <a:pt x="93967" y="188559"/>
                    </a:cubicBezTo>
                    <a:cubicBezTo>
                      <a:pt x="106017" y="188559"/>
                      <a:pt x="118067" y="186207"/>
                      <a:pt x="130116" y="181211"/>
                    </a:cubicBezTo>
                    <a:cubicBezTo>
                      <a:pt x="178317" y="161225"/>
                      <a:pt x="200947" y="106266"/>
                      <a:pt x="180962" y="58360"/>
                    </a:cubicBezTo>
                    <a:cubicBezTo>
                      <a:pt x="160976" y="10161"/>
                      <a:pt x="105723" y="-12764"/>
                      <a:pt x="58111" y="7221"/>
                    </a:cubicBezTo>
                    <a:close/>
                  </a:path>
                </a:pathLst>
              </a:custGeom>
              <a:solidFill>
                <a:srgbClr val="F53134"/>
              </a:solidFill>
              <a:ln w="293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42DFE75D-5529-4EAF-948F-35ABBED92D00}"/>
                  </a:ext>
                </a:extLst>
              </p:cNvPr>
              <p:cNvSpPr/>
              <p:nvPr/>
            </p:nvSpPr>
            <p:spPr>
              <a:xfrm>
                <a:off x="5218579" y="9360411"/>
                <a:ext cx="188218" cy="188433"/>
              </a:xfrm>
              <a:custGeom>
                <a:avLst/>
                <a:gdLst>
                  <a:gd name="connsiteX0" fmla="*/ 50171 w 188218"/>
                  <a:gd name="connsiteY0" fmla="*/ 10918 h 188433"/>
                  <a:gd name="connsiteX1" fmla="*/ 10788 w 188218"/>
                  <a:gd name="connsiteY1" fmla="*/ 138177 h 188433"/>
                  <a:gd name="connsiteX2" fmla="*/ 94256 w 188218"/>
                  <a:gd name="connsiteY2" fmla="*/ 188434 h 188433"/>
                  <a:gd name="connsiteX3" fmla="*/ 138047 w 188218"/>
                  <a:gd name="connsiteY3" fmla="*/ 177560 h 188433"/>
                  <a:gd name="connsiteX4" fmla="*/ 177430 w 188218"/>
                  <a:gd name="connsiteY4" fmla="*/ 50301 h 188433"/>
                  <a:gd name="connsiteX5" fmla="*/ 50171 w 188218"/>
                  <a:gd name="connsiteY5" fmla="*/ 10918 h 1884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8218" h="188433">
                    <a:moveTo>
                      <a:pt x="50171" y="10918"/>
                    </a:moveTo>
                    <a:cubicBezTo>
                      <a:pt x="4323" y="35312"/>
                      <a:pt x="-13312" y="92034"/>
                      <a:pt x="10788" y="138177"/>
                    </a:cubicBezTo>
                    <a:cubicBezTo>
                      <a:pt x="27834" y="170212"/>
                      <a:pt x="60164" y="188434"/>
                      <a:pt x="94256" y="188434"/>
                    </a:cubicBezTo>
                    <a:cubicBezTo>
                      <a:pt x="108951" y="188434"/>
                      <a:pt x="123940" y="184907"/>
                      <a:pt x="138047" y="177560"/>
                    </a:cubicBezTo>
                    <a:cubicBezTo>
                      <a:pt x="183896" y="153166"/>
                      <a:pt x="201530" y="96443"/>
                      <a:pt x="177430" y="50301"/>
                    </a:cubicBezTo>
                    <a:cubicBezTo>
                      <a:pt x="153036" y="4452"/>
                      <a:pt x="96020" y="-13476"/>
                      <a:pt x="50171" y="10918"/>
                    </a:cubicBezTo>
                    <a:close/>
                  </a:path>
                </a:pathLst>
              </a:custGeom>
              <a:solidFill>
                <a:srgbClr val="F53134"/>
              </a:solidFill>
              <a:ln w="293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7B9180B3-05EB-4A25-9139-284E572AD902}"/>
                  </a:ext>
                </a:extLst>
              </p:cNvPr>
              <p:cNvSpPr/>
              <p:nvPr/>
            </p:nvSpPr>
            <p:spPr>
              <a:xfrm>
                <a:off x="-1282192" y="11010230"/>
                <a:ext cx="187878" cy="187986"/>
              </a:xfrm>
              <a:custGeom>
                <a:avLst/>
                <a:gdLst>
                  <a:gd name="connsiteX0" fmla="*/ 88356 w 187878"/>
                  <a:gd name="connsiteY0" fmla="*/ 184 h 187986"/>
                  <a:gd name="connsiteX1" fmla="*/ 186 w 187878"/>
                  <a:gd name="connsiteY1" fmla="*/ 99523 h 187986"/>
                  <a:gd name="connsiteX2" fmla="*/ 93940 w 187878"/>
                  <a:gd name="connsiteY2" fmla="*/ 187987 h 187986"/>
                  <a:gd name="connsiteX3" fmla="*/ 99524 w 187878"/>
                  <a:gd name="connsiteY3" fmla="*/ 187693 h 187986"/>
                  <a:gd name="connsiteX4" fmla="*/ 187694 w 187878"/>
                  <a:gd name="connsiteY4" fmla="*/ 88355 h 187986"/>
                  <a:gd name="connsiteX5" fmla="*/ 88356 w 187878"/>
                  <a:gd name="connsiteY5" fmla="*/ 184 h 187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7878" h="187986">
                    <a:moveTo>
                      <a:pt x="88356" y="184"/>
                    </a:moveTo>
                    <a:cubicBezTo>
                      <a:pt x="36335" y="3124"/>
                      <a:pt x="-3047" y="47796"/>
                      <a:pt x="186" y="99523"/>
                    </a:cubicBezTo>
                    <a:cubicBezTo>
                      <a:pt x="3125" y="149486"/>
                      <a:pt x="44565" y="187987"/>
                      <a:pt x="93940" y="187987"/>
                    </a:cubicBezTo>
                    <a:cubicBezTo>
                      <a:pt x="95703" y="187987"/>
                      <a:pt x="97761" y="187987"/>
                      <a:pt x="99524" y="187693"/>
                    </a:cubicBezTo>
                    <a:cubicBezTo>
                      <a:pt x="151251" y="184754"/>
                      <a:pt x="190927" y="140082"/>
                      <a:pt x="187694" y="88355"/>
                    </a:cubicBezTo>
                    <a:cubicBezTo>
                      <a:pt x="184755" y="36628"/>
                      <a:pt x="140376" y="-3049"/>
                      <a:pt x="88356" y="184"/>
                    </a:cubicBezTo>
                    <a:close/>
                  </a:path>
                </a:pathLst>
              </a:custGeom>
              <a:solidFill>
                <a:srgbClr val="F54C4F"/>
              </a:solidFill>
              <a:ln w="293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67D530DF-688D-429F-AB47-6FF6A065D84E}"/>
                  </a:ext>
                </a:extLst>
              </p:cNvPr>
              <p:cNvSpPr/>
              <p:nvPr/>
            </p:nvSpPr>
            <p:spPr>
              <a:xfrm>
                <a:off x="1324295" y="10687883"/>
                <a:ext cx="188119" cy="188218"/>
              </a:xfrm>
              <a:custGeom>
                <a:avLst/>
                <a:gdLst>
                  <a:gd name="connsiteX0" fmla="*/ 76132 w 188119"/>
                  <a:gd name="connsiteY0" fmla="*/ 1591 h 188218"/>
                  <a:gd name="connsiteX1" fmla="*/ 76132 w 188119"/>
                  <a:gd name="connsiteY1" fmla="*/ 1591 h 188218"/>
                  <a:gd name="connsiteX2" fmla="*/ 1775 w 188119"/>
                  <a:gd name="connsiteY2" fmla="*/ 112098 h 188218"/>
                  <a:gd name="connsiteX3" fmla="*/ 94060 w 188119"/>
                  <a:gd name="connsiteY3" fmla="*/ 188219 h 188218"/>
                  <a:gd name="connsiteX4" fmla="*/ 112281 w 188119"/>
                  <a:gd name="connsiteY4" fmla="*/ 186749 h 188218"/>
                  <a:gd name="connsiteX5" fmla="*/ 111988 w 188119"/>
                  <a:gd name="connsiteY5" fmla="*/ 186749 h 188218"/>
                  <a:gd name="connsiteX6" fmla="*/ 186344 w 188119"/>
                  <a:gd name="connsiteY6" fmla="*/ 76537 h 188218"/>
                  <a:gd name="connsiteX7" fmla="*/ 76132 w 188119"/>
                  <a:gd name="connsiteY7" fmla="*/ 1591 h 1882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88119" h="188218">
                    <a:moveTo>
                      <a:pt x="76132" y="1591"/>
                    </a:moveTo>
                    <a:lnTo>
                      <a:pt x="76132" y="1591"/>
                    </a:lnTo>
                    <a:cubicBezTo>
                      <a:pt x="24993" y="11585"/>
                      <a:pt x="-8218" y="60960"/>
                      <a:pt x="1775" y="112098"/>
                    </a:cubicBezTo>
                    <a:cubicBezTo>
                      <a:pt x="10592" y="157065"/>
                      <a:pt x="49974" y="188219"/>
                      <a:pt x="94060" y="188219"/>
                    </a:cubicBezTo>
                    <a:cubicBezTo>
                      <a:pt x="99937" y="188219"/>
                      <a:pt x="106109" y="187631"/>
                      <a:pt x="112281" y="186749"/>
                    </a:cubicBezTo>
                    <a:cubicBezTo>
                      <a:pt x="111988" y="186749"/>
                      <a:pt x="111988" y="186749"/>
                      <a:pt x="111988" y="186749"/>
                    </a:cubicBezTo>
                    <a:cubicBezTo>
                      <a:pt x="163126" y="176757"/>
                      <a:pt x="196337" y="127381"/>
                      <a:pt x="186344" y="76537"/>
                    </a:cubicBezTo>
                    <a:cubicBezTo>
                      <a:pt x="176646" y="25397"/>
                      <a:pt x="127270" y="-7813"/>
                      <a:pt x="76132" y="1591"/>
                    </a:cubicBezTo>
                    <a:close/>
                  </a:path>
                </a:pathLst>
              </a:custGeom>
              <a:solidFill>
                <a:srgbClr val="F53134"/>
              </a:solidFill>
              <a:ln w="293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82AEF305-9C70-4BE3-B505-5167D4B54C17}"/>
                  </a:ext>
                </a:extLst>
              </p:cNvPr>
              <p:cNvSpPr/>
              <p:nvPr/>
            </p:nvSpPr>
            <p:spPr>
              <a:xfrm>
                <a:off x="-907838" y="10984545"/>
                <a:ext cx="188069" cy="188101"/>
              </a:xfrm>
              <a:custGeom>
                <a:avLst/>
                <a:gdLst>
                  <a:gd name="connsiteX0" fmla="*/ 86962 w 188069"/>
                  <a:gd name="connsiteY0" fmla="*/ 299 h 188101"/>
                  <a:gd name="connsiteX1" fmla="*/ 261 w 188069"/>
                  <a:gd name="connsiteY1" fmla="*/ 101401 h 188101"/>
                  <a:gd name="connsiteX2" fmla="*/ 94016 w 188069"/>
                  <a:gd name="connsiteY2" fmla="*/ 188102 h 188101"/>
                  <a:gd name="connsiteX3" fmla="*/ 101363 w 188069"/>
                  <a:gd name="connsiteY3" fmla="*/ 187808 h 188101"/>
                  <a:gd name="connsiteX4" fmla="*/ 187770 w 188069"/>
                  <a:gd name="connsiteY4" fmla="*/ 86706 h 188101"/>
                  <a:gd name="connsiteX5" fmla="*/ 86962 w 188069"/>
                  <a:gd name="connsiteY5" fmla="*/ 299 h 1881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8069" h="188101">
                    <a:moveTo>
                      <a:pt x="86962" y="299"/>
                    </a:moveTo>
                    <a:cubicBezTo>
                      <a:pt x="34942" y="4414"/>
                      <a:pt x="-3559" y="49380"/>
                      <a:pt x="261" y="101401"/>
                    </a:cubicBezTo>
                    <a:cubicBezTo>
                      <a:pt x="4082" y="150482"/>
                      <a:pt x="45522" y="188102"/>
                      <a:pt x="94016" y="188102"/>
                    </a:cubicBezTo>
                    <a:cubicBezTo>
                      <a:pt x="96367" y="188102"/>
                      <a:pt x="98718" y="188102"/>
                      <a:pt x="101363" y="187808"/>
                    </a:cubicBezTo>
                    <a:cubicBezTo>
                      <a:pt x="153090" y="183693"/>
                      <a:pt x="191885" y="138726"/>
                      <a:pt x="187770" y="86706"/>
                    </a:cubicBezTo>
                    <a:cubicBezTo>
                      <a:pt x="184243" y="34979"/>
                      <a:pt x="138983" y="-3816"/>
                      <a:pt x="86962" y="299"/>
                    </a:cubicBezTo>
                    <a:close/>
                  </a:path>
                </a:pathLst>
              </a:custGeom>
              <a:solidFill>
                <a:srgbClr val="F54C4F"/>
              </a:solidFill>
              <a:ln w="293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974040B6-ECFB-4F22-822B-5C5A1584B0F6}"/>
                  </a:ext>
                </a:extLst>
              </p:cNvPr>
              <p:cNvSpPr/>
              <p:nvPr/>
            </p:nvSpPr>
            <p:spPr>
              <a:xfrm>
                <a:off x="954963" y="10755692"/>
                <a:ext cx="188429" cy="188006"/>
              </a:xfrm>
              <a:custGeom>
                <a:avLst/>
                <a:gdLst>
                  <a:gd name="connsiteX0" fmla="*/ 78087 w 188429"/>
                  <a:gd name="connsiteY0" fmla="*/ 1380 h 188006"/>
                  <a:gd name="connsiteX1" fmla="*/ 1379 w 188429"/>
                  <a:gd name="connsiteY1" fmla="*/ 109829 h 188006"/>
                  <a:gd name="connsiteX2" fmla="*/ 93958 w 188429"/>
                  <a:gd name="connsiteY2" fmla="*/ 188007 h 188006"/>
                  <a:gd name="connsiteX3" fmla="*/ 110122 w 188429"/>
                  <a:gd name="connsiteY3" fmla="*/ 186537 h 188006"/>
                  <a:gd name="connsiteX4" fmla="*/ 187124 w 188429"/>
                  <a:gd name="connsiteY4" fmla="*/ 77794 h 188006"/>
                  <a:gd name="connsiteX5" fmla="*/ 78087 w 188429"/>
                  <a:gd name="connsiteY5" fmla="*/ 1380 h 1880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8429" h="188006">
                    <a:moveTo>
                      <a:pt x="78087" y="1380"/>
                    </a:moveTo>
                    <a:cubicBezTo>
                      <a:pt x="26948" y="10196"/>
                      <a:pt x="-7438" y="58690"/>
                      <a:pt x="1379" y="109829"/>
                    </a:cubicBezTo>
                    <a:cubicBezTo>
                      <a:pt x="9021" y="155383"/>
                      <a:pt x="48991" y="188007"/>
                      <a:pt x="93958" y="188007"/>
                    </a:cubicBezTo>
                    <a:cubicBezTo>
                      <a:pt x="99248" y="188007"/>
                      <a:pt x="104832" y="187418"/>
                      <a:pt x="110122" y="186537"/>
                    </a:cubicBezTo>
                    <a:cubicBezTo>
                      <a:pt x="161555" y="177720"/>
                      <a:pt x="195648" y="128932"/>
                      <a:pt x="187124" y="77794"/>
                    </a:cubicBezTo>
                    <a:cubicBezTo>
                      <a:pt x="178014" y="26949"/>
                      <a:pt x="129520" y="-7438"/>
                      <a:pt x="78087" y="1380"/>
                    </a:cubicBezTo>
                    <a:close/>
                  </a:path>
                </a:pathLst>
              </a:custGeom>
              <a:solidFill>
                <a:srgbClr val="F53134"/>
              </a:solidFill>
              <a:ln w="293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80504B9E-4947-4CF1-A7C5-DF683537AB2B}"/>
                  </a:ext>
                </a:extLst>
              </p:cNvPr>
              <p:cNvSpPr/>
              <p:nvPr/>
            </p:nvSpPr>
            <p:spPr>
              <a:xfrm>
                <a:off x="584392" y="10815618"/>
                <a:ext cx="188133" cy="188035"/>
              </a:xfrm>
              <a:custGeom>
                <a:avLst/>
                <a:gdLst>
                  <a:gd name="connsiteX0" fmla="*/ 79813 w 188133"/>
                  <a:gd name="connsiteY0" fmla="*/ 1115 h 188035"/>
                  <a:gd name="connsiteX1" fmla="*/ 1047 w 188133"/>
                  <a:gd name="connsiteY1" fmla="*/ 108095 h 188035"/>
                  <a:gd name="connsiteX2" fmla="*/ 93920 w 188133"/>
                  <a:gd name="connsiteY2" fmla="*/ 188036 h 188035"/>
                  <a:gd name="connsiteX3" fmla="*/ 108027 w 188133"/>
                  <a:gd name="connsiteY3" fmla="*/ 186861 h 188035"/>
                  <a:gd name="connsiteX4" fmla="*/ 187087 w 188133"/>
                  <a:gd name="connsiteY4" fmla="*/ 79586 h 188035"/>
                  <a:gd name="connsiteX5" fmla="*/ 79813 w 188133"/>
                  <a:gd name="connsiteY5" fmla="*/ 1115 h 1880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8133" h="188035">
                    <a:moveTo>
                      <a:pt x="79813" y="1115"/>
                    </a:moveTo>
                    <a:cubicBezTo>
                      <a:pt x="28380" y="9050"/>
                      <a:pt x="-6594" y="56662"/>
                      <a:pt x="1047" y="108095"/>
                    </a:cubicBezTo>
                    <a:cubicBezTo>
                      <a:pt x="8101" y="154532"/>
                      <a:pt x="48071" y="188036"/>
                      <a:pt x="93920" y="188036"/>
                    </a:cubicBezTo>
                    <a:cubicBezTo>
                      <a:pt x="98622" y="188036"/>
                      <a:pt x="103325" y="187448"/>
                      <a:pt x="108027" y="186861"/>
                    </a:cubicBezTo>
                    <a:cubicBezTo>
                      <a:pt x="159754" y="179219"/>
                      <a:pt x="194728" y="131019"/>
                      <a:pt x="187087" y="79586"/>
                    </a:cubicBezTo>
                    <a:cubicBezTo>
                      <a:pt x="179445" y="28448"/>
                      <a:pt x="131539" y="-6820"/>
                      <a:pt x="79813" y="1115"/>
                    </a:cubicBezTo>
                    <a:close/>
                  </a:path>
                </a:pathLst>
              </a:custGeom>
              <a:solidFill>
                <a:srgbClr val="FF7D5D"/>
              </a:solidFill>
              <a:ln w="293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721FD891-CC8E-449E-942B-97C5F5EEB16F}"/>
                  </a:ext>
                </a:extLst>
              </p:cNvPr>
              <p:cNvSpPr/>
              <p:nvPr/>
            </p:nvSpPr>
            <p:spPr>
              <a:xfrm>
                <a:off x="-533543" y="10952367"/>
                <a:ext cx="188053" cy="188244"/>
              </a:xfrm>
              <a:custGeom>
                <a:avLst/>
                <a:gdLst>
                  <a:gd name="connsiteX0" fmla="*/ 85334 w 188053"/>
                  <a:gd name="connsiteY0" fmla="*/ 442 h 188244"/>
                  <a:gd name="connsiteX1" fmla="*/ 397 w 188053"/>
                  <a:gd name="connsiteY1" fmla="*/ 102719 h 188244"/>
                  <a:gd name="connsiteX2" fmla="*/ 94151 w 188053"/>
                  <a:gd name="connsiteY2" fmla="*/ 188244 h 188244"/>
                  <a:gd name="connsiteX3" fmla="*/ 102968 w 188053"/>
                  <a:gd name="connsiteY3" fmla="*/ 187657 h 188244"/>
                  <a:gd name="connsiteX4" fmla="*/ 187612 w 188053"/>
                  <a:gd name="connsiteY4" fmla="*/ 85379 h 188244"/>
                  <a:gd name="connsiteX5" fmla="*/ 85334 w 188053"/>
                  <a:gd name="connsiteY5" fmla="*/ 442 h 188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8053" h="188244">
                    <a:moveTo>
                      <a:pt x="85334" y="442"/>
                    </a:moveTo>
                    <a:cubicBezTo>
                      <a:pt x="33314" y="5145"/>
                      <a:pt x="-4306" y="51287"/>
                      <a:pt x="397" y="102719"/>
                    </a:cubicBezTo>
                    <a:cubicBezTo>
                      <a:pt x="5099" y="151507"/>
                      <a:pt x="45951" y="188244"/>
                      <a:pt x="94151" y="188244"/>
                    </a:cubicBezTo>
                    <a:cubicBezTo>
                      <a:pt x="97090" y="188244"/>
                      <a:pt x="100029" y="187951"/>
                      <a:pt x="102968" y="187657"/>
                    </a:cubicBezTo>
                    <a:cubicBezTo>
                      <a:pt x="154695" y="182954"/>
                      <a:pt x="192608" y="136812"/>
                      <a:pt x="187612" y="85379"/>
                    </a:cubicBezTo>
                    <a:cubicBezTo>
                      <a:pt x="182909" y="33359"/>
                      <a:pt x="137061" y="-4554"/>
                      <a:pt x="85334" y="442"/>
                    </a:cubicBezTo>
                    <a:close/>
                  </a:path>
                </a:pathLst>
              </a:custGeom>
              <a:solidFill>
                <a:srgbClr val="F54C4F"/>
              </a:solidFill>
              <a:ln w="293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FFEAEC3F-53B3-445B-9EF3-12EA075FBE40}"/>
                  </a:ext>
                </a:extLst>
              </p:cNvPr>
              <p:cNvSpPr/>
              <p:nvPr/>
            </p:nvSpPr>
            <p:spPr>
              <a:xfrm>
                <a:off x="212842" y="10868005"/>
                <a:ext cx="187958" cy="187963"/>
              </a:xfrm>
              <a:custGeom>
                <a:avLst/>
                <a:gdLst>
                  <a:gd name="connsiteX0" fmla="*/ 81635 w 187958"/>
                  <a:gd name="connsiteY0" fmla="*/ 748 h 187963"/>
                  <a:gd name="connsiteX1" fmla="*/ 813 w 187958"/>
                  <a:gd name="connsiteY1" fmla="*/ 106259 h 187963"/>
                  <a:gd name="connsiteX2" fmla="*/ 93979 w 187958"/>
                  <a:gd name="connsiteY2" fmla="*/ 187963 h 187963"/>
                  <a:gd name="connsiteX3" fmla="*/ 106323 w 187958"/>
                  <a:gd name="connsiteY3" fmla="*/ 187081 h 187963"/>
                  <a:gd name="connsiteX4" fmla="*/ 187146 w 187958"/>
                  <a:gd name="connsiteY4" fmla="*/ 81571 h 187963"/>
                  <a:gd name="connsiteX5" fmla="*/ 81635 w 187958"/>
                  <a:gd name="connsiteY5" fmla="*/ 748 h 18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7958" h="187963">
                    <a:moveTo>
                      <a:pt x="81635" y="748"/>
                    </a:moveTo>
                    <a:cubicBezTo>
                      <a:pt x="30203" y="7803"/>
                      <a:pt x="-5947" y="54826"/>
                      <a:pt x="813" y="106259"/>
                    </a:cubicBezTo>
                    <a:cubicBezTo>
                      <a:pt x="6985" y="153577"/>
                      <a:pt x="47249" y="187963"/>
                      <a:pt x="93979" y="187963"/>
                    </a:cubicBezTo>
                    <a:cubicBezTo>
                      <a:pt x="98094" y="187963"/>
                      <a:pt x="101915" y="187670"/>
                      <a:pt x="106323" y="187081"/>
                    </a:cubicBezTo>
                    <a:cubicBezTo>
                      <a:pt x="157756" y="180322"/>
                      <a:pt x="193905" y="133004"/>
                      <a:pt x="187146" y="81571"/>
                    </a:cubicBezTo>
                    <a:cubicBezTo>
                      <a:pt x="180386" y="30433"/>
                      <a:pt x="133068" y="-5718"/>
                      <a:pt x="81635" y="748"/>
                    </a:cubicBezTo>
                    <a:close/>
                  </a:path>
                </a:pathLst>
              </a:custGeom>
              <a:solidFill>
                <a:srgbClr val="FF7D5D"/>
              </a:solidFill>
              <a:ln w="293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35DD92ED-E67F-4F42-BFF2-4B56FD9A24CA}"/>
                  </a:ext>
                </a:extLst>
              </p:cNvPr>
              <p:cNvSpPr/>
              <p:nvPr/>
            </p:nvSpPr>
            <p:spPr>
              <a:xfrm>
                <a:off x="-160156" y="10913695"/>
                <a:ext cx="188384" cy="188121"/>
              </a:xfrm>
              <a:custGeom>
                <a:avLst/>
                <a:gdLst>
                  <a:gd name="connsiteX0" fmla="*/ 83731 w 188384"/>
                  <a:gd name="connsiteY0" fmla="*/ 613 h 188121"/>
                  <a:gd name="connsiteX1" fmla="*/ 557 w 188384"/>
                  <a:gd name="connsiteY1" fmla="*/ 104654 h 188121"/>
                  <a:gd name="connsiteX2" fmla="*/ 94017 w 188384"/>
                  <a:gd name="connsiteY2" fmla="*/ 188121 h 188121"/>
                  <a:gd name="connsiteX3" fmla="*/ 104598 w 188384"/>
                  <a:gd name="connsiteY3" fmla="*/ 187534 h 188121"/>
                  <a:gd name="connsiteX4" fmla="*/ 104598 w 188384"/>
                  <a:gd name="connsiteY4" fmla="*/ 187240 h 188121"/>
                  <a:gd name="connsiteX5" fmla="*/ 187772 w 188384"/>
                  <a:gd name="connsiteY5" fmla="*/ 83200 h 188121"/>
                  <a:gd name="connsiteX6" fmla="*/ 83731 w 188384"/>
                  <a:gd name="connsiteY6" fmla="*/ 613 h 1881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384" h="188121">
                    <a:moveTo>
                      <a:pt x="83731" y="613"/>
                    </a:moveTo>
                    <a:cubicBezTo>
                      <a:pt x="32004" y="6198"/>
                      <a:pt x="-5027" y="52928"/>
                      <a:pt x="557" y="104654"/>
                    </a:cubicBezTo>
                    <a:cubicBezTo>
                      <a:pt x="6141" y="152854"/>
                      <a:pt x="46699" y="188121"/>
                      <a:pt x="94017" y="188121"/>
                    </a:cubicBezTo>
                    <a:cubicBezTo>
                      <a:pt x="97544" y="188121"/>
                      <a:pt x="101071" y="187828"/>
                      <a:pt x="104598" y="187534"/>
                    </a:cubicBezTo>
                    <a:cubicBezTo>
                      <a:pt x="104598" y="187240"/>
                      <a:pt x="104598" y="187240"/>
                      <a:pt x="104598" y="187240"/>
                    </a:cubicBezTo>
                    <a:cubicBezTo>
                      <a:pt x="156618" y="181656"/>
                      <a:pt x="193650" y="134925"/>
                      <a:pt x="187772" y="83200"/>
                    </a:cubicBezTo>
                    <a:cubicBezTo>
                      <a:pt x="181894" y="31767"/>
                      <a:pt x="135163" y="-5265"/>
                      <a:pt x="83731" y="613"/>
                    </a:cubicBezTo>
                    <a:close/>
                  </a:path>
                </a:pathLst>
              </a:custGeom>
              <a:solidFill>
                <a:srgbClr val="FF7D5D"/>
              </a:solidFill>
              <a:ln w="293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CA6AAE73-84DC-430B-A128-1809173018BC}"/>
                  </a:ext>
                </a:extLst>
              </p:cNvPr>
              <p:cNvSpPr/>
              <p:nvPr/>
            </p:nvSpPr>
            <p:spPr>
              <a:xfrm>
                <a:off x="1692121" y="10612424"/>
                <a:ext cx="188395" cy="187851"/>
              </a:xfrm>
              <a:custGeom>
                <a:avLst/>
                <a:gdLst>
                  <a:gd name="connsiteX0" fmla="*/ 74212 w 188395"/>
                  <a:gd name="connsiteY0" fmla="*/ 2105 h 187851"/>
                  <a:gd name="connsiteX1" fmla="*/ 2207 w 188395"/>
                  <a:gd name="connsiteY1" fmla="*/ 113787 h 187851"/>
                  <a:gd name="connsiteX2" fmla="*/ 94198 w 188395"/>
                  <a:gd name="connsiteY2" fmla="*/ 187851 h 187851"/>
                  <a:gd name="connsiteX3" fmla="*/ 114183 w 188395"/>
                  <a:gd name="connsiteY3" fmla="*/ 185794 h 187851"/>
                  <a:gd name="connsiteX4" fmla="*/ 186189 w 188395"/>
                  <a:gd name="connsiteY4" fmla="*/ 74112 h 187851"/>
                  <a:gd name="connsiteX5" fmla="*/ 74212 w 188395"/>
                  <a:gd name="connsiteY5" fmla="*/ 2105 h 1878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8395" h="187851">
                    <a:moveTo>
                      <a:pt x="74212" y="2105"/>
                    </a:moveTo>
                    <a:cubicBezTo>
                      <a:pt x="23368" y="13274"/>
                      <a:pt x="-8962" y="63236"/>
                      <a:pt x="2207" y="113787"/>
                    </a:cubicBezTo>
                    <a:cubicBezTo>
                      <a:pt x="11612" y="157873"/>
                      <a:pt x="50700" y="187851"/>
                      <a:pt x="94198" y="187851"/>
                    </a:cubicBezTo>
                    <a:cubicBezTo>
                      <a:pt x="100663" y="187851"/>
                      <a:pt x="107423" y="187263"/>
                      <a:pt x="114183" y="185794"/>
                    </a:cubicBezTo>
                    <a:cubicBezTo>
                      <a:pt x="165028" y="174625"/>
                      <a:pt x="197357" y="124663"/>
                      <a:pt x="186189" y="74112"/>
                    </a:cubicBezTo>
                    <a:cubicBezTo>
                      <a:pt x="175020" y="23561"/>
                      <a:pt x="125057" y="-8769"/>
                      <a:pt x="74212" y="2105"/>
                    </a:cubicBezTo>
                    <a:close/>
                  </a:path>
                </a:pathLst>
              </a:custGeom>
              <a:solidFill>
                <a:srgbClr val="F53134"/>
              </a:solidFill>
              <a:ln w="293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D74107D4-9555-4829-AAF4-A16C97071613}"/>
                  </a:ext>
                </a:extLst>
              </p:cNvPr>
              <p:cNvSpPr/>
              <p:nvPr/>
            </p:nvSpPr>
            <p:spPr>
              <a:xfrm>
                <a:off x="6186789" y="8786577"/>
                <a:ext cx="188092" cy="188573"/>
              </a:xfrm>
              <a:custGeom>
                <a:avLst/>
                <a:gdLst>
                  <a:gd name="connsiteX0" fmla="*/ 42135 w 188092"/>
                  <a:gd name="connsiteY0" fmla="*/ 15760 h 188573"/>
                  <a:gd name="connsiteX1" fmla="*/ 15684 w 188092"/>
                  <a:gd name="connsiteY1" fmla="*/ 146252 h 188573"/>
                  <a:gd name="connsiteX2" fmla="*/ 94156 w 188092"/>
                  <a:gd name="connsiteY2" fmla="*/ 188574 h 188573"/>
                  <a:gd name="connsiteX3" fmla="*/ 145882 w 188092"/>
                  <a:gd name="connsiteY3" fmla="*/ 172703 h 188573"/>
                  <a:gd name="connsiteX4" fmla="*/ 172334 w 188092"/>
                  <a:gd name="connsiteY4" fmla="*/ 42211 h 188573"/>
                  <a:gd name="connsiteX5" fmla="*/ 42135 w 188092"/>
                  <a:gd name="connsiteY5" fmla="*/ 15760 h 1885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8092" h="188573">
                    <a:moveTo>
                      <a:pt x="42135" y="15760"/>
                    </a:moveTo>
                    <a:cubicBezTo>
                      <a:pt x="-1069" y="44563"/>
                      <a:pt x="-13118" y="102754"/>
                      <a:pt x="15684" y="146252"/>
                    </a:cubicBezTo>
                    <a:cubicBezTo>
                      <a:pt x="33906" y="173585"/>
                      <a:pt x="63884" y="188574"/>
                      <a:pt x="94156" y="188574"/>
                    </a:cubicBezTo>
                    <a:cubicBezTo>
                      <a:pt x="112083" y="188574"/>
                      <a:pt x="130305" y="183577"/>
                      <a:pt x="145882" y="172703"/>
                    </a:cubicBezTo>
                    <a:cubicBezTo>
                      <a:pt x="189379" y="143901"/>
                      <a:pt x="201135" y="85708"/>
                      <a:pt x="172334" y="42211"/>
                    </a:cubicBezTo>
                    <a:cubicBezTo>
                      <a:pt x="143825" y="-1286"/>
                      <a:pt x="85338" y="-13043"/>
                      <a:pt x="42135" y="15760"/>
                    </a:cubicBezTo>
                    <a:close/>
                  </a:path>
                </a:pathLst>
              </a:custGeom>
              <a:solidFill>
                <a:srgbClr val="F53134"/>
              </a:solidFill>
              <a:ln w="293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CF302D6D-50AE-4034-9E0E-8B3C283D67D6}"/>
                  </a:ext>
                </a:extLst>
              </p:cNvPr>
              <p:cNvSpPr/>
              <p:nvPr/>
            </p:nvSpPr>
            <p:spPr>
              <a:xfrm>
                <a:off x="9938878" y="4209590"/>
                <a:ext cx="188476" cy="188347"/>
              </a:xfrm>
              <a:custGeom>
                <a:avLst/>
                <a:gdLst>
                  <a:gd name="connsiteX0" fmla="*/ 129862 w 188476"/>
                  <a:gd name="connsiteY0" fmla="*/ 7011 h 188347"/>
                  <a:gd name="connsiteX1" fmla="*/ 7011 w 188476"/>
                  <a:gd name="connsiteY1" fmla="*/ 58738 h 188347"/>
                  <a:gd name="connsiteX2" fmla="*/ 58738 w 188476"/>
                  <a:gd name="connsiteY2" fmla="*/ 181295 h 188347"/>
                  <a:gd name="connsiteX3" fmla="*/ 94299 w 188476"/>
                  <a:gd name="connsiteY3" fmla="*/ 188348 h 188347"/>
                  <a:gd name="connsiteX4" fmla="*/ 181588 w 188476"/>
                  <a:gd name="connsiteY4" fmla="*/ 129862 h 188347"/>
                  <a:gd name="connsiteX5" fmla="*/ 129862 w 188476"/>
                  <a:gd name="connsiteY5" fmla="*/ 7011 h 1883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8476" h="188347">
                    <a:moveTo>
                      <a:pt x="129862" y="7011"/>
                    </a:moveTo>
                    <a:cubicBezTo>
                      <a:pt x="81368" y="-12680"/>
                      <a:pt x="26703" y="10538"/>
                      <a:pt x="7011" y="58738"/>
                    </a:cubicBezTo>
                    <a:cubicBezTo>
                      <a:pt x="-12680" y="106938"/>
                      <a:pt x="10538" y="161603"/>
                      <a:pt x="58738" y="181295"/>
                    </a:cubicBezTo>
                    <a:cubicBezTo>
                      <a:pt x="70494" y="185997"/>
                      <a:pt x="82249" y="188348"/>
                      <a:pt x="94299" y="188348"/>
                    </a:cubicBezTo>
                    <a:cubicBezTo>
                      <a:pt x="131331" y="188348"/>
                      <a:pt x="166600" y="166305"/>
                      <a:pt x="181588" y="129862"/>
                    </a:cubicBezTo>
                    <a:cubicBezTo>
                      <a:pt x="200986" y="81368"/>
                      <a:pt x="178061" y="26409"/>
                      <a:pt x="129862" y="7011"/>
                    </a:cubicBezTo>
                    <a:close/>
                  </a:path>
                </a:pathLst>
              </a:custGeom>
              <a:solidFill>
                <a:srgbClr val="F51317"/>
              </a:solidFill>
              <a:ln w="293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29C76EF0-C32B-4BFF-AE1C-EBBBBB2912A1}"/>
                  </a:ext>
                </a:extLst>
              </p:cNvPr>
              <p:cNvSpPr/>
              <p:nvPr/>
            </p:nvSpPr>
            <p:spPr>
              <a:xfrm>
                <a:off x="10308064" y="3144078"/>
                <a:ext cx="188167" cy="188174"/>
              </a:xfrm>
              <a:custGeom>
                <a:avLst/>
                <a:gdLst>
                  <a:gd name="connsiteX0" fmla="*/ 120116 w 188167"/>
                  <a:gd name="connsiteY0" fmla="*/ 3605 h 188174"/>
                  <a:gd name="connsiteX1" fmla="*/ 3732 w 188167"/>
                  <a:gd name="connsiteY1" fmla="*/ 67969 h 188174"/>
                  <a:gd name="connsiteX2" fmla="*/ 68096 w 188167"/>
                  <a:gd name="connsiteY2" fmla="*/ 184354 h 188174"/>
                  <a:gd name="connsiteX3" fmla="*/ 94253 w 188167"/>
                  <a:gd name="connsiteY3" fmla="*/ 188175 h 188174"/>
                  <a:gd name="connsiteX4" fmla="*/ 184480 w 188167"/>
                  <a:gd name="connsiteY4" fmla="*/ 119990 h 188174"/>
                  <a:gd name="connsiteX5" fmla="*/ 120116 w 188167"/>
                  <a:gd name="connsiteY5" fmla="*/ 3605 h 1881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8167" h="188174">
                    <a:moveTo>
                      <a:pt x="120116" y="3605"/>
                    </a:moveTo>
                    <a:cubicBezTo>
                      <a:pt x="70153" y="-10502"/>
                      <a:pt x="17839" y="18006"/>
                      <a:pt x="3732" y="67969"/>
                    </a:cubicBezTo>
                    <a:cubicBezTo>
                      <a:pt x="-10669" y="117932"/>
                      <a:pt x="17839" y="170247"/>
                      <a:pt x="68096" y="184354"/>
                    </a:cubicBezTo>
                    <a:cubicBezTo>
                      <a:pt x="76913" y="186705"/>
                      <a:pt x="85436" y="188175"/>
                      <a:pt x="94253" y="188175"/>
                    </a:cubicBezTo>
                    <a:cubicBezTo>
                      <a:pt x="135105" y="188175"/>
                      <a:pt x="172725" y="161430"/>
                      <a:pt x="184480" y="119990"/>
                    </a:cubicBezTo>
                    <a:cubicBezTo>
                      <a:pt x="198881" y="69733"/>
                      <a:pt x="169785" y="17712"/>
                      <a:pt x="120116" y="3605"/>
                    </a:cubicBezTo>
                    <a:close/>
                  </a:path>
                </a:pathLst>
              </a:custGeom>
              <a:solidFill>
                <a:srgbClr val="F51317"/>
              </a:solidFill>
              <a:ln w="293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D4435951-3383-4273-B135-DBC5586B0211}"/>
                  </a:ext>
                </a:extLst>
              </p:cNvPr>
              <p:cNvSpPr/>
              <p:nvPr/>
            </p:nvSpPr>
            <p:spPr>
              <a:xfrm>
                <a:off x="10197782" y="3503617"/>
                <a:ext cx="188210" cy="188076"/>
              </a:xfrm>
              <a:custGeom>
                <a:avLst/>
                <a:gdLst>
                  <a:gd name="connsiteX0" fmla="*/ 123125 w 188210"/>
                  <a:gd name="connsiteY0" fmla="*/ 4683 h 188076"/>
                  <a:gd name="connsiteX1" fmla="*/ 4683 w 188210"/>
                  <a:gd name="connsiteY1" fmla="*/ 64932 h 188076"/>
                  <a:gd name="connsiteX2" fmla="*/ 64932 w 188210"/>
                  <a:gd name="connsiteY2" fmla="*/ 183375 h 188076"/>
                  <a:gd name="connsiteX3" fmla="*/ 94322 w 188210"/>
                  <a:gd name="connsiteY3" fmla="*/ 188077 h 188076"/>
                  <a:gd name="connsiteX4" fmla="*/ 183668 w 188210"/>
                  <a:gd name="connsiteY4" fmla="*/ 123419 h 188076"/>
                  <a:gd name="connsiteX5" fmla="*/ 123125 w 188210"/>
                  <a:gd name="connsiteY5" fmla="*/ 4683 h 1880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8210" h="188076">
                    <a:moveTo>
                      <a:pt x="123125" y="4683"/>
                    </a:moveTo>
                    <a:cubicBezTo>
                      <a:pt x="73750" y="-11482"/>
                      <a:pt x="20847" y="15557"/>
                      <a:pt x="4683" y="64932"/>
                    </a:cubicBezTo>
                    <a:cubicBezTo>
                      <a:pt x="-11482" y="114308"/>
                      <a:pt x="15557" y="167210"/>
                      <a:pt x="64932" y="183375"/>
                    </a:cubicBezTo>
                    <a:cubicBezTo>
                      <a:pt x="74631" y="186607"/>
                      <a:pt x="84624" y="188077"/>
                      <a:pt x="94322" y="188077"/>
                    </a:cubicBezTo>
                    <a:cubicBezTo>
                      <a:pt x="133999" y="188077"/>
                      <a:pt x="170737" y="163095"/>
                      <a:pt x="183668" y="123419"/>
                    </a:cubicBezTo>
                    <a:cubicBezTo>
                      <a:pt x="199539" y="73749"/>
                      <a:pt x="172500" y="20553"/>
                      <a:pt x="123125" y="4683"/>
                    </a:cubicBezTo>
                    <a:close/>
                  </a:path>
                </a:pathLst>
              </a:custGeom>
              <a:solidFill>
                <a:srgbClr val="F51317"/>
              </a:solidFill>
              <a:ln w="293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92E2E9C8-0A8D-4513-A721-1ABD583F4996}"/>
                  </a:ext>
                </a:extLst>
              </p:cNvPr>
              <p:cNvSpPr/>
              <p:nvPr/>
            </p:nvSpPr>
            <p:spPr>
              <a:xfrm>
                <a:off x="9457214" y="5228280"/>
                <a:ext cx="188227" cy="188024"/>
              </a:xfrm>
              <a:custGeom>
                <a:avLst/>
                <a:gdLst>
                  <a:gd name="connsiteX0" fmla="*/ 138934 w 188227"/>
                  <a:gd name="connsiteY0" fmla="*/ 11390 h 188024"/>
                  <a:gd name="connsiteX1" fmla="*/ 11381 w 188227"/>
                  <a:gd name="connsiteY1" fmla="*/ 49009 h 188024"/>
                  <a:gd name="connsiteX2" fmla="*/ 49294 w 188227"/>
                  <a:gd name="connsiteY2" fmla="*/ 176562 h 188024"/>
                  <a:gd name="connsiteX3" fmla="*/ 94261 w 188227"/>
                  <a:gd name="connsiteY3" fmla="*/ 188024 h 188024"/>
                  <a:gd name="connsiteX4" fmla="*/ 176847 w 188227"/>
                  <a:gd name="connsiteY4" fmla="*/ 138649 h 188024"/>
                  <a:gd name="connsiteX5" fmla="*/ 138934 w 188227"/>
                  <a:gd name="connsiteY5" fmla="*/ 11390 h 1880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8227" h="188024">
                    <a:moveTo>
                      <a:pt x="138934" y="11390"/>
                    </a:moveTo>
                    <a:cubicBezTo>
                      <a:pt x="93379" y="-13298"/>
                      <a:pt x="36068" y="3455"/>
                      <a:pt x="11381" y="49009"/>
                    </a:cubicBezTo>
                    <a:cubicBezTo>
                      <a:pt x="-13307" y="94858"/>
                      <a:pt x="3446" y="151874"/>
                      <a:pt x="49294" y="176562"/>
                    </a:cubicBezTo>
                    <a:cubicBezTo>
                      <a:pt x="63401" y="184204"/>
                      <a:pt x="78978" y="188024"/>
                      <a:pt x="94261" y="188024"/>
                    </a:cubicBezTo>
                    <a:cubicBezTo>
                      <a:pt x="127472" y="188024"/>
                      <a:pt x="159800" y="170096"/>
                      <a:pt x="176847" y="138649"/>
                    </a:cubicBezTo>
                    <a:cubicBezTo>
                      <a:pt x="201535" y="93388"/>
                      <a:pt x="184782" y="36078"/>
                      <a:pt x="138934" y="11390"/>
                    </a:cubicBezTo>
                    <a:close/>
                  </a:path>
                </a:pathLst>
              </a:custGeom>
              <a:solidFill>
                <a:srgbClr val="F51317"/>
              </a:solidFill>
              <a:ln w="293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4F3A7B21-8654-48E5-8912-74E4139491EA}"/>
                  </a:ext>
                </a:extLst>
              </p:cNvPr>
              <p:cNvSpPr/>
              <p:nvPr/>
            </p:nvSpPr>
            <p:spPr>
              <a:xfrm>
                <a:off x="9790974" y="4554857"/>
                <a:ext cx="188104" cy="188120"/>
              </a:xfrm>
              <a:custGeom>
                <a:avLst/>
                <a:gdLst>
                  <a:gd name="connsiteX0" fmla="*/ 132579 w 188104"/>
                  <a:gd name="connsiteY0" fmla="*/ 8253 h 188120"/>
                  <a:gd name="connsiteX1" fmla="*/ 8259 w 188104"/>
                  <a:gd name="connsiteY1" fmla="*/ 55571 h 188120"/>
                  <a:gd name="connsiteX2" fmla="*/ 55283 w 188104"/>
                  <a:gd name="connsiteY2" fmla="*/ 179891 h 188120"/>
                  <a:gd name="connsiteX3" fmla="*/ 94078 w 188104"/>
                  <a:gd name="connsiteY3" fmla="*/ 188120 h 188120"/>
                  <a:gd name="connsiteX4" fmla="*/ 179897 w 188104"/>
                  <a:gd name="connsiteY4" fmla="*/ 132573 h 188120"/>
                  <a:gd name="connsiteX5" fmla="*/ 132579 w 188104"/>
                  <a:gd name="connsiteY5" fmla="*/ 8253 h 1881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8104" h="188120">
                    <a:moveTo>
                      <a:pt x="132579" y="8253"/>
                    </a:moveTo>
                    <a:cubicBezTo>
                      <a:pt x="85261" y="-12908"/>
                      <a:pt x="29714" y="7959"/>
                      <a:pt x="8259" y="55571"/>
                    </a:cubicBezTo>
                    <a:cubicBezTo>
                      <a:pt x="-12902" y="102889"/>
                      <a:pt x="7964" y="158437"/>
                      <a:pt x="55283" y="179891"/>
                    </a:cubicBezTo>
                    <a:cubicBezTo>
                      <a:pt x="67920" y="185475"/>
                      <a:pt x="81146" y="188120"/>
                      <a:pt x="94078" y="188120"/>
                    </a:cubicBezTo>
                    <a:cubicBezTo>
                      <a:pt x="130227" y="188120"/>
                      <a:pt x="164320" y="167547"/>
                      <a:pt x="179897" y="132573"/>
                    </a:cubicBezTo>
                    <a:cubicBezTo>
                      <a:pt x="201058" y="85549"/>
                      <a:pt x="179897" y="30002"/>
                      <a:pt x="132579" y="8253"/>
                    </a:cubicBezTo>
                    <a:close/>
                  </a:path>
                </a:pathLst>
              </a:custGeom>
              <a:solidFill>
                <a:srgbClr val="F51317"/>
              </a:solidFill>
              <a:ln w="293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00C6A207-459C-452F-848E-0B29488FA158}"/>
                  </a:ext>
                </a:extLst>
              </p:cNvPr>
              <p:cNvSpPr/>
              <p:nvPr/>
            </p:nvSpPr>
            <p:spPr>
              <a:xfrm>
                <a:off x="9630058" y="4894742"/>
                <a:ext cx="188279" cy="188572"/>
              </a:xfrm>
              <a:custGeom>
                <a:avLst/>
                <a:gdLst>
                  <a:gd name="connsiteX0" fmla="*/ 135964 w 188279"/>
                  <a:gd name="connsiteY0" fmla="*/ 9881 h 188572"/>
                  <a:gd name="connsiteX1" fmla="*/ 9880 w 188279"/>
                  <a:gd name="connsiteY1" fmla="*/ 52496 h 188572"/>
                  <a:gd name="connsiteX2" fmla="*/ 52496 w 188279"/>
                  <a:gd name="connsiteY2" fmla="*/ 178580 h 188572"/>
                  <a:gd name="connsiteX3" fmla="*/ 94231 w 188279"/>
                  <a:gd name="connsiteY3" fmla="*/ 188573 h 188572"/>
                  <a:gd name="connsiteX4" fmla="*/ 178580 w 188279"/>
                  <a:gd name="connsiteY4" fmla="*/ 136258 h 188572"/>
                  <a:gd name="connsiteX5" fmla="*/ 135964 w 188279"/>
                  <a:gd name="connsiteY5" fmla="*/ 9881 h 1885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8279" h="188572">
                    <a:moveTo>
                      <a:pt x="135964" y="9881"/>
                    </a:moveTo>
                    <a:cubicBezTo>
                      <a:pt x="89528" y="-13338"/>
                      <a:pt x="33099" y="5766"/>
                      <a:pt x="9880" y="52496"/>
                    </a:cubicBezTo>
                    <a:cubicBezTo>
                      <a:pt x="-13337" y="98933"/>
                      <a:pt x="5766" y="155362"/>
                      <a:pt x="52496" y="178580"/>
                    </a:cubicBezTo>
                    <a:cubicBezTo>
                      <a:pt x="66015" y="185340"/>
                      <a:pt x="80123" y="188573"/>
                      <a:pt x="94231" y="188573"/>
                    </a:cubicBezTo>
                    <a:cubicBezTo>
                      <a:pt x="128911" y="188573"/>
                      <a:pt x="162122" y="169175"/>
                      <a:pt x="178580" y="136258"/>
                    </a:cubicBezTo>
                    <a:cubicBezTo>
                      <a:pt x="201504" y="89528"/>
                      <a:pt x="182401" y="33099"/>
                      <a:pt x="135964" y="9881"/>
                    </a:cubicBezTo>
                    <a:close/>
                  </a:path>
                </a:pathLst>
              </a:custGeom>
              <a:solidFill>
                <a:srgbClr val="F51317"/>
              </a:solidFill>
              <a:ln w="293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5E8CD36E-8E21-4F65-940C-867640E717D7}"/>
                  </a:ext>
                </a:extLst>
              </p:cNvPr>
              <p:cNvSpPr/>
              <p:nvPr/>
            </p:nvSpPr>
            <p:spPr>
              <a:xfrm>
                <a:off x="10658210" y="1296600"/>
                <a:ext cx="187952" cy="188191"/>
              </a:xfrm>
              <a:custGeom>
                <a:avLst/>
                <a:gdLst>
                  <a:gd name="connsiteX0" fmla="*/ 102079 w 187952"/>
                  <a:gd name="connsiteY0" fmla="*/ 389 h 188191"/>
                  <a:gd name="connsiteX1" fmla="*/ 389 w 187952"/>
                  <a:gd name="connsiteY1" fmla="*/ 85914 h 188191"/>
                  <a:gd name="connsiteX2" fmla="*/ 85914 w 187952"/>
                  <a:gd name="connsiteY2" fmla="*/ 187898 h 188191"/>
                  <a:gd name="connsiteX3" fmla="*/ 94143 w 187952"/>
                  <a:gd name="connsiteY3" fmla="*/ 188192 h 188191"/>
                  <a:gd name="connsiteX4" fmla="*/ 187604 w 187952"/>
                  <a:gd name="connsiteY4" fmla="*/ 102079 h 188191"/>
                  <a:gd name="connsiteX5" fmla="*/ 102079 w 187952"/>
                  <a:gd name="connsiteY5" fmla="*/ 389 h 1881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7952" h="188191">
                    <a:moveTo>
                      <a:pt x="102079" y="389"/>
                    </a:moveTo>
                    <a:cubicBezTo>
                      <a:pt x="50352" y="-4314"/>
                      <a:pt x="4798" y="34187"/>
                      <a:pt x="389" y="85914"/>
                    </a:cubicBezTo>
                    <a:cubicBezTo>
                      <a:pt x="-4314" y="137641"/>
                      <a:pt x="34188" y="183195"/>
                      <a:pt x="85914" y="187898"/>
                    </a:cubicBezTo>
                    <a:cubicBezTo>
                      <a:pt x="88853" y="188192"/>
                      <a:pt x="91498" y="188192"/>
                      <a:pt x="94143" y="188192"/>
                    </a:cubicBezTo>
                    <a:cubicBezTo>
                      <a:pt x="142637" y="188192"/>
                      <a:pt x="183489" y="151160"/>
                      <a:pt x="187604" y="102079"/>
                    </a:cubicBezTo>
                    <a:cubicBezTo>
                      <a:pt x="192013" y="50058"/>
                      <a:pt x="154099" y="4797"/>
                      <a:pt x="102079" y="389"/>
                    </a:cubicBezTo>
                    <a:close/>
                  </a:path>
                </a:pathLst>
              </a:custGeom>
              <a:solidFill>
                <a:srgbClr val="FF7D5D"/>
              </a:solidFill>
              <a:ln w="293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2437CABF-5901-47BC-8C6E-61C7B9098C9A}"/>
                  </a:ext>
                </a:extLst>
              </p:cNvPr>
              <p:cNvSpPr/>
              <p:nvPr/>
            </p:nvSpPr>
            <p:spPr>
              <a:xfrm>
                <a:off x="10405346" y="2780396"/>
                <a:ext cx="188212" cy="188301"/>
              </a:xfrm>
              <a:custGeom>
                <a:avLst/>
                <a:gdLst>
                  <a:gd name="connsiteX0" fmla="*/ 116884 w 188212"/>
                  <a:gd name="connsiteY0" fmla="*/ 2850 h 188301"/>
                  <a:gd name="connsiteX1" fmla="*/ 2850 w 188212"/>
                  <a:gd name="connsiteY1" fmla="*/ 71329 h 188301"/>
                  <a:gd name="connsiteX2" fmla="*/ 71328 w 188212"/>
                  <a:gd name="connsiteY2" fmla="*/ 185362 h 188301"/>
                  <a:gd name="connsiteX3" fmla="*/ 94253 w 188212"/>
                  <a:gd name="connsiteY3" fmla="*/ 188301 h 188301"/>
                  <a:gd name="connsiteX4" fmla="*/ 185362 w 188212"/>
                  <a:gd name="connsiteY4" fmla="*/ 116883 h 188301"/>
                  <a:gd name="connsiteX5" fmla="*/ 116884 w 188212"/>
                  <a:gd name="connsiteY5" fmla="*/ 2850 h 1883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8212" h="188301">
                    <a:moveTo>
                      <a:pt x="116884" y="2850"/>
                    </a:moveTo>
                    <a:cubicBezTo>
                      <a:pt x="66333" y="-9788"/>
                      <a:pt x="15194" y="20778"/>
                      <a:pt x="2850" y="71329"/>
                    </a:cubicBezTo>
                    <a:cubicBezTo>
                      <a:pt x="-9788" y="121586"/>
                      <a:pt x="20777" y="172725"/>
                      <a:pt x="71328" y="185362"/>
                    </a:cubicBezTo>
                    <a:cubicBezTo>
                      <a:pt x="78970" y="187126"/>
                      <a:pt x="86612" y="188301"/>
                      <a:pt x="94253" y="188301"/>
                    </a:cubicBezTo>
                    <a:cubicBezTo>
                      <a:pt x="136281" y="188301"/>
                      <a:pt x="174488" y="159499"/>
                      <a:pt x="185362" y="116883"/>
                    </a:cubicBezTo>
                    <a:cubicBezTo>
                      <a:pt x="198000" y="66332"/>
                      <a:pt x="167435" y="15194"/>
                      <a:pt x="116884" y="2850"/>
                    </a:cubicBezTo>
                    <a:close/>
                  </a:path>
                </a:pathLst>
              </a:custGeom>
              <a:solidFill>
                <a:srgbClr val="F51317"/>
              </a:solidFill>
              <a:ln w="293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61A518DF-EBC9-481E-8FD5-43536E29F94B}"/>
                  </a:ext>
                </a:extLst>
              </p:cNvPr>
              <p:cNvSpPr/>
              <p:nvPr/>
            </p:nvSpPr>
            <p:spPr>
              <a:xfrm>
                <a:off x="10617522" y="1671493"/>
                <a:ext cx="187953" cy="188022"/>
              </a:xfrm>
              <a:custGeom>
                <a:avLst/>
                <a:gdLst>
                  <a:gd name="connsiteX0" fmla="*/ 106030 w 187953"/>
                  <a:gd name="connsiteY0" fmla="*/ 807 h 188022"/>
                  <a:gd name="connsiteX1" fmla="*/ 813 w 187953"/>
                  <a:gd name="connsiteY1" fmla="*/ 81630 h 188022"/>
                  <a:gd name="connsiteX2" fmla="*/ 81635 w 187953"/>
                  <a:gd name="connsiteY2" fmla="*/ 187141 h 188022"/>
                  <a:gd name="connsiteX3" fmla="*/ 93980 w 187953"/>
                  <a:gd name="connsiteY3" fmla="*/ 188022 h 188022"/>
                  <a:gd name="connsiteX4" fmla="*/ 187146 w 187953"/>
                  <a:gd name="connsiteY4" fmla="*/ 106318 h 188022"/>
                  <a:gd name="connsiteX5" fmla="*/ 106030 w 187953"/>
                  <a:gd name="connsiteY5" fmla="*/ 807 h 1880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7953" h="188022">
                    <a:moveTo>
                      <a:pt x="106030" y="807"/>
                    </a:moveTo>
                    <a:cubicBezTo>
                      <a:pt x="54597" y="-5952"/>
                      <a:pt x="7278" y="30491"/>
                      <a:pt x="813" y="81630"/>
                    </a:cubicBezTo>
                    <a:cubicBezTo>
                      <a:pt x="-5947" y="133357"/>
                      <a:pt x="30203" y="180675"/>
                      <a:pt x="81635" y="187141"/>
                    </a:cubicBezTo>
                    <a:cubicBezTo>
                      <a:pt x="86044" y="187728"/>
                      <a:pt x="89865" y="188022"/>
                      <a:pt x="93980" y="188022"/>
                    </a:cubicBezTo>
                    <a:cubicBezTo>
                      <a:pt x="140416" y="188022"/>
                      <a:pt x="180680" y="153636"/>
                      <a:pt x="187146" y="106318"/>
                    </a:cubicBezTo>
                    <a:cubicBezTo>
                      <a:pt x="193906" y="54885"/>
                      <a:pt x="157462" y="7567"/>
                      <a:pt x="106030" y="807"/>
                    </a:cubicBezTo>
                    <a:close/>
                  </a:path>
                </a:pathLst>
              </a:custGeom>
              <a:solidFill>
                <a:srgbClr val="FF7D5D"/>
              </a:solidFill>
              <a:ln w="293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id="{D99CF880-9EED-4468-A4CD-FE372C2AF4A2}"/>
                  </a:ext>
                </a:extLst>
              </p:cNvPr>
              <p:cNvSpPr/>
              <p:nvPr/>
            </p:nvSpPr>
            <p:spPr>
              <a:xfrm>
                <a:off x="10489572" y="2413486"/>
                <a:ext cx="188358" cy="188423"/>
              </a:xfrm>
              <a:custGeom>
                <a:avLst/>
                <a:gdLst>
                  <a:gd name="connsiteX0" fmla="*/ 113480 w 188358"/>
                  <a:gd name="connsiteY0" fmla="*/ 2091 h 188423"/>
                  <a:gd name="connsiteX1" fmla="*/ 2091 w 188358"/>
                  <a:gd name="connsiteY1" fmla="*/ 74978 h 188423"/>
                  <a:gd name="connsiteX2" fmla="*/ 74685 w 188358"/>
                  <a:gd name="connsiteY2" fmla="*/ 186367 h 188423"/>
                  <a:gd name="connsiteX3" fmla="*/ 94376 w 188358"/>
                  <a:gd name="connsiteY3" fmla="*/ 188424 h 188423"/>
                  <a:gd name="connsiteX4" fmla="*/ 186367 w 188358"/>
                  <a:gd name="connsiteY4" fmla="*/ 113773 h 188423"/>
                  <a:gd name="connsiteX5" fmla="*/ 113480 w 188358"/>
                  <a:gd name="connsiteY5" fmla="*/ 2091 h 1884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8358" h="188423">
                    <a:moveTo>
                      <a:pt x="113480" y="2091"/>
                    </a:moveTo>
                    <a:cubicBezTo>
                      <a:pt x="62635" y="-8784"/>
                      <a:pt x="12672" y="23839"/>
                      <a:pt x="2091" y="74978"/>
                    </a:cubicBezTo>
                    <a:cubicBezTo>
                      <a:pt x="-8783" y="125823"/>
                      <a:pt x="23840" y="175492"/>
                      <a:pt x="74685" y="186367"/>
                    </a:cubicBezTo>
                    <a:cubicBezTo>
                      <a:pt x="81151" y="187836"/>
                      <a:pt x="87911" y="188424"/>
                      <a:pt x="94376" y="188424"/>
                    </a:cubicBezTo>
                    <a:cubicBezTo>
                      <a:pt x="137873" y="188424"/>
                      <a:pt x="176963" y="158152"/>
                      <a:pt x="186367" y="113773"/>
                    </a:cubicBezTo>
                    <a:cubicBezTo>
                      <a:pt x="196948" y="62928"/>
                      <a:pt x="164324" y="12965"/>
                      <a:pt x="113480" y="2091"/>
                    </a:cubicBezTo>
                    <a:close/>
                  </a:path>
                </a:pathLst>
              </a:custGeom>
              <a:solidFill>
                <a:srgbClr val="F51317"/>
              </a:solidFill>
              <a:ln w="293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id="{1B66ECA0-7114-486E-8B72-D82FE54249EE}"/>
                  </a:ext>
                </a:extLst>
              </p:cNvPr>
              <p:cNvSpPr/>
              <p:nvPr/>
            </p:nvSpPr>
            <p:spPr>
              <a:xfrm>
                <a:off x="10560820" y="2043882"/>
                <a:ext cx="188127" cy="188300"/>
              </a:xfrm>
              <a:custGeom>
                <a:avLst/>
                <a:gdLst>
                  <a:gd name="connsiteX0" fmla="*/ 109828 w 188127"/>
                  <a:gd name="connsiteY0" fmla="*/ 1379 h 188300"/>
                  <a:gd name="connsiteX1" fmla="*/ 1379 w 188127"/>
                  <a:gd name="connsiteY1" fmla="*/ 78087 h 188300"/>
                  <a:gd name="connsiteX2" fmla="*/ 78088 w 188127"/>
                  <a:gd name="connsiteY2" fmla="*/ 186830 h 188300"/>
                  <a:gd name="connsiteX3" fmla="*/ 93958 w 188127"/>
                  <a:gd name="connsiteY3" fmla="*/ 188300 h 188300"/>
                  <a:gd name="connsiteX4" fmla="*/ 186830 w 188127"/>
                  <a:gd name="connsiteY4" fmla="*/ 110122 h 188300"/>
                  <a:gd name="connsiteX5" fmla="*/ 109828 w 188127"/>
                  <a:gd name="connsiteY5" fmla="*/ 1379 h 188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8127" h="188300">
                    <a:moveTo>
                      <a:pt x="109828" y="1379"/>
                    </a:moveTo>
                    <a:cubicBezTo>
                      <a:pt x="58690" y="-7438"/>
                      <a:pt x="10197" y="26949"/>
                      <a:pt x="1379" y="78087"/>
                    </a:cubicBezTo>
                    <a:cubicBezTo>
                      <a:pt x="-7438" y="129520"/>
                      <a:pt x="26948" y="178014"/>
                      <a:pt x="78088" y="186830"/>
                    </a:cubicBezTo>
                    <a:cubicBezTo>
                      <a:pt x="83378" y="187712"/>
                      <a:pt x="88668" y="188300"/>
                      <a:pt x="93958" y="188300"/>
                    </a:cubicBezTo>
                    <a:cubicBezTo>
                      <a:pt x="138925" y="188300"/>
                      <a:pt x="178601" y="155971"/>
                      <a:pt x="186830" y="110122"/>
                    </a:cubicBezTo>
                    <a:cubicBezTo>
                      <a:pt x="195354" y="58984"/>
                      <a:pt x="160968" y="10196"/>
                      <a:pt x="109828" y="1379"/>
                    </a:cubicBezTo>
                    <a:close/>
                  </a:path>
                </a:pathLst>
              </a:custGeom>
              <a:solidFill>
                <a:srgbClr val="F51317"/>
              </a:solidFill>
              <a:ln w="293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6363DF83-831C-44A8-9A9A-4B12627CFEFC}"/>
                  </a:ext>
                </a:extLst>
              </p:cNvPr>
              <p:cNvSpPr/>
              <p:nvPr/>
            </p:nvSpPr>
            <p:spPr>
              <a:xfrm>
                <a:off x="10074550" y="3859029"/>
                <a:ext cx="188231" cy="188284"/>
              </a:xfrm>
              <a:custGeom>
                <a:avLst/>
                <a:gdLst>
                  <a:gd name="connsiteX0" fmla="*/ 126446 w 188231"/>
                  <a:gd name="connsiteY0" fmla="*/ 5772 h 188284"/>
                  <a:gd name="connsiteX1" fmla="*/ 5652 w 188231"/>
                  <a:gd name="connsiteY1" fmla="*/ 61614 h 188284"/>
                  <a:gd name="connsiteX2" fmla="*/ 61787 w 188231"/>
                  <a:gd name="connsiteY2" fmla="*/ 182407 h 188284"/>
                  <a:gd name="connsiteX3" fmla="*/ 94116 w 188231"/>
                  <a:gd name="connsiteY3" fmla="*/ 188285 h 188284"/>
                  <a:gd name="connsiteX4" fmla="*/ 182580 w 188231"/>
                  <a:gd name="connsiteY4" fmla="*/ 126566 h 188284"/>
                  <a:gd name="connsiteX5" fmla="*/ 126446 w 188231"/>
                  <a:gd name="connsiteY5" fmla="*/ 5772 h 1882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8231" h="188284">
                    <a:moveTo>
                      <a:pt x="126446" y="5772"/>
                    </a:moveTo>
                    <a:cubicBezTo>
                      <a:pt x="77951" y="-12155"/>
                      <a:pt x="23874" y="13120"/>
                      <a:pt x="5652" y="61614"/>
                    </a:cubicBezTo>
                    <a:cubicBezTo>
                      <a:pt x="-11982" y="110401"/>
                      <a:pt x="12999" y="164479"/>
                      <a:pt x="61787" y="182407"/>
                    </a:cubicBezTo>
                    <a:cubicBezTo>
                      <a:pt x="72367" y="186522"/>
                      <a:pt x="83242" y="188285"/>
                      <a:pt x="94116" y="188285"/>
                    </a:cubicBezTo>
                    <a:cubicBezTo>
                      <a:pt x="132617" y="188285"/>
                      <a:pt x="168473" y="164479"/>
                      <a:pt x="182580" y="126566"/>
                    </a:cubicBezTo>
                    <a:cubicBezTo>
                      <a:pt x="200214" y="77484"/>
                      <a:pt x="175232" y="23407"/>
                      <a:pt x="126446" y="5772"/>
                    </a:cubicBezTo>
                    <a:close/>
                  </a:path>
                </a:pathLst>
              </a:custGeom>
              <a:solidFill>
                <a:srgbClr val="F51317"/>
              </a:solidFill>
              <a:ln w="293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id="{F02688ED-B96F-4D1B-9E56-6704385F16F8}"/>
                  </a:ext>
                </a:extLst>
              </p:cNvPr>
              <p:cNvSpPr/>
              <p:nvPr/>
            </p:nvSpPr>
            <p:spPr>
              <a:xfrm>
                <a:off x="7089879" y="8114555"/>
                <a:ext cx="188230" cy="188150"/>
              </a:xfrm>
              <a:custGeom>
                <a:avLst/>
                <a:gdLst>
                  <a:gd name="connsiteX0" fmla="*/ 33974 w 188230"/>
                  <a:gd name="connsiteY0" fmla="*/ 21802 h 188150"/>
                  <a:gd name="connsiteX1" fmla="*/ 21924 w 188230"/>
                  <a:gd name="connsiteY1" fmla="*/ 154352 h 188150"/>
                  <a:gd name="connsiteX2" fmla="*/ 94223 w 188230"/>
                  <a:gd name="connsiteY2" fmla="*/ 188150 h 188150"/>
                  <a:gd name="connsiteX3" fmla="*/ 154473 w 188230"/>
                  <a:gd name="connsiteY3" fmla="*/ 166402 h 188150"/>
                  <a:gd name="connsiteX4" fmla="*/ 166523 w 188230"/>
                  <a:gd name="connsiteY4" fmla="*/ 33852 h 188150"/>
                  <a:gd name="connsiteX5" fmla="*/ 33974 w 188230"/>
                  <a:gd name="connsiteY5" fmla="*/ 21802 h 18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8230" h="188150">
                    <a:moveTo>
                      <a:pt x="33974" y="21802"/>
                    </a:moveTo>
                    <a:cubicBezTo>
                      <a:pt x="-5996" y="55013"/>
                      <a:pt x="-11581" y="114381"/>
                      <a:pt x="21924" y="154352"/>
                    </a:cubicBezTo>
                    <a:cubicBezTo>
                      <a:pt x="40440" y="176689"/>
                      <a:pt x="67479" y="188150"/>
                      <a:pt x="94223" y="188150"/>
                    </a:cubicBezTo>
                    <a:cubicBezTo>
                      <a:pt x="115384" y="188150"/>
                      <a:pt x="136545" y="180803"/>
                      <a:pt x="154473" y="166402"/>
                    </a:cubicBezTo>
                    <a:cubicBezTo>
                      <a:pt x="194150" y="133191"/>
                      <a:pt x="199734" y="73529"/>
                      <a:pt x="166523" y="33852"/>
                    </a:cubicBezTo>
                    <a:cubicBezTo>
                      <a:pt x="133312" y="-6118"/>
                      <a:pt x="73944" y="-11409"/>
                      <a:pt x="33974" y="21802"/>
                    </a:cubicBezTo>
                    <a:close/>
                  </a:path>
                </a:pathLst>
              </a:custGeom>
              <a:solidFill>
                <a:srgbClr val="F53134"/>
              </a:solidFill>
              <a:ln w="293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9D951BDA-724F-47AE-9BAB-3623CDBB432D}"/>
                  </a:ext>
                </a:extLst>
              </p:cNvPr>
              <p:cNvSpPr/>
              <p:nvPr/>
            </p:nvSpPr>
            <p:spPr>
              <a:xfrm>
                <a:off x="7373791" y="7869250"/>
                <a:ext cx="188483" cy="188047"/>
              </a:xfrm>
              <a:custGeom>
                <a:avLst/>
                <a:gdLst>
                  <a:gd name="connsiteX0" fmla="*/ 31325 w 188483"/>
                  <a:gd name="connsiteY0" fmla="*/ 24052 h 188047"/>
                  <a:gd name="connsiteX1" fmla="*/ 24270 w 188483"/>
                  <a:gd name="connsiteY1" fmla="*/ 156895 h 188047"/>
                  <a:gd name="connsiteX2" fmla="*/ 94219 w 188483"/>
                  <a:gd name="connsiteY2" fmla="*/ 188048 h 188047"/>
                  <a:gd name="connsiteX3" fmla="*/ 157114 w 188483"/>
                  <a:gd name="connsiteY3" fmla="*/ 164242 h 188047"/>
                  <a:gd name="connsiteX4" fmla="*/ 164462 w 188483"/>
                  <a:gd name="connsiteY4" fmla="*/ 31105 h 188047"/>
                  <a:gd name="connsiteX5" fmla="*/ 31325 w 188483"/>
                  <a:gd name="connsiteY5" fmla="*/ 24052 h 1880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8483" h="188047">
                    <a:moveTo>
                      <a:pt x="31325" y="24052"/>
                    </a:moveTo>
                    <a:cubicBezTo>
                      <a:pt x="-7470" y="58732"/>
                      <a:pt x="-10703" y="118099"/>
                      <a:pt x="24270" y="156895"/>
                    </a:cubicBezTo>
                    <a:cubicBezTo>
                      <a:pt x="42786" y="177468"/>
                      <a:pt x="68356" y="188048"/>
                      <a:pt x="94219" y="188048"/>
                    </a:cubicBezTo>
                    <a:cubicBezTo>
                      <a:pt x="116850" y="188048"/>
                      <a:pt x="139186" y="180113"/>
                      <a:pt x="157114" y="164242"/>
                    </a:cubicBezTo>
                    <a:cubicBezTo>
                      <a:pt x="195909" y="129268"/>
                      <a:pt x="199142" y="69900"/>
                      <a:pt x="164462" y="31105"/>
                    </a:cubicBezTo>
                    <a:cubicBezTo>
                      <a:pt x="129487" y="-7396"/>
                      <a:pt x="70120" y="-10628"/>
                      <a:pt x="31325" y="24052"/>
                    </a:cubicBezTo>
                    <a:close/>
                  </a:path>
                </a:pathLst>
              </a:custGeom>
              <a:solidFill>
                <a:srgbClr val="0086B6"/>
              </a:solidFill>
              <a:ln w="293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1ED19083-90C6-4C4C-9887-8135075FC717}"/>
                  </a:ext>
                </a:extLst>
              </p:cNvPr>
              <p:cNvSpPr/>
              <p:nvPr/>
            </p:nvSpPr>
            <p:spPr>
              <a:xfrm>
                <a:off x="7648381" y="7613056"/>
                <a:ext cx="188084" cy="188254"/>
              </a:xfrm>
              <a:custGeom>
                <a:avLst/>
                <a:gdLst>
                  <a:gd name="connsiteX0" fmla="*/ 28593 w 188084"/>
                  <a:gd name="connsiteY0" fmla="*/ 26315 h 188254"/>
                  <a:gd name="connsiteX1" fmla="*/ 26536 w 188084"/>
                  <a:gd name="connsiteY1" fmla="*/ 159452 h 188254"/>
                  <a:gd name="connsiteX2" fmla="*/ 94133 w 188084"/>
                  <a:gd name="connsiteY2" fmla="*/ 188255 h 188254"/>
                  <a:gd name="connsiteX3" fmla="*/ 159379 w 188084"/>
                  <a:gd name="connsiteY3" fmla="*/ 161509 h 188254"/>
                  <a:gd name="connsiteX4" fmla="*/ 161436 w 188084"/>
                  <a:gd name="connsiteY4" fmla="*/ 28372 h 188254"/>
                  <a:gd name="connsiteX5" fmla="*/ 28593 w 188084"/>
                  <a:gd name="connsiteY5" fmla="*/ 26315 h 1882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8084" h="188254">
                    <a:moveTo>
                      <a:pt x="28593" y="26315"/>
                    </a:moveTo>
                    <a:cubicBezTo>
                      <a:pt x="-8733" y="62759"/>
                      <a:pt x="-9614" y="122127"/>
                      <a:pt x="26536" y="159452"/>
                    </a:cubicBezTo>
                    <a:cubicBezTo>
                      <a:pt x="45052" y="178556"/>
                      <a:pt x="69445" y="188255"/>
                      <a:pt x="94133" y="188255"/>
                    </a:cubicBezTo>
                    <a:cubicBezTo>
                      <a:pt x="117645" y="188255"/>
                      <a:pt x="141157" y="179438"/>
                      <a:pt x="159379" y="161509"/>
                    </a:cubicBezTo>
                    <a:cubicBezTo>
                      <a:pt x="196705" y="125360"/>
                      <a:pt x="197880" y="65698"/>
                      <a:pt x="161436" y="28372"/>
                    </a:cubicBezTo>
                    <a:cubicBezTo>
                      <a:pt x="125874" y="-8659"/>
                      <a:pt x="65918" y="-9541"/>
                      <a:pt x="28593" y="26315"/>
                    </a:cubicBezTo>
                    <a:close/>
                  </a:path>
                </a:pathLst>
              </a:custGeom>
              <a:solidFill>
                <a:srgbClr val="0086B6"/>
              </a:solidFill>
              <a:ln w="293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4B6CA3FA-EB89-49F6-99F3-15DBC7CD980D}"/>
                  </a:ext>
                </a:extLst>
              </p:cNvPr>
              <p:cNvSpPr/>
              <p:nvPr/>
            </p:nvSpPr>
            <p:spPr>
              <a:xfrm>
                <a:off x="6797136" y="8349221"/>
                <a:ext cx="188187" cy="188016"/>
              </a:xfrm>
              <a:custGeom>
                <a:avLst/>
                <a:gdLst>
                  <a:gd name="connsiteX0" fmla="*/ 36636 w 188187"/>
                  <a:gd name="connsiteY0" fmla="*/ 19611 h 188016"/>
                  <a:gd name="connsiteX1" fmla="*/ 19590 w 188187"/>
                  <a:gd name="connsiteY1" fmla="*/ 151572 h 188016"/>
                  <a:gd name="connsiteX2" fmla="*/ 93947 w 188187"/>
                  <a:gd name="connsiteY2" fmla="*/ 188017 h 188016"/>
                  <a:gd name="connsiteX3" fmla="*/ 151552 w 188187"/>
                  <a:gd name="connsiteY3" fmla="*/ 168325 h 188016"/>
                  <a:gd name="connsiteX4" fmla="*/ 168598 w 188187"/>
                  <a:gd name="connsiteY4" fmla="*/ 36364 h 188016"/>
                  <a:gd name="connsiteX5" fmla="*/ 36636 w 188187"/>
                  <a:gd name="connsiteY5" fmla="*/ 19611 h 1880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8187" h="188016">
                    <a:moveTo>
                      <a:pt x="36636" y="19611"/>
                    </a:moveTo>
                    <a:cubicBezTo>
                      <a:pt x="-4510" y="51353"/>
                      <a:pt x="-12151" y="110426"/>
                      <a:pt x="19590" y="151572"/>
                    </a:cubicBezTo>
                    <a:cubicBezTo>
                      <a:pt x="38106" y="175379"/>
                      <a:pt x="66026" y="188017"/>
                      <a:pt x="93947" y="188017"/>
                    </a:cubicBezTo>
                    <a:cubicBezTo>
                      <a:pt x="114226" y="188017"/>
                      <a:pt x="134212" y="181551"/>
                      <a:pt x="151552" y="168325"/>
                    </a:cubicBezTo>
                    <a:cubicBezTo>
                      <a:pt x="192698" y="136584"/>
                      <a:pt x="200339" y="77510"/>
                      <a:pt x="168598" y="36364"/>
                    </a:cubicBezTo>
                    <a:cubicBezTo>
                      <a:pt x="136857" y="-4489"/>
                      <a:pt x="77488" y="-12130"/>
                      <a:pt x="36636" y="19611"/>
                    </a:cubicBezTo>
                    <a:close/>
                  </a:path>
                </a:pathLst>
              </a:custGeom>
              <a:solidFill>
                <a:srgbClr val="F53134"/>
              </a:solidFill>
              <a:ln w="293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B8385001-BE3C-40BD-A971-9B6DC8FBEFC1}"/>
                  </a:ext>
                </a:extLst>
              </p:cNvPr>
              <p:cNvSpPr/>
              <p:nvPr/>
            </p:nvSpPr>
            <p:spPr>
              <a:xfrm>
                <a:off x="7913209" y="7346878"/>
                <a:ext cx="187999" cy="188158"/>
              </a:xfrm>
              <a:custGeom>
                <a:avLst/>
                <a:gdLst>
                  <a:gd name="connsiteX0" fmla="*/ 26219 w 187999"/>
                  <a:gd name="connsiteY0" fmla="*/ 29158 h 188158"/>
                  <a:gd name="connsiteX1" fmla="*/ 26219 w 187999"/>
                  <a:gd name="connsiteY1" fmla="*/ 29158 h 188158"/>
                  <a:gd name="connsiteX2" fmla="*/ 29158 w 187999"/>
                  <a:gd name="connsiteY2" fmla="*/ 162001 h 188158"/>
                  <a:gd name="connsiteX3" fmla="*/ 94110 w 187999"/>
                  <a:gd name="connsiteY3" fmla="*/ 188158 h 188158"/>
                  <a:gd name="connsiteX4" fmla="*/ 162001 w 187999"/>
                  <a:gd name="connsiteY4" fmla="*/ 159356 h 188158"/>
                  <a:gd name="connsiteX5" fmla="*/ 159062 w 187999"/>
                  <a:gd name="connsiteY5" fmla="*/ 26219 h 188158"/>
                  <a:gd name="connsiteX6" fmla="*/ 26219 w 187999"/>
                  <a:gd name="connsiteY6" fmla="*/ 29158 h 1881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7999" h="188158">
                    <a:moveTo>
                      <a:pt x="26219" y="29158"/>
                    </a:moveTo>
                    <a:lnTo>
                      <a:pt x="26219" y="29158"/>
                    </a:lnTo>
                    <a:cubicBezTo>
                      <a:pt x="-9931" y="66483"/>
                      <a:pt x="-8461" y="125851"/>
                      <a:pt x="29158" y="162001"/>
                    </a:cubicBezTo>
                    <a:cubicBezTo>
                      <a:pt x="47085" y="179341"/>
                      <a:pt x="70891" y="188158"/>
                      <a:pt x="94110" y="188158"/>
                    </a:cubicBezTo>
                    <a:cubicBezTo>
                      <a:pt x="118797" y="188158"/>
                      <a:pt x="143485" y="178459"/>
                      <a:pt x="162001" y="159356"/>
                    </a:cubicBezTo>
                    <a:cubicBezTo>
                      <a:pt x="197857" y="121737"/>
                      <a:pt x="196388" y="62074"/>
                      <a:pt x="159062" y="26219"/>
                    </a:cubicBezTo>
                    <a:cubicBezTo>
                      <a:pt x="121736" y="-9931"/>
                      <a:pt x="62369" y="-8462"/>
                      <a:pt x="26219" y="29158"/>
                    </a:cubicBezTo>
                    <a:close/>
                  </a:path>
                </a:pathLst>
              </a:custGeom>
              <a:solidFill>
                <a:srgbClr val="0086B6"/>
              </a:solidFill>
              <a:ln w="293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B1C22EA7-5CA7-47FE-ACFE-6B663B8BBD00}"/>
                  </a:ext>
                </a:extLst>
              </p:cNvPr>
              <p:cNvSpPr/>
              <p:nvPr/>
            </p:nvSpPr>
            <p:spPr>
              <a:xfrm>
                <a:off x="6495722" y="8573406"/>
                <a:ext cx="188437" cy="188079"/>
              </a:xfrm>
              <a:custGeom>
                <a:avLst/>
                <a:gdLst>
                  <a:gd name="connsiteX0" fmla="*/ 39448 w 188437"/>
                  <a:gd name="connsiteY0" fmla="*/ 17616 h 188079"/>
                  <a:gd name="connsiteX1" fmla="*/ 17699 w 188437"/>
                  <a:gd name="connsiteY1" fmla="*/ 148696 h 188079"/>
                  <a:gd name="connsiteX2" fmla="*/ 94407 w 188437"/>
                  <a:gd name="connsiteY2" fmla="*/ 188079 h 188079"/>
                  <a:gd name="connsiteX3" fmla="*/ 149073 w 188437"/>
                  <a:gd name="connsiteY3" fmla="*/ 170445 h 188079"/>
                  <a:gd name="connsiteX4" fmla="*/ 170821 w 188437"/>
                  <a:gd name="connsiteY4" fmla="*/ 39365 h 188079"/>
                  <a:gd name="connsiteX5" fmla="*/ 39448 w 188437"/>
                  <a:gd name="connsiteY5" fmla="*/ 17616 h 1880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8437" h="188079">
                    <a:moveTo>
                      <a:pt x="39448" y="17616"/>
                    </a:moveTo>
                    <a:cubicBezTo>
                      <a:pt x="-3168" y="47888"/>
                      <a:pt x="-12573" y="106668"/>
                      <a:pt x="17699" y="148696"/>
                    </a:cubicBezTo>
                    <a:cubicBezTo>
                      <a:pt x="35921" y="174559"/>
                      <a:pt x="65017" y="188079"/>
                      <a:pt x="94407" y="188079"/>
                    </a:cubicBezTo>
                    <a:cubicBezTo>
                      <a:pt x="113217" y="188079"/>
                      <a:pt x="132320" y="182201"/>
                      <a:pt x="149073" y="170445"/>
                    </a:cubicBezTo>
                    <a:cubicBezTo>
                      <a:pt x="191395" y="140466"/>
                      <a:pt x="201093" y="81393"/>
                      <a:pt x="170821" y="39365"/>
                    </a:cubicBezTo>
                    <a:cubicBezTo>
                      <a:pt x="140255" y="-2957"/>
                      <a:pt x="81769" y="-12656"/>
                      <a:pt x="39448" y="17616"/>
                    </a:cubicBezTo>
                    <a:close/>
                  </a:path>
                </a:pathLst>
              </a:custGeom>
              <a:solidFill>
                <a:srgbClr val="F53134"/>
              </a:solidFill>
              <a:ln w="293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F19E8D25-9126-4E17-90F5-4D974B408DEB}"/>
                  </a:ext>
                </a:extLst>
              </p:cNvPr>
              <p:cNvSpPr/>
              <p:nvPr/>
            </p:nvSpPr>
            <p:spPr>
              <a:xfrm>
                <a:off x="8411297" y="6785135"/>
                <a:ext cx="188220" cy="187962"/>
              </a:xfrm>
              <a:custGeom>
                <a:avLst/>
                <a:gdLst>
                  <a:gd name="connsiteX0" fmla="*/ 21297 w 188220"/>
                  <a:gd name="connsiteY0" fmla="*/ 34252 h 187962"/>
                  <a:gd name="connsiteX1" fmla="*/ 34522 w 188220"/>
                  <a:gd name="connsiteY1" fmla="*/ 166802 h 187962"/>
                  <a:gd name="connsiteX2" fmla="*/ 94184 w 188220"/>
                  <a:gd name="connsiteY2" fmla="*/ 187963 h 187962"/>
                  <a:gd name="connsiteX3" fmla="*/ 166778 w 188220"/>
                  <a:gd name="connsiteY3" fmla="*/ 153576 h 187962"/>
                  <a:gd name="connsiteX4" fmla="*/ 153846 w 188220"/>
                  <a:gd name="connsiteY4" fmla="*/ 21321 h 187962"/>
                  <a:gd name="connsiteX5" fmla="*/ 21297 w 188220"/>
                  <a:gd name="connsiteY5" fmla="*/ 34252 h 1879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8220" h="187962">
                    <a:moveTo>
                      <a:pt x="21297" y="34252"/>
                    </a:moveTo>
                    <a:cubicBezTo>
                      <a:pt x="-11620" y="74517"/>
                      <a:pt x="-5743" y="133591"/>
                      <a:pt x="34522" y="166802"/>
                    </a:cubicBezTo>
                    <a:cubicBezTo>
                      <a:pt x="51863" y="180909"/>
                      <a:pt x="73317" y="187963"/>
                      <a:pt x="94184" y="187963"/>
                    </a:cubicBezTo>
                    <a:cubicBezTo>
                      <a:pt x="121223" y="187963"/>
                      <a:pt x="148262" y="176207"/>
                      <a:pt x="166778" y="153576"/>
                    </a:cubicBezTo>
                    <a:cubicBezTo>
                      <a:pt x="199988" y="113606"/>
                      <a:pt x="193816" y="54238"/>
                      <a:pt x="153846" y="21321"/>
                    </a:cubicBezTo>
                    <a:cubicBezTo>
                      <a:pt x="113582" y="-11596"/>
                      <a:pt x="54508" y="-5718"/>
                      <a:pt x="21297" y="34252"/>
                    </a:cubicBezTo>
                    <a:close/>
                  </a:path>
                </a:pathLst>
              </a:custGeom>
              <a:solidFill>
                <a:srgbClr val="F51317"/>
              </a:solidFill>
              <a:ln w="293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D6F2CDF4-4682-4467-A201-6EDCEA575C07}"/>
                  </a:ext>
                </a:extLst>
              </p:cNvPr>
              <p:cNvSpPr/>
              <p:nvPr/>
            </p:nvSpPr>
            <p:spPr>
              <a:xfrm>
                <a:off x="8865186" y="6186589"/>
                <a:ext cx="188095" cy="188126"/>
              </a:xfrm>
              <a:custGeom>
                <a:avLst/>
                <a:gdLst>
                  <a:gd name="connsiteX0" fmla="*/ 147861 w 188095"/>
                  <a:gd name="connsiteY0" fmla="*/ 17076 h 188126"/>
                  <a:gd name="connsiteX1" fmla="*/ 17075 w 188095"/>
                  <a:gd name="connsiteY1" fmla="*/ 40294 h 188126"/>
                  <a:gd name="connsiteX2" fmla="*/ 40294 w 188095"/>
                  <a:gd name="connsiteY2" fmla="*/ 171080 h 188126"/>
                  <a:gd name="connsiteX3" fmla="*/ 94078 w 188095"/>
                  <a:gd name="connsiteY3" fmla="*/ 188126 h 188126"/>
                  <a:gd name="connsiteX4" fmla="*/ 171373 w 188095"/>
                  <a:gd name="connsiteY4" fmla="*/ 147861 h 188126"/>
                  <a:gd name="connsiteX5" fmla="*/ 147861 w 188095"/>
                  <a:gd name="connsiteY5" fmla="*/ 17076 h 1881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8095" h="188126">
                    <a:moveTo>
                      <a:pt x="147861" y="17076"/>
                    </a:moveTo>
                    <a:cubicBezTo>
                      <a:pt x="105245" y="-12902"/>
                      <a:pt x="46759" y="-2322"/>
                      <a:pt x="17075" y="40294"/>
                    </a:cubicBezTo>
                    <a:cubicBezTo>
                      <a:pt x="-12902" y="82910"/>
                      <a:pt x="-2321" y="141690"/>
                      <a:pt x="40294" y="171080"/>
                    </a:cubicBezTo>
                    <a:cubicBezTo>
                      <a:pt x="56752" y="182542"/>
                      <a:pt x="75562" y="188126"/>
                      <a:pt x="94078" y="188126"/>
                    </a:cubicBezTo>
                    <a:cubicBezTo>
                      <a:pt x="124056" y="188126"/>
                      <a:pt x="152858" y="174019"/>
                      <a:pt x="171373" y="147861"/>
                    </a:cubicBezTo>
                    <a:cubicBezTo>
                      <a:pt x="200763" y="105540"/>
                      <a:pt x="190477" y="46759"/>
                      <a:pt x="147861" y="17076"/>
                    </a:cubicBezTo>
                    <a:close/>
                  </a:path>
                </a:pathLst>
              </a:custGeom>
              <a:solidFill>
                <a:srgbClr val="F51317"/>
              </a:solidFill>
              <a:ln w="293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29D3F398-55B8-461B-8DC9-9A51560C9CDE}"/>
                  </a:ext>
                </a:extLst>
              </p:cNvPr>
              <p:cNvSpPr/>
              <p:nvPr/>
            </p:nvSpPr>
            <p:spPr>
              <a:xfrm>
                <a:off x="9074408" y="5874868"/>
                <a:ext cx="188214" cy="188312"/>
              </a:xfrm>
              <a:custGeom>
                <a:avLst/>
                <a:gdLst>
                  <a:gd name="connsiteX0" fmla="*/ 144958 w 188214"/>
                  <a:gd name="connsiteY0" fmla="*/ 14911 h 188312"/>
                  <a:gd name="connsiteX1" fmla="*/ 15055 w 188214"/>
                  <a:gd name="connsiteY1" fmla="*/ 43125 h 188312"/>
                  <a:gd name="connsiteX2" fmla="*/ 42975 w 188214"/>
                  <a:gd name="connsiteY2" fmla="*/ 173324 h 188312"/>
                  <a:gd name="connsiteX3" fmla="*/ 93820 w 188214"/>
                  <a:gd name="connsiteY3" fmla="*/ 188312 h 188312"/>
                  <a:gd name="connsiteX4" fmla="*/ 173173 w 188214"/>
                  <a:gd name="connsiteY4" fmla="*/ 145109 h 188312"/>
                  <a:gd name="connsiteX5" fmla="*/ 144958 w 188214"/>
                  <a:gd name="connsiteY5" fmla="*/ 14911 h 1883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8214" h="188312">
                    <a:moveTo>
                      <a:pt x="144958" y="14911"/>
                    </a:moveTo>
                    <a:cubicBezTo>
                      <a:pt x="101462" y="-13010"/>
                      <a:pt x="42975" y="-666"/>
                      <a:pt x="15055" y="43125"/>
                    </a:cubicBezTo>
                    <a:cubicBezTo>
                      <a:pt x="-13160" y="86623"/>
                      <a:pt x="-522" y="145109"/>
                      <a:pt x="42975" y="173324"/>
                    </a:cubicBezTo>
                    <a:cubicBezTo>
                      <a:pt x="58846" y="183316"/>
                      <a:pt x="76480" y="188312"/>
                      <a:pt x="93820" y="188312"/>
                    </a:cubicBezTo>
                    <a:cubicBezTo>
                      <a:pt x="124679" y="188312"/>
                      <a:pt x="155245" y="173029"/>
                      <a:pt x="173173" y="145109"/>
                    </a:cubicBezTo>
                    <a:cubicBezTo>
                      <a:pt x="201388" y="101318"/>
                      <a:pt x="188750" y="43125"/>
                      <a:pt x="144958" y="14911"/>
                    </a:cubicBezTo>
                    <a:close/>
                  </a:path>
                </a:pathLst>
              </a:custGeom>
              <a:solidFill>
                <a:srgbClr val="F51317"/>
              </a:solidFill>
              <a:ln w="293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0764446A-BFD7-4FC9-AD3F-A6FCE98F0465}"/>
                  </a:ext>
                </a:extLst>
              </p:cNvPr>
              <p:cNvSpPr/>
              <p:nvPr/>
            </p:nvSpPr>
            <p:spPr>
              <a:xfrm>
                <a:off x="9271833" y="5555166"/>
                <a:ext cx="188249" cy="188249"/>
              </a:xfrm>
              <a:custGeom>
                <a:avLst/>
                <a:gdLst>
                  <a:gd name="connsiteX0" fmla="*/ 142096 w 188249"/>
                  <a:gd name="connsiteY0" fmla="*/ 13085 h 188249"/>
                  <a:gd name="connsiteX1" fmla="*/ 13073 w 188249"/>
                  <a:gd name="connsiteY1" fmla="*/ 46001 h 188249"/>
                  <a:gd name="connsiteX2" fmla="*/ 46284 w 188249"/>
                  <a:gd name="connsiteY2" fmla="*/ 175024 h 188249"/>
                  <a:gd name="connsiteX3" fmla="*/ 94190 w 188249"/>
                  <a:gd name="connsiteY3" fmla="*/ 188249 h 188249"/>
                  <a:gd name="connsiteX4" fmla="*/ 175306 w 188249"/>
                  <a:gd name="connsiteY4" fmla="*/ 142107 h 188249"/>
                  <a:gd name="connsiteX5" fmla="*/ 142096 w 188249"/>
                  <a:gd name="connsiteY5" fmla="*/ 13085 h 1882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8249" h="188249">
                    <a:moveTo>
                      <a:pt x="142096" y="13085"/>
                    </a:moveTo>
                    <a:cubicBezTo>
                      <a:pt x="97129" y="-13367"/>
                      <a:pt x="39818" y="1623"/>
                      <a:pt x="13073" y="46001"/>
                    </a:cubicBezTo>
                    <a:cubicBezTo>
                      <a:pt x="-13378" y="90675"/>
                      <a:pt x="1612" y="148279"/>
                      <a:pt x="46284" y="175024"/>
                    </a:cubicBezTo>
                    <a:cubicBezTo>
                      <a:pt x="61273" y="183841"/>
                      <a:pt x="77732" y="188249"/>
                      <a:pt x="94190" y="188249"/>
                    </a:cubicBezTo>
                    <a:cubicBezTo>
                      <a:pt x="126520" y="188249"/>
                      <a:pt x="157673" y="171497"/>
                      <a:pt x="175306" y="142107"/>
                    </a:cubicBezTo>
                    <a:cubicBezTo>
                      <a:pt x="201464" y="97140"/>
                      <a:pt x="186769" y="39536"/>
                      <a:pt x="142096" y="13085"/>
                    </a:cubicBezTo>
                    <a:close/>
                  </a:path>
                </a:pathLst>
              </a:custGeom>
              <a:solidFill>
                <a:srgbClr val="F51317"/>
              </a:solidFill>
              <a:ln w="293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id="{0EA71844-AFA7-4763-832C-3D692A6F5909}"/>
                  </a:ext>
                </a:extLst>
              </p:cNvPr>
              <p:cNvSpPr/>
              <p:nvPr/>
            </p:nvSpPr>
            <p:spPr>
              <a:xfrm>
                <a:off x="8643895" y="6490205"/>
                <a:ext cx="188211" cy="188110"/>
              </a:xfrm>
              <a:custGeom>
                <a:avLst/>
                <a:gdLst>
                  <a:gd name="connsiteX0" fmla="*/ 150785 w 188211"/>
                  <a:gd name="connsiteY0" fmla="*/ 19117 h 188110"/>
                  <a:gd name="connsiteX1" fmla="*/ 19117 w 188211"/>
                  <a:gd name="connsiteY1" fmla="*/ 37339 h 188110"/>
                  <a:gd name="connsiteX2" fmla="*/ 37339 w 188211"/>
                  <a:gd name="connsiteY2" fmla="*/ 169006 h 188110"/>
                  <a:gd name="connsiteX3" fmla="*/ 94062 w 188211"/>
                  <a:gd name="connsiteY3" fmla="*/ 188110 h 188110"/>
                  <a:gd name="connsiteX4" fmla="*/ 169007 w 188211"/>
                  <a:gd name="connsiteY4" fmla="*/ 151078 h 188110"/>
                  <a:gd name="connsiteX5" fmla="*/ 150785 w 188211"/>
                  <a:gd name="connsiteY5" fmla="*/ 19117 h 1881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8211" h="188110">
                    <a:moveTo>
                      <a:pt x="150785" y="19117"/>
                    </a:moveTo>
                    <a:cubicBezTo>
                      <a:pt x="109639" y="-12330"/>
                      <a:pt x="50565" y="-4101"/>
                      <a:pt x="19117" y="37339"/>
                    </a:cubicBezTo>
                    <a:cubicBezTo>
                      <a:pt x="-12330" y="78779"/>
                      <a:pt x="-4101" y="137559"/>
                      <a:pt x="37339" y="169006"/>
                    </a:cubicBezTo>
                    <a:cubicBezTo>
                      <a:pt x="54386" y="181938"/>
                      <a:pt x="74077" y="188110"/>
                      <a:pt x="94062" y="188110"/>
                    </a:cubicBezTo>
                    <a:cubicBezTo>
                      <a:pt x="122571" y="188110"/>
                      <a:pt x="150491" y="175178"/>
                      <a:pt x="169007" y="151078"/>
                    </a:cubicBezTo>
                    <a:cubicBezTo>
                      <a:pt x="200454" y="109345"/>
                      <a:pt x="192519" y="50564"/>
                      <a:pt x="150785" y="19117"/>
                    </a:cubicBezTo>
                    <a:close/>
                  </a:path>
                </a:pathLst>
              </a:custGeom>
              <a:solidFill>
                <a:srgbClr val="F51317"/>
              </a:solidFill>
              <a:ln w="293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C9CC22F0-B702-4F6C-9C42-2B0A0FDB0878}"/>
                  </a:ext>
                </a:extLst>
              </p:cNvPr>
              <p:cNvSpPr/>
              <p:nvPr/>
            </p:nvSpPr>
            <p:spPr>
              <a:xfrm>
                <a:off x="8167657" y="7070734"/>
                <a:ext cx="188036" cy="188329"/>
              </a:xfrm>
              <a:custGeom>
                <a:avLst/>
                <a:gdLst>
                  <a:gd name="connsiteX0" fmla="*/ 23644 w 188036"/>
                  <a:gd name="connsiteY0" fmla="*/ 31680 h 188329"/>
                  <a:gd name="connsiteX1" fmla="*/ 31579 w 188036"/>
                  <a:gd name="connsiteY1" fmla="*/ 164523 h 188329"/>
                  <a:gd name="connsiteX2" fmla="*/ 93886 w 188036"/>
                  <a:gd name="connsiteY2" fmla="*/ 188329 h 188329"/>
                  <a:gd name="connsiteX3" fmla="*/ 164422 w 188036"/>
                  <a:gd name="connsiteY3" fmla="*/ 156588 h 188329"/>
                  <a:gd name="connsiteX4" fmla="*/ 156193 w 188036"/>
                  <a:gd name="connsiteY4" fmla="*/ 23745 h 188329"/>
                  <a:gd name="connsiteX5" fmla="*/ 23644 w 188036"/>
                  <a:gd name="connsiteY5" fmla="*/ 31680 h 1883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8036" h="188329">
                    <a:moveTo>
                      <a:pt x="23644" y="31680"/>
                    </a:moveTo>
                    <a:cubicBezTo>
                      <a:pt x="-10743" y="70475"/>
                      <a:pt x="-7216" y="130137"/>
                      <a:pt x="31579" y="164523"/>
                    </a:cubicBezTo>
                    <a:cubicBezTo>
                      <a:pt x="49507" y="180394"/>
                      <a:pt x="71843" y="188329"/>
                      <a:pt x="93886" y="188329"/>
                    </a:cubicBezTo>
                    <a:cubicBezTo>
                      <a:pt x="120043" y="188329"/>
                      <a:pt x="145613" y="177455"/>
                      <a:pt x="164422" y="156588"/>
                    </a:cubicBezTo>
                    <a:cubicBezTo>
                      <a:pt x="198809" y="117793"/>
                      <a:pt x="195282" y="58131"/>
                      <a:pt x="156193" y="23745"/>
                    </a:cubicBezTo>
                    <a:cubicBezTo>
                      <a:pt x="117692" y="-10642"/>
                      <a:pt x="58324" y="-7409"/>
                      <a:pt x="23644" y="31680"/>
                    </a:cubicBezTo>
                    <a:close/>
                  </a:path>
                </a:pathLst>
              </a:custGeom>
              <a:solidFill>
                <a:srgbClr val="F51317"/>
              </a:solidFill>
              <a:ln w="293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74" name="Graphic 4">
              <a:extLst>
                <a:ext uri="{FF2B5EF4-FFF2-40B4-BE49-F238E27FC236}">
                  <a16:creationId xmlns:a16="http://schemas.microsoft.com/office/drawing/2014/main" id="{C6E8663E-3449-4217-888E-A642BC8D4ED3}"/>
                </a:ext>
              </a:extLst>
            </p:cNvPr>
            <p:cNvGrpSpPr/>
            <p:nvPr/>
          </p:nvGrpSpPr>
          <p:grpSpPr>
            <a:xfrm>
              <a:off x="10089727" y="1306173"/>
              <a:ext cx="1318439" cy="1318439"/>
              <a:chOff x="10089727" y="1306173"/>
              <a:chExt cx="1318439" cy="1318439"/>
            </a:xfrm>
            <a:solidFill>
              <a:schemeClr val="accent1"/>
            </a:solidFill>
          </p:grpSpPr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id="{1BE89EFF-9F17-4F09-BD4B-4F936688E98F}"/>
                  </a:ext>
                </a:extLst>
              </p:cNvPr>
              <p:cNvSpPr/>
              <p:nvPr/>
            </p:nvSpPr>
            <p:spPr>
              <a:xfrm>
                <a:off x="10089727" y="1306173"/>
                <a:ext cx="1318439" cy="1318439"/>
              </a:xfrm>
              <a:custGeom>
                <a:avLst/>
                <a:gdLst>
                  <a:gd name="connsiteX0" fmla="*/ 1318440 w 1318439"/>
                  <a:gd name="connsiteY0" fmla="*/ 659220 h 1318439"/>
                  <a:gd name="connsiteX1" fmla="*/ 659220 w 1318439"/>
                  <a:gd name="connsiteY1" fmla="*/ 1318439 h 1318439"/>
                  <a:gd name="connsiteX2" fmla="*/ 1 w 1318439"/>
                  <a:gd name="connsiteY2" fmla="*/ 659220 h 1318439"/>
                  <a:gd name="connsiteX3" fmla="*/ 659220 w 1318439"/>
                  <a:gd name="connsiteY3" fmla="*/ 0 h 1318439"/>
                  <a:gd name="connsiteX4" fmla="*/ 1318440 w 1318439"/>
                  <a:gd name="connsiteY4" fmla="*/ 659220 h 13184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18439" h="1318439">
                    <a:moveTo>
                      <a:pt x="1318440" y="659220"/>
                    </a:moveTo>
                    <a:cubicBezTo>
                      <a:pt x="1318440" y="1023297"/>
                      <a:pt x="1023297" y="1318439"/>
                      <a:pt x="659220" y="1318439"/>
                    </a:cubicBezTo>
                    <a:cubicBezTo>
                      <a:pt x="295143" y="1318439"/>
                      <a:pt x="1" y="1023297"/>
                      <a:pt x="1" y="659220"/>
                    </a:cubicBezTo>
                    <a:cubicBezTo>
                      <a:pt x="1" y="295143"/>
                      <a:pt x="295144" y="0"/>
                      <a:pt x="659220" y="0"/>
                    </a:cubicBezTo>
                    <a:cubicBezTo>
                      <a:pt x="1023298" y="0"/>
                      <a:pt x="1318440" y="295143"/>
                      <a:pt x="1318440" y="659220"/>
                    </a:cubicBezTo>
                    <a:close/>
                  </a:path>
                </a:pathLst>
              </a:custGeom>
              <a:solidFill>
                <a:srgbClr val="F51317"/>
              </a:solidFill>
              <a:ln w="293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id="{952910B2-5531-4731-9C64-F4FCF432D076}"/>
                  </a:ext>
                </a:extLst>
              </p:cNvPr>
              <p:cNvSpPr/>
              <p:nvPr/>
            </p:nvSpPr>
            <p:spPr>
              <a:xfrm>
                <a:off x="10331608" y="1548053"/>
                <a:ext cx="834678" cy="834678"/>
              </a:xfrm>
              <a:custGeom>
                <a:avLst/>
                <a:gdLst>
                  <a:gd name="connsiteX0" fmla="*/ 834679 w 834678"/>
                  <a:gd name="connsiteY0" fmla="*/ 417339 h 834678"/>
                  <a:gd name="connsiteX1" fmla="*/ 417339 w 834678"/>
                  <a:gd name="connsiteY1" fmla="*/ 834679 h 834678"/>
                  <a:gd name="connsiteX2" fmla="*/ -1 w 834678"/>
                  <a:gd name="connsiteY2" fmla="*/ 417339 h 834678"/>
                  <a:gd name="connsiteX3" fmla="*/ 417339 w 834678"/>
                  <a:gd name="connsiteY3" fmla="*/ 0 h 834678"/>
                  <a:gd name="connsiteX4" fmla="*/ 834679 w 834678"/>
                  <a:gd name="connsiteY4" fmla="*/ 417339 h 8346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34678" h="834678">
                    <a:moveTo>
                      <a:pt x="834679" y="417339"/>
                    </a:moveTo>
                    <a:cubicBezTo>
                      <a:pt x="834679" y="647829"/>
                      <a:pt x="647830" y="834679"/>
                      <a:pt x="417339" y="834679"/>
                    </a:cubicBezTo>
                    <a:cubicBezTo>
                      <a:pt x="186849" y="834679"/>
                      <a:pt x="-1" y="647829"/>
                      <a:pt x="-1" y="417339"/>
                    </a:cubicBezTo>
                    <a:cubicBezTo>
                      <a:pt x="-1" y="186849"/>
                      <a:pt x="186848" y="0"/>
                      <a:pt x="417339" y="0"/>
                    </a:cubicBezTo>
                    <a:cubicBezTo>
                      <a:pt x="647829" y="0"/>
                      <a:pt x="834679" y="186849"/>
                      <a:pt x="834679" y="417339"/>
                    </a:cubicBezTo>
                    <a:close/>
                  </a:path>
                </a:pathLst>
              </a:custGeom>
              <a:solidFill>
                <a:srgbClr val="FEFFDE"/>
              </a:solidFill>
              <a:ln w="293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316383BC-CE33-4A7C-AD27-685140D67B43}"/>
                  </a:ext>
                </a:extLst>
              </p:cNvPr>
              <p:cNvSpPr/>
              <p:nvPr/>
            </p:nvSpPr>
            <p:spPr>
              <a:xfrm>
                <a:off x="10529109" y="1745555"/>
                <a:ext cx="439675" cy="439675"/>
              </a:xfrm>
              <a:custGeom>
                <a:avLst/>
                <a:gdLst>
                  <a:gd name="connsiteX0" fmla="*/ 439676 w 439675"/>
                  <a:gd name="connsiteY0" fmla="*/ 219838 h 439675"/>
                  <a:gd name="connsiteX1" fmla="*/ 219837 w 439675"/>
                  <a:gd name="connsiteY1" fmla="*/ 439676 h 439675"/>
                  <a:gd name="connsiteX2" fmla="*/ -1 w 439675"/>
                  <a:gd name="connsiteY2" fmla="*/ 219838 h 439675"/>
                  <a:gd name="connsiteX3" fmla="*/ 219837 w 439675"/>
                  <a:gd name="connsiteY3" fmla="*/ 0 h 439675"/>
                  <a:gd name="connsiteX4" fmla="*/ 439676 w 439675"/>
                  <a:gd name="connsiteY4" fmla="*/ 219838 h 439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39675" h="439675">
                    <a:moveTo>
                      <a:pt x="439676" y="219838"/>
                    </a:moveTo>
                    <a:cubicBezTo>
                      <a:pt x="439676" y="341251"/>
                      <a:pt x="341251" y="439676"/>
                      <a:pt x="219837" y="439676"/>
                    </a:cubicBezTo>
                    <a:cubicBezTo>
                      <a:pt x="98424" y="439676"/>
                      <a:pt x="-1" y="341251"/>
                      <a:pt x="-1" y="219838"/>
                    </a:cubicBezTo>
                    <a:cubicBezTo>
                      <a:pt x="-1" y="98425"/>
                      <a:pt x="98424" y="0"/>
                      <a:pt x="219837" y="0"/>
                    </a:cubicBezTo>
                    <a:cubicBezTo>
                      <a:pt x="341251" y="0"/>
                      <a:pt x="439676" y="98425"/>
                      <a:pt x="439676" y="219838"/>
                    </a:cubicBezTo>
                    <a:close/>
                  </a:path>
                </a:pathLst>
              </a:custGeom>
              <a:solidFill>
                <a:srgbClr val="F51317"/>
              </a:solidFill>
              <a:ln w="293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78" name="Graphic 4">
              <a:extLst>
                <a:ext uri="{FF2B5EF4-FFF2-40B4-BE49-F238E27FC236}">
                  <a16:creationId xmlns:a16="http://schemas.microsoft.com/office/drawing/2014/main" id="{C6E8663E-3449-4217-888E-A642BC8D4ED3}"/>
                </a:ext>
              </a:extLst>
            </p:cNvPr>
            <p:cNvGrpSpPr/>
            <p:nvPr/>
          </p:nvGrpSpPr>
          <p:grpSpPr>
            <a:xfrm>
              <a:off x="7156340" y="7121644"/>
              <a:ext cx="1172796" cy="1172796"/>
              <a:chOff x="7156340" y="7121644"/>
              <a:chExt cx="1172796" cy="1172796"/>
            </a:xfrm>
            <a:solidFill>
              <a:schemeClr val="accent1"/>
            </a:solidFill>
          </p:grpSpPr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75496D69-D0FC-47EF-8C96-7A8E7AADBA14}"/>
                  </a:ext>
                </a:extLst>
              </p:cNvPr>
              <p:cNvSpPr/>
              <p:nvPr/>
            </p:nvSpPr>
            <p:spPr>
              <a:xfrm rot="-4843734">
                <a:off x="7231958" y="7197262"/>
                <a:ext cx="1021561" cy="1021561"/>
              </a:xfrm>
              <a:custGeom>
                <a:avLst/>
                <a:gdLst>
                  <a:gd name="connsiteX0" fmla="*/ 1021561 w 1021561"/>
                  <a:gd name="connsiteY0" fmla="*/ 510780 h 1021561"/>
                  <a:gd name="connsiteX1" fmla="*/ 510780 w 1021561"/>
                  <a:gd name="connsiteY1" fmla="*/ 1021561 h 1021561"/>
                  <a:gd name="connsiteX2" fmla="*/ 0 w 1021561"/>
                  <a:gd name="connsiteY2" fmla="*/ 510780 h 1021561"/>
                  <a:gd name="connsiteX3" fmla="*/ 510780 w 1021561"/>
                  <a:gd name="connsiteY3" fmla="*/ -1 h 1021561"/>
                  <a:gd name="connsiteX4" fmla="*/ 1021561 w 1021561"/>
                  <a:gd name="connsiteY4" fmla="*/ 510780 h 10215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21561" h="1021561">
                    <a:moveTo>
                      <a:pt x="1021561" y="510780"/>
                    </a:moveTo>
                    <a:cubicBezTo>
                      <a:pt x="1021561" y="792876"/>
                      <a:pt x="792877" y="1021561"/>
                      <a:pt x="510780" y="1021561"/>
                    </a:cubicBezTo>
                    <a:cubicBezTo>
                      <a:pt x="228684" y="1021561"/>
                      <a:pt x="0" y="792877"/>
                      <a:pt x="0" y="510780"/>
                    </a:cubicBezTo>
                    <a:cubicBezTo>
                      <a:pt x="0" y="228684"/>
                      <a:pt x="228683" y="-1"/>
                      <a:pt x="510780" y="-1"/>
                    </a:cubicBezTo>
                    <a:cubicBezTo>
                      <a:pt x="792876" y="-1"/>
                      <a:pt x="1021561" y="228684"/>
                      <a:pt x="1021561" y="510780"/>
                    </a:cubicBezTo>
                    <a:close/>
                  </a:path>
                </a:pathLst>
              </a:custGeom>
              <a:solidFill>
                <a:srgbClr val="F53134"/>
              </a:solidFill>
              <a:ln w="2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id="{658A043C-1F52-4025-81C7-A6B8364A46A0}"/>
                  </a:ext>
                </a:extLst>
              </p:cNvPr>
              <p:cNvSpPr/>
              <p:nvPr/>
            </p:nvSpPr>
            <p:spPr>
              <a:xfrm rot="-1340452">
                <a:off x="7418747" y="7384014"/>
                <a:ext cx="646554" cy="646554"/>
              </a:xfrm>
              <a:custGeom>
                <a:avLst/>
                <a:gdLst>
                  <a:gd name="connsiteX0" fmla="*/ 646555 w 646554"/>
                  <a:gd name="connsiteY0" fmla="*/ 323277 h 646554"/>
                  <a:gd name="connsiteX1" fmla="*/ 323277 w 646554"/>
                  <a:gd name="connsiteY1" fmla="*/ 646554 h 646554"/>
                  <a:gd name="connsiteX2" fmla="*/ 0 w 646554"/>
                  <a:gd name="connsiteY2" fmla="*/ 323277 h 646554"/>
                  <a:gd name="connsiteX3" fmla="*/ 323277 w 646554"/>
                  <a:gd name="connsiteY3" fmla="*/ 0 h 646554"/>
                  <a:gd name="connsiteX4" fmla="*/ 646555 w 646554"/>
                  <a:gd name="connsiteY4" fmla="*/ 323277 h 6465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6554" h="646554">
                    <a:moveTo>
                      <a:pt x="646555" y="323277"/>
                    </a:moveTo>
                    <a:cubicBezTo>
                      <a:pt x="646555" y="501818"/>
                      <a:pt x="501818" y="646554"/>
                      <a:pt x="323277" y="646554"/>
                    </a:cubicBezTo>
                    <a:cubicBezTo>
                      <a:pt x="144736" y="646554"/>
                      <a:pt x="0" y="501818"/>
                      <a:pt x="0" y="323277"/>
                    </a:cubicBezTo>
                    <a:cubicBezTo>
                      <a:pt x="0" y="144736"/>
                      <a:pt x="144736" y="0"/>
                      <a:pt x="323277" y="0"/>
                    </a:cubicBezTo>
                    <a:cubicBezTo>
                      <a:pt x="501818" y="0"/>
                      <a:pt x="646555" y="144736"/>
                      <a:pt x="646555" y="323277"/>
                    </a:cubicBezTo>
                    <a:close/>
                  </a:path>
                </a:pathLst>
              </a:custGeom>
              <a:solidFill>
                <a:srgbClr val="FEFFDE"/>
              </a:solidFill>
              <a:ln w="2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ACBBE653-C45C-4EE1-886F-E23D2B5AC542}"/>
                  </a:ext>
                </a:extLst>
              </p:cNvPr>
              <p:cNvSpPr/>
              <p:nvPr/>
            </p:nvSpPr>
            <p:spPr>
              <a:xfrm>
                <a:off x="7572346" y="7537093"/>
                <a:ext cx="340336" cy="340337"/>
              </a:xfrm>
              <a:custGeom>
                <a:avLst/>
                <a:gdLst>
                  <a:gd name="connsiteX0" fmla="*/ 340337 w 340336"/>
                  <a:gd name="connsiteY0" fmla="*/ 170168 h 340337"/>
                  <a:gd name="connsiteX1" fmla="*/ 170168 w 340336"/>
                  <a:gd name="connsiteY1" fmla="*/ 340337 h 340337"/>
                  <a:gd name="connsiteX2" fmla="*/ 0 w 340336"/>
                  <a:gd name="connsiteY2" fmla="*/ 170168 h 340337"/>
                  <a:gd name="connsiteX3" fmla="*/ 170168 w 340336"/>
                  <a:gd name="connsiteY3" fmla="*/ 0 h 340337"/>
                  <a:gd name="connsiteX4" fmla="*/ 340337 w 340336"/>
                  <a:gd name="connsiteY4" fmla="*/ 170168 h 3403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40336" h="340337">
                    <a:moveTo>
                      <a:pt x="340337" y="170168"/>
                    </a:moveTo>
                    <a:cubicBezTo>
                      <a:pt x="340337" y="264217"/>
                      <a:pt x="264217" y="340337"/>
                      <a:pt x="170168" y="340337"/>
                    </a:cubicBezTo>
                    <a:cubicBezTo>
                      <a:pt x="76120" y="340337"/>
                      <a:pt x="0" y="264217"/>
                      <a:pt x="0" y="170168"/>
                    </a:cubicBezTo>
                    <a:cubicBezTo>
                      <a:pt x="0" y="76121"/>
                      <a:pt x="76120" y="0"/>
                      <a:pt x="170168" y="0"/>
                    </a:cubicBezTo>
                    <a:cubicBezTo>
                      <a:pt x="264217" y="0"/>
                      <a:pt x="340337" y="76121"/>
                      <a:pt x="340337" y="170168"/>
                    </a:cubicBezTo>
                    <a:close/>
                  </a:path>
                </a:pathLst>
              </a:custGeom>
              <a:solidFill>
                <a:srgbClr val="F53134"/>
              </a:solidFill>
              <a:ln w="293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88" name="Graphic 4">
              <a:extLst>
                <a:ext uri="{FF2B5EF4-FFF2-40B4-BE49-F238E27FC236}">
                  <a16:creationId xmlns:a16="http://schemas.microsoft.com/office/drawing/2014/main" id="{C6E8663E-3449-4217-888E-A642BC8D4ED3}"/>
                </a:ext>
              </a:extLst>
            </p:cNvPr>
            <p:cNvGrpSpPr/>
            <p:nvPr/>
          </p:nvGrpSpPr>
          <p:grpSpPr>
            <a:xfrm>
              <a:off x="-363597" y="10360525"/>
              <a:ext cx="1334822" cy="1334821"/>
              <a:chOff x="-363597" y="10360525"/>
              <a:chExt cx="1334822" cy="1334821"/>
            </a:xfrm>
            <a:solidFill>
              <a:schemeClr val="accent1"/>
            </a:solidFill>
          </p:grpSpPr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id="{FA6BBDC2-B578-450A-8127-A0404990ACDF}"/>
                  </a:ext>
                </a:extLst>
              </p:cNvPr>
              <p:cNvSpPr/>
              <p:nvPr/>
            </p:nvSpPr>
            <p:spPr>
              <a:xfrm rot="-1350026">
                <a:off x="-206999" y="10517123"/>
                <a:ext cx="1021625" cy="1021625"/>
              </a:xfrm>
              <a:custGeom>
                <a:avLst/>
                <a:gdLst>
                  <a:gd name="connsiteX0" fmla="*/ 1021625 w 1021625"/>
                  <a:gd name="connsiteY0" fmla="*/ 510813 h 1021625"/>
                  <a:gd name="connsiteX1" fmla="*/ 510813 w 1021625"/>
                  <a:gd name="connsiteY1" fmla="*/ 1021625 h 1021625"/>
                  <a:gd name="connsiteX2" fmla="*/ 0 w 1021625"/>
                  <a:gd name="connsiteY2" fmla="*/ 510813 h 1021625"/>
                  <a:gd name="connsiteX3" fmla="*/ 510813 w 1021625"/>
                  <a:gd name="connsiteY3" fmla="*/ 0 h 1021625"/>
                  <a:gd name="connsiteX4" fmla="*/ 1021625 w 1021625"/>
                  <a:gd name="connsiteY4" fmla="*/ 510813 h 1021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21625" h="1021625">
                    <a:moveTo>
                      <a:pt x="1021625" y="510813"/>
                    </a:moveTo>
                    <a:cubicBezTo>
                      <a:pt x="1021625" y="792926"/>
                      <a:pt x="792927" y="1021625"/>
                      <a:pt x="510813" y="1021625"/>
                    </a:cubicBezTo>
                    <a:cubicBezTo>
                      <a:pt x="228699" y="1021625"/>
                      <a:pt x="0" y="792927"/>
                      <a:pt x="0" y="510813"/>
                    </a:cubicBezTo>
                    <a:cubicBezTo>
                      <a:pt x="0" y="228699"/>
                      <a:pt x="228699" y="0"/>
                      <a:pt x="510813" y="0"/>
                    </a:cubicBezTo>
                    <a:cubicBezTo>
                      <a:pt x="792927" y="0"/>
                      <a:pt x="1021625" y="228698"/>
                      <a:pt x="1021625" y="510813"/>
                    </a:cubicBezTo>
                    <a:close/>
                  </a:path>
                </a:pathLst>
              </a:custGeom>
              <a:solidFill>
                <a:srgbClr val="F54C4F"/>
              </a:solidFill>
              <a:ln w="2938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id="{04AF09CB-E47F-45AC-AC85-24D3B682F92F}"/>
                  </a:ext>
                </a:extLst>
              </p:cNvPr>
              <p:cNvSpPr/>
              <p:nvPr/>
            </p:nvSpPr>
            <p:spPr>
              <a:xfrm rot="-4846898">
                <a:off x="-19542" y="10704598"/>
                <a:ext cx="646591" cy="646591"/>
              </a:xfrm>
              <a:custGeom>
                <a:avLst/>
                <a:gdLst>
                  <a:gd name="connsiteX0" fmla="*/ 646592 w 646591"/>
                  <a:gd name="connsiteY0" fmla="*/ 323296 h 646591"/>
                  <a:gd name="connsiteX1" fmla="*/ 323296 w 646591"/>
                  <a:gd name="connsiteY1" fmla="*/ 646592 h 646591"/>
                  <a:gd name="connsiteX2" fmla="*/ 0 w 646591"/>
                  <a:gd name="connsiteY2" fmla="*/ 323296 h 646591"/>
                  <a:gd name="connsiteX3" fmla="*/ 323296 w 646591"/>
                  <a:gd name="connsiteY3" fmla="*/ 0 h 646591"/>
                  <a:gd name="connsiteX4" fmla="*/ 646592 w 646591"/>
                  <a:gd name="connsiteY4" fmla="*/ 323296 h 6465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6591" h="646591">
                    <a:moveTo>
                      <a:pt x="646592" y="323296"/>
                    </a:moveTo>
                    <a:cubicBezTo>
                      <a:pt x="646592" y="501847"/>
                      <a:pt x="501847" y="646592"/>
                      <a:pt x="323296" y="646592"/>
                    </a:cubicBezTo>
                    <a:cubicBezTo>
                      <a:pt x="144745" y="646592"/>
                      <a:pt x="0" y="501847"/>
                      <a:pt x="0" y="323296"/>
                    </a:cubicBezTo>
                    <a:cubicBezTo>
                      <a:pt x="0" y="144744"/>
                      <a:pt x="144745" y="0"/>
                      <a:pt x="323296" y="0"/>
                    </a:cubicBezTo>
                    <a:cubicBezTo>
                      <a:pt x="501847" y="0"/>
                      <a:pt x="646592" y="144744"/>
                      <a:pt x="646592" y="323296"/>
                    </a:cubicBezTo>
                    <a:close/>
                  </a:path>
                </a:pathLst>
              </a:custGeom>
              <a:solidFill>
                <a:srgbClr val="FEFFDE"/>
              </a:solidFill>
              <a:ln w="293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A288567A-888C-40AC-AF5D-C7E827050EAB}"/>
                  </a:ext>
                </a:extLst>
              </p:cNvPr>
              <p:cNvSpPr/>
              <p:nvPr/>
            </p:nvSpPr>
            <p:spPr>
              <a:xfrm>
                <a:off x="133420" y="10857585"/>
                <a:ext cx="340337" cy="340337"/>
              </a:xfrm>
              <a:custGeom>
                <a:avLst/>
                <a:gdLst>
                  <a:gd name="connsiteX0" fmla="*/ 340337 w 340337"/>
                  <a:gd name="connsiteY0" fmla="*/ 170169 h 340337"/>
                  <a:gd name="connsiteX1" fmla="*/ 170169 w 340337"/>
                  <a:gd name="connsiteY1" fmla="*/ 340338 h 340337"/>
                  <a:gd name="connsiteX2" fmla="*/ 0 w 340337"/>
                  <a:gd name="connsiteY2" fmla="*/ 170169 h 340337"/>
                  <a:gd name="connsiteX3" fmla="*/ 170169 w 340337"/>
                  <a:gd name="connsiteY3" fmla="*/ 0 h 340337"/>
                  <a:gd name="connsiteX4" fmla="*/ 340337 w 340337"/>
                  <a:gd name="connsiteY4" fmla="*/ 170169 h 3403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40337" h="340337">
                    <a:moveTo>
                      <a:pt x="340337" y="170169"/>
                    </a:moveTo>
                    <a:cubicBezTo>
                      <a:pt x="340337" y="264218"/>
                      <a:pt x="264217" y="340338"/>
                      <a:pt x="170169" y="340338"/>
                    </a:cubicBezTo>
                    <a:cubicBezTo>
                      <a:pt x="76120" y="340338"/>
                      <a:pt x="0" y="264218"/>
                      <a:pt x="0" y="170169"/>
                    </a:cubicBezTo>
                    <a:cubicBezTo>
                      <a:pt x="0" y="76120"/>
                      <a:pt x="76120" y="0"/>
                      <a:pt x="170169" y="0"/>
                    </a:cubicBezTo>
                    <a:cubicBezTo>
                      <a:pt x="264217" y="0"/>
                      <a:pt x="340337" y="76120"/>
                      <a:pt x="340337" y="170169"/>
                    </a:cubicBezTo>
                    <a:close/>
                  </a:path>
                </a:pathLst>
              </a:custGeom>
              <a:solidFill>
                <a:srgbClr val="F54C4F"/>
              </a:solidFill>
              <a:ln w="293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973470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aphic 39">
            <a:extLst>
              <a:ext uri="{FF2B5EF4-FFF2-40B4-BE49-F238E27FC236}">
                <a16:creationId xmlns:a16="http://schemas.microsoft.com/office/drawing/2014/main" id="{50BE8247-A5B8-4B9B-B74E-8A346A59637B}"/>
              </a:ext>
            </a:extLst>
          </p:cNvPr>
          <p:cNvGrpSpPr/>
          <p:nvPr/>
        </p:nvGrpSpPr>
        <p:grpSpPr>
          <a:xfrm>
            <a:off x="18161167" y="4986473"/>
            <a:ext cx="4769139" cy="7819464"/>
            <a:chOff x="11200320" y="5133689"/>
            <a:chExt cx="2051399" cy="3363467"/>
          </a:xfrm>
        </p:grpSpPr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840F0E91-DFC1-497E-9CF0-70C23B65AE1B}"/>
                </a:ext>
              </a:extLst>
            </p:cNvPr>
            <p:cNvSpPr/>
            <p:nvPr/>
          </p:nvSpPr>
          <p:spPr>
            <a:xfrm>
              <a:off x="11200320" y="5619178"/>
              <a:ext cx="2051399" cy="2368867"/>
            </a:xfrm>
            <a:custGeom>
              <a:avLst/>
              <a:gdLst>
                <a:gd name="connsiteX0" fmla="*/ 2051399 w 2051399"/>
                <a:gd name="connsiteY0" fmla="*/ 1776603 h 2368867"/>
                <a:gd name="connsiteX1" fmla="*/ 2051399 w 2051399"/>
                <a:gd name="connsiteY1" fmla="*/ 592264 h 2368867"/>
                <a:gd name="connsiteX2" fmla="*/ 1025747 w 2051399"/>
                <a:gd name="connsiteY2" fmla="*/ 0 h 2368867"/>
                <a:gd name="connsiteX3" fmla="*/ 0 w 2051399"/>
                <a:gd name="connsiteY3" fmla="*/ 592264 h 2368867"/>
                <a:gd name="connsiteX4" fmla="*/ 0 w 2051399"/>
                <a:gd name="connsiteY4" fmla="*/ 1776603 h 2368867"/>
                <a:gd name="connsiteX5" fmla="*/ 1025747 w 2051399"/>
                <a:gd name="connsiteY5" fmla="*/ 2368868 h 2368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51399" h="2368867">
                  <a:moveTo>
                    <a:pt x="2051399" y="1776603"/>
                  </a:moveTo>
                  <a:lnTo>
                    <a:pt x="2051399" y="592264"/>
                  </a:lnTo>
                  <a:lnTo>
                    <a:pt x="1025747" y="0"/>
                  </a:lnTo>
                  <a:lnTo>
                    <a:pt x="0" y="592264"/>
                  </a:lnTo>
                  <a:lnTo>
                    <a:pt x="0" y="1776603"/>
                  </a:lnTo>
                  <a:lnTo>
                    <a:pt x="1025747" y="236886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  <a:effectLst>
              <a:outerShdw blurRad="546100" sx="73000" sy="73000" algn="ctr" rotWithShape="0">
                <a:srgbClr val="000000">
                  <a:alpha val="43137"/>
                </a:srgbClr>
              </a:outerShdw>
            </a:effectLst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6237F826-6ABE-4436-930A-5401D8144AAE}"/>
                </a:ext>
              </a:extLst>
            </p:cNvPr>
            <p:cNvSpPr/>
            <p:nvPr/>
          </p:nvSpPr>
          <p:spPr>
            <a:xfrm>
              <a:off x="11366340" y="5812250"/>
              <a:ext cx="1717928" cy="1983676"/>
            </a:xfrm>
            <a:custGeom>
              <a:avLst/>
              <a:gdLst>
                <a:gd name="connsiteX0" fmla="*/ 1717929 w 1717928"/>
                <a:gd name="connsiteY0" fmla="*/ 1487805 h 1983676"/>
                <a:gd name="connsiteX1" fmla="*/ 1717929 w 1717928"/>
                <a:gd name="connsiteY1" fmla="*/ 495967 h 1983676"/>
                <a:gd name="connsiteX2" fmla="*/ 858965 w 1717928"/>
                <a:gd name="connsiteY2" fmla="*/ 0 h 1983676"/>
                <a:gd name="connsiteX3" fmla="*/ 0 w 1717928"/>
                <a:gd name="connsiteY3" fmla="*/ 495967 h 1983676"/>
                <a:gd name="connsiteX4" fmla="*/ 0 w 1717928"/>
                <a:gd name="connsiteY4" fmla="*/ 1487805 h 1983676"/>
                <a:gd name="connsiteX5" fmla="*/ 858965 w 1717928"/>
                <a:gd name="connsiteY5" fmla="*/ 1983677 h 1983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17928" h="1983676">
                  <a:moveTo>
                    <a:pt x="1717929" y="1487805"/>
                  </a:moveTo>
                  <a:lnTo>
                    <a:pt x="1717929" y="495967"/>
                  </a:lnTo>
                  <a:lnTo>
                    <a:pt x="858965" y="0"/>
                  </a:lnTo>
                  <a:lnTo>
                    <a:pt x="0" y="495967"/>
                  </a:lnTo>
                  <a:lnTo>
                    <a:pt x="0" y="1487805"/>
                  </a:lnTo>
                  <a:lnTo>
                    <a:pt x="858965" y="198367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  <a:effectLst>
              <a:outerShdw blurRad="711200" sx="88000" sy="88000" algn="ctr" rotWithShape="0">
                <a:schemeClr val="tx1">
                  <a:alpha val="57000"/>
                </a:schemeClr>
              </a:outerShdw>
            </a:effectLst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12DB4442-A7FC-4157-AE2E-1917FBBBB327}"/>
                </a:ext>
              </a:extLst>
            </p:cNvPr>
            <p:cNvSpPr/>
            <p:nvPr/>
          </p:nvSpPr>
          <p:spPr>
            <a:xfrm>
              <a:off x="11200320" y="7612284"/>
              <a:ext cx="2051399" cy="884872"/>
            </a:xfrm>
            <a:custGeom>
              <a:avLst/>
              <a:gdLst>
                <a:gd name="connsiteX0" fmla="*/ 2051399 w 2051399"/>
                <a:gd name="connsiteY0" fmla="*/ 292703 h 884872"/>
                <a:gd name="connsiteX1" fmla="*/ 2051399 w 2051399"/>
                <a:gd name="connsiteY1" fmla="*/ 0 h 884872"/>
                <a:gd name="connsiteX2" fmla="*/ 1025747 w 2051399"/>
                <a:gd name="connsiteY2" fmla="*/ 592169 h 884872"/>
                <a:gd name="connsiteX3" fmla="*/ 0 w 2051399"/>
                <a:gd name="connsiteY3" fmla="*/ 0 h 884872"/>
                <a:gd name="connsiteX4" fmla="*/ 0 w 2051399"/>
                <a:gd name="connsiteY4" fmla="*/ 292703 h 884872"/>
                <a:gd name="connsiteX5" fmla="*/ 1025747 w 2051399"/>
                <a:gd name="connsiteY5" fmla="*/ 884872 h 8848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51399" h="884872">
                  <a:moveTo>
                    <a:pt x="2051399" y="292703"/>
                  </a:moveTo>
                  <a:lnTo>
                    <a:pt x="2051399" y="0"/>
                  </a:lnTo>
                  <a:lnTo>
                    <a:pt x="1025747" y="592169"/>
                  </a:lnTo>
                  <a:lnTo>
                    <a:pt x="0" y="0"/>
                  </a:lnTo>
                  <a:lnTo>
                    <a:pt x="0" y="292703"/>
                  </a:lnTo>
                  <a:lnTo>
                    <a:pt x="1025747" y="884872"/>
                  </a:lnTo>
                  <a:close/>
                </a:path>
              </a:pathLst>
            </a:custGeom>
            <a:solidFill>
              <a:srgbClr val="F5131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98E91B7F-793E-4942-8765-6E9081B1915F}"/>
                </a:ext>
              </a:extLst>
            </p:cNvPr>
            <p:cNvSpPr/>
            <p:nvPr/>
          </p:nvSpPr>
          <p:spPr>
            <a:xfrm>
              <a:off x="11200320" y="5133689"/>
              <a:ext cx="2051399" cy="884872"/>
            </a:xfrm>
            <a:custGeom>
              <a:avLst/>
              <a:gdLst>
                <a:gd name="connsiteX0" fmla="*/ 2051399 w 2051399"/>
                <a:gd name="connsiteY0" fmla="*/ 592265 h 884872"/>
                <a:gd name="connsiteX1" fmla="*/ 2051399 w 2051399"/>
                <a:gd name="connsiteY1" fmla="*/ 884873 h 884872"/>
                <a:gd name="connsiteX2" fmla="*/ 1025747 w 2051399"/>
                <a:gd name="connsiteY2" fmla="*/ 292703 h 884872"/>
                <a:gd name="connsiteX3" fmla="*/ 0 w 2051399"/>
                <a:gd name="connsiteY3" fmla="*/ 884873 h 884872"/>
                <a:gd name="connsiteX4" fmla="*/ 0 w 2051399"/>
                <a:gd name="connsiteY4" fmla="*/ 592265 h 884872"/>
                <a:gd name="connsiteX5" fmla="*/ 1025747 w 2051399"/>
                <a:gd name="connsiteY5" fmla="*/ 0 h 8848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51399" h="884872">
                  <a:moveTo>
                    <a:pt x="2051399" y="592265"/>
                  </a:moveTo>
                  <a:lnTo>
                    <a:pt x="2051399" y="884873"/>
                  </a:lnTo>
                  <a:lnTo>
                    <a:pt x="1025747" y="292703"/>
                  </a:lnTo>
                  <a:lnTo>
                    <a:pt x="0" y="884873"/>
                  </a:lnTo>
                  <a:lnTo>
                    <a:pt x="0" y="592265"/>
                  </a:lnTo>
                  <a:lnTo>
                    <a:pt x="1025747" y="0"/>
                  </a:lnTo>
                  <a:close/>
                </a:path>
              </a:pathLst>
            </a:custGeom>
            <a:solidFill>
              <a:srgbClr val="F5131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69" name="Graphic 39">
            <a:extLst>
              <a:ext uri="{FF2B5EF4-FFF2-40B4-BE49-F238E27FC236}">
                <a16:creationId xmlns:a16="http://schemas.microsoft.com/office/drawing/2014/main" id="{0610A870-E9E5-4BB9-8527-BD7BBF6682CE}"/>
              </a:ext>
            </a:extLst>
          </p:cNvPr>
          <p:cNvGrpSpPr/>
          <p:nvPr/>
        </p:nvGrpSpPr>
        <p:grpSpPr>
          <a:xfrm>
            <a:off x="4697576" y="4986473"/>
            <a:ext cx="4769139" cy="7819464"/>
            <a:chOff x="11200320" y="5133689"/>
            <a:chExt cx="2051399" cy="3363467"/>
          </a:xfrm>
        </p:grpSpPr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F122660D-BD0D-486C-A73D-EEC21136D6F7}"/>
                </a:ext>
              </a:extLst>
            </p:cNvPr>
            <p:cNvSpPr/>
            <p:nvPr/>
          </p:nvSpPr>
          <p:spPr>
            <a:xfrm>
              <a:off x="11200320" y="5619178"/>
              <a:ext cx="2051399" cy="2368867"/>
            </a:xfrm>
            <a:custGeom>
              <a:avLst/>
              <a:gdLst>
                <a:gd name="connsiteX0" fmla="*/ 2051399 w 2051399"/>
                <a:gd name="connsiteY0" fmla="*/ 1776603 h 2368867"/>
                <a:gd name="connsiteX1" fmla="*/ 2051399 w 2051399"/>
                <a:gd name="connsiteY1" fmla="*/ 592264 h 2368867"/>
                <a:gd name="connsiteX2" fmla="*/ 1025747 w 2051399"/>
                <a:gd name="connsiteY2" fmla="*/ 0 h 2368867"/>
                <a:gd name="connsiteX3" fmla="*/ 0 w 2051399"/>
                <a:gd name="connsiteY3" fmla="*/ 592264 h 2368867"/>
                <a:gd name="connsiteX4" fmla="*/ 0 w 2051399"/>
                <a:gd name="connsiteY4" fmla="*/ 1776603 h 2368867"/>
                <a:gd name="connsiteX5" fmla="*/ 1025747 w 2051399"/>
                <a:gd name="connsiteY5" fmla="*/ 2368868 h 2368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51399" h="2368867">
                  <a:moveTo>
                    <a:pt x="2051399" y="1776603"/>
                  </a:moveTo>
                  <a:lnTo>
                    <a:pt x="2051399" y="592264"/>
                  </a:lnTo>
                  <a:lnTo>
                    <a:pt x="1025747" y="0"/>
                  </a:lnTo>
                  <a:lnTo>
                    <a:pt x="0" y="592264"/>
                  </a:lnTo>
                  <a:lnTo>
                    <a:pt x="0" y="1776603"/>
                  </a:lnTo>
                  <a:lnTo>
                    <a:pt x="1025747" y="236886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  <a:effectLst>
              <a:outerShdw blurRad="546100" sx="73000" sy="73000" algn="ctr" rotWithShape="0">
                <a:srgbClr val="000000">
                  <a:alpha val="43137"/>
                </a:srgbClr>
              </a:outerShdw>
            </a:effectLst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1017E4F1-0874-41F9-8F89-1869E3DF4CF0}"/>
                </a:ext>
              </a:extLst>
            </p:cNvPr>
            <p:cNvSpPr/>
            <p:nvPr/>
          </p:nvSpPr>
          <p:spPr>
            <a:xfrm>
              <a:off x="11366340" y="5812250"/>
              <a:ext cx="1717928" cy="1983676"/>
            </a:xfrm>
            <a:custGeom>
              <a:avLst/>
              <a:gdLst>
                <a:gd name="connsiteX0" fmla="*/ 1717929 w 1717928"/>
                <a:gd name="connsiteY0" fmla="*/ 1487805 h 1983676"/>
                <a:gd name="connsiteX1" fmla="*/ 1717929 w 1717928"/>
                <a:gd name="connsiteY1" fmla="*/ 495967 h 1983676"/>
                <a:gd name="connsiteX2" fmla="*/ 858965 w 1717928"/>
                <a:gd name="connsiteY2" fmla="*/ 0 h 1983676"/>
                <a:gd name="connsiteX3" fmla="*/ 0 w 1717928"/>
                <a:gd name="connsiteY3" fmla="*/ 495967 h 1983676"/>
                <a:gd name="connsiteX4" fmla="*/ 0 w 1717928"/>
                <a:gd name="connsiteY4" fmla="*/ 1487805 h 1983676"/>
                <a:gd name="connsiteX5" fmla="*/ 858965 w 1717928"/>
                <a:gd name="connsiteY5" fmla="*/ 1983677 h 1983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17928" h="1983676">
                  <a:moveTo>
                    <a:pt x="1717929" y="1487805"/>
                  </a:moveTo>
                  <a:lnTo>
                    <a:pt x="1717929" y="495967"/>
                  </a:lnTo>
                  <a:lnTo>
                    <a:pt x="858965" y="0"/>
                  </a:lnTo>
                  <a:lnTo>
                    <a:pt x="0" y="495967"/>
                  </a:lnTo>
                  <a:lnTo>
                    <a:pt x="0" y="1487805"/>
                  </a:lnTo>
                  <a:lnTo>
                    <a:pt x="858965" y="198367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  <a:effectLst>
              <a:outerShdw blurRad="711200" sx="88000" sy="88000" algn="ctr" rotWithShape="0">
                <a:schemeClr val="tx1">
                  <a:alpha val="57000"/>
                </a:schemeClr>
              </a:outerShdw>
            </a:effectLst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EB9B3FA2-081F-4CDA-9479-39015936BE40}"/>
                </a:ext>
              </a:extLst>
            </p:cNvPr>
            <p:cNvSpPr/>
            <p:nvPr/>
          </p:nvSpPr>
          <p:spPr>
            <a:xfrm>
              <a:off x="11200320" y="7612284"/>
              <a:ext cx="2051399" cy="884872"/>
            </a:xfrm>
            <a:custGeom>
              <a:avLst/>
              <a:gdLst>
                <a:gd name="connsiteX0" fmla="*/ 2051399 w 2051399"/>
                <a:gd name="connsiteY0" fmla="*/ 292703 h 884872"/>
                <a:gd name="connsiteX1" fmla="*/ 2051399 w 2051399"/>
                <a:gd name="connsiteY1" fmla="*/ 0 h 884872"/>
                <a:gd name="connsiteX2" fmla="*/ 1025747 w 2051399"/>
                <a:gd name="connsiteY2" fmla="*/ 592169 h 884872"/>
                <a:gd name="connsiteX3" fmla="*/ 0 w 2051399"/>
                <a:gd name="connsiteY3" fmla="*/ 0 h 884872"/>
                <a:gd name="connsiteX4" fmla="*/ 0 w 2051399"/>
                <a:gd name="connsiteY4" fmla="*/ 292703 h 884872"/>
                <a:gd name="connsiteX5" fmla="*/ 1025747 w 2051399"/>
                <a:gd name="connsiteY5" fmla="*/ 884872 h 8848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51399" h="884872">
                  <a:moveTo>
                    <a:pt x="2051399" y="292703"/>
                  </a:moveTo>
                  <a:lnTo>
                    <a:pt x="2051399" y="0"/>
                  </a:lnTo>
                  <a:lnTo>
                    <a:pt x="1025747" y="592169"/>
                  </a:lnTo>
                  <a:lnTo>
                    <a:pt x="0" y="0"/>
                  </a:lnTo>
                  <a:lnTo>
                    <a:pt x="0" y="292703"/>
                  </a:lnTo>
                  <a:lnTo>
                    <a:pt x="1025747" y="884872"/>
                  </a:lnTo>
                  <a:close/>
                </a:path>
              </a:pathLst>
            </a:custGeom>
            <a:solidFill>
              <a:srgbClr val="F5131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4C6F6DF4-3668-437D-A637-DACFC2F6810F}"/>
                </a:ext>
              </a:extLst>
            </p:cNvPr>
            <p:cNvSpPr/>
            <p:nvPr/>
          </p:nvSpPr>
          <p:spPr>
            <a:xfrm>
              <a:off x="11200320" y="5133689"/>
              <a:ext cx="2051399" cy="884872"/>
            </a:xfrm>
            <a:custGeom>
              <a:avLst/>
              <a:gdLst>
                <a:gd name="connsiteX0" fmla="*/ 2051399 w 2051399"/>
                <a:gd name="connsiteY0" fmla="*/ 592265 h 884872"/>
                <a:gd name="connsiteX1" fmla="*/ 2051399 w 2051399"/>
                <a:gd name="connsiteY1" fmla="*/ 884873 h 884872"/>
                <a:gd name="connsiteX2" fmla="*/ 1025747 w 2051399"/>
                <a:gd name="connsiteY2" fmla="*/ 292703 h 884872"/>
                <a:gd name="connsiteX3" fmla="*/ 0 w 2051399"/>
                <a:gd name="connsiteY3" fmla="*/ 884873 h 884872"/>
                <a:gd name="connsiteX4" fmla="*/ 0 w 2051399"/>
                <a:gd name="connsiteY4" fmla="*/ 592265 h 884872"/>
                <a:gd name="connsiteX5" fmla="*/ 1025747 w 2051399"/>
                <a:gd name="connsiteY5" fmla="*/ 0 h 8848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51399" h="884872">
                  <a:moveTo>
                    <a:pt x="2051399" y="592265"/>
                  </a:moveTo>
                  <a:lnTo>
                    <a:pt x="2051399" y="884873"/>
                  </a:lnTo>
                  <a:lnTo>
                    <a:pt x="1025747" y="292703"/>
                  </a:lnTo>
                  <a:lnTo>
                    <a:pt x="0" y="884873"/>
                  </a:lnTo>
                  <a:lnTo>
                    <a:pt x="0" y="592265"/>
                  </a:lnTo>
                  <a:lnTo>
                    <a:pt x="1025747" y="0"/>
                  </a:lnTo>
                  <a:close/>
                </a:path>
              </a:pathLst>
            </a:custGeom>
            <a:solidFill>
              <a:srgbClr val="F5131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1" name="Graphic 39">
            <a:extLst>
              <a:ext uri="{FF2B5EF4-FFF2-40B4-BE49-F238E27FC236}">
                <a16:creationId xmlns:a16="http://schemas.microsoft.com/office/drawing/2014/main" id="{130ACA92-22B5-47CE-AC6A-E079876301D6}"/>
              </a:ext>
            </a:extLst>
          </p:cNvPr>
          <p:cNvGrpSpPr/>
          <p:nvPr/>
        </p:nvGrpSpPr>
        <p:grpSpPr>
          <a:xfrm>
            <a:off x="11449611" y="4986473"/>
            <a:ext cx="4769139" cy="7819464"/>
            <a:chOff x="11200320" y="5133689"/>
            <a:chExt cx="2051399" cy="3363467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E7BFEF4E-D02A-4755-8225-2FF0E4B8D004}"/>
                </a:ext>
              </a:extLst>
            </p:cNvPr>
            <p:cNvSpPr/>
            <p:nvPr/>
          </p:nvSpPr>
          <p:spPr>
            <a:xfrm>
              <a:off x="11200320" y="5619178"/>
              <a:ext cx="2051399" cy="2368867"/>
            </a:xfrm>
            <a:custGeom>
              <a:avLst/>
              <a:gdLst>
                <a:gd name="connsiteX0" fmla="*/ 2051399 w 2051399"/>
                <a:gd name="connsiteY0" fmla="*/ 1776603 h 2368867"/>
                <a:gd name="connsiteX1" fmla="*/ 2051399 w 2051399"/>
                <a:gd name="connsiteY1" fmla="*/ 592264 h 2368867"/>
                <a:gd name="connsiteX2" fmla="*/ 1025747 w 2051399"/>
                <a:gd name="connsiteY2" fmla="*/ 0 h 2368867"/>
                <a:gd name="connsiteX3" fmla="*/ 0 w 2051399"/>
                <a:gd name="connsiteY3" fmla="*/ 592264 h 2368867"/>
                <a:gd name="connsiteX4" fmla="*/ 0 w 2051399"/>
                <a:gd name="connsiteY4" fmla="*/ 1776603 h 2368867"/>
                <a:gd name="connsiteX5" fmla="*/ 1025747 w 2051399"/>
                <a:gd name="connsiteY5" fmla="*/ 2368868 h 2368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51399" h="2368867">
                  <a:moveTo>
                    <a:pt x="2051399" y="1776603"/>
                  </a:moveTo>
                  <a:lnTo>
                    <a:pt x="2051399" y="592264"/>
                  </a:lnTo>
                  <a:lnTo>
                    <a:pt x="1025747" y="0"/>
                  </a:lnTo>
                  <a:lnTo>
                    <a:pt x="0" y="592264"/>
                  </a:lnTo>
                  <a:lnTo>
                    <a:pt x="0" y="1776603"/>
                  </a:lnTo>
                  <a:lnTo>
                    <a:pt x="1025747" y="236886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  <a:effectLst>
              <a:outerShdw blurRad="546100" sx="73000" sy="73000" algn="ctr" rotWithShape="0">
                <a:srgbClr val="000000">
                  <a:alpha val="43137"/>
                </a:srgbClr>
              </a:outerShdw>
            </a:effectLst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3953ECAF-9F85-4A8E-841A-7ABC8958A59C}"/>
                </a:ext>
              </a:extLst>
            </p:cNvPr>
            <p:cNvSpPr/>
            <p:nvPr/>
          </p:nvSpPr>
          <p:spPr>
            <a:xfrm>
              <a:off x="11366340" y="5812250"/>
              <a:ext cx="1717928" cy="1983676"/>
            </a:xfrm>
            <a:custGeom>
              <a:avLst/>
              <a:gdLst>
                <a:gd name="connsiteX0" fmla="*/ 1717929 w 1717928"/>
                <a:gd name="connsiteY0" fmla="*/ 1487805 h 1983676"/>
                <a:gd name="connsiteX1" fmla="*/ 1717929 w 1717928"/>
                <a:gd name="connsiteY1" fmla="*/ 495967 h 1983676"/>
                <a:gd name="connsiteX2" fmla="*/ 858965 w 1717928"/>
                <a:gd name="connsiteY2" fmla="*/ 0 h 1983676"/>
                <a:gd name="connsiteX3" fmla="*/ 0 w 1717928"/>
                <a:gd name="connsiteY3" fmla="*/ 495967 h 1983676"/>
                <a:gd name="connsiteX4" fmla="*/ 0 w 1717928"/>
                <a:gd name="connsiteY4" fmla="*/ 1487805 h 1983676"/>
                <a:gd name="connsiteX5" fmla="*/ 858965 w 1717928"/>
                <a:gd name="connsiteY5" fmla="*/ 1983677 h 1983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17928" h="1983676">
                  <a:moveTo>
                    <a:pt x="1717929" y="1487805"/>
                  </a:moveTo>
                  <a:lnTo>
                    <a:pt x="1717929" y="495967"/>
                  </a:lnTo>
                  <a:lnTo>
                    <a:pt x="858965" y="0"/>
                  </a:lnTo>
                  <a:lnTo>
                    <a:pt x="0" y="495967"/>
                  </a:lnTo>
                  <a:lnTo>
                    <a:pt x="0" y="1487805"/>
                  </a:lnTo>
                  <a:lnTo>
                    <a:pt x="858965" y="198367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  <a:effectLst>
              <a:outerShdw blurRad="711200" sx="88000" sy="88000" algn="ctr" rotWithShape="0">
                <a:schemeClr val="tx1">
                  <a:alpha val="57000"/>
                </a:schemeClr>
              </a:outerShdw>
            </a:effectLst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36164A0A-A2AA-40F8-8801-F83B012B5D40}"/>
                </a:ext>
              </a:extLst>
            </p:cNvPr>
            <p:cNvSpPr/>
            <p:nvPr/>
          </p:nvSpPr>
          <p:spPr>
            <a:xfrm>
              <a:off x="11200320" y="7612284"/>
              <a:ext cx="2051399" cy="884872"/>
            </a:xfrm>
            <a:custGeom>
              <a:avLst/>
              <a:gdLst>
                <a:gd name="connsiteX0" fmla="*/ 2051399 w 2051399"/>
                <a:gd name="connsiteY0" fmla="*/ 292703 h 884872"/>
                <a:gd name="connsiteX1" fmla="*/ 2051399 w 2051399"/>
                <a:gd name="connsiteY1" fmla="*/ 0 h 884872"/>
                <a:gd name="connsiteX2" fmla="*/ 1025747 w 2051399"/>
                <a:gd name="connsiteY2" fmla="*/ 592169 h 884872"/>
                <a:gd name="connsiteX3" fmla="*/ 0 w 2051399"/>
                <a:gd name="connsiteY3" fmla="*/ 0 h 884872"/>
                <a:gd name="connsiteX4" fmla="*/ 0 w 2051399"/>
                <a:gd name="connsiteY4" fmla="*/ 292703 h 884872"/>
                <a:gd name="connsiteX5" fmla="*/ 1025747 w 2051399"/>
                <a:gd name="connsiteY5" fmla="*/ 884872 h 8848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51399" h="884872">
                  <a:moveTo>
                    <a:pt x="2051399" y="292703"/>
                  </a:moveTo>
                  <a:lnTo>
                    <a:pt x="2051399" y="0"/>
                  </a:lnTo>
                  <a:lnTo>
                    <a:pt x="1025747" y="592169"/>
                  </a:lnTo>
                  <a:lnTo>
                    <a:pt x="0" y="0"/>
                  </a:lnTo>
                  <a:lnTo>
                    <a:pt x="0" y="292703"/>
                  </a:lnTo>
                  <a:lnTo>
                    <a:pt x="1025747" y="884872"/>
                  </a:lnTo>
                  <a:close/>
                </a:path>
              </a:pathLst>
            </a:custGeom>
            <a:solidFill>
              <a:srgbClr val="F5131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8B4B401E-DCFD-4E5F-B0AE-C2F599E5BBC0}"/>
                </a:ext>
              </a:extLst>
            </p:cNvPr>
            <p:cNvSpPr/>
            <p:nvPr/>
          </p:nvSpPr>
          <p:spPr>
            <a:xfrm>
              <a:off x="11200320" y="5133689"/>
              <a:ext cx="2051399" cy="884872"/>
            </a:xfrm>
            <a:custGeom>
              <a:avLst/>
              <a:gdLst>
                <a:gd name="connsiteX0" fmla="*/ 2051399 w 2051399"/>
                <a:gd name="connsiteY0" fmla="*/ 592265 h 884872"/>
                <a:gd name="connsiteX1" fmla="*/ 2051399 w 2051399"/>
                <a:gd name="connsiteY1" fmla="*/ 884873 h 884872"/>
                <a:gd name="connsiteX2" fmla="*/ 1025747 w 2051399"/>
                <a:gd name="connsiteY2" fmla="*/ 292703 h 884872"/>
                <a:gd name="connsiteX3" fmla="*/ 0 w 2051399"/>
                <a:gd name="connsiteY3" fmla="*/ 884873 h 884872"/>
                <a:gd name="connsiteX4" fmla="*/ 0 w 2051399"/>
                <a:gd name="connsiteY4" fmla="*/ 592265 h 884872"/>
                <a:gd name="connsiteX5" fmla="*/ 1025747 w 2051399"/>
                <a:gd name="connsiteY5" fmla="*/ 0 h 8848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51399" h="884872">
                  <a:moveTo>
                    <a:pt x="2051399" y="592265"/>
                  </a:moveTo>
                  <a:lnTo>
                    <a:pt x="2051399" y="884873"/>
                  </a:lnTo>
                  <a:lnTo>
                    <a:pt x="1025747" y="292703"/>
                  </a:lnTo>
                  <a:lnTo>
                    <a:pt x="0" y="884873"/>
                  </a:lnTo>
                  <a:lnTo>
                    <a:pt x="0" y="592265"/>
                  </a:lnTo>
                  <a:lnTo>
                    <a:pt x="1025747" y="0"/>
                  </a:lnTo>
                  <a:close/>
                </a:path>
              </a:pathLst>
            </a:custGeom>
            <a:solidFill>
              <a:srgbClr val="F5131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80" name="Rectangle: Single Corner Rounded 79">
            <a:extLst>
              <a:ext uri="{FF2B5EF4-FFF2-40B4-BE49-F238E27FC236}">
                <a16:creationId xmlns:a16="http://schemas.microsoft.com/office/drawing/2014/main" id="{5D7EDF01-0252-4A97-98C7-769EF4EDC266}"/>
              </a:ext>
            </a:extLst>
          </p:cNvPr>
          <p:cNvSpPr/>
          <p:nvPr/>
        </p:nvSpPr>
        <p:spPr>
          <a:xfrm rot="10800000">
            <a:off x="-16143" y="-10799"/>
            <a:ext cx="2518619" cy="6868797"/>
          </a:xfrm>
          <a:prstGeom prst="round1Rect">
            <a:avLst>
              <a:gd name="adj" fmla="val 29370"/>
            </a:avLst>
          </a:prstGeom>
          <a:solidFill>
            <a:srgbClr val="F513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itle 7">
            <a:extLst>
              <a:ext uri="{FF2B5EF4-FFF2-40B4-BE49-F238E27FC236}">
                <a16:creationId xmlns:a16="http://schemas.microsoft.com/office/drawing/2014/main" id="{C9B9E5AA-48B4-4592-A825-586C52939AE6}"/>
              </a:ext>
            </a:extLst>
          </p:cNvPr>
          <p:cNvSpPr txBox="1"/>
          <p:nvPr/>
        </p:nvSpPr>
        <p:spPr>
          <a:xfrm>
            <a:off x="3896433" y="2490333"/>
            <a:ext cx="5417882" cy="20851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7400" dirty="0"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Infographic</a:t>
            </a:r>
          </a:p>
          <a:p>
            <a:endParaRPr sz="7400" dirty="0"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9C92535C-7F4E-47D1-81D7-6D1D9CF8FC84}"/>
              </a:ext>
            </a:extLst>
          </p:cNvPr>
          <p:cNvGrpSpPr/>
          <p:nvPr/>
        </p:nvGrpSpPr>
        <p:grpSpPr>
          <a:xfrm>
            <a:off x="3896434" y="1925892"/>
            <a:ext cx="1298379" cy="222256"/>
            <a:chOff x="4184074" y="741342"/>
            <a:chExt cx="1496592" cy="256186"/>
          </a:xfrm>
          <a:solidFill>
            <a:srgbClr val="FF0000"/>
          </a:solidFill>
        </p:grpSpPr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B314BB05-45BA-4B5A-8056-B62FC1512CC6}"/>
                </a:ext>
              </a:extLst>
            </p:cNvPr>
            <p:cNvSpPr/>
            <p:nvPr/>
          </p:nvSpPr>
          <p:spPr>
            <a:xfrm>
              <a:off x="4184074" y="748146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08B6AA0D-19DC-4595-968E-82CB2561BF7D}"/>
                </a:ext>
              </a:extLst>
            </p:cNvPr>
            <p:cNvSpPr/>
            <p:nvPr/>
          </p:nvSpPr>
          <p:spPr>
            <a:xfrm>
              <a:off x="4600851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07E429A4-AED0-4133-AEE0-A5028819CA1C}"/>
                </a:ext>
              </a:extLst>
            </p:cNvPr>
            <p:cNvSpPr/>
            <p:nvPr/>
          </p:nvSpPr>
          <p:spPr>
            <a:xfrm>
              <a:off x="5017628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229A21DB-1FB4-4E43-BEC3-C9B15F89C283}"/>
                </a:ext>
              </a:extLst>
            </p:cNvPr>
            <p:cNvSpPr/>
            <p:nvPr/>
          </p:nvSpPr>
          <p:spPr>
            <a:xfrm>
              <a:off x="5431284" y="741342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7" name="Title 7">
            <a:extLst>
              <a:ext uri="{FF2B5EF4-FFF2-40B4-BE49-F238E27FC236}">
                <a16:creationId xmlns:a16="http://schemas.microsoft.com/office/drawing/2014/main" id="{995C8793-06C1-4D4E-8475-E3461950DE90}"/>
              </a:ext>
            </a:extLst>
          </p:cNvPr>
          <p:cNvSpPr txBox="1"/>
          <p:nvPr/>
        </p:nvSpPr>
        <p:spPr>
          <a:xfrm>
            <a:off x="20940797" y="2230963"/>
            <a:ext cx="2518620" cy="18479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16000" dirty="0">
                <a:ln w="38100">
                  <a:noFill/>
                </a:ln>
                <a:solidFill>
                  <a:srgbClr val="FEBFA6"/>
                </a:solidFill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26</a:t>
            </a:r>
            <a:endParaRPr sz="16000" dirty="0">
              <a:ln w="38100">
                <a:noFill/>
              </a:ln>
              <a:solidFill>
                <a:srgbClr val="FEBFA6"/>
              </a:solidFill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16E9AB8-EE23-46A9-A8E5-DD23451E90B6}"/>
              </a:ext>
            </a:extLst>
          </p:cNvPr>
          <p:cNvSpPr/>
          <p:nvPr/>
        </p:nvSpPr>
        <p:spPr>
          <a:xfrm>
            <a:off x="1213439" y="2230963"/>
            <a:ext cx="45720" cy="3383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3B4CD7B9-37A9-4D8E-9710-7C6EE524DAC5}"/>
              </a:ext>
            </a:extLst>
          </p:cNvPr>
          <p:cNvSpPr txBox="1"/>
          <p:nvPr/>
        </p:nvSpPr>
        <p:spPr>
          <a:xfrm rot="16200000">
            <a:off x="866826" y="1440526"/>
            <a:ext cx="784666" cy="4077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</a:rPr>
              <a:t>roger</a:t>
            </a:r>
            <a:endParaRPr sz="2000" dirty="0">
              <a:solidFill>
                <a:schemeClr val="bg1"/>
              </a:solidFill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6650A556-0F26-458B-8D73-90F4DF4762B2}"/>
              </a:ext>
            </a:extLst>
          </p:cNvPr>
          <p:cNvSpPr/>
          <p:nvPr/>
        </p:nvSpPr>
        <p:spPr>
          <a:xfrm>
            <a:off x="1158793" y="5808456"/>
            <a:ext cx="143620" cy="143621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592F3A7E-554F-4134-A61B-D83F5D51FC67}"/>
              </a:ext>
            </a:extLst>
          </p:cNvPr>
          <p:cNvSpPr/>
          <p:nvPr/>
        </p:nvSpPr>
        <p:spPr>
          <a:xfrm>
            <a:off x="22690524" y="12430"/>
            <a:ext cx="1696651" cy="1696651"/>
          </a:xfrm>
          <a:custGeom>
            <a:avLst/>
            <a:gdLst>
              <a:gd name="connsiteX0" fmla="*/ 0 w 1696651"/>
              <a:gd name="connsiteY0" fmla="*/ 0 h 1696651"/>
              <a:gd name="connsiteX1" fmla="*/ 1696651 w 1696651"/>
              <a:gd name="connsiteY1" fmla="*/ 0 h 1696651"/>
              <a:gd name="connsiteX2" fmla="*/ 1696651 w 1696651"/>
              <a:gd name="connsiteY2" fmla="*/ 1696651 h 1696651"/>
              <a:gd name="connsiteX3" fmla="*/ 1695402 w 1696651"/>
              <a:gd name="connsiteY3" fmla="*/ 1696651 h 1696651"/>
              <a:gd name="connsiteX4" fmla="*/ 1687804 w 1696651"/>
              <a:gd name="connsiteY4" fmla="*/ 1546195 h 1696651"/>
              <a:gd name="connsiteX5" fmla="*/ 158356 w 1696651"/>
              <a:gd name="connsiteY5" fmla="*/ 16747 h 1696651"/>
              <a:gd name="connsiteX6" fmla="*/ 0 w 1696651"/>
              <a:gd name="connsiteY6" fmla="*/ 8750 h 1696651"/>
              <a:gd name="connsiteX7" fmla="*/ 0 w 1696651"/>
              <a:gd name="connsiteY7" fmla="*/ 0 h 1696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96651" h="1696651">
                <a:moveTo>
                  <a:pt x="0" y="0"/>
                </a:moveTo>
                <a:lnTo>
                  <a:pt x="1696651" y="0"/>
                </a:lnTo>
                <a:lnTo>
                  <a:pt x="1696651" y="1696651"/>
                </a:lnTo>
                <a:lnTo>
                  <a:pt x="1695402" y="1696651"/>
                </a:lnTo>
                <a:lnTo>
                  <a:pt x="1687804" y="1546195"/>
                </a:lnTo>
                <a:cubicBezTo>
                  <a:pt x="1605907" y="739760"/>
                  <a:pt x="964791" y="98644"/>
                  <a:pt x="158356" y="16747"/>
                </a:cubicBezTo>
                <a:lnTo>
                  <a:pt x="0" y="875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0" name="TextBox 5">
            <a:extLst>
              <a:ext uri="{FF2B5EF4-FFF2-40B4-BE49-F238E27FC236}">
                <a16:creationId xmlns:a16="http://schemas.microsoft.com/office/drawing/2014/main" id="{006A5736-972F-4EA9-98F2-CEC4C4EA4446}"/>
              </a:ext>
            </a:extLst>
          </p:cNvPr>
          <p:cNvSpPr txBox="1"/>
          <p:nvPr/>
        </p:nvSpPr>
        <p:spPr>
          <a:xfrm>
            <a:off x="10645809" y="2230963"/>
            <a:ext cx="5115741" cy="1084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/>
              <a:t>Lorem Ipsum has been the industry's standard dummy text ever since</a:t>
            </a:r>
          </a:p>
        </p:txBody>
      </p:sp>
      <p:sp>
        <p:nvSpPr>
          <p:cNvPr id="68" name="Freeform 2">
            <a:extLst>
              <a:ext uri="{FF2B5EF4-FFF2-40B4-BE49-F238E27FC236}">
                <a16:creationId xmlns:a16="http://schemas.microsoft.com/office/drawing/2014/main" id="{A5A9F1A5-9ECC-4B26-818E-3FFE9DA494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4395" y="7168880"/>
            <a:ext cx="671826" cy="738204"/>
          </a:xfrm>
          <a:custGeom>
            <a:avLst/>
            <a:gdLst>
              <a:gd name="T0" fmla="*/ 264 w 1472"/>
              <a:gd name="T1" fmla="*/ 58 h 1620"/>
              <a:gd name="T2" fmla="*/ 0 w 1472"/>
              <a:gd name="T3" fmla="*/ 258 h 1620"/>
              <a:gd name="T4" fmla="*/ 223 w 1472"/>
              <a:gd name="T5" fmla="*/ 1412 h 1620"/>
              <a:gd name="T6" fmla="*/ 405 w 1472"/>
              <a:gd name="T7" fmla="*/ 1571 h 1620"/>
              <a:gd name="T8" fmla="*/ 1066 w 1472"/>
              <a:gd name="T9" fmla="*/ 1571 h 1620"/>
              <a:gd name="T10" fmla="*/ 1250 w 1472"/>
              <a:gd name="T11" fmla="*/ 1410 h 1620"/>
              <a:gd name="T12" fmla="*/ 1363 w 1472"/>
              <a:gd name="T13" fmla="*/ 814 h 1620"/>
              <a:gd name="T14" fmla="*/ 1471 w 1472"/>
              <a:gd name="T15" fmla="*/ 258 h 1620"/>
              <a:gd name="T16" fmla="*/ 1207 w 1472"/>
              <a:gd name="T17" fmla="*/ 58 h 1620"/>
              <a:gd name="T18" fmla="*/ 736 w 1472"/>
              <a:gd name="T19" fmla="*/ 147 h 1620"/>
              <a:gd name="T20" fmla="*/ 1301 w 1472"/>
              <a:gd name="T21" fmla="*/ 249 h 1620"/>
              <a:gd name="T22" fmla="*/ 1301 w 1472"/>
              <a:gd name="T23" fmla="*/ 267 h 1620"/>
              <a:gd name="T24" fmla="*/ 736 w 1472"/>
              <a:gd name="T25" fmla="*/ 368 h 1620"/>
              <a:gd name="T26" fmla="*/ 170 w 1472"/>
              <a:gd name="T27" fmla="*/ 267 h 1620"/>
              <a:gd name="T28" fmla="*/ 170 w 1472"/>
              <a:gd name="T29" fmla="*/ 249 h 1620"/>
              <a:gd name="T30" fmla="*/ 736 w 1472"/>
              <a:gd name="T31" fmla="*/ 147 h 1620"/>
              <a:gd name="T32" fmla="*/ 264 w 1472"/>
              <a:gd name="T33" fmla="*/ 458 h 1620"/>
              <a:gd name="T34" fmla="*/ 1207 w 1472"/>
              <a:gd name="T35" fmla="*/ 458 h 1620"/>
              <a:gd name="T36" fmla="*/ 1218 w 1472"/>
              <a:gd name="T37" fmla="*/ 785 h 1620"/>
              <a:gd name="T38" fmla="*/ 1163 w 1472"/>
              <a:gd name="T39" fmla="*/ 1041 h 1620"/>
              <a:gd name="T40" fmla="*/ 736 w 1472"/>
              <a:gd name="T41" fmla="*/ 1177 h 1620"/>
              <a:gd name="T42" fmla="*/ 308 w 1472"/>
              <a:gd name="T43" fmla="*/ 1044 h 1620"/>
              <a:gd name="T44" fmla="*/ 181 w 1472"/>
              <a:gd name="T45" fmla="*/ 433 h 1620"/>
              <a:gd name="T46" fmla="*/ 515 w 1472"/>
              <a:gd name="T47" fmla="*/ 810 h 1620"/>
              <a:gd name="T48" fmla="*/ 956 w 1472"/>
              <a:gd name="T49" fmla="*/ 810 h 1620"/>
              <a:gd name="T50" fmla="*/ 736 w 1472"/>
              <a:gd name="T51" fmla="*/ 736 h 1620"/>
              <a:gd name="T52" fmla="*/ 736 w 1472"/>
              <a:gd name="T53" fmla="*/ 883 h 1620"/>
              <a:gd name="T54" fmla="*/ 736 w 1472"/>
              <a:gd name="T55" fmla="*/ 736 h 1620"/>
              <a:gd name="T56" fmla="*/ 736 w 1472"/>
              <a:gd name="T57" fmla="*/ 1324 h 1620"/>
              <a:gd name="T58" fmla="*/ 1103 w 1472"/>
              <a:gd name="T59" fmla="*/ 1387 h 1620"/>
              <a:gd name="T60" fmla="*/ 1020 w 1472"/>
              <a:gd name="T61" fmla="*/ 1433 h 1620"/>
              <a:gd name="T62" fmla="*/ 453 w 1472"/>
              <a:gd name="T63" fmla="*/ 1433 h 1620"/>
              <a:gd name="T64" fmla="*/ 366 w 1472"/>
              <a:gd name="T65" fmla="*/ 1384 h 1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472" h="1620">
                <a:moveTo>
                  <a:pt x="736" y="0"/>
                </a:moveTo>
                <a:cubicBezTo>
                  <a:pt x="567" y="0"/>
                  <a:pt x="398" y="22"/>
                  <a:pt x="264" y="58"/>
                </a:cubicBezTo>
                <a:cubicBezTo>
                  <a:pt x="198" y="75"/>
                  <a:pt x="141" y="94"/>
                  <a:pt x="94" y="122"/>
                </a:cubicBezTo>
                <a:cubicBezTo>
                  <a:pt x="47" y="150"/>
                  <a:pt x="0" y="192"/>
                  <a:pt x="0" y="258"/>
                </a:cubicBezTo>
                <a:cubicBezTo>
                  <a:pt x="0" y="274"/>
                  <a:pt x="4" y="290"/>
                  <a:pt x="9" y="304"/>
                </a:cubicBezTo>
                <a:cubicBezTo>
                  <a:pt x="20" y="360"/>
                  <a:pt x="204" y="1319"/>
                  <a:pt x="223" y="1412"/>
                </a:cubicBezTo>
                <a:cubicBezTo>
                  <a:pt x="232" y="1456"/>
                  <a:pt x="260" y="1489"/>
                  <a:pt x="292" y="1513"/>
                </a:cubicBezTo>
                <a:cubicBezTo>
                  <a:pt x="324" y="1537"/>
                  <a:pt x="360" y="1555"/>
                  <a:pt x="405" y="1571"/>
                </a:cubicBezTo>
                <a:cubicBezTo>
                  <a:pt x="493" y="1601"/>
                  <a:pt x="607" y="1619"/>
                  <a:pt x="736" y="1619"/>
                </a:cubicBezTo>
                <a:cubicBezTo>
                  <a:pt x="864" y="1619"/>
                  <a:pt x="977" y="1601"/>
                  <a:pt x="1066" y="1571"/>
                </a:cubicBezTo>
                <a:cubicBezTo>
                  <a:pt x="1111" y="1555"/>
                  <a:pt x="1149" y="1538"/>
                  <a:pt x="1181" y="1513"/>
                </a:cubicBezTo>
                <a:cubicBezTo>
                  <a:pt x="1214" y="1488"/>
                  <a:pt x="1244" y="1456"/>
                  <a:pt x="1250" y="1410"/>
                </a:cubicBezTo>
                <a:cubicBezTo>
                  <a:pt x="1252" y="1399"/>
                  <a:pt x="1266" y="1311"/>
                  <a:pt x="1287" y="1200"/>
                </a:cubicBezTo>
                <a:cubicBezTo>
                  <a:pt x="1309" y="1090"/>
                  <a:pt x="1336" y="951"/>
                  <a:pt x="1363" y="814"/>
                </a:cubicBezTo>
                <a:cubicBezTo>
                  <a:pt x="1414" y="555"/>
                  <a:pt x="1456" y="333"/>
                  <a:pt x="1462" y="304"/>
                </a:cubicBezTo>
                <a:cubicBezTo>
                  <a:pt x="1467" y="290"/>
                  <a:pt x="1471" y="274"/>
                  <a:pt x="1471" y="258"/>
                </a:cubicBezTo>
                <a:cubicBezTo>
                  <a:pt x="1471" y="192"/>
                  <a:pt x="1424" y="150"/>
                  <a:pt x="1377" y="122"/>
                </a:cubicBezTo>
                <a:cubicBezTo>
                  <a:pt x="1330" y="94"/>
                  <a:pt x="1273" y="75"/>
                  <a:pt x="1207" y="58"/>
                </a:cubicBezTo>
                <a:cubicBezTo>
                  <a:pt x="1073" y="22"/>
                  <a:pt x="904" y="0"/>
                  <a:pt x="736" y="0"/>
                </a:cubicBezTo>
                <a:close/>
                <a:moveTo>
                  <a:pt x="736" y="147"/>
                </a:moveTo>
                <a:cubicBezTo>
                  <a:pt x="891" y="147"/>
                  <a:pt x="1053" y="167"/>
                  <a:pt x="1170" y="198"/>
                </a:cubicBezTo>
                <a:cubicBezTo>
                  <a:pt x="1228" y="213"/>
                  <a:pt x="1274" y="232"/>
                  <a:pt x="1301" y="249"/>
                </a:cubicBezTo>
                <a:cubicBezTo>
                  <a:pt x="1309" y="253"/>
                  <a:pt x="1309" y="255"/>
                  <a:pt x="1313" y="258"/>
                </a:cubicBezTo>
                <a:cubicBezTo>
                  <a:pt x="1309" y="261"/>
                  <a:pt x="1309" y="262"/>
                  <a:pt x="1301" y="267"/>
                </a:cubicBezTo>
                <a:cubicBezTo>
                  <a:pt x="1274" y="283"/>
                  <a:pt x="1228" y="302"/>
                  <a:pt x="1170" y="318"/>
                </a:cubicBezTo>
                <a:cubicBezTo>
                  <a:pt x="1053" y="349"/>
                  <a:pt x="891" y="368"/>
                  <a:pt x="736" y="368"/>
                </a:cubicBezTo>
                <a:cubicBezTo>
                  <a:pt x="580" y="368"/>
                  <a:pt x="418" y="349"/>
                  <a:pt x="301" y="318"/>
                </a:cubicBezTo>
                <a:cubicBezTo>
                  <a:pt x="243" y="302"/>
                  <a:pt x="197" y="283"/>
                  <a:pt x="170" y="267"/>
                </a:cubicBezTo>
                <a:cubicBezTo>
                  <a:pt x="162" y="262"/>
                  <a:pt x="162" y="261"/>
                  <a:pt x="158" y="258"/>
                </a:cubicBezTo>
                <a:cubicBezTo>
                  <a:pt x="162" y="255"/>
                  <a:pt x="162" y="253"/>
                  <a:pt x="170" y="249"/>
                </a:cubicBezTo>
                <a:cubicBezTo>
                  <a:pt x="197" y="232"/>
                  <a:pt x="243" y="213"/>
                  <a:pt x="301" y="198"/>
                </a:cubicBezTo>
                <a:cubicBezTo>
                  <a:pt x="418" y="167"/>
                  <a:pt x="580" y="147"/>
                  <a:pt x="736" y="147"/>
                </a:cubicBezTo>
                <a:close/>
                <a:moveTo>
                  <a:pt x="181" y="433"/>
                </a:moveTo>
                <a:cubicBezTo>
                  <a:pt x="208" y="442"/>
                  <a:pt x="234" y="450"/>
                  <a:pt x="264" y="458"/>
                </a:cubicBezTo>
                <a:cubicBezTo>
                  <a:pt x="398" y="494"/>
                  <a:pt x="567" y="515"/>
                  <a:pt x="736" y="515"/>
                </a:cubicBezTo>
                <a:cubicBezTo>
                  <a:pt x="904" y="515"/>
                  <a:pt x="1073" y="494"/>
                  <a:pt x="1207" y="458"/>
                </a:cubicBezTo>
                <a:cubicBezTo>
                  <a:pt x="1237" y="450"/>
                  <a:pt x="1263" y="442"/>
                  <a:pt x="1290" y="433"/>
                </a:cubicBezTo>
                <a:cubicBezTo>
                  <a:pt x="1269" y="533"/>
                  <a:pt x="1253" y="605"/>
                  <a:pt x="1218" y="785"/>
                </a:cubicBezTo>
                <a:cubicBezTo>
                  <a:pt x="1201" y="872"/>
                  <a:pt x="1187" y="951"/>
                  <a:pt x="1172" y="1032"/>
                </a:cubicBezTo>
                <a:cubicBezTo>
                  <a:pt x="1171" y="1033"/>
                  <a:pt x="1170" y="1032"/>
                  <a:pt x="1163" y="1041"/>
                </a:cubicBezTo>
                <a:cubicBezTo>
                  <a:pt x="1153" y="1054"/>
                  <a:pt x="1134" y="1075"/>
                  <a:pt x="1103" y="1094"/>
                </a:cubicBezTo>
                <a:cubicBezTo>
                  <a:pt x="1042" y="1134"/>
                  <a:pt x="932" y="1177"/>
                  <a:pt x="736" y="1177"/>
                </a:cubicBezTo>
                <a:cubicBezTo>
                  <a:pt x="539" y="1177"/>
                  <a:pt x="427" y="1133"/>
                  <a:pt x="366" y="1094"/>
                </a:cubicBezTo>
                <a:cubicBezTo>
                  <a:pt x="335" y="1075"/>
                  <a:pt x="318" y="1057"/>
                  <a:pt x="308" y="1044"/>
                </a:cubicBezTo>
                <a:cubicBezTo>
                  <a:pt x="298" y="1032"/>
                  <a:pt x="296" y="1030"/>
                  <a:pt x="296" y="1030"/>
                </a:cubicBezTo>
                <a:cubicBezTo>
                  <a:pt x="246" y="773"/>
                  <a:pt x="211" y="586"/>
                  <a:pt x="181" y="433"/>
                </a:cubicBezTo>
                <a:close/>
                <a:moveTo>
                  <a:pt x="736" y="589"/>
                </a:moveTo>
                <a:cubicBezTo>
                  <a:pt x="615" y="589"/>
                  <a:pt x="515" y="689"/>
                  <a:pt x="515" y="810"/>
                </a:cubicBezTo>
                <a:cubicBezTo>
                  <a:pt x="515" y="930"/>
                  <a:pt x="615" y="1030"/>
                  <a:pt x="736" y="1030"/>
                </a:cubicBezTo>
                <a:cubicBezTo>
                  <a:pt x="856" y="1030"/>
                  <a:pt x="956" y="930"/>
                  <a:pt x="956" y="810"/>
                </a:cubicBezTo>
                <a:cubicBezTo>
                  <a:pt x="956" y="689"/>
                  <a:pt x="856" y="589"/>
                  <a:pt x="736" y="589"/>
                </a:cubicBezTo>
                <a:close/>
                <a:moveTo>
                  <a:pt x="736" y="736"/>
                </a:moveTo>
                <a:cubicBezTo>
                  <a:pt x="776" y="736"/>
                  <a:pt x="809" y="769"/>
                  <a:pt x="809" y="810"/>
                </a:cubicBezTo>
                <a:cubicBezTo>
                  <a:pt x="809" y="850"/>
                  <a:pt x="776" y="883"/>
                  <a:pt x="736" y="883"/>
                </a:cubicBezTo>
                <a:cubicBezTo>
                  <a:pt x="695" y="883"/>
                  <a:pt x="662" y="850"/>
                  <a:pt x="662" y="810"/>
                </a:cubicBezTo>
                <a:cubicBezTo>
                  <a:pt x="662" y="769"/>
                  <a:pt x="695" y="736"/>
                  <a:pt x="736" y="736"/>
                </a:cubicBezTo>
                <a:close/>
                <a:moveTo>
                  <a:pt x="338" y="1244"/>
                </a:moveTo>
                <a:cubicBezTo>
                  <a:pt x="426" y="1288"/>
                  <a:pt x="553" y="1324"/>
                  <a:pt x="736" y="1324"/>
                </a:cubicBezTo>
                <a:cubicBezTo>
                  <a:pt x="916" y="1324"/>
                  <a:pt x="1042" y="1290"/>
                  <a:pt x="1131" y="1246"/>
                </a:cubicBezTo>
                <a:cubicBezTo>
                  <a:pt x="1120" y="1302"/>
                  <a:pt x="1106" y="1368"/>
                  <a:pt x="1103" y="1387"/>
                </a:cubicBezTo>
                <a:cubicBezTo>
                  <a:pt x="1102" y="1389"/>
                  <a:pt x="1098" y="1391"/>
                  <a:pt x="1092" y="1396"/>
                </a:cubicBezTo>
                <a:cubicBezTo>
                  <a:pt x="1078" y="1406"/>
                  <a:pt x="1054" y="1421"/>
                  <a:pt x="1020" y="1433"/>
                </a:cubicBezTo>
                <a:cubicBezTo>
                  <a:pt x="952" y="1456"/>
                  <a:pt x="850" y="1472"/>
                  <a:pt x="736" y="1472"/>
                </a:cubicBezTo>
                <a:cubicBezTo>
                  <a:pt x="621" y="1472"/>
                  <a:pt x="520" y="1456"/>
                  <a:pt x="453" y="1433"/>
                </a:cubicBezTo>
                <a:cubicBezTo>
                  <a:pt x="419" y="1421"/>
                  <a:pt x="393" y="1407"/>
                  <a:pt x="379" y="1396"/>
                </a:cubicBezTo>
                <a:cubicBezTo>
                  <a:pt x="365" y="1385"/>
                  <a:pt x="365" y="1380"/>
                  <a:pt x="366" y="1384"/>
                </a:cubicBezTo>
                <a:cubicBezTo>
                  <a:pt x="363" y="1373"/>
                  <a:pt x="345" y="1280"/>
                  <a:pt x="338" y="124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63" name="Google Shape;1068;p32">
            <a:extLst>
              <a:ext uri="{FF2B5EF4-FFF2-40B4-BE49-F238E27FC236}">
                <a16:creationId xmlns:a16="http://schemas.microsoft.com/office/drawing/2014/main" id="{7C446510-2E26-4AB6-9196-2AC1DE0C5D8B}"/>
              </a:ext>
            </a:extLst>
          </p:cNvPr>
          <p:cNvSpPr txBox="1"/>
          <p:nvPr/>
        </p:nvSpPr>
        <p:spPr>
          <a:xfrm>
            <a:off x="5522402" y="9061770"/>
            <a:ext cx="3025977" cy="1592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 dirty="0">
                <a:latin typeface="Lato Regular" panose="020F0502020204030203" pitchFamily="34" charset="0"/>
                <a:ea typeface="Lato"/>
                <a:cs typeface="Lato"/>
                <a:sym typeface="Lato"/>
              </a:rPr>
              <a:t>Lorem Ipsum has been the industry's standard dummy, </a:t>
            </a:r>
            <a:endParaRPr dirty="0">
              <a:latin typeface="Lato Regular" panose="020F0502020204030203" pitchFamily="34" charset="0"/>
            </a:endParaRPr>
          </a:p>
        </p:txBody>
      </p:sp>
      <p:sp>
        <p:nvSpPr>
          <p:cNvPr id="64" name="Google Shape;1069;p32">
            <a:extLst>
              <a:ext uri="{FF2B5EF4-FFF2-40B4-BE49-F238E27FC236}">
                <a16:creationId xmlns:a16="http://schemas.microsoft.com/office/drawing/2014/main" id="{0115E3D6-F3A0-48E7-9EF8-CAA8EC7DC790}"/>
              </a:ext>
            </a:extLst>
          </p:cNvPr>
          <p:cNvSpPr txBox="1"/>
          <p:nvPr/>
        </p:nvSpPr>
        <p:spPr>
          <a:xfrm>
            <a:off x="4925250" y="8286676"/>
            <a:ext cx="3025977" cy="676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i="0" u="none" strike="noStrike" cap="none" dirty="0">
                <a:latin typeface="Lato Black" panose="020F0A02020204030203" pitchFamily="34" charset="0"/>
                <a:ea typeface="Playfair Display Regular"/>
                <a:cs typeface="Playfair Display Regular"/>
                <a:sym typeface="Playfair Display Regular"/>
              </a:rPr>
              <a:t>2019</a:t>
            </a:r>
            <a:endParaRPr sz="4000" dirty="0">
              <a:latin typeface="Lato Black" panose="020F0A02020204030203" pitchFamily="34" charset="0"/>
            </a:endParaRPr>
          </a:p>
        </p:txBody>
      </p:sp>
      <p:sp>
        <p:nvSpPr>
          <p:cNvPr id="33" name="Google Shape;1068;p32">
            <a:extLst>
              <a:ext uri="{FF2B5EF4-FFF2-40B4-BE49-F238E27FC236}">
                <a16:creationId xmlns:a16="http://schemas.microsoft.com/office/drawing/2014/main" id="{D396C299-673B-4997-B176-2125610A9DAE}"/>
              </a:ext>
            </a:extLst>
          </p:cNvPr>
          <p:cNvSpPr txBox="1"/>
          <p:nvPr/>
        </p:nvSpPr>
        <p:spPr>
          <a:xfrm>
            <a:off x="12287844" y="9061770"/>
            <a:ext cx="3025977" cy="1592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 dirty="0">
                <a:latin typeface="Lato Regular" panose="020F0502020204030203" pitchFamily="34" charset="0"/>
                <a:ea typeface="Lato"/>
                <a:cs typeface="Lato"/>
                <a:sym typeface="Lato"/>
              </a:rPr>
              <a:t>Lorem Ipsum has been the industry's standard dummy, </a:t>
            </a:r>
            <a:endParaRPr dirty="0">
              <a:latin typeface="Lato Regular" panose="020F0502020204030203" pitchFamily="34" charset="0"/>
            </a:endParaRPr>
          </a:p>
        </p:txBody>
      </p:sp>
      <p:sp>
        <p:nvSpPr>
          <p:cNvPr id="34" name="Google Shape;1069;p32">
            <a:extLst>
              <a:ext uri="{FF2B5EF4-FFF2-40B4-BE49-F238E27FC236}">
                <a16:creationId xmlns:a16="http://schemas.microsoft.com/office/drawing/2014/main" id="{64271179-816C-4F0B-BFF3-D822E31CAC07}"/>
              </a:ext>
            </a:extLst>
          </p:cNvPr>
          <p:cNvSpPr txBox="1"/>
          <p:nvPr/>
        </p:nvSpPr>
        <p:spPr>
          <a:xfrm>
            <a:off x="11690692" y="8286676"/>
            <a:ext cx="3025977" cy="676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i="0" u="none" strike="noStrike" cap="none" dirty="0">
                <a:latin typeface="Lato Black" panose="020F0A02020204030203" pitchFamily="34" charset="0"/>
                <a:ea typeface="Playfair Display Regular"/>
                <a:cs typeface="Playfair Display Regular"/>
                <a:sym typeface="Playfair Display Regular"/>
              </a:rPr>
              <a:t>2020</a:t>
            </a:r>
            <a:endParaRPr sz="4000" dirty="0">
              <a:latin typeface="Lato Black" panose="020F0A02020204030203" pitchFamily="34" charset="0"/>
            </a:endParaRPr>
          </a:p>
        </p:txBody>
      </p:sp>
      <p:sp>
        <p:nvSpPr>
          <p:cNvPr id="37" name="Google Shape;1068;p32">
            <a:extLst>
              <a:ext uri="{FF2B5EF4-FFF2-40B4-BE49-F238E27FC236}">
                <a16:creationId xmlns:a16="http://schemas.microsoft.com/office/drawing/2014/main" id="{314261F9-8B37-4204-8B2A-9E514D867D68}"/>
              </a:ext>
            </a:extLst>
          </p:cNvPr>
          <p:cNvSpPr txBox="1"/>
          <p:nvPr/>
        </p:nvSpPr>
        <p:spPr>
          <a:xfrm>
            <a:off x="19041408" y="9061770"/>
            <a:ext cx="3025977" cy="1592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 dirty="0">
                <a:latin typeface="Lato Regular" panose="020F0502020204030203" pitchFamily="34" charset="0"/>
                <a:ea typeface="Lato"/>
                <a:cs typeface="Lato"/>
                <a:sym typeface="Lato"/>
              </a:rPr>
              <a:t>Lorem Ipsum has been the industry's standard dummy, </a:t>
            </a:r>
            <a:endParaRPr dirty="0">
              <a:latin typeface="Lato Regular" panose="020F0502020204030203" pitchFamily="34" charset="0"/>
            </a:endParaRPr>
          </a:p>
        </p:txBody>
      </p:sp>
      <p:sp>
        <p:nvSpPr>
          <p:cNvPr id="38" name="Google Shape;1069;p32">
            <a:extLst>
              <a:ext uri="{FF2B5EF4-FFF2-40B4-BE49-F238E27FC236}">
                <a16:creationId xmlns:a16="http://schemas.microsoft.com/office/drawing/2014/main" id="{F2F102B6-D79A-4B61-8867-FFACBFAAD302}"/>
              </a:ext>
            </a:extLst>
          </p:cNvPr>
          <p:cNvSpPr txBox="1"/>
          <p:nvPr/>
        </p:nvSpPr>
        <p:spPr>
          <a:xfrm>
            <a:off x="18444256" y="8286676"/>
            <a:ext cx="3025977" cy="676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i="0" u="none" strike="noStrike" cap="none" dirty="0">
                <a:latin typeface="Lato Black" panose="020F0A02020204030203" pitchFamily="34" charset="0"/>
                <a:ea typeface="Playfair Display Regular"/>
                <a:cs typeface="Playfair Display Regular"/>
                <a:sym typeface="Playfair Display Regular"/>
              </a:rPr>
              <a:t>2021</a:t>
            </a:r>
            <a:endParaRPr sz="4000" dirty="0">
              <a:latin typeface="Lato Black" panose="020F0A02020204030203" pitchFamily="34" charset="0"/>
            </a:endParaRPr>
          </a:p>
        </p:txBody>
      </p:sp>
      <p:sp>
        <p:nvSpPr>
          <p:cNvPr id="65" name="Freeform 3">
            <a:extLst>
              <a:ext uri="{FF2B5EF4-FFF2-40B4-BE49-F238E27FC236}">
                <a16:creationId xmlns:a16="http://schemas.microsoft.com/office/drawing/2014/main" id="{88C23F47-2E5A-4F54-8607-2521B7DF4E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40486" y="7028459"/>
            <a:ext cx="886755" cy="884885"/>
          </a:xfrm>
          <a:custGeom>
            <a:avLst/>
            <a:gdLst>
              <a:gd name="T0" fmla="*/ 1227 w 2089"/>
              <a:gd name="T1" fmla="*/ 51 h 2086"/>
              <a:gd name="T2" fmla="*/ 765 w 2089"/>
              <a:gd name="T3" fmla="*/ 514 h 2086"/>
              <a:gd name="T4" fmla="*/ 524 w 2089"/>
              <a:gd name="T5" fmla="*/ 757 h 2086"/>
              <a:gd name="T6" fmla="*/ 515 w 2089"/>
              <a:gd name="T7" fmla="*/ 850 h 2086"/>
              <a:gd name="T8" fmla="*/ 634 w 2089"/>
              <a:gd name="T9" fmla="*/ 1099 h 2086"/>
              <a:gd name="T10" fmla="*/ 416 w 2089"/>
              <a:gd name="T11" fmla="*/ 1302 h 2086"/>
              <a:gd name="T12" fmla="*/ 114 w 2089"/>
              <a:gd name="T13" fmla="*/ 1971 h 2086"/>
              <a:gd name="T14" fmla="*/ 531 w 2089"/>
              <a:gd name="T15" fmla="*/ 1971 h 2086"/>
              <a:gd name="T16" fmla="*/ 966 w 2089"/>
              <a:gd name="T17" fmla="*/ 1449 h 2086"/>
              <a:gd name="T18" fmla="*/ 1096 w 2089"/>
              <a:gd name="T19" fmla="*/ 1486 h 2086"/>
              <a:gd name="T20" fmla="*/ 1287 w 2089"/>
              <a:gd name="T21" fmla="*/ 1608 h 2086"/>
              <a:gd name="T22" fmla="*/ 1501 w 2089"/>
              <a:gd name="T23" fmla="*/ 1396 h 2086"/>
              <a:gd name="T24" fmla="*/ 1625 w 2089"/>
              <a:gd name="T25" fmla="*/ 1270 h 2086"/>
              <a:gd name="T26" fmla="*/ 2088 w 2089"/>
              <a:gd name="T27" fmla="*/ 808 h 2086"/>
              <a:gd name="T28" fmla="*/ 1333 w 2089"/>
              <a:gd name="T29" fmla="*/ 51 h 2086"/>
              <a:gd name="T30" fmla="*/ 1377 w 2089"/>
              <a:gd name="T31" fmla="*/ 385 h 2086"/>
              <a:gd name="T32" fmla="*/ 1367 w 2089"/>
              <a:gd name="T33" fmla="*/ 649 h 2086"/>
              <a:gd name="T34" fmla="*/ 1662 w 2089"/>
              <a:gd name="T35" fmla="*/ 783 h 2086"/>
              <a:gd name="T36" fmla="*/ 1653 w 2089"/>
              <a:gd name="T37" fmla="*/ 1033 h 2086"/>
              <a:gd name="T38" fmla="*/ 924 w 2089"/>
              <a:gd name="T39" fmla="*/ 566 h 2086"/>
              <a:gd name="T40" fmla="*/ 1030 w 2089"/>
              <a:gd name="T41" fmla="*/ 470 h 2086"/>
              <a:gd name="T42" fmla="*/ 1377 w 2089"/>
              <a:gd name="T43" fmla="*/ 385 h 2086"/>
              <a:gd name="T44" fmla="*/ 1416 w 2089"/>
              <a:gd name="T45" fmla="*/ 1270 h 2086"/>
              <a:gd name="T46" fmla="*/ 1268 w 2089"/>
              <a:gd name="T47" fmla="*/ 1419 h 2086"/>
              <a:gd name="T48" fmla="*/ 1021 w 2089"/>
              <a:gd name="T49" fmla="*/ 1304 h 2086"/>
              <a:gd name="T50" fmla="*/ 858 w 2089"/>
              <a:gd name="T51" fmla="*/ 1348 h 2086"/>
              <a:gd name="T52" fmla="*/ 671 w 2089"/>
              <a:gd name="T53" fmla="*/ 1580 h 2086"/>
              <a:gd name="T54" fmla="*/ 220 w 2089"/>
              <a:gd name="T55" fmla="*/ 1868 h 2086"/>
              <a:gd name="T56" fmla="*/ 508 w 2089"/>
              <a:gd name="T57" fmla="*/ 1417 h 2086"/>
              <a:gd name="T58" fmla="*/ 740 w 2089"/>
              <a:gd name="T59" fmla="*/ 1231 h 2086"/>
              <a:gd name="T60" fmla="*/ 779 w 2089"/>
              <a:gd name="T61" fmla="*/ 1072 h 2086"/>
              <a:gd name="T62" fmla="*/ 667 w 2089"/>
              <a:gd name="T63" fmla="*/ 822 h 2086"/>
              <a:gd name="T64" fmla="*/ 818 w 2089"/>
              <a:gd name="T65" fmla="*/ 672 h 2086"/>
              <a:gd name="T66" fmla="*/ 262 w 2089"/>
              <a:gd name="T67" fmla="*/ 1746 h 2086"/>
              <a:gd name="T68" fmla="*/ 423 w 2089"/>
              <a:gd name="T69" fmla="*/ 1746 h 20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089" h="2086">
                <a:moveTo>
                  <a:pt x="1280" y="0"/>
                </a:moveTo>
                <a:lnTo>
                  <a:pt x="1227" y="51"/>
                </a:lnTo>
                <a:lnTo>
                  <a:pt x="818" y="463"/>
                </a:lnTo>
                <a:lnTo>
                  <a:pt x="765" y="514"/>
                </a:lnTo>
                <a:lnTo>
                  <a:pt x="692" y="587"/>
                </a:lnTo>
                <a:lnTo>
                  <a:pt x="524" y="757"/>
                </a:lnTo>
                <a:lnTo>
                  <a:pt x="482" y="799"/>
                </a:lnTo>
                <a:lnTo>
                  <a:pt x="515" y="850"/>
                </a:lnTo>
                <a:cubicBezTo>
                  <a:pt x="515" y="850"/>
                  <a:pt x="560" y="919"/>
                  <a:pt x="595" y="994"/>
                </a:cubicBezTo>
                <a:cubicBezTo>
                  <a:pt x="613" y="1031"/>
                  <a:pt x="629" y="1072"/>
                  <a:pt x="634" y="1099"/>
                </a:cubicBezTo>
                <a:cubicBezTo>
                  <a:pt x="637" y="1113"/>
                  <a:pt x="637" y="1121"/>
                  <a:pt x="637" y="1125"/>
                </a:cubicBezTo>
                <a:cubicBezTo>
                  <a:pt x="629" y="1131"/>
                  <a:pt x="532" y="1208"/>
                  <a:pt x="416" y="1302"/>
                </a:cubicBezTo>
                <a:cubicBezTo>
                  <a:pt x="295" y="1400"/>
                  <a:pt x="167" y="1503"/>
                  <a:pt x="114" y="1555"/>
                </a:cubicBezTo>
                <a:cubicBezTo>
                  <a:pt x="0" y="1669"/>
                  <a:pt x="0" y="1857"/>
                  <a:pt x="114" y="1971"/>
                </a:cubicBezTo>
                <a:cubicBezTo>
                  <a:pt x="228" y="2085"/>
                  <a:pt x="414" y="2085"/>
                  <a:pt x="528" y="1971"/>
                </a:cubicBezTo>
                <a:lnTo>
                  <a:pt x="531" y="1971"/>
                </a:lnTo>
                <a:cubicBezTo>
                  <a:pt x="583" y="1919"/>
                  <a:pt x="689" y="1793"/>
                  <a:pt x="786" y="1672"/>
                </a:cubicBezTo>
                <a:cubicBezTo>
                  <a:pt x="881" y="1555"/>
                  <a:pt x="961" y="1455"/>
                  <a:pt x="966" y="1449"/>
                </a:cubicBezTo>
                <a:cubicBezTo>
                  <a:pt x="965" y="1449"/>
                  <a:pt x="969" y="1445"/>
                  <a:pt x="996" y="1449"/>
                </a:cubicBezTo>
                <a:cubicBezTo>
                  <a:pt x="1022" y="1454"/>
                  <a:pt x="1060" y="1468"/>
                  <a:pt x="1096" y="1486"/>
                </a:cubicBezTo>
                <a:cubicBezTo>
                  <a:pt x="1169" y="1522"/>
                  <a:pt x="1236" y="1571"/>
                  <a:pt x="1236" y="1571"/>
                </a:cubicBezTo>
                <a:lnTo>
                  <a:pt x="1287" y="1608"/>
                </a:lnTo>
                <a:lnTo>
                  <a:pt x="1331" y="1564"/>
                </a:lnTo>
                <a:lnTo>
                  <a:pt x="1501" y="1396"/>
                </a:lnTo>
                <a:lnTo>
                  <a:pt x="1574" y="1323"/>
                </a:lnTo>
                <a:lnTo>
                  <a:pt x="1625" y="1270"/>
                </a:lnTo>
                <a:lnTo>
                  <a:pt x="2037" y="861"/>
                </a:lnTo>
                <a:lnTo>
                  <a:pt x="2088" y="808"/>
                </a:lnTo>
                <a:lnTo>
                  <a:pt x="2037" y="755"/>
                </a:lnTo>
                <a:lnTo>
                  <a:pt x="1333" y="51"/>
                </a:lnTo>
                <a:lnTo>
                  <a:pt x="1280" y="0"/>
                </a:lnTo>
                <a:close/>
                <a:moveTo>
                  <a:pt x="1377" y="385"/>
                </a:moveTo>
                <a:cubicBezTo>
                  <a:pt x="1391" y="386"/>
                  <a:pt x="1402" y="391"/>
                  <a:pt x="1411" y="401"/>
                </a:cubicBezTo>
                <a:cubicBezTo>
                  <a:pt x="1449" y="439"/>
                  <a:pt x="1394" y="586"/>
                  <a:pt x="1367" y="649"/>
                </a:cubicBezTo>
                <a:cubicBezTo>
                  <a:pt x="1341" y="713"/>
                  <a:pt x="1349" y="762"/>
                  <a:pt x="1383" y="797"/>
                </a:cubicBezTo>
                <a:cubicBezTo>
                  <a:pt x="1442" y="856"/>
                  <a:pt x="1596" y="717"/>
                  <a:pt x="1662" y="783"/>
                </a:cubicBezTo>
                <a:cubicBezTo>
                  <a:pt x="1727" y="849"/>
                  <a:pt x="1608" y="989"/>
                  <a:pt x="1650" y="1030"/>
                </a:cubicBezTo>
                <a:cubicBezTo>
                  <a:pt x="1651" y="1031"/>
                  <a:pt x="1652" y="1032"/>
                  <a:pt x="1653" y="1033"/>
                </a:cubicBezTo>
                <a:lnTo>
                  <a:pt x="1522" y="1164"/>
                </a:lnTo>
                <a:lnTo>
                  <a:pt x="924" y="566"/>
                </a:lnTo>
                <a:lnTo>
                  <a:pt x="1025" y="465"/>
                </a:lnTo>
                <a:cubicBezTo>
                  <a:pt x="1027" y="467"/>
                  <a:pt x="1028" y="468"/>
                  <a:pt x="1030" y="470"/>
                </a:cubicBezTo>
                <a:cubicBezTo>
                  <a:pt x="1079" y="520"/>
                  <a:pt x="1182" y="472"/>
                  <a:pt x="1225" y="445"/>
                </a:cubicBezTo>
                <a:cubicBezTo>
                  <a:pt x="1275" y="412"/>
                  <a:pt x="1335" y="381"/>
                  <a:pt x="1377" y="385"/>
                </a:cubicBezTo>
                <a:close/>
                <a:moveTo>
                  <a:pt x="818" y="672"/>
                </a:moveTo>
                <a:lnTo>
                  <a:pt x="1416" y="1270"/>
                </a:lnTo>
                <a:lnTo>
                  <a:pt x="1395" y="1290"/>
                </a:lnTo>
                <a:lnTo>
                  <a:pt x="1268" y="1419"/>
                </a:lnTo>
                <a:cubicBezTo>
                  <a:pt x="1240" y="1400"/>
                  <a:pt x="1220" y="1384"/>
                  <a:pt x="1163" y="1355"/>
                </a:cubicBezTo>
                <a:cubicBezTo>
                  <a:pt x="1119" y="1333"/>
                  <a:pt x="1071" y="1313"/>
                  <a:pt x="1021" y="1304"/>
                </a:cubicBezTo>
                <a:cubicBezTo>
                  <a:pt x="970" y="1296"/>
                  <a:pt x="906" y="1298"/>
                  <a:pt x="860" y="1343"/>
                </a:cubicBezTo>
                <a:lnTo>
                  <a:pt x="858" y="1348"/>
                </a:lnTo>
                <a:lnTo>
                  <a:pt x="855" y="1350"/>
                </a:lnTo>
                <a:cubicBezTo>
                  <a:pt x="855" y="1350"/>
                  <a:pt x="768" y="1460"/>
                  <a:pt x="671" y="1580"/>
                </a:cubicBezTo>
                <a:cubicBezTo>
                  <a:pt x="574" y="1700"/>
                  <a:pt x="461" y="1834"/>
                  <a:pt x="427" y="1868"/>
                </a:cubicBezTo>
                <a:cubicBezTo>
                  <a:pt x="369" y="1926"/>
                  <a:pt x="278" y="1926"/>
                  <a:pt x="220" y="1868"/>
                </a:cubicBezTo>
                <a:cubicBezTo>
                  <a:pt x="162" y="1810"/>
                  <a:pt x="162" y="1719"/>
                  <a:pt x="220" y="1661"/>
                </a:cubicBezTo>
                <a:cubicBezTo>
                  <a:pt x="254" y="1627"/>
                  <a:pt x="388" y="1514"/>
                  <a:pt x="508" y="1417"/>
                </a:cubicBezTo>
                <a:cubicBezTo>
                  <a:pt x="628" y="1320"/>
                  <a:pt x="738" y="1233"/>
                  <a:pt x="738" y="1233"/>
                </a:cubicBezTo>
                <a:lnTo>
                  <a:pt x="740" y="1231"/>
                </a:lnTo>
                <a:lnTo>
                  <a:pt x="745" y="1228"/>
                </a:lnTo>
                <a:cubicBezTo>
                  <a:pt x="791" y="1182"/>
                  <a:pt x="788" y="1121"/>
                  <a:pt x="779" y="1072"/>
                </a:cubicBezTo>
                <a:cubicBezTo>
                  <a:pt x="770" y="1024"/>
                  <a:pt x="749" y="977"/>
                  <a:pt x="729" y="932"/>
                </a:cubicBezTo>
                <a:cubicBezTo>
                  <a:pt x="701" y="873"/>
                  <a:pt x="684" y="851"/>
                  <a:pt x="667" y="822"/>
                </a:cubicBezTo>
                <a:lnTo>
                  <a:pt x="798" y="693"/>
                </a:lnTo>
                <a:lnTo>
                  <a:pt x="818" y="672"/>
                </a:lnTo>
                <a:close/>
                <a:moveTo>
                  <a:pt x="342" y="1665"/>
                </a:moveTo>
                <a:cubicBezTo>
                  <a:pt x="297" y="1665"/>
                  <a:pt x="262" y="1701"/>
                  <a:pt x="262" y="1746"/>
                </a:cubicBezTo>
                <a:cubicBezTo>
                  <a:pt x="262" y="1791"/>
                  <a:pt x="297" y="1826"/>
                  <a:pt x="342" y="1826"/>
                </a:cubicBezTo>
                <a:cubicBezTo>
                  <a:pt x="387" y="1826"/>
                  <a:pt x="423" y="1791"/>
                  <a:pt x="423" y="1746"/>
                </a:cubicBezTo>
                <a:cubicBezTo>
                  <a:pt x="423" y="1701"/>
                  <a:pt x="387" y="1665"/>
                  <a:pt x="342" y="166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54" name="Freeform 1">
            <a:extLst>
              <a:ext uri="{FF2B5EF4-FFF2-40B4-BE49-F238E27FC236}">
                <a16:creationId xmlns:a16="http://schemas.microsoft.com/office/drawing/2014/main" id="{4F4D2188-0158-4884-B202-0404C5E6C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07853" y="7030670"/>
            <a:ext cx="893086" cy="806594"/>
          </a:xfrm>
          <a:custGeom>
            <a:avLst/>
            <a:gdLst>
              <a:gd name="T0" fmla="*/ 978 w 1956"/>
              <a:gd name="T1" fmla="*/ 0 h 1768"/>
              <a:gd name="T2" fmla="*/ 536 w 1956"/>
              <a:gd name="T3" fmla="*/ 442 h 1768"/>
              <a:gd name="T4" fmla="*/ 587 w 1956"/>
              <a:gd name="T5" fmla="*/ 647 h 1768"/>
              <a:gd name="T6" fmla="*/ 94 w 1956"/>
              <a:gd name="T7" fmla="*/ 589 h 1768"/>
              <a:gd name="T8" fmla="*/ 0 w 1956"/>
              <a:gd name="T9" fmla="*/ 589 h 1768"/>
              <a:gd name="T10" fmla="*/ 258 w 1956"/>
              <a:gd name="T11" fmla="*/ 1619 h 1768"/>
              <a:gd name="T12" fmla="*/ 315 w 1956"/>
              <a:gd name="T13" fmla="*/ 1619 h 1768"/>
              <a:gd name="T14" fmla="*/ 810 w 1956"/>
              <a:gd name="T15" fmla="*/ 1688 h 1768"/>
              <a:gd name="T16" fmla="*/ 900 w 1956"/>
              <a:gd name="T17" fmla="*/ 1732 h 1768"/>
              <a:gd name="T18" fmla="*/ 918 w 1956"/>
              <a:gd name="T19" fmla="*/ 1744 h 1768"/>
              <a:gd name="T20" fmla="*/ 939 w 1956"/>
              <a:gd name="T21" fmla="*/ 1767 h 1768"/>
              <a:gd name="T22" fmla="*/ 1016 w 1956"/>
              <a:gd name="T23" fmla="*/ 1767 h 1768"/>
              <a:gd name="T24" fmla="*/ 1037 w 1956"/>
              <a:gd name="T25" fmla="*/ 1744 h 1768"/>
              <a:gd name="T26" fmla="*/ 1055 w 1956"/>
              <a:gd name="T27" fmla="*/ 1732 h 1768"/>
              <a:gd name="T28" fmla="*/ 1145 w 1956"/>
              <a:gd name="T29" fmla="*/ 1688 h 1768"/>
              <a:gd name="T30" fmla="*/ 1640 w 1956"/>
              <a:gd name="T31" fmla="*/ 1619 h 1768"/>
              <a:gd name="T32" fmla="*/ 1697 w 1956"/>
              <a:gd name="T33" fmla="*/ 1619 h 1768"/>
              <a:gd name="T34" fmla="*/ 1955 w 1956"/>
              <a:gd name="T35" fmla="*/ 589 h 1768"/>
              <a:gd name="T36" fmla="*/ 1861 w 1956"/>
              <a:gd name="T37" fmla="*/ 589 h 1768"/>
              <a:gd name="T38" fmla="*/ 1370 w 1956"/>
              <a:gd name="T39" fmla="*/ 645 h 1768"/>
              <a:gd name="T40" fmla="*/ 1419 w 1956"/>
              <a:gd name="T41" fmla="*/ 442 h 1768"/>
              <a:gd name="T42" fmla="*/ 978 w 1956"/>
              <a:gd name="T43" fmla="*/ 0 h 1768"/>
              <a:gd name="T44" fmla="*/ 978 w 1956"/>
              <a:gd name="T45" fmla="*/ 148 h 1768"/>
              <a:gd name="T46" fmla="*/ 1272 w 1956"/>
              <a:gd name="T47" fmla="*/ 442 h 1768"/>
              <a:gd name="T48" fmla="*/ 978 w 1956"/>
              <a:gd name="T49" fmla="*/ 737 h 1768"/>
              <a:gd name="T50" fmla="*/ 683 w 1956"/>
              <a:gd name="T51" fmla="*/ 442 h 1768"/>
              <a:gd name="T52" fmla="*/ 978 w 1956"/>
              <a:gd name="T53" fmla="*/ 148 h 1768"/>
              <a:gd name="T54" fmla="*/ 191 w 1956"/>
              <a:gd name="T55" fmla="*/ 746 h 1768"/>
              <a:gd name="T56" fmla="*/ 729 w 1956"/>
              <a:gd name="T57" fmla="*/ 843 h 1768"/>
              <a:gd name="T58" fmla="*/ 904 w 1956"/>
              <a:gd name="T59" fmla="*/ 924 h 1768"/>
              <a:gd name="T60" fmla="*/ 904 w 1956"/>
              <a:gd name="T61" fmla="*/ 1569 h 1768"/>
              <a:gd name="T62" fmla="*/ 863 w 1956"/>
              <a:gd name="T63" fmla="*/ 1550 h 1768"/>
              <a:gd name="T64" fmla="*/ 373 w 1956"/>
              <a:gd name="T65" fmla="*/ 1477 h 1768"/>
              <a:gd name="T66" fmla="*/ 191 w 1956"/>
              <a:gd name="T67" fmla="*/ 746 h 1768"/>
              <a:gd name="T68" fmla="*/ 1764 w 1956"/>
              <a:gd name="T69" fmla="*/ 746 h 1768"/>
              <a:gd name="T70" fmla="*/ 1582 w 1956"/>
              <a:gd name="T71" fmla="*/ 1477 h 1768"/>
              <a:gd name="T72" fmla="*/ 1092 w 1956"/>
              <a:gd name="T73" fmla="*/ 1550 h 1768"/>
              <a:gd name="T74" fmla="*/ 1051 w 1956"/>
              <a:gd name="T75" fmla="*/ 1569 h 1768"/>
              <a:gd name="T76" fmla="*/ 1051 w 1956"/>
              <a:gd name="T77" fmla="*/ 924 h 1768"/>
              <a:gd name="T78" fmla="*/ 1223 w 1956"/>
              <a:gd name="T79" fmla="*/ 843 h 1768"/>
              <a:gd name="T80" fmla="*/ 1764 w 1956"/>
              <a:gd name="T81" fmla="*/ 746 h 1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956" h="1768">
                <a:moveTo>
                  <a:pt x="978" y="0"/>
                </a:moveTo>
                <a:cubicBezTo>
                  <a:pt x="735" y="0"/>
                  <a:pt x="536" y="199"/>
                  <a:pt x="536" y="442"/>
                </a:cubicBezTo>
                <a:cubicBezTo>
                  <a:pt x="536" y="516"/>
                  <a:pt x="554" y="585"/>
                  <a:pt x="587" y="647"/>
                </a:cubicBezTo>
                <a:cubicBezTo>
                  <a:pt x="452" y="614"/>
                  <a:pt x="289" y="589"/>
                  <a:pt x="94" y="589"/>
                </a:cubicBezTo>
                <a:lnTo>
                  <a:pt x="0" y="589"/>
                </a:lnTo>
                <a:lnTo>
                  <a:pt x="258" y="1619"/>
                </a:lnTo>
                <a:lnTo>
                  <a:pt x="315" y="1619"/>
                </a:lnTo>
                <a:cubicBezTo>
                  <a:pt x="566" y="1619"/>
                  <a:pt x="720" y="1655"/>
                  <a:pt x="810" y="1688"/>
                </a:cubicBezTo>
                <a:cubicBezTo>
                  <a:pt x="855" y="1705"/>
                  <a:pt x="883" y="1721"/>
                  <a:pt x="900" y="1732"/>
                </a:cubicBezTo>
                <a:cubicBezTo>
                  <a:pt x="916" y="1743"/>
                  <a:pt x="918" y="1744"/>
                  <a:pt x="918" y="1744"/>
                </a:cubicBezTo>
                <a:lnTo>
                  <a:pt x="939" y="1767"/>
                </a:lnTo>
                <a:lnTo>
                  <a:pt x="1016" y="1767"/>
                </a:lnTo>
                <a:lnTo>
                  <a:pt x="1037" y="1744"/>
                </a:lnTo>
                <a:cubicBezTo>
                  <a:pt x="1037" y="1744"/>
                  <a:pt x="1039" y="1743"/>
                  <a:pt x="1055" y="1732"/>
                </a:cubicBezTo>
                <a:cubicBezTo>
                  <a:pt x="1072" y="1721"/>
                  <a:pt x="1100" y="1705"/>
                  <a:pt x="1145" y="1688"/>
                </a:cubicBezTo>
                <a:cubicBezTo>
                  <a:pt x="1235" y="1655"/>
                  <a:pt x="1389" y="1619"/>
                  <a:pt x="1640" y="1619"/>
                </a:cubicBezTo>
                <a:lnTo>
                  <a:pt x="1697" y="1619"/>
                </a:lnTo>
                <a:lnTo>
                  <a:pt x="1955" y="589"/>
                </a:lnTo>
                <a:lnTo>
                  <a:pt x="1861" y="589"/>
                </a:lnTo>
                <a:cubicBezTo>
                  <a:pt x="1667" y="589"/>
                  <a:pt x="1504" y="613"/>
                  <a:pt x="1370" y="645"/>
                </a:cubicBezTo>
                <a:cubicBezTo>
                  <a:pt x="1402" y="584"/>
                  <a:pt x="1419" y="515"/>
                  <a:pt x="1419" y="442"/>
                </a:cubicBezTo>
                <a:cubicBezTo>
                  <a:pt x="1419" y="199"/>
                  <a:pt x="1220" y="0"/>
                  <a:pt x="978" y="0"/>
                </a:cubicBezTo>
                <a:close/>
                <a:moveTo>
                  <a:pt x="978" y="148"/>
                </a:moveTo>
                <a:cubicBezTo>
                  <a:pt x="1141" y="148"/>
                  <a:pt x="1272" y="278"/>
                  <a:pt x="1272" y="442"/>
                </a:cubicBezTo>
                <a:cubicBezTo>
                  <a:pt x="1272" y="605"/>
                  <a:pt x="1141" y="737"/>
                  <a:pt x="978" y="737"/>
                </a:cubicBezTo>
                <a:cubicBezTo>
                  <a:pt x="814" y="737"/>
                  <a:pt x="683" y="605"/>
                  <a:pt x="683" y="442"/>
                </a:cubicBezTo>
                <a:cubicBezTo>
                  <a:pt x="683" y="278"/>
                  <a:pt x="814" y="148"/>
                  <a:pt x="978" y="148"/>
                </a:cubicBezTo>
                <a:close/>
                <a:moveTo>
                  <a:pt x="191" y="746"/>
                </a:moveTo>
                <a:cubicBezTo>
                  <a:pt x="420" y="757"/>
                  <a:pt x="607" y="797"/>
                  <a:pt x="729" y="843"/>
                </a:cubicBezTo>
                <a:cubicBezTo>
                  <a:pt x="828" y="879"/>
                  <a:pt x="877" y="907"/>
                  <a:pt x="904" y="924"/>
                </a:cubicBezTo>
                <a:lnTo>
                  <a:pt x="904" y="1569"/>
                </a:lnTo>
                <a:cubicBezTo>
                  <a:pt x="891" y="1563"/>
                  <a:pt x="879" y="1556"/>
                  <a:pt x="863" y="1550"/>
                </a:cubicBezTo>
                <a:cubicBezTo>
                  <a:pt x="763" y="1514"/>
                  <a:pt x="600" y="1482"/>
                  <a:pt x="373" y="1477"/>
                </a:cubicBezTo>
                <a:lnTo>
                  <a:pt x="191" y="746"/>
                </a:lnTo>
                <a:close/>
                <a:moveTo>
                  <a:pt x="1764" y="746"/>
                </a:moveTo>
                <a:lnTo>
                  <a:pt x="1582" y="1477"/>
                </a:lnTo>
                <a:cubicBezTo>
                  <a:pt x="1355" y="1482"/>
                  <a:pt x="1192" y="1514"/>
                  <a:pt x="1092" y="1550"/>
                </a:cubicBezTo>
                <a:cubicBezTo>
                  <a:pt x="1076" y="1556"/>
                  <a:pt x="1064" y="1563"/>
                  <a:pt x="1051" y="1569"/>
                </a:cubicBezTo>
                <a:lnTo>
                  <a:pt x="1051" y="924"/>
                </a:lnTo>
                <a:cubicBezTo>
                  <a:pt x="1078" y="907"/>
                  <a:pt x="1127" y="879"/>
                  <a:pt x="1223" y="843"/>
                </a:cubicBezTo>
                <a:cubicBezTo>
                  <a:pt x="1345" y="797"/>
                  <a:pt x="1532" y="757"/>
                  <a:pt x="1764" y="74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wrap="none" anchor="ctr"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760071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Rectangle: Rounded Corners 155">
            <a:extLst>
              <a:ext uri="{FF2B5EF4-FFF2-40B4-BE49-F238E27FC236}">
                <a16:creationId xmlns:a16="http://schemas.microsoft.com/office/drawing/2014/main" id="{EE5D7B49-2B3A-4CFD-AE0F-920D5435DF00}"/>
              </a:ext>
            </a:extLst>
          </p:cNvPr>
          <p:cNvSpPr/>
          <p:nvPr/>
        </p:nvSpPr>
        <p:spPr>
          <a:xfrm>
            <a:off x="17297096" y="4179933"/>
            <a:ext cx="5887076" cy="8238383"/>
          </a:xfrm>
          <a:prstGeom prst="roundRect">
            <a:avLst/>
          </a:prstGeom>
          <a:solidFill>
            <a:srgbClr val="FF000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4" name="Rectangle: Single Corner Rounded 83">
            <a:extLst>
              <a:ext uri="{FF2B5EF4-FFF2-40B4-BE49-F238E27FC236}">
                <a16:creationId xmlns:a16="http://schemas.microsoft.com/office/drawing/2014/main" id="{674486B1-6942-4E69-A8EE-31D58E9AF1B2}"/>
              </a:ext>
            </a:extLst>
          </p:cNvPr>
          <p:cNvSpPr/>
          <p:nvPr/>
        </p:nvSpPr>
        <p:spPr>
          <a:xfrm>
            <a:off x="-19354" y="0"/>
            <a:ext cx="2356073" cy="13716000"/>
          </a:xfrm>
          <a:prstGeom prst="round1Rect">
            <a:avLst>
              <a:gd name="adj" fmla="val 28919"/>
            </a:avLst>
          </a:prstGeom>
          <a:solidFill>
            <a:srgbClr val="F513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C14029DB-59C1-40FF-B83F-D8D25CBC7333}"/>
              </a:ext>
            </a:extLst>
          </p:cNvPr>
          <p:cNvSpPr/>
          <p:nvPr/>
        </p:nvSpPr>
        <p:spPr>
          <a:xfrm>
            <a:off x="1213439" y="2230963"/>
            <a:ext cx="45720" cy="3383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Subtitle 2">
            <a:extLst>
              <a:ext uri="{FF2B5EF4-FFF2-40B4-BE49-F238E27FC236}">
                <a16:creationId xmlns:a16="http://schemas.microsoft.com/office/drawing/2014/main" id="{411CCBDE-6282-438A-8793-37B2FFD3B962}"/>
              </a:ext>
            </a:extLst>
          </p:cNvPr>
          <p:cNvSpPr txBox="1"/>
          <p:nvPr/>
        </p:nvSpPr>
        <p:spPr>
          <a:xfrm rot="16200000">
            <a:off x="866826" y="1440526"/>
            <a:ext cx="784666" cy="4077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</a:rPr>
              <a:t>roger</a:t>
            </a:r>
            <a:endParaRPr sz="2000" dirty="0">
              <a:solidFill>
                <a:schemeClr val="bg1"/>
              </a:solidFill>
            </a:endParaRPr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D16A93E2-25F0-425E-9B49-AA308FC08B0B}"/>
              </a:ext>
            </a:extLst>
          </p:cNvPr>
          <p:cNvSpPr/>
          <p:nvPr/>
        </p:nvSpPr>
        <p:spPr>
          <a:xfrm>
            <a:off x="1158793" y="5808456"/>
            <a:ext cx="143620" cy="143621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5">
            <a:extLst>
              <a:ext uri="{FF2B5EF4-FFF2-40B4-BE49-F238E27FC236}">
                <a16:creationId xmlns:a16="http://schemas.microsoft.com/office/drawing/2014/main" id="{E635EB58-1F2C-404F-B2A9-A5F3734B2FB4}"/>
              </a:ext>
            </a:extLst>
          </p:cNvPr>
          <p:cNvSpPr txBox="1"/>
          <p:nvPr/>
        </p:nvSpPr>
        <p:spPr>
          <a:xfrm>
            <a:off x="4663237" y="9956119"/>
            <a:ext cx="4094514" cy="2146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 err="1">
                <a:solidFill>
                  <a:schemeClr val="tx1"/>
                </a:solidFill>
              </a:rPr>
              <a:t>Lorem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ipsum</a:t>
            </a:r>
            <a:r>
              <a:rPr sz="2300" dirty="0">
                <a:solidFill>
                  <a:schemeClr val="tx1"/>
                </a:solidFill>
              </a:rPr>
              <a:t> dolor sit </a:t>
            </a:r>
            <a:r>
              <a:rPr sz="2300" dirty="0" err="1">
                <a:solidFill>
                  <a:schemeClr val="tx1"/>
                </a:solidFill>
              </a:rPr>
              <a:t>amet</a:t>
            </a:r>
            <a:r>
              <a:rPr sz="2300" dirty="0">
                <a:solidFill>
                  <a:schemeClr val="tx1"/>
                </a:solidFill>
              </a:rPr>
              <a:t>, </a:t>
            </a:r>
            <a:r>
              <a:rPr sz="2300" dirty="0" err="1">
                <a:solidFill>
                  <a:schemeClr val="tx1"/>
                </a:solidFill>
              </a:rPr>
              <a:t>consectetur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adipiscing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elit</a:t>
            </a:r>
            <a:r>
              <a:rPr sz="2300" dirty="0">
                <a:solidFill>
                  <a:schemeClr val="tx1"/>
                </a:solidFill>
              </a:rPr>
              <a:t>, </a:t>
            </a:r>
            <a:r>
              <a:rPr sz="2300" dirty="0" err="1">
                <a:solidFill>
                  <a:schemeClr val="tx1"/>
                </a:solidFill>
              </a:rPr>
              <a:t>sed</a:t>
            </a:r>
            <a:r>
              <a:rPr sz="2300" dirty="0">
                <a:solidFill>
                  <a:schemeClr val="tx1"/>
                </a:solidFill>
              </a:rPr>
              <a:t> do </a:t>
            </a:r>
            <a:r>
              <a:rPr sz="2300" dirty="0" err="1">
                <a:solidFill>
                  <a:schemeClr val="tx1"/>
                </a:solidFill>
              </a:rPr>
              <a:t>eiusmod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tempor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incididunt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ut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labore</a:t>
            </a:r>
            <a:r>
              <a:rPr sz="23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81" name="TextBox 5">
            <a:extLst>
              <a:ext uri="{FF2B5EF4-FFF2-40B4-BE49-F238E27FC236}">
                <a16:creationId xmlns:a16="http://schemas.microsoft.com/office/drawing/2014/main" id="{ABAB6DF2-589C-41D7-9568-25AD425015F2}"/>
              </a:ext>
            </a:extLst>
          </p:cNvPr>
          <p:cNvSpPr txBox="1"/>
          <p:nvPr/>
        </p:nvSpPr>
        <p:spPr>
          <a:xfrm>
            <a:off x="7309380" y="4128749"/>
            <a:ext cx="6897764" cy="1084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 err="1">
                <a:solidFill>
                  <a:schemeClr val="tx1"/>
                </a:solidFill>
              </a:rPr>
              <a:t>Lorem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ipsum</a:t>
            </a:r>
            <a:r>
              <a:rPr sz="2300" dirty="0">
                <a:solidFill>
                  <a:schemeClr val="tx1"/>
                </a:solidFill>
              </a:rPr>
              <a:t> dolor sit </a:t>
            </a:r>
            <a:r>
              <a:rPr sz="2300" dirty="0" err="1">
                <a:solidFill>
                  <a:schemeClr val="tx1"/>
                </a:solidFill>
              </a:rPr>
              <a:t>amet</a:t>
            </a:r>
            <a:r>
              <a:rPr sz="2300" dirty="0">
                <a:solidFill>
                  <a:schemeClr val="tx1"/>
                </a:solidFill>
              </a:rPr>
              <a:t>, </a:t>
            </a:r>
            <a:r>
              <a:rPr sz="2300" dirty="0" err="1">
                <a:solidFill>
                  <a:schemeClr val="tx1"/>
                </a:solidFill>
              </a:rPr>
              <a:t>consectetur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adipiscing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elit</a:t>
            </a:r>
            <a:r>
              <a:rPr sz="2300" dirty="0">
                <a:solidFill>
                  <a:schemeClr val="tx1"/>
                </a:solidFill>
              </a:rPr>
              <a:t>, </a:t>
            </a:r>
            <a:r>
              <a:rPr sz="2300" dirty="0" err="1">
                <a:solidFill>
                  <a:schemeClr val="tx1"/>
                </a:solidFill>
              </a:rPr>
              <a:t>sed</a:t>
            </a:r>
            <a:r>
              <a:rPr sz="2300" dirty="0">
                <a:solidFill>
                  <a:schemeClr val="tx1"/>
                </a:solidFill>
              </a:rPr>
              <a:t> do </a:t>
            </a:r>
            <a:r>
              <a:rPr sz="2300" dirty="0" err="1">
                <a:solidFill>
                  <a:schemeClr val="tx1"/>
                </a:solidFill>
              </a:rPr>
              <a:t>eiusmod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tempor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incididunt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ut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labore</a:t>
            </a:r>
            <a:r>
              <a:rPr sz="23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7" name="Title 7">
            <a:extLst>
              <a:ext uri="{FF2B5EF4-FFF2-40B4-BE49-F238E27FC236}">
                <a16:creationId xmlns:a16="http://schemas.microsoft.com/office/drawing/2014/main" id="{87CF6CE0-5D54-4574-AE48-62965D9FCC95}"/>
              </a:ext>
            </a:extLst>
          </p:cNvPr>
          <p:cNvSpPr txBox="1"/>
          <p:nvPr/>
        </p:nvSpPr>
        <p:spPr>
          <a:xfrm>
            <a:off x="7298968" y="2460834"/>
            <a:ext cx="4380156" cy="1227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7400" dirty="0"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Pricing</a:t>
            </a:r>
            <a:endParaRPr sz="7400" dirty="0"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4D2BB632-CA2F-4618-B82D-E67646AAA421}"/>
              </a:ext>
            </a:extLst>
          </p:cNvPr>
          <p:cNvGrpSpPr/>
          <p:nvPr/>
        </p:nvGrpSpPr>
        <p:grpSpPr>
          <a:xfrm>
            <a:off x="7298968" y="1896393"/>
            <a:ext cx="1298379" cy="222256"/>
            <a:chOff x="4184074" y="741342"/>
            <a:chExt cx="1496592" cy="256186"/>
          </a:xfrm>
          <a:solidFill>
            <a:srgbClr val="FF0000"/>
          </a:solidFill>
        </p:grpSpPr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1D3DA35A-A2D3-4269-8C35-F025CF7FA0BA}"/>
                </a:ext>
              </a:extLst>
            </p:cNvPr>
            <p:cNvSpPr/>
            <p:nvPr/>
          </p:nvSpPr>
          <p:spPr>
            <a:xfrm>
              <a:off x="4184074" y="748146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CC815692-4639-49CE-9E63-FC9A6D81D8E5}"/>
                </a:ext>
              </a:extLst>
            </p:cNvPr>
            <p:cNvSpPr/>
            <p:nvPr/>
          </p:nvSpPr>
          <p:spPr>
            <a:xfrm>
              <a:off x="4600851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CDE35040-AF7E-4DA1-8B74-A511E8E1A8E3}"/>
                </a:ext>
              </a:extLst>
            </p:cNvPr>
            <p:cNvSpPr/>
            <p:nvPr/>
          </p:nvSpPr>
          <p:spPr>
            <a:xfrm>
              <a:off x="5017628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4EFA9A19-A8DF-46FB-9034-CC85E171417B}"/>
                </a:ext>
              </a:extLst>
            </p:cNvPr>
            <p:cNvSpPr/>
            <p:nvPr/>
          </p:nvSpPr>
          <p:spPr>
            <a:xfrm>
              <a:off x="5431284" y="741342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5" name="Title 7">
            <a:extLst>
              <a:ext uri="{FF2B5EF4-FFF2-40B4-BE49-F238E27FC236}">
                <a16:creationId xmlns:a16="http://schemas.microsoft.com/office/drawing/2014/main" id="{B3C3C77B-64EA-478C-B11F-793F74A2B4F5}"/>
              </a:ext>
            </a:extLst>
          </p:cNvPr>
          <p:cNvSpPr txBox="1"/>
          <p:nvPr/>
        </p:nvSpPr>
        <p:spPr>
          <a:xfrm>
            <a:off x="17073644" y="1896393"/>
            <a:ext cx="2518620" cy="18479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16000" dirty="0">
                <a:ln w="38100">
                  <a:noFill/>
                </a:ln>
                <a:solidFill>
                  <a:srgbClr val="FEBFA6"/>
                </a:solidFill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27</a:t>
            </a:r>
            <a:endParaRPr sz="16000" dirty="0">
              <a:ln w="38100">
                <a:noFill/>
              </a:ln>
              <a:solidFill>
                <a:srgbClr val="FEBFA6"/>
              </a:solidFill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53DBAD5D-C8CE-4A31-90D3-0FA8BEC33292}"/>
              </a:ext>
            </a:extLst>
          </p:cNvPr>
          <p:cNvGrpSpPr/>
          <p:nvPr/>
        </p:nvGrpSpPr>
        <p:grpSpPr>
          <a:xfrm>
            <a:off x="3569512" y="1391424"/>
            <a:ext cx="1857159" cy="3802266"/>
            <a:chOff x="7143136" y="4739997"/>
            <a:chExt cx="2434874" cy="4985054"/>
          </a:xfrm>
        </p:grpSpPr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1DCEF08B-F4EA-420C-B469-A2B5093A5DB4}"/>
                </a:ext>
              </a:extLst>
            </p:cNvPr>
            <p:cNvSpPr/>
            <p:nvPr/>
          </p:nvSpPr>
          <p:spPr>
            <a:xfrm>
              <a:off x="7825623" y="473999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770EE14D-8C4C-462A-BDD5-0300E750AFD0}"/>
                </a:ext>
              </a:extLst>
            </p:cNvPr>
            <p:cNvSpPr/>
            <p:nvPr/>
          </p:nvSpPr>
          <p:spPr>
            <a:xfrm>
              <a:off x="7143136" y="473999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719BA5B2-EFEF-481C-9B62-467E3169046C}"/>
                </a:ext>
              </a:extLst>
            </p:cNvPr>
            <p:cNvSpPr/>
            <p:nvPr/>
          </p:nvSpPr>
          <p:spPr>
            <a:xfrm>
              <a:off x="9190597" y="473999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C60556B3-6D09-4601-AF24-9B5AA376195A}"/>
                </a:ext>
              </a:extLst>
            </p:cNvPr>
            <p:cNvSpPr/>
            <p:nvPr/>
          </p:nvSpPr>
          <p:spPr>
            <a:xfrm>
              <a:off x="8508110" y="473999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CD0069EC-B97A-47E5-9258-CF05A33B94BB}"/>
                </a:ext>
              </a:extLst>
            </p:cNvPr>
            <p:cNvSpPr/>
            <p:nvPr/>
          </p:nvSpPr>
          <p:spPr>
            <a:xfrm>
              <a:off x="7825623" y="5389355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75323708-CA1D-48CB-A0C0-13C13B34047D}"/>
                </a:ext>
              </a:extLst>
            </p:cNvPr>
            <p:cNvSpPr/>
            <p:nvPr/>
          </p:nvSpPr>
          <p:spPr>
            <a:xfrm>
              <a:off x="7143136" y="538935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52461BAE-3267-43F1-87E1-0F5ECA05D04E}"/>
                </a:ext>
              </a:extLst>
            </p:cNvPr>
            <p:cNvSpPr/>
            <p:nvPr/>
          </p:nvSpPr>
          <p:spPr>
            <a:xfrm>
              <a:off x="9190597" y="5389354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8DE17649-5FD1-439D-AEA0-ED424AF31D49}"/>
                </a:ext>
              </a:extLst>
            </p:cNvPr>
            <p:cNvSpPr/>
            <p:nvPr/>
          </p:nvSpPr>
          <p:spPr>
            <a:xfrm>
              <a:off x="8508110" y="5389355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69E374BC-BA02-4B2A-94D0-12D88CFE4160}"/>
                </a:ext>
              </a:extLst>
            </p:cNvPr>
            <p:cNvSpPr/>
            <p:nvPr/>
          </p:nvSpPr>
          <p:spPr>
            <a:xfrm>
              <a:off x="7825623" y="6064782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0B770DC8-F7EA-439F-AD71-D3385980B011}"/>
                </a:ext>
              </a:extLst>
            </p:cNvPr>
            <p:cNvSpPr/>
            <p:nvPr/>
          </p:nvSpPr>
          <p:spPr>
            <a:xfrm>
              <a:off x="7143136" y="6064783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6CA1125E-3957-4DF3-92DF-B89F98E34F14}"/>
                </a:ext>
              </a:extLst>
            </p:cNvPr>
            <p:cNvSpPr/>
            <p:nvPr/>
          </p:nvSpPr>
          <p:spPr>
            <a:xfrm>
              <a:off x="9190597" y="6064781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250A5603-C8DD-44BC-9EBF-422C4CF9A01A}"/>
                </a:ext>
              </a:extLst>
            </p:cNvPr>
            <p:cNvSpPr/>
            <p:nvPr/>
          </p:nvSpPr>
          <p:spPr>
            <a:xfrm>
              <a:off x="8508110" y="6064782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D7112AC1-2A1E-4927-8A63-45215C2366DE}"/>
                </a:ext>
              </a:extLst>
            </p:cNvPr>
            <p:cNvSpPr/>
            <p:nvPr/>
          </p:nvSpPr>
          <p:spPr>
            <a:xfrm>
              <a:off x="7825623" y="671413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5A33CE8E-F07B-47F7-B353-95F65285691E}"/>
                </a:ext>
              </a:extLst>
            </p:cNvPr>
            <p:cNvSpPr/>
            <p:nvPr/>
          </p:nvSpPr>
          <p:spPr>
            <a:xfrm>
              <a:off x="7143136" y="6714140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406E31F3-69C1-4839-8440-FE64724BE4D0}"/>
                </a:ext>
              </a:extLst>
            </p:cNvPr>
            <p:cNvSpPr/>
            <p:nvPr/>
          </p:nvSpPr>
          <p:spPr>
            <a:xfrm>
              <a:off x="9190597" y="671413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34830264-4929-44B0-B2D9-977DBE28965D}"/>
                </a:ext>
              </a:extLst>
            </p:cNvPr>
            <p:cNvSpPr/>
            <p:nvPr/>
          </p:nvSpPr>
          <p:spPr>
            <a:xfrm>
              <a:off x="8508110" y="671413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970D7329-1A83-4AE4-A5C4-857D876F706F}"/>
                </a:ext>
              </a:extLst>
            </p:cNvPr>
            <p:cNvSpPr/>
            <p:nvPr/>
          </p:nvSpPr>
          <p:spPr>
            <a:xfrm>
              <a:off x="7825623" y="736349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7F57CC27-6EC6-438D-A248-FB2507E0C7CA}"/>
                </a:ext>
              </a:extLst>
            </p:cNvPr>
            <p:cNvSpPr/>
            <p:nvPr/>
          </p:nvSpPr>
          <p:spPr>
            <a:xfrm>
              <a:off x="7143136" y="736349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7099E332-54D0-46A1-B670-7763F50DE413}"/>
                </a:ext>
              </a:extLst>
            </p:cNvPr>
            <p:cNvSpPr/>
            <p:nvPr/>
          </p:nvSpPr>
          <p:spPr>
            <a:xfrm>
              <a:off x="9190597" y="7363495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BB59C88C-337B-4A5D-9AE2-7CAD697E4B62}"/>
                </a:ext>
              </a:extLst>
            </p:cNvPr>
            <p:cNvSpPr/>
            <p:nvPr/>
          </p:nvSpPr>
          <p:spPr>
            <a:xfrm>
              <a:off x="8508110" y="736349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139D34AD-5791-4056-85BF-0F779F45C7A6}"/>
                </a:ext>
              </a:extLst>
            </p:cNvPr>
            <p:cNvSpPr/>
            <p:nvPr/>
          </p:nvSpPr>
          <p:spPr>
            <a:xfrm>
              <a:off x="7825623" y="8012853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13059F6B-DF41-449E-8C0C-0720AA7F9271}"/>
                </a:ext>
              </a:extLst>
            </p:cNvPr>
            <p:cNvSpPr/>
            <p:nvPr/>
          </p:nvSpPr>
          <p:spPr>
            <a:xfrm>
              <a:off x="7143136" y="8012854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CE52D638-0B67-403F-80CA-580459677C4F}"/>
                </a:ext>
              </a:extLst>
            </p:cNvPr>
            <p:cNvSpPr/>
            <p:nvPr/>
          </p:nvSpPr>
          <p:spPr>
            <a:xfrm>
              <a:off x="9190597" y="8012852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FDAC0FB4-F9C8-4C0C-83F1-414A35C9A0D1}"/>
                </a:ext>
              </a:extLst>
            </p:cNvPr>
            <p:cNvSpPr/>
            <p:nvPr/>
          </p:nvSpPr>
          <p:spPr>
            <a:xfrm>
              <a:off x="8508110" y="8012853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9AF331CA-4F05-4D39-A293-2E8D9B2A25BF}"/>
                </a:ext>
              </a:extLst>
            </p:cNvPr>
            <p:cNvSpPr/>
            <p:nvPr/>
          </p:nvSpPr>
          <p:spPr>
            <a:xfrm>
              <a:off x="7825623" y="8688280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4F9229D7-4990-4B54-8F97-F32D5FB5D07B}"/>
                </a:ext>
              </a:extLst>
            </p:cNvPr>
            <p:cNvSpPr/>
            <p:nvPr/>
          </p:nvSpPr>
          <p:spPr>
            <a:xfrm>
              <a:off x="7143136" y="8688281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B63796C4-2A6A-45BF-A246-C5E51A8FBA37}"/>
                </a:ext>
              </a:extLst>
            </p:cNvPr>
            <p:cNvSpPr/>
            <p:nvPr/>
          </p:nvSpPr>
          <p:spPr>
            <a:xfrm>
              <a:off x="9190597" y="868827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C2AFBE18-FDB4-4F6B-B512-6FB681B6EE2D}"/>
                </a:ext>
              </a:extLst>
            </p:cNvPr>
            <p:cNvSpPr/>
            <p:nvPr/>
          </p:nvSpPr>
          <p:spPr>
            <a:xfrm>
              <a:off x="8508110" y="8688280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A7DFD099-9058-461F-9A0D-B7F53BF1BD6B}"/>
                </a:ext>
              </a:extLst>
            </p:cNvPr>
            <p:cNvSpPr/>
            <p:nvPr/>
          </p:nvSpPr>
          <p:spPr>
            <a:xfrm>
              <a:off x="7825623" y="933763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194CC4AE-09A9-4E27-AB4D-A15A4A085A58}"/>
                </a:ext>
              </a:extLst>
            </p:cNvPr>
            <p:cNvSpPr/>
            <p:nvPr/>
          </p:nvSpPr>
          <p:spPr>
            <a:xfrm>
              <a:off x="7143136" y="933763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E7ACBD8F-BC14-4110-B988-45293833CEAF}"/>
                </a:ext>
              </a:extLst>
            </p:cNvPr>
            <p:cNvSpPr/>
            <p:nvPr/>
          </p:nvSpPr>
          <p:spPr>
            <a:xfrm>
              <a:off x="9190597" y="933763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4C5F9316-413C-44AD-B7D7-B891E1FD950A}"/>
                </a:ext>
              </a:extLst>
            </p:cNvPr>
            <p:cNvSpPr/>
            <p:nvPr/>
          </p:nvSpPr>
          <p:spPr>
            <a:xfrm>
              <a:off x="8508110" y="933763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6498B6FA-7322-43DA-91BE-60DDF06583CA}"/>
              </a:ext>
            </a:extLst>
          </p:cNvPr>
          <p:cNvSpPr/>
          <p:nvPr/>
        </p:nvSpPr>
        <p:spPr>
          <a:xfrm>
            <a:off x="22690524" y="0"/>
            <a:ext cx="1696651" cy="1696651"/>
          </a:xfrm>
          <a:custGeom>
            <a:avLst/>
            <a:gdLst>
              <a:gd name="connsiteX0" fmla="*/ 0 w 1696651"/>
              <a:gd name="connsiteY0" fmla="*/ 0 h 1696651"/>
              <a:gd name="connsiteX1" fmla="*/ 1696651 w 1696651"/>
              <a:gd name="connsiteY1" fmla="*/ 0 h 1696651"/>
              <a:gd name="connsiteX2" fmla="*/ 1696651 w 1696651"/>
              <a:gd name="connsiteY2" fmla="*/ 1696651 h 1696651"/>
              <a:gd name="connsiteX3" fmla="*/ 1695402 w 1696651"/>
              <a:gd name="connsiteY3" fmla="*/ 1696651 h 1696651"/>
              <a:gd name="connsiteX4" fmla="*/ 1687804 w 1696651"/>
              <a:gd name="connsiteY4" fmla="*/ 1546195 h 1696651"/>
              <a:gd name="connsiteX5" fmla="*/ 158356 w 1696651"/>
              <a:gd name="connsiteY5" fmla="*/ 16747 h 1696651"/>
              <a:gd name="connsiteX6" fmla="*/ 0 w 1696651"/>
              <a:gd name="connsiteY6" fmla="*/ 8750 h 1696651"/>
              <a:gd name="connsiteX7" fmla="*/ 0 w 1696651"/>
              <a:gd name="connsiteY7" fmla="*/ 0 h 1696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96651" h="1696651">
                <a:moveTo>
                  <a:pt x="0" y="0"/>
                </a:moveTo>
                <a:lnTo>
                  <a:pt x="1696651" y="0"/>
                </a:lnTo>
                <a:lnTo>
                  <a:pt x="1696651" y="1696651"/>
                </a:lnTo>
                <a:lnTo>
                  <a:pt x="1695402" y="1696651"/>
                </a:lnTo>
                <a:lnTo>
                  <a:pt x="1687804" y="1546195"/>
                </a:lnTo>
                <a:cubicBezTo>
                  <a:pt x="1605907" y="739760"/>
                  <a:pt x="964791" y="98644"/>
                  <a:pt x="158356" y="16747"/>
                </a:cubicBezTo>
                <a:lnTo>
                  <a:pt x="0" y="875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3" name="Google Shape;711;p53">
            <a:extLst>
              <a:ext uri="{FF2B5EF4-FFF2-40B4-BE49-F238E27FC236}">
                <a16:creationId xmlns:a16="http://schemas.microsoft.com/office/drawing/2014/main" id="{481BC205-9AE2-420D-93A8-8458517D56FF}"/>
              </a:ext>
            </a:extLst>
          </p:cNvPr>
          <p:cNvSpPr txBox="1"/>
          <p:nvPr/>
        </p:nvSpPr>
        <p:spPr>
          <a:xfrm>
            <a:off x="3954478" y="8079706"/>
            <a:ext cx="4380156" cy="16920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0100" tIns="30100" rIns="30100" bIns="30100">
            <a:spAutoFit/>
          </a:bodyPr>
          <a:lstStyle/>
          <a:p>
            <a:pPr lvl="3" indent="0">
              <a:defRPr sz="10600">
                <a:solidFill>
                  <a:srgbClr val="FBFCFF"/>
                </a:solidFill>
                <a:latin typeface="+mn-lt"/>
                <a:ea typeface="+mn-ea"/>
                <a:cs typeface="+mn-cs"/>
                <a:sym typeface="Source Serif Pro Bold"/>
              </a:defRPr>
            </a:pPr>
            <a:r>
              <a:rPr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$</a:t>
            </a:r>
            <a:r>
              <a:rPr lang="en-US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38</a:t>
            </a:r>
            <a:endParaRPr dirty="0">
              <a:solidFill>
                <a:sysClr val="windowText" lastClr="000000"/>
              </a:solidFill>
              <a:latin typeface="Lato Black" panose="020F0A02020204030203" pitchFamily="34" charset="0"/>
            </a:endParaRPr>
          </a:p>
        </p:txBody>
      </p:sp>
      <p:sp>
        <p:nvSpPr>
          <p:cNvPr id="145" name="Google Shape;713;p53">
            <a:extLst>
              <a:ext uri="{FF2B5EF4-FFF2-40B4-BE49-F238E27FC236}">
                <a16:creationId xmlns:a16="http://schemas.microsoft.com/office/drawing/2014/main" id="{752695DF-2769-4CDF-A0E0-C3F871BC744A}"/>
              </a:ext>
            </a:extLst>
          </p:cNvPr>
          <p:cNvSpPr txBox="1"/>
          <p:nvPr/>
        </p:nvSpPr>
        <p:spPr>
          <a:xfrm>
            <a:off x="4146541" y="7339235"/>
            <a:ext cx="3457318" cy="553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0100" tIns="30100" rIns="30100" bIns="30100">
            <a:spAutoFit/>
          </a:bodyPr>
          <a:lstStyle/>
          <a:p>
            <a:pPr lvl="3" indent="0">
              <a:defRPr sz="3200" b="1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Package </a:t>
            </a:r>
            <a:r>
              <a:rPr lang="en-US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1</a:t>
            </a:r>
            <a:endParaRPr dirty="0">
              <a:solidFill>
                <a:sysClr val="windowText" lastClr="000000"/>
              </a:solidFill>
              <a:latin typeface="Lato Black" panose="020F0A02020204030203" pitchFamily="34" charset="0"/>
            </a:endParaRPr>
          </a:p>
        </p:txBody>
      </p:sp>
      <p:sp>
        <p:nvSpPr>
          <p:cNvPr id="148" name="Rectangle: Rounded Corners 147">
            <a:extLst>
              <a:ext uri="{FF2B5EF4-FFF2-40B4-BE49-F238E27FC236}">
                <a16:creationId xmlns:a16="http://schemas.microsoft.com/office/drawing/2014/main" id="{CDF0B00F-6962-43D6-ACEA-D65FBD0B8996}"/>
              </a:ext>
            </a:extLst>
          </p:cNvPr>
          <p:cNvSpPr/>
          <p:nvPr/>
        </p:nvSpPr>
        <p:spPr>
          <a:xfrm>
            <a:off x="3580032" y="6944236"/>
            <a:ext cx="5887076" cy="562139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49" name="TextBox 5">
            <a:extLst>
              <a:ext uri="{FF2B5EF4-FFF2-40B4-BE49-F238E27FC236}">
                <a16:creationId xmlns:a16="http://schemas.microsoft.com/office/drawing/2014/main" id="{1C174001-4548-4C23-9522-8DC09BE65852}"/>
              </a:ext>
            </a:extLst>
          </p:cNvPr>
          <p:cNvSpPr txBox="1"/>
          <p:nvPr/>
        </p:nvSpPr>
        <p:spPr>
          <a:xfrm>
            <a:off x="11521769" y="9911874"/>
            <a:ext cx="4094514" cy="2146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 err="1">
                <a:solidFill>
                  <a:schemeClr val="tx1"/>
                </a:solidFill>
              </a:rPr>
              <a:t>Lorem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ipsum</a:t>
            </a:r>
            <a:r>
              <a:rPr sz="2300" dirty="0">
                <a:solidFill>
                  <a:schemeClr val="tx1"/>
                </a:solidFill>
              </a:rPr>
              <a:t> dolor sit </a:t>
            </a:r>
            <a:r>
              <a:rPr sz="2300" dirty="0" err="1">
                <a:solidFill>
                  <a:schemeClr val="tx1"/>
                </a:solidFill>
              </a:rPr>
              <a:t>amet</a:t>
            </a:r>
            <a:r>
              <a:rPr sz="2300" dirty="0">
                <a:solidFill>
                  <a:schemeClr val="tx1"/>
                </a:solidFill>
              </a:rPr>
              <a:t>, </a:t>
            </a:r>
            <a:r>
              <a:rPr sz="2300" dirty="0" err="1">
                <a:solidFill>
                  <a:schemeClr val="tx1"/>
                </a:solidFill>
              </a:rPr>
              <a:t>consectetur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adipiscing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elit</a:t>
            </a:r>
            <a:r>
              <a:rPr sz="2300" dirty="0">
                <a:solidFill>
                  <a:schemeClr val="tx1"/>
                </a:solidFill>
              </a:rPr>
              <a:t>, </a:t>
            </a:r>
            <a:r>
              <a:rPr sz="2300" dirty="0" err="1">
                <a:solidFill>
                  <a:schemeClr val="tx1"/>
                </a:solidFill>
              </a:rPr>
              <a:t>sed</a:t>
            </a:r>
            <a:r>
              <a:rPr sz="2300" dirty="0">
                <a:solidFill>
                  <a:schemeClr val="tx1"/>
                </a:solidFill>
              </a:rPr>
              <a:t> do </a:t>
            </a:r>
            <a:r>
              <a:rPr sz="2300" dirty="0" err="1">
                <a:solidFill>
                  <a:schemeClr val="tx1"/>
                </a:solidFill>
              </a:rPr>
              <a:t>eiusmod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tempor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incididunt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ut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labore</a:t>
            </a:r>
            <a:r>
              <a:rPr sz="23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50" name="Google Shape;711;p53">
            <a:extLst>
              <a:ext uri="{FF2B5EF4-FFF2-40B4-BE49-F238E27FC236}">
                <a16:creationId xmlns:a16="http://schemas.microsoft.com/office/drawing/2014/main" id="{33607726-D234-4421-839B-2EC3645381A6}"/>
              </a:ext>
            </a:extLst>
          </p:cNvPr>
          <p:cNvSpPr txBox="1"/>
          <p:nvPr/>
        </p:nvSpPr>
        <p:spPr>
          <a:xfrm>
            <a:off x="10813010" y="8035461"/>
            <a:ext cx="4380156" cy="16920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0100" tIns="30100" rIns="30100" bIns="30100">
            <a:spAutoFit/>
          </a:bodyPr>
          <a:lstStyle/>
          <a:p>
            <a:pPr lvl="3" indent="0">
              <a:defRPr sz="10600">
                <a:solidFill>
                  <a:srgbClr val="FBFCFF"/>
                </a:solidFill>
                <a:latin typeface="+mn-lt"/>
                <a:ea typeface="+mn-ea"/>
                <a:cs typeface="+mn-cs"/>
                <a:sym typeface="Source Serif Pro Bold"/>
              </a:defRPr>
            </a:pPr>
            <a:r>
              <a:rPr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$59</a:t>
            </a:r>
          </a:p>
        </p:txBody>
      </p:sp>
      <p:sp>
        <p:nvSpPr>
          <p:cNvPr id="151" name="Google Shape;713;p53">
            <a:extLst>
              <a:ext uri="{FF2B5EF4-FFF2-40B4-BE49-F238E27FC236}">
                <a16:creationId xmlns:a16="http://schemas.microsoft.com/office/drawing/2014/main" id="{30660074-79A0-4516-90DD-06CA2C056765}"/>
              </a:ext>
            </a:extLst>
          </p:cNvPr>
          <p:cNvSpPr txBox="1"/>
          <p:nvPr/>
        </p:nvSpPr>
        <p:spPr>
          <a:xfrm>
            <a:off x="11005073" y="7294990"/>
            <a:ext cx="3457318" cy="553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0100" tIns="30100" rIns="30100" bIns="30100">
            <a:spAutoFit/>
          </a:bodyPr>
          <a:lstStyle/>
          <a:p>
            <a:pPr lvl="3" indent="0">
              <a:defRPr sz="3200" b="1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Package </a:t>
            </a:r>
            <a:r>
              <a:rPr lang="en-US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2</a:t>
            </a:r>
            <a:endParaRPr dirty="0">
              <a:solidFill>
                <a:sysClr val="windowText" lastClr="000000"/>
              </a:solidFill>
              <a:latin typeface="Lato Black" panose="020F0A02020204030203" pitchFamily="34" charset="0"/>
            </a:endParaRPr>
          </a:p>
        </p:txBody>
      </p:sp>
      <p:sp>
        <p:nvSpPr>
          <p:cNvPr id="152" name="Rectangle: Rounded Corners 151">
            <a:extLst>
              <a:ext uri="{FF2B5EF4-FFF2-40B4-BE49-F238E27FC236}">
                <a16:creationId xmlns:a16="http://schemas.microsoft.com/office/drawing/2014/main" id="{C4CC2294-5885-40B3-AA53-E38F70D77A74}"/>
              </a:ext>
            </a:extLst>
          </p:cNvPr>
          <p:cNvSpPr/>
          <p:nvPr/>
        </p:nvSpPr>
        <p:spPr>
          <a:xfrm>
            <a:off x="10438564" y="6899991"/>
            <a:ext cx="5887076" cy="562139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53" name="TextBox 5">
            <a:extLst>
              <a:ext uri="{FF2B5EF4-FFF2-40B4-BE49-F238E27FC236}">
                <a16:creationId xmlns:a16="http://schemas.microsoft.com/office/drawing/2014/main" id="{CC9BF643-0D7A-40D9-A36A-7087EFC687C1}"/>
              </a:ext>
            </a:extLst>
          </p:cNvPr>
          <p:cNvSpPr txBox="1"/>
          <p:nvPr/>
        </p:nvSpPr>
        <p:spPr>
          <a:xfrm>
            <a:off x="18380301" y="7128645"/>
            <a:ext cx="4094514" cy="2146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 err="1">
                <a:solidFill>
                  <a:schemeClr val="bg1"/>
                </a:solidFill>
              </a:rPr>
              <a:t>Lorem</a:t>
            </a:r>
            <a:r>
              <a:rPr sz="2300" dirty="0">
                <a:solidFill>
                  <a:schemeClr val="bg1"/>
                </a:solidFill>
              </a:rPr>
              <a:t> </a:t>
            </a:r>
            <a:r>
              <a:rPr sz="2300" dirty="0" err="1">
                <a:solidFill>
                  <a:schemeClr val="bg1"/>
                </a:solidFill>
              </a:rPr>
              <a:t>ipsum</a:t>
            </a:r>
            <a:r>
              <a:rPr sz="2300" dirty="0">
                <a:solidFill>
                  <a:schemeClr val="bg1"/>
                </a:solidFill>
              </a:rPr>
              <a:t> dolor sit </a:t>
            </a:r>
            <a:r>
              <a:rPr sz="2300" dirty="0" err="1">
                <a:solidFill>
                  <a:schemeClr val="bg1"/>
                </a:solidFill>
              </a:rPr>
              <a:t>amet</a:t>
            </a:r>
            <a:r>
              <a:rPr sz="2300" dirty="0">
                <a:solidFill>
                  <a:schemeClr val="bg1"/>
                </a:solidFill>
              </a:rPr>
              <a:t>, </a:t>
            </a:r>
            <a:r>
              <a:rPr sz="2300" dirty="0" err="1">
                <a:solidFill>
                  <a:schemeClr val="bg1"/>
                </a:solidFill>
              </a:rPr>
              <a:t>consectetur</a:t>
            </a:r>
            <a:r>
              <a:rPr sz="2300" dirty="0">
                <a:solidFill>
                  <a:schemeClr val="bg1"/>
                </a:solidFill>
              </a:rPr>
              <a:t> </a:t>
            </a:r>
            <a:r>
              <a:rPr sz="2300" dirty="0" err="1">
                <a:solidFill>
                  <a:schemeClr val="bg1"/>
                </a:solidFill>
              </a:rPr>
              <a:t>adipiscing</a:t>
            </a:r>
            <a:r>
              <a:rPr sz="2300" dirty="0">
                <a:solidFill>
                  <a:schemeClr val="bg1"/>
                </a:solidFill>
              </a:rPr>
              <a:t> </a:t>
            </a:r>
            <a:r>
              <a:rPr sz="2300" dirty="0" err="1">
                <a:solidFill>
                  <a:schemeClr val="bg1"/>
                </a:solidFill>
              </a:rPr>
              <a:t>elit</a:t>
            </a:r>
            <a:r>
              <a:rPr sz="2300" dirty="0">
                <a:solidFill>
                  <a:schemeClr val="bg1"/>
                </a:solidFill>
              </a:rPr>
              <a:t>, </a:t>
            </a:r>
            <a:r>
              <a:rPr sz="2300" dirty="0" err="1">
                <a:solidFill>
                  <a:schemeClr val="bg1"/>
                </a:solidFill>
              </a:rPr>
              <a:t>sed</a:t>
            </a:r>
            <a:r>
              <a:rPr sz="2300" dirty="0">
                <a:solidFill>
                  <a:schemeClr val="bg1"/>
                </a:solidFill>
              </a:rPr>
              <a:t> do </a:t>
            </a:r>
            <a:r>
              <a:rPr sz="2300" dirty="0" err="1">
                <a:solidFill>
                  <a:schemeClr val="bg1"/>
                </a:solidFill>
              </a:rPr>
              <a:t>eiusmod</a:t>
            </a:r>
            <a:r>
              <a:rPr sz="2300" dirty="0">
                <a:solidFill>
                  <a:schemeClr val="bg1"/>
                </a:solidFill>
              </a:rPr>
              <a:t> </a:t>
            </a:r>
            <a:r>
              <a:rPr sz="2300" dirty="0" err="1">
                <a:solidFill>
                  <a:schemeClr val="bg1"/>
                </a:solidFill>
              </a:rPr>
              <a:t>tempor</a:t>
            </a:r>
            <a:r>
              <a:rPr sz="2300" dirty="0">
                <a:solidFill>
                  <a:schemeClr val="bg1"/>
                </a:solidFill>
              </a:rPr>
              <a:t> </a:t>
            </a:r>
            <a:r>
              <a:rPr sz="2300" dirty="0" err="1">
                <a:solidFill>
                  <a:schemeClr val="bg1"/>
                </a:solidFill>
              </a:rPr>
              <a:t>incididunt</a:t>
            </a:r>
            <a:r>
              <a:rPr sz="2300" dirty="0">
                <a:solidFill>
                  <a:schemeClr val="bg1"/>
                </a:solidFill>
              </a:rPr>
              <a:t> </a:t>
            </a:r>
            <a:r>
              <a:rPr sz="2300" dirty="0" err="1">
                <a:solidFill>
                  <a:schemeClr val="bg1"/>
                </a:solidFill>
              </a:rPr>
              <a:t>ut</a:t>
            </a:r>
            <a:r>
              <a:rPr sz="2300" dirty="0">
                <a:solidFill>
                  <a:schemeClr val="bg1"/>
                </a:solidFill>
              </a:rPr>
              <a:t> </a:t>
            </a:r>
            <a:r>
              <a:rPr sz="2300" dirty="0" err="1">
                <a:solidFill>
                  <a:schemeClr val="bg1"/>
                </a:solidFill>
              </a:rPr>
              <a:t>labore</a:t>
            </a:r>
            <a:r>
              <a:rPr sz="23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54" name="Google Shape;711;p53">
            <a:extLst>
              <a:ext uri="{FF2B5EF4-FFF2-40B4-BE49-F238E27FC236}">
                <a16:creationId xmlns:a16="http://schemas.microsoft.com/office/drawing/2014/main" id="{0DE20658-9140-4019-8B3B-BDBFFEF3061B}"/>
              </a:ext>
            </a:extLst>
          </p:cNvPr>
          <p:cNvSpPr txBox="1"/>
          <p:nvPr/>
        </p:nvSpPr>
        <p:spPr>
          <a:xfrm>
            <a:off x="17671542" y="5252232"/>
            <a:ext cx="4380156" cy="16920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0100" tIns="30100" rIns="30100" bIns="30100">
            <a:spAutoFit/>
          </a:bodyPr>
          <a:lstStyle/>
          <a:p>
            <a:pPr lvl="3" indent="0">
              <a:defRPr sz="10600">
                <a:solidFill>
                  <a:srgbClr val="FBFCFF"/>
                </a:solidFill>
                <a:latin typeface="+mn-lt"/>
                <a:ea typeface="+mn-ea"/>
                <a:cs typeface="+mn-cs"/>
                <a:sym typeface="Source Serif Pro Bold"/>
              </a:defRPr>
            </a:pPr>
            <a:r>
              <a:rPr dirty="0">
                <a:solidFill>
                  <a:schemeClr val="bg1"/>
                </a:solidFill>
                <a:latin typeface="Lato Black" panose="020F0A02020204030203" pitchFamily="34" charset="0"/>
              </a:rPr>
              <a:t>$</a:t>
            </a:r>
            <a:r>
              <a:rPr lang="en-US" dirty="0">
                <a:solidFill>
                  <a:schemeClr val="bg1"/>
                </a:solidFill>
                <a:latin typeface="Lato Black" panose="020F0A02020204030203" pitchFamily="34" charset="0"/>
              </a:rPr>
              <a:t>99</a:t>
            </a:r>
            <a:endParaRPr dirty="0">
              <a:solidFill>
                <a:schemeClr val="bg1"/>
              </a:solidFill>
              <a:latin typeface="Lato Black" panose="020F0A02020204030203" pitchFamily="34" charset="0"/>
            </a:endParaRPr>
          </a:p>
        </p:txBody>
      </p:sp>
      <p:sp>
        <p:nvSpPr>
          <p:cNvPr id="155" name="Google Shape;713;p53">
            <a:extLst>
              <a:ext uri="{FF2B5EF4-FFF2-40B4-BE49-F238E27FC236}">
                <a16:creationId xmlns:a16="http://schemas.microsoft.com/office/drawing/2014/main" id="{822E30FF-C95E-4110-BCF9-88E97396769A}"/>
              </a:ext>
            </a:extLst>
          </p:cNvPr>
          <p:cNvSpPr txBox="1"/>
          <p:nvPr/>
        </p:nvSpPr>
        <p:spPr>
          <a:xfrm>
            <a:off x="17863605" y="4511761"/>
            <a:ext cx="3457318" cy="553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0100" tIns="30100" rIns="30100" bIns="30100">
            <a:spAutoFit/>
          </a:bodyPr>
          <a:lstStyle/>
          <a:p>
            <a:pPr lvl="3" indent="0">
              <a:defRPr sz="3200" b="1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dirty="0">
                <a:solidFill>
                  <a:schemeClr val="bg1"/>
                </a:solidFill>
                <a:latin typeface="Lato Black" panose="020F0A02020204030203" pitchFamily="34" charset="0"/>
              </a:rPr>
              <a:t>Package 3</a:t>
            </a:r>
          </a:p>
        </p:txBody>
      </p:sp>
      <p:sp>
        <p:nvSpPr>
          <p:cNvPr id="157" name="TextBox 5">
            <a:extLst>
              <a:ext uri="{FF2B5EF4-FFF2-40B4-BE49-F238E27FC236}">
                <a16:creationId xmlns:a16="http://schemas.microsoft.com/office/drawing/2014/main" id="{52C35B26-13E4-4517-86C8-C9065D04D435}"/>
              </a:ext>
            </a:extLst>
          </p:cNvPr>
          <p:cNvSpPr txBox="1"/>
          <p:nvPr/>
        </p:nvSpPr>
        <p:spPr>
          <a:xfrm>
            <a:off x="18380301" y="9513439"/>
            <a:ext cx="4094514" cy="2146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 err="1">
                <a:solidFill>
                  <a:schemeClr val="bg1"/>
                </a:solidFill>
              </a:rPr>
              <a:t>Lorem</a:t>
            </a:r>
            <a:r>
              <a:rPr sz="2300" dirty="0">
                <a:solidFill>
                  <a:schemeClr val="bg1"/>
                </a:solidFill>
              </a:rPr>
              <a:t> </a:t>
            </a:r>
            <a:r>
              <a:rPr sz="2300" dirty="0" err="1">
                <a:solidFill>
                  <a:schemeClr val="bg1"/>
                </a:solidFill>
              </a:rPr>
              <a:t>ipsum</a:t>
            </a:r>
            <a:r>
              <a:rPr sz="2300" dirty="0">
                <a:solidFill>
                  <a:schemeClr val="bg1"/>
                </a:solidFill>
              </a:rPr>
              <a:t> dolor sit </a:t>
            </a:r>
            <a:r>
              <a:rPr sz="2300" dirty="0" err="1">
                <a:solidFill>
                  <a:schemeClr val="bg1"/>
                </a:solidFill>
              </a:rPr>
              <a:t>amet</a:t>
            </a:r>
            <a:r>
              <a:rPr sz="2300" dirty="0">
                <a:solidFill>
                  <a:schemeClr val="bg1"/>
                </a:solidFill>
              </a:rPr>
              <a:t>, </a:t>
            </a:r>
            <a:r>
              <a:rPr sz="2300" dirty="0" err="1">
                <a:solidFill>
                  <a:schemeClr val="bg1"/>
                </a:solidFill>
              </a:rPr>
              <a:t>consectetur</a:t>
            </a:r>
            <a:r>
              <a:rPr sz="2300" dirty="0">
                <a:solidFill>
                  <a:schemeClr val="bg1"/>
                </a:solidFill>
              </a:rPr>
              <a:t> </a:t>
            </a:r>
            <a:r>
              <a:rPr sz="2300" dirty="0" err="1">
                <a:solidFill>
                  <a:schemeClr val="bg1"/>
                </a:solidFill>
              </a:rPr>
              <a:t>adipiscing</a:t>
            </a:r>
            <a:r>
              <a:rPr sz="2300" dirty="0">
                <a:solidFill>
                  <a:schemeClr val="bg1"/>
                </a:solidFill>
              </a:rPr>
              <a:t> </a:t>
            </a:r>
            <a:r>
              <a:rPr sz="2300" dirty="0" err="1">
                <a:solidFill>
                  <a:schemeClr val="bg1"/>
                </a:solidFill>
              </a:rPr>
              <a:t>elit</a:t>
            </a:r>
            <a:r>
              <a:rPr sz="2300" dirty="0">
                <a:solidFill>
                  <a:schemeClr val="bg1"/>
                </a:solidFill>
              </a:rPr>
              <a:t>, </a:t>
            </a:r>
            <a:r>
              <a:rPr sz="2300" dirty="0" err="1">
                <a:solidFill>
                  <a:schemeClr val="bg1"/>
                </a:solidFill>
              </a:rPr>
              <a:t>sed</a:t>
            </a:r>
            <a:r>
              <a:rPr sz="2300" dirty="0">
                <a:solidFill>
                  <a:schemeClr val="bg1"/>
                </a:solidFill>
              </a:rPr>
              <a:t> do </a:t>
            </a:r>
            <a:r>
              <a:rPr sz="2300" dirty="0" err="1">
                <a:solidFill>
                  <a:schemeClr val="bg1"/>
                </a:solidFill>
              </a:rPr>
              <a:t>eiusmod</a:t>
            </a:r>
            <a:r>
              <a:rPr sz="2300" dirty="0">
                <a:solidFill>
                  <a:schemeClr val="bg1"/>
                </a:solidFill>
              </a:rPr>
              <a:t> </a:t>
            </a:r>
            <a:r>
              <a:rPr sz="2300" dirty="0" err="1">
                <a:solidFill>
                  <a:schemeClr val="bg1"/>
                </a:solidFill>
              </a:rPr>
              <a:t>tempor</a:t>
            </a:r>
            <a:r>
              <a:rPr sz="2300" dirty="0">
                <a:solidFill>
                  <a:schemeClr val="bg1"/>
                </a:solidFill>
              </a:rPr>
              <a:t> </a:t>
            </a:r>
            <a:r>
              <a:rPr sz="2300" dirty="0" err="1">
                <a:solidFill>
                  <a:schemeClr val="bg1"/>
                </a:solidFill>
              </a:rPr>
              <a:t>incididunt</a:t>
            </a:r>
            <a:r>
              <a:rPr sz="2300" dirty="0">
                <a:solidFill>
                  <a:schemeClr val="bg1"/>
                </a:solidFill>
              </a:rPr>
              <a:t> </a:t>
            </a:r>
            <a:r>
              <a:rPr sz="2300" dirty="0" err="1">
                <a:solidFill>
                  <a:schemeClr val="bg1"/>
                </a:solidFill>
              </a:rPr>
              <a:t>ut</a:t>
            </a:r>
            <a:r>
              <a:rPr sz="2300" dirty="0">
                <a:solidFill>
                  <a:schemeClr val="bg1"/>
                </a:solidFill>
              </a:rPr>
              <a:t> </a:t>
            </a:r>
            <a:r>
              <a:rPr sz="2300" dirty="0" err="1">
                <a:solidFill>
                  <a:schemeClr val="bg1"/>
                </a:solidFill>
              </a:rPr>
              <a:t>labore</a:t>
            </a:r>
            <a:r>
              <a:rPr sz="23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839066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Rectangle: Single Corner Rounded 110">
            <a:extLst>
              <a:ext uri="{FF2B5EF4-FFF2-40B4-BE49-F238E27FC236}">
                <a16:creationId xmlns:a16="http://schemas.microsoft.com/office/drawing/2014/main" id="{B5FE105D-14E6-4D0B-AE08-AF8D7B865385}"/>
              </a:ext>
            </a:extLst>
          </p:cNvPr>
          <p:cNvSpPr/>
          <p:nvPr/>
        </p:nvSpPr>
        <p:spPr>
          <a:xfrm rot="10800000" flipH="1">
            <a:off x="-10978" y="10492262"/>
            <a:ext cx="10424393" cy="3244302"/>
          </a:xfrm>
          <a:prstGeom prst="round1Rect">
            <a:avLst>
              <a:gd name="adj" fmla="val 32573"/>
            </a:avLst>
          </a:prstGeom>
          <a:solidFill>
            <a:srgbClr val="F513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ectangle: Rounded Corners 155">
            <a:extLst>
              <a:ext uri="{FF2B5EF4-FFF2-40B4-BE49-F238E27FC236}">
                <a16:creationId xmlns:a16="http://schemas.microsoft.com/office/drawing/2014/main" id="{EE5D7B49-2B3A-4CFD-AE0F-920D5435DF00}"/>
              </a:ext>
            </a:extLst>
          </p:cNvPr>
          <p:cNvSpPr/>
          <p:nvPr/>
        </p:nvSpPr>
        <p:spPr>
          <a:xfrm>
            <a:off x="17516306" y="2438392"/>
            <a:ext cx="5887076" cy="8238383"/>
          </a:xfrm>
          <a:prstGeom prst="roundRect">
            <a:avLst/>
          </a:prstGeom>
          <a:solidFill>
            <a:srgbClr val="FF000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7" name="TextBox 5">
            <a:extLst>
              <a:ext uri="{FF2B5EF4-FFF2-40B4-BE49-F238E27FC236}">
                <a16:creationId xmlns:a16="http://schemas.microsoft.com/office/drawing/2014/main" id="{E635EB58-1F2C-404F-B2A9-A5F3734B2FB4}"/>
              </a:ext>
            </a:extLst>
          </p:cNvPr>
          <p:cNvSpPr txBox="1"/>
          <p:nvPr/>
        </p:nvSpPr>
        <p:spPr>
          <a:xfrm>
            <a:off x="12407853" y="4432058"/>
            <a:ext cx="4094514" cy="1084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tx1"/>
                </a:solidFill>
              </a:rPr>
              <a:t>Lorem ipsum dolor sit </a:t>
            </a:r>
            <a:r>
              <a:rPr sz="2300" dirty="0" err="1">
                <a:solidFill>
                  <a:schemeClr val="tx1"/>
                </a:solidFill>
              </a:rPr>
              <a:t>amet</a:t>
            </a:r>
            <a:r>
              <a:rPr sz="2300" dirty="0">
                <a:solidFill>
                  <a:schemeClr val="tx1"/>
                </a:solidFill>
              </a:rPr>
              <a:t>, </a:t>
            </a:r>
            <a:r>
              <a:rPr sz="2300" dirty="0" err="1">
                <a:solidFill>
                  <a:schemeClr val="tx1"/>
                </a:solidFill>
              </a:rPr>
              <a:t>consectetur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adipiscing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elit</a:t>
            </a:r>
            <a:r>
              <a:rPr sz="2300" dirty="0">
                <a:solidFill>
                  <a:schemeClr val="tx1"/>
                </a:solidFill>
              </a:rPr>
              <a:t>, </a:t>
            </a:r>
          </a:p>
        </p:txBody>
      </p:sp>
      <p:sp>
        <p:nvSpPr>
          <p:cNvPr id="81" name="TextBox 5">
            <a:extLst>
              <a:ext uri="{FF2B5EF4-FFF2-40B4-BE49-F238E27FC236}">
                <a16:creationId xmlns:a16="http://schemas.microsoft.com/office/drawing/2014/main" id="{ABAB6DF2-589C-41D7-9568-25AD425015F2}"/>
              </a:ext>
            </a:extLst>
          </p:cNvPr>
          <p:cNvSpPr txBox="1"/>
          <p:nvPr/>
        </p:nvSpPr>
        <p:spPr>
          <a:xfrm>
            <a:off x="3141676" y="7840135"/>
            <a:ext cx="5795847" cy="1615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 err="1">
                <a:solidFill>
                  <a:schemeClr val="tx1"/>
                </a:solidFill>
              </a:rPr>
              <a:t>Lorem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ipsum</a:t>
            </a:r>
            <a:r>
              <a:rPr sz="2300" dirty="0">
                <a:solidFill>
                  <a:schemeClr val="tx1"/>
                </a:solidFill>
              </a:rPr>
              <a:t> dolor sit </a:t>
            </a:r>
            <a:r>
              <a:rPr sz="2300" dirty="0" err="1">
                <a:solidFill>
                  <a:schemeClr val="tx1"/>
                </a:solidFill>
              </a:rPr>
              <a:t>amet</a:t>
            </a:r>
            <a:r>
              <a:rPr sz="2300" dirty="0">
                <a:solidFill>
                  <a:schemeClr val="tx1"/>
                </a:solidFill>
              </a:rPr>
              <a:t>, </a:t>
            </a:r>
            <a:r>
              <a:rPr sz="2300" dirty="0" err="1">
                <a:solidFill>
                  <a:schemeClr val="tx1"/>
                </a:solidFill>
              </a:rPr>
              <a:t>consectetur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adipiscing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elit</a:t>
            </a:r>
            <a:r>
              <a:rPr sz="2300" dirty="0">
                <a:solidFill>
                  <a:schemeClr val="tx1"/>
                </a:solidFill>
              </a:rPr>
              <a:t>, </a:t>
            </a:r>
            <a:r>
              <a:rPr sz="2300" dirty="0" err="1">
                <a:solidFill>
                  <a:schemeClr val="tx1"/>
                </a:solidFill>
              </a:rPr>
              <a:t>sed</a:t>
            </a:r>
            <a:r>
              <a:rPr sz="2300" dirty="0">
                <a:solidFill>
                  <a:schemeClr val="tx1"/>
                </a:solidFill>
              </a:rPr>
              <a:t> do </a:t>
            </a:r>
            <a:r>
              <a:rPr sz="2300" dirty="0" err="1">
                <a:solidFill>
                  <a:schemeClr val="tx1"/>
                </a:solidFill>
              </a:rPr>
              <a:t>eiusmod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tempor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incididunt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ut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labore</a:t>
            </a:r>
            <a:r>
              <a:rPr sz="23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7" name="Title 7">
            <a:extLst>
              <a:ext uri="{FF2B5EF4-FFF2-40B4-BE49-F238E27FC236}">
                <a16:creationId xmlns:a16="http://schemas.microsoft.com/office/drawing/2014/main" id="{87CF6CE0-5D54-4574-AE48-62965D9FCC95}"/>
              </a:ext>
            </a:extLst>
          </p:cNvPr>
          <p:cNvSpPr txBox="1"/>
          <p:nvPr/>
        </p:nvSpPr>
        <p:spPr>
          <a:xfrm>
            <a:off x="3131264" y="6437677"/>
            <a:ext cx="4380156" cy="1227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7400" dirty="0"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Pricing</a:t>
            </a:r>
            <a:endParaRPr sz="7400" dirty="0"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4D2BB632-CA2F-4618-B82D-E67646AAA421}"/>
              </a:ext>
            </a:extLst>
          </p:cNvPr>
          <p:cNvGrpSpPr/>
          <p:nvPr/>
        </p:nvGrpSpPr>
        <p:grpSpPr>
          <a:xfrm>
            <a:off x="3131264" y="5873236"/>
            <a:ext cx="1298379" cy="222256"/>
            <a:chOff x="4184074" y="741342"/>
            <a:chExt cx="1496592" cy="256186"/>
          </a:xfrm>
          <a:solidFill>
            <a:srgbClr val="FF0000"/>
          </a:solidFill>
        </p:grpSpPr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1D3DA35A-A2D3-4269-8C35-F025CF7FA0BA}"/>
                </a:ext>
              </a:extLst>
            </p:cNvPr>
            <p:cNvSpPr/>
            <p:nvPr/>
          </p:nvSpPr>
          <p:spPr>
            <a:xfrm>
              <a:off x="4184074" y="748146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CC815692-4639-49CE-9E63-FC9A6D81D8E5}"/>
                </a:ext>
              </a:extLst>
            </p:cNvPr>
            <p:cNvSpPr/>
            <p:nvPr/>
          </p:nvSpPr>
          <p:spPr>
            <a:xfrm>
              <a:off x="4600851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CDE35040-AF7E-4DA1-8B74-A511E8E1A8E3}"/>
                </a:ext>
              </a:extLst>
            </p:cNvPr>
            <p:cNvSpPr/>
            <p:nvPr/>
          </p:nvSpPr>
          <p:spPr>
            <a:xfrm>
              <a:off x="5017628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4EFA9A19-A8DF-46FB-9034-CC85E171417B}"/>
                </a:ext>
              </a:extLst>
            </p:cNvPr>
            <p:cNvSpPr/>
            <p:nvPr/>
          </p:nvSpPr>
          <p:spPr>
            <a:xfrm>
              <a:off x="5431284" y="741342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5" name="Title 7">
            <a:extLst>
              <a:ext uri="{FF2B5EF4-FFF2-40B4-BE49-F238E27FC236}">
                <a16:creationId xmlns:a16="http://schemas.microsoft.com/office/drawing/2014/main" id="{B3C3C77B-64EA-478C-B11F-793F74A2B4F5}"/>
              </a:ext>
            </a:extLst>
          </p:cNvPr>
          <p:cNvSpPr txBox="1"/>
          <p:nvPr/>
        </p:nvSpPr>
        <p:spPr>
          <a:xfrm>
            <a:off x="2908337" y="3469447"/>
            <a:ext cx="2518620" cy="18479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16000" dirty="0">
                <a:ln w="38100">
                  <a:noFill/>
                </a:ln>
                <a:solidFill>
                  <a:srgbClr val="FEBFA6"/>
                </a:solidFill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28</a:t>
            </a:r>
            <a:endParaRPr sz="16000" dirty="0">
              <a:ln w="38100">
                <a:noFill/>
              </a:ln>
              <a:solidFill>
                <a:srgbClr val="FEBFA6"/>
              </a:solidFill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53DBAD5D-C8CE-4A31-90D3-0FA8BEC33292}"/>
              </a:ext>
            </a:extLst>
          </p:cNvPr>
          <p:cNvGrpSpPr/>
          <p:nvPr/>
        </p:nvGrpSpPr>
        <p:grpSpPr>
          <a:xfrm>
            <a:off x="8566907" y="1391424"/>
            <a:ext cx="1857159" cy="3802266"/>
            <a:chOff x="7143136" y="4739997"/>
            <a:chExt cx="2434874" cy="4985054"/>
          </a:xfrm>
        </p:grpSpPr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1DCEF08B-F4EA-420C-B469-A2B5093A5DB4}"/>
                </a:ext>
              </a:extLst>
            </p:cNvPr>
            <p:cNvSpPr/>
            <p:nvPr/>
          </p:nvSpPr>
          <p:spPr>
            <a:xfrm>
              <a:off x="7825623" y="473999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770EE14D-8C4C-462A-BDD5-0300E750AFD0}"/>
                </a:ext>
              </a:extLst>
            </p:cNvPr>
            <p:cNvSpPr/>
            <p:nvPr/>
          </p:nvSpPr>
          <p:spPr>
            <a:xfrm>
              <a:off x="7143136" y="473999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719BA5B2-EFEF-481C-9B62-467E3169046C}"/>
                </a:ext>
              </a:extLst>
            </p:cNvPr>
            <p:cNvSpPr/>
            <p:nvPr/>
          </p:nvSpPr>
          <p:spPr>
            <a:xfrm>
              <a:off x="9190597" y="473999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C60556B3-6D09-4601-AF24-9B5AA376195A}"/>
                </a:ext>
              </a:extLst>
            </p:cNvPr>
            <p:cNvSpPr/>
            <p:nvPr/>
          </p:nvSpPr>
          <p:spPr>
            <a:xfrm>
              <a:off x="8508110" y="473999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CD0069EC-B97A-47E5-9258-CF05A33B94BB}"/>
                </a:ext>
              </a:extLst>
            </p:cNvPr>
            <p:cNvSpPr/>
            <p:nvPr/>
          </p:nvSpPr>
          <p:spPr>
            <a:xfrm>
              <a:off x="7825623" y="5389355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75323708-CA1D-48CB-A0C0-13C13B34047D}"/>
                </a:ext>
              </a:extLst>
            </p:cNvPr>
            <p:cNvSpPr/>
            <p:nvPr/>
          </p:nvSpPr>
          <p:spPr>
            <a:xfrm>
              <a:off x="7143136" y="538935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52461BAE-3267-43F1-87E1-0F5ECA05D04E}"/>
                </a:ext>
              </a:extLst>
            </p:cNvPr>
            <p:cNvSpPr/>
            <p:nvPr/>
          </p:nvSpPr>
          <p:spPr>
            <a:xfrm>
              <a:off x="9190597" y="5389354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8DE17649-5FD1-439D-AEA0-ED424AF31D49}"/>
                </a:ext>
              </a:extLst>
            </p:cNvPr>
            <p:cNvSpPr/>
            <p:nvPr/>
          </p:nvSpPr>
          <p:spPr>
            <a:xfrm>
              <a:off x="8508110" y="5389355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69E374BC-BA02-4B2A-94D0-12D88CFE4160}"/>
                </a:ext>
              </a:extLst>
            </p:cNvPr>
            <p:cNvSpPr/>
            <p:nvPr/>
          </p:nvSpPr>
          <p:spPr>
            <a:xfrm>
              <a:off x="7825623" y="6064782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0B770DC8-F7EA-439F-AD71-D3385980B011}"/>
                </a:ext>
              </a:extLst>
            </p:cNvPr>
            <p:cNvSpPr/>
            <p:nvPr/>
          </p:nvSpPr>
          <p:spPr>
            <a:xfrm>
              <a:off x="7143136" y="6064783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6CA1125E-3957-4DF3-92DF-B89F98E34F14}"/>
                </a:ext>
              </a:extLst>
            </p:cNvPr>
            <p:cNvSpPr/>
            <p:nvPr/>
          </p:nvSpPr>
          <p:spPr>
            <a:xfrm>
              <a:off x="9190597" y="6064781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250A5603-C8DD-44BC-9EBF-422C4CF9A01A}"/>
                </a:ext>
              </a:extLst>
            </p:cNvPr>
            <p:cNvSpPr/>
            <p:nvPr/>
          </p:nvSpPr>
          <p:spPr>
            <a:xfrm>
              <a:off x="8508110" y="6064782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D7112AC1-2A1E-4927-8A63-45215C2366DE}"/>
                </a:ext>
              </a:extLst>
            </p:cNvPr>
            <p:cNvSpPr/>
            <p:nvPr/>
          </p:nvSpPr>
          <p:spPr>
            <a:xfrm>
              <a:off x="7825623" y="671413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5A33CE8E-F07B-47F7-B353-95F65285691E}"/>
                </a:ext>
              </a:extLst>
            </p:cNvPr>
            <p:cNvSpPr/>
            <p:nvPr/>
          </p:nvSpPr>
          <p:spPr>
            <a:xfrm>
              <a:off x="7143136" y="6714140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406E31F3-69C1-4839-8440-FE64724BE4D0}"/>
                </a:ext>
              </a:extLst>
            </p:cNvPr>
            <p:cNvSpPr/>
            <p:nvPr/>
          </p:nvSpPr>
          <p:spPr>
            <a:xfrm>
              <a:off x="9190597" y="671413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34830264-4929-44B0-B2D9-977DBE28965D}"/>
                </a:ext>
              </a:extLst>
            </p:cNvPr>
            <p:cNvSpPr/>
            <p:nvPr/>
          </p:nvSpPr>
          <p:spPr>
            <a:xfrm>
              <a:off x="8508110" y="671413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970D7329-1A83-4AE4-A5C4-857D876F706F}"/>
                </a:ext>
              </a:extLst>
            </p:cNvPr>
            <p:cNvSpPr/>
            <p:nvPr/>
          </p:nvSpPr>
          <p:spPr>
            <a:xfrm>
              <a:off x="7825623" y="736349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7F57CC27-6EC6-438D-A248-FB2507E0C7CA}"/>
                </a:ext>
              </a:extLst>
            </p:cNvPr>
            <p:cNvSpPr/>
            <p:nvPr/>
          </p:nvSpPr>
          <p:spPr>
            <a:xfrm>
              <a:off x="7143136" y="736349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7099E332-54D0-46A1-B670-7763F50DE413}"/>
                </a:ext>
              </a:extLst>
            </p:cNvPr>
            <p:cNvSpPr/>
            <p:nvPr/>
          </p:nvSpPr>
          <p:spPr>
            <a:xfrm>
              <a:off x="9190597" y="7363495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BB59C88C-337B-4A5D-9AE2-7CAD697E4B62}"/>
                </a:ext>
              </a:extLst>
            </p:cNvPr>
            <p:cNvSpPr/>
            <p:nvPr/>
          </p:nvSpPr>
          <p:spPr>
            <a:xfrm>
              <a:off x="8508110" y="736349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139D34AD-5791-4056-85BF-0F779F45C7A6}"/>
                </a:ext>
              </a:extLst>
            </p:cNvPr>
            <p:cNvSpPr/>
            <p:nvPr/>
          </p:nvSpPr>
          <p:spPr>
            <a:xfrm>
              <a:off x="7825623" y="8012853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13059F6B-DF41-449E-8C0C-0720AA7F9271}"/>
                </a:ext>
              </a:extLst>
            </p:cNvPr>
            <p:cNvSpPr/>
            <p:nvPr/>
          </p:nvSpPr>
          <p:spPr>
            <a:xfrm>
              <a:off x="7143136" y="8012854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CE52D638-0B67-403F-80CA-580459677C4F}"/>
                </a:ext>
              </a:extLst>
            </p:cNvPr>
            <p:cNvSpPr/>
            <p:nvPr/>
          </p:nvSpPr>
          <p:spPr>
            <a:xfrm>
              <a:off x="9190597" y="8012852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FDAC0FB4-F9C8-4C0C-83F1-414A35C9A0D1}"/>
                </a:ext>
              </a:extLst>
            </p:cNvPr>
            <p:cNvSpPr/>
            <p:nvPr/>
          </p:nvSpPr>
          <p:spPr>
            <a:xfrm>
              <a:off x="8508110" y="8012853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9AF331CA-4F05-4D39-A293-2E8D9B2A25BF}"/>
                </a:ext>
              </a:extLst>
            </p:cNvPr>
            <p:cNvSpPr/>
            <p:nvPr/>
          </p:nvSpPr>
          <p:spPr>
            <a:xfrm>
              <a:off x="7825623" y="8688280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4F9229D7-4990-4B54-8F97-F32D5FB5D07B}"/>
                </a:ext>
              </a:extLst>
            </p:cNvPr>
            <p:cNvSpPr/>
            <p:nvPr/>
          </p:nvSpPr>
          <p:spPr>
            <a:xfrm>
              <a:off x="7143136" y="8688281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B63796C4-2A6A-45BF-A246-C5E51A8FBA37}"/>
                </a:ext>
              </a:extLst>
            </p:cNvPr>
            <p:cNvSpPr/>
            <p:nvPr/>
          </p:nvSpPr>
          <p:spPr>
            <a:xfrm>
              <a:off x="9190597" y="868827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C2AFBE18-FDB4-4F6B-B512-6FB681B6EE2D}"/>
                </a:ext>
              </a:extLst>
            </p:cNvPr>
            <p:cNvSpPr/>
            <p:nvPr/>
          </p:nvSpPr>
          <p:spPr>
            <a:xfrm>
              <a:off x="8508110" y="8688280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A7DFD099-9058-461F-9A0D-B7F53BF1BD6B}"/>
                </a:ext>
              </a:extLst>
            </p:cNvPr>
            <p:cNvSpPr/>
            <p:nvPr/>
          </p:nvSpPr>
          <p:spPr>
            <a:xfrm>
              <a:off x="7825623" y="933763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194CC4AE-09A9-4E27-AB4D-A15A4A085A58}"/>
                </a:ext>
              </a:extLst>
            </p:cNvPr>
            <p:cNvSpPr/>
            <p:nvPr/>
          </p:nvSpPr>
          <p:spPr>
            <a:xfrm>
              <a:off x="7143136" y="933763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E7ACBD8F-BC14-4110-B988-45293833CEAF}"/>
                </a:ext>
              </a:extLst>
            </p:cNvPr>
            <p:cNvSpPr/>
            <p:nvPr/>
          </p:nvSpPr>
          <p:spPr>
            <a:xfrm>
              <a:off x="9190597" y="933763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4C5F9316-413C-44AD-B7D7-B891E1FD950A}"/>
                </a:ext>
              </a:extLst>
            </p:cNvPr>
            <p:cNvSpPr/>
            <p:nvPr/>
          </p:nvSpPr>
          <p:spPr>
            <a:xfrm>
              <a:off x="8508110" y="933763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6498B6FA-7322-43DA-91BE-60DDF06583CA}"/>
              </a:ext>
            </a:extLst>
          </p:cNvPr>
          <p:cNvSpPr/>
          <p:nvPr/>
        </p:nvSpPr>
        <p:spPr>
          <a:xfrm>
            <a:off x="22690524" y="0"/>
            <a:ext cx="1696651" cy="1696651"/>
          </a:xfrm>
          <a:custGeom>
            <a:avLst/>
            <a:gdLst>
              <a:gd name="connsiteX0" fmla="*/ 0 w 1696651"/>
              <a:gd name="connsiteY0" fmla="*/ 0 h 1696651"/>
              <a:gd name="connsiteX1" fmla="*/ 1696651 w 1696651"/>
              <a:gd name="connsiteY1" fmla="*/ 0 h 1696651"/>
              <a:gd name="connsiteX2" fmla="*/ 1696651 w 1696651"/>
              <a:gd name="connsiteY2" fmla="*/ 1696651 h 1696651"/>
              <a:gd name="connsiteX3" fmla="*/ 1695402 w 1696651"/>
              <a:gd name="connsiteY3" fmla="*/ 1696651 h 1696651"/>
              <a:gd name="connsiteX4" fmla="*/ 1687804 w 1696651"/>
              <a:gd name="connsiteY4" fmla="*/ 1546195 h 1696651"/>
              <a:gd name="connsiteX5" fmla="*/ 158356 w 1696651"/>
              <a:gd name="connsiteY5" fmla="*/ 16747 h 1696651"/>
              <a:gd name="connsiteX6" fmla="*/ 0 w 1696651"/>
              <a:gd name="connsiteY6" fmla="*/ 8750 h 1696651"/>
              <a:gd name="connsiteX7" fmla="*/ 0 w 1696651"/>
              <a:gd name="connsiteY7" fmla="*/ 0 h 1696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96651" h="1696651">
                <a:moveTo>
                  <a:pt x="0" y="0"/>
                </a:moveTo>
                <a:lnTo>
                  <a:pt x="1696651" y="0"/>
                </a:lnTo>
                <a:lnTo>
                  <a:pt x="1696651" y="1696651"/>
                </a:lnTo>
                <a:lnTo>
                  <a:pt x="1695402" y="1696651"/>
                </a:lnTo>
                <a:lnTo>
                  <a:pt x="1687804" y="1546195"/>
                </a:lnTo>
                <a:cubicBezTo>
                  <a:pt x="1605907" y="739760"/>
                  <a:pt x="964791" y="98644"/>
                  <a:pt x="158356" y="16747"/>
                </a:cubicBezTo>
                <a:lnTo>
                  <a:pt x="0" y="875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3" name="Google Shape;711;p53">
            <a:extLst>
              <a:ext uri="{FF2B5EF4-FFF2-40B4-BE49-F238E27FC236}">
                <a16:creationId xmlns:a16="http://schemas.microsoft.com/office/drawing/2014/main" id="{481BC205-9AE2-420D-93A8-8458517D56FF}"/>
              </a:ext>
            </a:extLst>
          </p:cNvPr>
          <p:cNvSpPr txBox="1"/>
          <p:nvPr/>
        </p:nvSpPr>
        <p:spPr>
          <a:xfrm>
            <a:off x="11418331" y="2526894"/>
            <a:ext cx="4380156" cy="16920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0100" tIns="30100" rIns="30100" bIns="30100">
            <a:spAutoFit/>
          </a:bodyPr>
          <a:lstStyle/>
          <a:p>
            <a:pPr lvl="3" indent="0">
              <a:defRPr sz="10600">
                <a:solidFill>
                  <a:srgbClr val="FBFCFF"/>
                </a:solidFill>
                <a:latin typeface="+mn-lt"/>
                <a:ea typeface="+mn-ea"/>
                <a:cs typeface="+mn-cs"/>
                <a:sym typeface="Source Serif Pro Bold"/>
              </a:defRPr>
            </a:pPr>
            <a:r>
              <a:rPr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$</a:t>
            </a:r>
            <a:r>
              <a:rPr lang="en-US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38</a:t>
            </a:r>
            <a:endParaRPr dirty="0">
              <a:solidFill>
                <a:sysClr val="windowText" lastClr="000000"/>
              </a:solidFill>
              <a:latin typeface="Lato Black" panose="020F0A02020204030203" pitchFamily="34" charset="0"/>
            </a:endParaRPr>
          </a:p>
        </p:txBody>
      </p:sp>
      <p:sp>
        <p:nvSpPr>
          <p:cNvPr id="145" name="Google Shape;713;p53">
            <a:extLst>
              <a:ext uri="{FF2B5EF4-FFF2-40B4-BE49-F238E27FC236}">
                <a16:creationId xmlns:a16="http://schemas.microsoft.com/office/drawing/2014/main" id="{752695DF-2769-4CDF-A0E0-C3F871BC744A}"/>
              </a:ext>
            </a:extLst>
          </p:cNvPr>
          <p:cNvSpPr txBox="1"/>
          <p:nvPr/>
        </p:nvSpPr>
        <p:spPr>
          <a:xfrm>
            <a:off x="11610394" y="1786423"/>
            <a:ext cx="3457318" cy="553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0100" tIns="30100" rIns="30100" bIns="30100">
            <a:spAutoFit/>
          </a:bodyPr>
          <a:lstStyle/>
          <a:p>
            <a:pPr lvl="3" indent="0">
              <a:defRPr sz="3200" b="1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Package </a:t>
            </a:r>
            <a:r>
              <a:rPr lang="en-US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1</a:t>
            </a:r>
            <a:endParaRPr dirty="0">
              <a:solidFill>
                <a:sysClr val="windowText" lastClr="000000"/>
              </a:solidFill>
              <a:latin typeface="Lato Black" panose="020F0A02020204030203" pitchFamily="34" charset="0"/>
            </a:endParaRPr>
          </a:p>
        </p:txBody>
      </p:sp>
      <p:sp>
        <p:nvSpPr>
          <p:cNvPr id="148" name="Rectangle: Rounded Corners 147">
            <a:extLst>
              <a:ext uri="{FF2B5EF4-FFF2-40B4-BE49-F238E27FC236}">
                <a16:creationId xmlns:a16="http://schemas.microsoft.com/office/drawing/2014/main" id="{CDF0B00F-6962-43D6-ACEA-D65FBD0B8996}"/>
              </a:ext>
            </a:extLst>
          </p:cNvPr>
          <p:cNvSpPr/>
          <p:nvPr/>
        </p:nvSpPr>
        <p:spPr>
          <a:xfrm>
            <a:off x="11688710" y="1391424"/>
            <a:ext cx="4852553" cy="4659787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53" name="TextBox 5">
            <a:extLst>
              <a:ext uri="{FF2B5EF4-FFF2-40B4-BE49-F238E27FC236}">
                <a16:creationId xmlns:a16="http://schemas.microsoft.com/office/drawing/2014/main" id="{CC9BF643-0D7A-40D9-A36A-7087EFC687C1}"/>
              </a:ext>
            </a:extLst>
          </p:cNvPr>
          <p:cNvSpPr txBox="1"/>
          <p:nvPr/>
        </p:nvSpPr>
        <p:spPr>
          <a:xfrm>
            <a:off x="18599511" y="5387104"/>
            <a:ext cx="4094514" cy="2146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 err="1">
                <a:solidFill>
                  <a:schemeClr val="bg1"/>
                </a:solidFill>
              </a:rPr>
              <a:t>Lorem</a:t>
            </a:r>
            <a:r>
              <a:rPr sz="2300" dirty="0">
                <a:solidFill>
                  <a:schemeClr val="bg1"/>
                </a:solidFill>
              </a:rPr>
              <a:t> </a:t>
            </a:r>
            <a:r>
              <a:rPr sz="2300" dirty="0" err="1">
                <a:solidFill>
                  <a:schemeClr val="bg1"/>
                </a:solidFill>
              </a:rPr>
              <a:t>ipsum</a:t>
            </a:r>
            <a:r>
              <a:rPr sz="2300" dirty="0">
                <a:solidFill>
                  <a:schemeClr val="bg1"/>
                </a:solidFill>
              </a:rPr>
              <a:t> dolor sit </a:t>
            </a:r>
            <a:r>
              <a:rPr sz="2300" dirty="0" err="1">
                <a:solidFill>
                  <a:schemeClr val="bg1"/>
                </a:solidFill>
              </a:rPr>
              <a:t>amet</a:t>
            </a:r>
            <a:r>
              <a:rPr sz="2300" dirty="0">
                <a:solidFill>
                  <a:schemeClr val="bg1"/>
                </a:solidFill>
              </a:rPr>
              <a:t>, </a:t>
            </a:r>
            <a:r>
              <a:rPr sz="2300" dirty="0" err="1">
                <a:solidFill>
                  <a:schemeClr val="bg1"/>
                </a:solidFill>
              </a:rPr>
              <a:t>consectetur</a:t>
            </a:r>
            <a:r>
              <a:rPr sz="2300" dirty="0">
                <a:solidFill>
                  <a:schemeClr val="bg1"/>
                </a:solidFill>
              </a:rPr>
              <a:t> </a:t>
            </a:r>
            <a:r>
              <a:rPr sz="2300" dirty="0" err="1">
                <a:solidFill>
                  <a:schemeClr val="bg1"/>
                </a:solidFill>
              </a:rPr>
              <a:t>adipiscing</a:t>
            </a:r>
            <a:r>
              <a:rPr sz="2300" dirty="0">
                <a:solidFill>
                  <a:schemeClr val="bg1"/>
                </a:solidFill>
              </a:rPr>
              <a:t> </a:t>
            </a:r>
            <a:r>
              <a:rPr sz="2300" dirty="0" err="1">
                <a:solidFill>
                  <a:schemeClr val="bg1"/>
                </a:solidFill>
              </a:rPr>
              <a:t>elit</a:t>
            </a:r>
            <a:r>
              <a:rPr sz="2300" dirty="0">
                <a:solidFill>
                  <a:schemeClr val="bg1"/>
                </a:solidFill>
              </a:rPr>
              <a:t>, </a:t>
            </a:r>
            <a:r>
              <a:rPr sz="2300" dirty="0" err="1">
                <a:solidFill>
                  <a:schemeClr val="bg1"/>
                </a:solidFill>
              </a:rPr>
              <a:t>sed</a:t>
            </a:r>
            <a:r>
              <a:rPr sz="2300" dirty="0">
                <a:solidFill>
                  <a:schemeClr val="bg1"/>
                </a:solidFill>
              </a:rPr>
              <a:t> do </a:t>
            </a:r>
            <a:r>
              <a:rPr sz="2300" dirty="0" err="1">
                <a:solidFill>
                  <a:schemeClr val="bg1"/>
                </a:solidFill>
              </a:rPr>
              <a:t>eiusmod</a:t>
            </a:r>
            <a:r>
              <a:rPr sz="2300" dirty="0">
                <a:solidFill>
                  <a:schemeClr val="bg1"/>
                </a:solidFill>
              </a:rPr>
              <a:t> </a:t>
            </a:r>
            <a:r>
              <a:rPr sz="2300" dirty="0" err="1">
                <a:solidFill>
                  <a:schemeClr val="bg1"/>
                </a:solidFill>
              </a:rPr>
              <a:t>tempor</a:t>
            </a:r>
            <a:r>
              <a:rPr sz="2300" dirty="0">
                <a:solidFill>
                  <a:schemeClr val="bg1"/>
                </a:solidFill>
              </a:rPr>
              <a:t> </a:t>
            </a:r>
            <a:r>
              <a:rPr sz="2300" dirty="0" err="1">
                <a:solidFill>
                  <a:schemeClr val="bg1"/>
                </a:solidFill>
              </a:rPr>
              <a:t>incididunt</a:t>
            </a:r>
            <a:r>
              <a:rPr sz="2300" dirty="0">
                <a:solidFill>
                  <a:schemeClr val="bg1"/>
                </a:solidFill>
              </a:rPr>
              <a:t> </a:t>
            </a:r>
            <a:r>
              <a:rPr sz="2300" dirty="0" err="1">
                <a:solidFill>
                  <a:schemeClr val="bg1"/>
                </a:solidFill>
              </a:rPr>
              <a:t>ut</a:t>
            </a:r>
            <a:r>
              <a:rPr sz="2300" dirty="0">
                <a:solidFill>
                  <a:schemeClr val="bg1"/>
                </a:solidFill>
              </a:rPr>
              <a:t> </a:t>
            </a:r>
            <a:r>
              <a:rPr sz="2300" dirty="0" err="1">
                <a:solidFill>
                  <a:schemeClr val="bg1"/>
                </a:solidFill>
              </a:rPr>
              <a:t>labore</a:t>
            </a:r>
            <a:r>
              <a:rPr sz="23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54" name="Google Shape;711;p53">
            <a:extLst>
              <a:ext uri="{FF2B5EF4-FFF2-40B4-BE49-F238E27FC236}">
                <a16:creationId xmlns:a16="http://schemas.microsoft.com/office/drawing/2014/main" id="{0DE20658-9140-4019-8B3B-BDBFFEF3061B}"/>
              </a:ext>
            </a:extLst>
          </p:cNvPr>
          <p:cNvSpPr txBox="1"/>
          <p:nvPr/>
        </p:nvSpPr>
        <p:spPr>
          <a:xfrm>
            <a:off x="17890752" y="3510691"/>
            <a:ext cx="4380156" cy="16920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0100" tIns="30100" rIns="30100" bIns="30100">
            <a:spAutoFit/>
          </a:bodyPr>
          <a:lstStyle/>
          <a:p>
            <a:pPr lvl="3" indent="0">
              <a:defRPr sz="10600">
                <a:solidFill>
                  <a:srgbClr val="FBFCFF"/>
                </a:solidFill>
                <a:latin typeface="+mn-lt"/>
                <a:ea typeface="+mn-ea"/>
                <a:cs typeface="+mn-cs"/>
                <a:sym typeface="Source Serif Pro Bold"/>
              </a:defRPr>
            </a:pPr>
            <a:r>
              <a:rPr dirty="0">
                <a:solidFill>
                  <a:schemeClr val="bg1"/>
                </a:solidFill>
                <a:latin typeface="Lato Black" panose="020F0A02020204030203" pitchFamily="34" charset="0"/>
              </a:rPr>
              <a:t>$</a:t>
            </a:r>
            <a:r>
              <a:rPr lang="en-US" dirty="0">
                <a:solidFill>
                  <a:schemeClr val="bg1"/>
                </a:solidFill>
                <a:latin typeface="Lato Black" panose="020F0A02020204030203" pitchFamily="34" charset="0"/>
              </a:rPr>
              <a:t>99</a:t>
            </a:r>
            <a:endParaRPr dirty="0">
              <a:solidFill>
                <a:schemeClr val="bg1"/>
              </a:solidFill>
              <a:latin typeface="Lato Black" panose="020F0A02020204030203" pitchFamily="34" charset="0"/>
            </a:endParaRPr>
          </a:p>
        </p:txBody>
      </p:sp>
      <p:sp>
        <p:nvSpPr>
          <p:cNvPr id="155" name="Google Shape;713;p53">
            <a:extLst>
              <a:ext uri="{FF2B5EF4-FFF2-40B4-BE49-F238E27FC236}">
                <a16:creationId xmlns:a16="http://schemas.microsoft.com/office/drawing/2014/main" id="{822E30FF-C95E-4110-BCF9-88E97396769A}"/>
              </a:ext>
            </a:extLst>
          </p:cNvPr>
          <p:cNvSpPr txBox="1"/>
          <p:nvPr/>
        </p:nvSpPr>
        <p:spPr>
          <a:xfrm>
            <a:off x="18082815" y="2770220"/>
            <a:ext cx="3457318" cy="553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0100" tIns="30100" rIns="30100" bIns="30100">
            <a:spAutoFit/>
          </a:bodyPr>
          <a:lstStyle/>
          <a:p>
            <a:pPr lvl="3" indent="0">
              <a:defRPr sz="3200" b="1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dirty="0">
                <a:solidFill>
                  <a:schemeClr val="bg1"/>
                </a:solidFill>
                <a:latin typeface="Lato Black" panose="020F0A02020204030203" pitchFamily="34" charset="0"/>
              </a:rPr>
              <a:t>Package 3</a:t>
            </a:r>
          </a:p>
        </p:txBody>
      </p:sp>
      <p:sp>
        <p:nvSpPr>
          <p:cNvPr id="157" name="TextBox 5">
            <a:extLst>
              <a:ext uri="{FF2B5EF4-FFF2-40B4-BE49-F238E27FC236}">
                <a16:creationId xmlns:a16="http://schemas.microsoft.com/office/drawing/2014/main" id="{52C35B26-13E4-4517-86C8-C9065D04D435}"/>
              </a:ext>
            </a:extLst>
          </p:cNvPr>
          <p:cNvSpPr txBox="1"/>
          <p:nvPr/>
        </p:nvSpPr>
        <p:spPr>
          <a:xfrm>
            <a:off x="18599511" y="7771898"/>
            <a:ext cx="4094514" cy="2146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 err="1">
                <a:solidFill>
                  <a:schemeClr val="bg1"/>
                </a:solidFill>
              </a:rPr>
              <a:t>Lorem</a:t>
            </a:r>
            <a:r>
              <a:rPr sz="2300" dirty="0">
                <a:solidFill>
                  <a:schemeClr val="bg1"/>
                </a:solidFill>
              </a:rPr>
              <a:t> </a:t>
            </a:r>
            <a:r>
              <a:rPr sz="2300" dirty="0" err="1">
                <a:solidFill>
                  <a:schemeClr val="bg1"/>
                </a:solidFill>
              </a:rPr>
              <a:t>ipsum</a:t>
            </a:r>
            <a:r>
              <a:rPr sz="2300" dirty="0">
                <a:solidFill>
                  <a:schemeClr val="bg1"/>
                </a:solidFill>
              </a:rPr>
              <a:t> dolor sit </a:t>
            </a:r>
            <a:r>
              <a:rPr sz="2300" dirty="0" err="1">
                <a:solidFill>
                  <a:schemeClr val="bg1"/>
                </a:solidFill>
              </a:rPr>
              <a:t>amet</a:t>
            </a:r>
            <a:r>
              <a:rPr sz="2300" dirty="0">
                <a:solidFill>
                  <a:schemeClr val="bg1"/>
                </a:solidFill>
              </a:rPr>
              <a:t>, </a:t>
            </a:r>
            <a:r>
              <a:rPr sz="2300" dirty="0" err="1">
                <a:solidFill>
                  <a:schemeClr val="bg1"/>
                </a:solidFill>
              </a:rPr>
              <a:t>consectetur</a:t>
            </a:r>
            <a:r>
              <a:rPr sz="2300" dirty="0">
                <a:solidFill>
                  <a:schemeClr val="bg1"/>
                </a:solidFill>
              </a:rPr>
              <a:t> </a:t>
            </a:r>
            <a:r>
              <a:rPr sz="2300" dirty="0" err="1">
                <a:solidFill>
                  <a:schemeClr val="bg1"/>
                </a:solidFill>
              </a:rPr>
              <a:t>adipiscing</a:t>
            </a:r>
            <a:r>
              <a:rPr sz="2300" dirty="0">
                <a:solidFill>
                  <a:schemeClr val="bg1"/>
                </a:solidFill>
              </a:rPr>
              <a:t> </a:t>
            </a:r>
            <a:r>
              <a:rPr sz="2300" dirty="0" err="1">
                <a:solidFill>
                  <a:schemeClr val="bg1"/>
                </a:solidFill>
              </a:rPr>
              <a:t>elit</a:t>
            </a:r>
            <a:r>
              <a:rPr sz="2300" dirty="0">
                <a:solidFill>
                  <a:schemeClr val="bg1"/>
                </a:solidFill>
              </a:rPr>
              <a:t>, </a:t>
            </a:r>
            <a:r>
              <a:rPr sz="2300" dirty="0" err="1">
                <a:solidFill>
                  <a:schemeClr val="bg1"/>
                </a:solidFill>
              </a:rPr>
              <a:t>sed</a:t>
            </a:r>
            <a:r>
              <a:rPr sz="2300" dirty="0">
                <a:solidFill>
                  <a:schemeClr val="bg1"/>
                </a:solidFill>
              </a:rPr>
              <a:t> do </a:t>
            </a:r>
            <a:r>
              <a:rPr sz="2300" dirty="0" err="1">
                <a:solidFill>
                  <a:schemeClr val="bg1"/>
                </a:solidFill>
              </a:rPr>
              <a:t>eiusmod</a:t>
            </a:r>
            <a:r>
              <a:rPr sz="2300" dirty="0">
                <a:solidFill>
                  <a:schemeClr val="bg1"/>
                </a:solidFill>
              </a:rPr>
              <a:t> </a:t>
            </a:r>
            <a:r>
              <a:rPr sz="2300" dirty="0" err="1">
                <a:solidFill>
                  <a:schemeClr val="bg1"/>
                </a:solidFill>
              </a:rPr>
              <a:t>tempor</a:t>
            </a:r>
            <a:r>
              <a:rPr sz="2300" dirty="0">
                <a:solidFill>
                  <a:schemeClr val="bg1"/>
                </a:solidFill>
              </a:rPr>
              <a:t> </a:t>
            </a:r>
            <a:r>
              <a:rPr sz="2300" dirty="0" err="1">
                <a:solidFill>
                  <a:schemeClr val="bg1"/>
                </a:solidFill>
              </a:rPr>
              <a:t>incididunt</a:t>
            </a:r>
            <a:r>
              <a:rPr sz="2300" dirty="0">
                <a:solidFill>
                  <a:schemeClr val="bg1"/>
                </a:solidFill>
              </a:rPr>
              <a:t> </a:t>
            </a:r>
            <a:r>
              <a:rPr sz="2300" dirty="0" err="1">
                <a:solidFill>
                  <a:schemeClr val="bg1"/>
                </a:solidFill>
              </a:rPr>
              <a:t>ut</a:t>
            </a:r>
            <a:r>
              <a:rPr sz="2300" dirty="0">
                <a:solidFill>
                  <a:schemeClr val="bg1"/>
                </a:solidFill>
              </a:rPr>
              <a:t> </a:t>
            </a:r>
            <a:r>
              <a:rPr sz="2300" dirty="0" err="1">
                <a:solidFill>
                  <a:schemeClr val="bg1"/>
                </a:solidFill>
              </a:rPr>
              <a:t>labore</a:t>
            </a:r>
            <a:r>
              <a:rPr sz="23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34BC333E-5C0D-4FDC-A308-4F0E5985B462}"/>
              </a:ext>
            </a:extLst>
          </p:cNvPr>
          <p:cNvSpPr/>
          <p:nvPr/>
        </p:nvSpPr>
        <p:spPr>
          <a:xfrm>
            <a:off x="1213439" y="2230963"/>
            <a:ext cx="45720" cy="33832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A207B0F9-4502-4A87-9F91-2A9A38343565}"/>
              </a:ext>
            </a:extLst>
          </p:cNvPr>
          <p:cNvSpPr txBox="1"/>
          <p:nvPr/>
        </p:nvSpPr>
        <p:spPr>
          <a:xfrm rot="16200000">
            <a:off x="866826" y="1440526"/>
            <a:ext cx="784666" cy="4077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2000" dirty="0">
                <a:solidFill>
                  <a:srgbClr val="FF0000"/>
                </a:solidFill>
              </a:rPr>
              <a:t>roger</a:t>
            </a:r>
            <a:endParaRPr sz="2000" dirty="0">
              <a:solidFill>
                <a:srgbClr val="FF0000"/>
              </a:solidFill>
            </a:endParaRPr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DF97373B-C121-45D6-B155-98C3682E1714}"/>
              </a:ext>
            </a:extLst>
          </p:cNvPr>
          <p:cNvSpPr/>
          <p:nvPr/>
        </p:nvSpPr>
        <p:spPr>
          <a:xfrm>
            <a:off x="1158793" y="5808456"/>
            <a:ext cx="143620" cy="14362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TextBox 5">
            <a:extLst>
              <a:ext uri="{FF2B5EF4-FFF2-40B4-BE49-F238E27FC236}">
                <a16:creationId xmlns:a16="http://schemas.microsoft.com/office/drawing/2014/main" id="{B12B9BB3-CA54-4F60-8218-67163E4926B1}"/>
              </a:ext>
            </a:extLst>
          </p:cNvPr>
          <p:cNvSpPr txBox="1"/>
          <p:nvPr/>
        </p:nvSpPr>
        <p:spPr>
          <a:xfrm>
            <a:off x="12329537" y="10705423"/>
            <a:ext cx="4094514" cy="1084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tx1"/>
                </a:solidFill>
              </a:rPr>
              <a:t>Lorem ipsum dolor sit </a:t>
            </a:r>
            <a:r>
              <a:rPr sz="2300" dirty="0" err="1">
                <a:solidFill>
                  <a:schemeClr val="tx1"/>
                </a:solidFill>
              </a:rPr>
              <a:t>amet</a:t>
            </a:r>
            <a:r>
              <a:rPr sz="2300" dirty="0">
                <a:solidFill>
                  <a:schemeClr val="tx1"/>
                </a:solidFill>
              </a:rPr>
              <a:t>, </a:t>
            </a:r>
            <a:r>
              <a:rPr sz="2300" dirty="0" err="1">
                <a:solidFill>
                  <a:schemeClr val="tx1"/>
                </a:solidFill>
              </a:rPr>
              <a:t>consectetur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adipiscing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elit</a:t>
            </a:r>
            <a:r>
              <a:rPr sz="2300" dirty="0">
                <a:solidFill>
                  <a:schemeClr val="tx1"/>
                </a:solidFill>
              </a:rPr>
              <a:t>, </a:t>
            </a:r>
          </a:p>
        </p:txBody>
      </p:sp>
      <p:sp>
        <p:nvSpPr>
          <p:cNvPr id="108" name="Google Shape;711;p53">
            <a:extLst>
              <a:ext uri="{FF2B5EF4-FFF2-40B4-BE49-F238E27FC236}">
                <a16:creationId xmlns:a16="http://schemas.microsoft.com/office/drawing/2014/main" id="{E6334CE1-6C2B-4B85-865A-58BD981395DB}"/>
              </a:ext>
            </a:extLst>
          </p:cNvPr>
          <p:cNvSpPr txBox="1"/>
          <p:nvPr/>
        </p:nvSpPr>
        <p:spPr>
          <a:xfrm>
            <a:off x="11340015" y="8800259"/>
            <a:ext cx="4380156" cy="16920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0100" tIns="30100" rIns="30100" bIns="30100">
            <a:spAutoFit/>
          </a:bodyPr>
          <a:lstStyle/>
          <a:p>
            <a:pPr lvl="3" indent="0">
              <a:defRPr sz="10600">
                <a:solidFill>
                  <a:srgbClr val="FBFCFF"/>
                </a:solidFill>
                <a:latin typeface="+mn-lt"/>
                <a:ea typeface="+mn-ea"/>
                <a:cs typeface="+mn-cs"/>
                <a:sym typeface="Source Serif Pro Bold"/>
              </a:defRPr>
            </a:pPr>
            <a:r>
              <a:rPr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$</a:t>
            </a:r>
            <a:r>
              <a:rPr lang="en-US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59</a:t>
            </a:r>
            <a:endParaRPr dirty="0">
              <a:solidFill>
                <a:sysClr val="windowText" lastClr="000000"/>
              </a:solidFill>
              <a:latin typeface="Lato Black" panose="020F0A02020204030203" pitchFamily="34" charset="0"/>
            </a:endParaRPr>
          </a:p>
        </p:txBody>
      </p:sp>
      <p:sp>
        <p:nvSpPr>
          <p:cNvPr id="109" name="Google Shape;713;p53">
            <a:extLst>
              <a:ext uri="{FF2B5EF4-FFF2-40B4-BE49-F238E27FC236}">
                <a16:creationId xmlns:a16="http://schemas.microsoft.com/office/drawing/2014/main" id="{29F48EF5-D343-469B-A336-9E1670425DDE}"/>
              </a:ext>
            </a:extLst>
          </p:cNvPr>
          <p:cNvSpPr txBox="1"/>
          <p:nvPr/>
        </p:nvSpPr>
        <p:spPr>
          <a:xfrm>
            <a:off x="11532078" y="8059788"/>
            <a:ext cx="3457318" cy="553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0100" tIns="30100" rIns="30100" bIns="30100">
            <a:spAutoFit/>
          </a:bodyPr>
          <a:lstStyle/>
          <a:p>
            <a:pPr lvl="3" indent="0">
              <a:defRPr sz="3200" b="1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Package </a:t>
            </a:r>
            <a:r>
              <a:rPr lang="en-US" dirty="0">
                <a:solidFill>
                  <a:sysClr val="windowText" lastClr="000000"/>
                </a:solidFill>
                <a:latin typeface="Lato Black" panose="020F0A02020204030203" pitchFamily="34" charset="0"/>
              </a:rPr>
              <a:t>2</a:t>
            </a:r>
            <a:endParaRPr dirty="0">
              <a:solidFill>
                <a:sysClr val="windowText" lastClr="000000"/>
              </a:solidFill>
              <a:latin typeface="Lato Black" panose="020F0A02020204030203" pitchFamily="34" charset="0"/>
            </a:endParaRPr>
          </a:p>
        </p:txBody>
      </p:sp>
      <p:sp>
        <p:nvSpPr>
          <p:cNvPr id="110" name="Rectangle: Rounded Corners 109">
            <a:extLst>
              <a:ext uri="{FF2B5EF4-FFF2-40B4-BE49-F238E27FC236}">
                <a16:creationId xmlns:a16="http://schemas.microsoft.com/office/drawing/2014/main" id="{9E36672B-A535-4827-A022-7660EE070D90}"/>
              </a:ext>
            </a:extLst>
          </p:cNvPr>
          <p:cNvSpPr/>
          <p:nvPr/>
        </p:nvSpPr>
        <p:spPr>
          <a:xfrm>
            <a:off x="11610394" y="7664789"/>
            <a:ext cx="4852553" cy="4659787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7204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: Single Corner Rounded 79">
            <a:extLst>
              <a:ext uri="{FF2B5EF4-FFF2-40B4-BE49-F238E27FC236}">
                <a16:creationId xmlns:a16="http://schemas.microsoft.com/office/drawing/2014/main" id="{5D7EDF01-0252-4A97-98C7-769EF4EDC266}"/>
              </a:ext>
            </a:extLst>
          </p:cNvPr>
          <p:cNvSpPr/>
          <p:nvPr/>
        </p:nvSpPr>
        <p:spPr>
          <a:xfrm rot="10800000">
            <a:off x="-16139" y="-10796"/>
            <a:ext cx="2577549" cy="6868795"/>
          </a:xfrm>
          <a:prstGeom prst="round1Rect">
            <a:avLst>
              <a:gd name="adj" fmla="val 29054"/>
            </a:avLst>
          </a:prstGeom>
          <a:solidFill>
            <a:srgbClr val="F513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itle 7">
            <a:extLst>
              <a:ext uri="{FF2B5EF4-FFF2-40B4-BE49-F238E27FC236}">
                <a16:creationId xmlns:a16="http://schemas.microsoft.com/office/drawing/2014/main" id="{C9B9E5AA-48B4-4592-A825-586C52939AE6}"/>
              </a:ext>
            </a:extLst>
          </p:cNvPr>
          <p:cNvSpPr txBox="1"/>
          <p:nvPr/>
        </p:nvSpPr>
        <p:spPr>
          <a:xfrm>
            <a:off x="3005016" y="2161880"/>
            <a:ext cx="5115741" cy="20851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7400" dirty="0"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Promotion</a:t>
            </a:r>
          </a:p>
          <a:p>
            <a:endParaRPr sz="7400" dirty="0"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9C92535C-7F4E-47D1-81D7-6D1D9CF8FC84}"/>
              </a:ext>
            </a:extLst>
          </p:cNvPr>
          <p:cNvGrpSpPr/>
          <p:nvPr/>
        </p:nvGrpSpPr>
        <p:grpSpPr>
          <a:xfrm>
            <a:off x="3005017" y="1597439"/>
            <a:ext cx="1298379" cy="222256"/>
            <a:chOff x="4184074" y="741342"/>
            <a:chExt cx="1496592" cy="256186"/>
          </a:xfrm>
          <a:solidFill>
            <a:srgbClr val="FF0000"/>
          </a:solidFill>
        </p:grpSpPr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B314BB05-45BA-4B5A-8056-B62FC1512CC6}"/>
                </a:ext>
              </a:extLst>
            </p:cNvPr>
            <p:cNvSpPr/>
            <p:nvPr/>
          </p:nvSpPr>
          <p:spPr>
            <a:xfrm>
              <a:off x="4184074" y="748146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08B6AA0D-19DC-4595-968E-82CB2561BF7D}"/>
                </a:ext>
              </a:extLst>
            </p:cNvPr>
            <p:cNvSpPr/>
            <p:nvPr/>
          </p:nvSpPr>
          <p:spPr>
            <a:xfrm>
              <a:off x="4600851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07E429A4-AED0-4133-AEE0-A5028819CA1C}"/>
                </a:ext>
              </a:extLst>
            </p:cNvPr>
            <p:cNvSpPr/>
            <p:nvPr/>
          </p:nvSpPr>
          <p:spPr>
            <a:xfrm>
              <a:off x="5017628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229A21DB-1FB4-4E43-BEC3-C9B15F89C283}"/>
                </a:ext>
              </a:extLst>
            </p:cNvPr>
            <p:cNvSpPr/>
            <p:nvPr/>
          </p:nvSpPr>
          <p:spPr>
            <a:xfrm>
              <a:off x="5431284" y="741342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7" name="Title 7">
            <a:extLst>
              <a:ext uri="{FF2B5EF4-FFF2-40B4-BE49-F238E27FC236}">
                <a16:creationId xmlns:a16="http://schemas.microsoft.com/office/drawing/2014/main" id="{995C8793-06C1-4D4E-8475-E3461950DE90}"/>
              </a:ext>
            </a:extLst>
          </p:cNvPr>
          <p:cNvSpPr txBox="1"/>
          <p:nvPr/>
        </p:nvSpPr>
        <p:spPr>
          <a:xfrm>
            <a:off x="5455553" y="5453711"/>
            <a:ext cx="2518620" cy="18479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16000" dirty="0">
                <a:ln w="38100">
                  <a:noFill/>
                </a:ln>
                <a:solidFill>
                  <a:srgbClr val="FEBFA6"/>
                </a:solidFill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29</a:t>
            </a:r>
            <a:endParaRPr sz="16000" dirty="0">
              <a:ln w="38100">
                <a:noFill/>
              </a:ln>
              <a:solidFill>
                <a:srgbClr val="FEBFA6"/>
              </a:solidFill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16E9AB8-EE23-46A9-A8E5-DD23451E90B6}"/>
              </a:ext>
            </a:extLst>
          </p:cNvPr>
          <p:cNvSpPr/>
          <p:nvPr/>
        </p:nvSpPr>
        <p:spPr>
          <a:xfrm>
            <a:off x="1213439" y="2230963"/>
            <a:ext cx="45720" cy="3383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3B4CD7B9-37A9-4D8E-9710-7C6EE524DAC5}"/>
              </a:ext>
            </a:extLst>
          </p:cNvPr>
          <p:cNvSpPr txBox="1"/>
          <p:nvPr/>
        </p:nvSpPr>
        <p:spPr>
          <a:xfrm rot="16200000">
            <a:off x="866826" y="1440526"/>
            <a:ext cx="784666" cy="4077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</a:rPr>
              <a:t>roger</a:t>
            </a:r>
            <a:endParaRPr sz="2000" dirty="0">
              <a:solidFill>
                <a:schemeClr val="bg1"/>
              </a:solidFill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6650A556-0F26-458B-8D73-90F4DF4762B2}"/>
              </a:ext>
            </a:extLst>
          </p:cNvPr>
          <p:cNvSpPr/>
          <p:nvPr/>
        </p:nvSpPr>
        <p:spPr>
          <a:xfrm>
            <a:off x="1158793" y="5808456"/>
            <a:ext cx="143620" cy="143621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">
            <a:extLst>
              <a:ext uri="{FF2B5EF4-FFF2-40B4-BE49-F238E27FC236}">
                <a16:creationId xmlns:a16="http://schemas.microsoft.com/office/drawing/2014/main" id="{BF7FEBAF-7E75-4BC8-8706-7DC859415BD2}"/>
              </a:ext>
            </a:extLst>
          </p:cNvPr>
          <p:cNvSpPr txBox="1"/>
          <p:nvPr/>
        </p:nvSpPr>
        <p:spPr>
          <a:xfrm>
            <a:off x="2590908" y="7537979"/>
            <a:ext cx="5115741" cy="5331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/>
              <a:t>Lorem Ipsum has been the industry's standard dummy text ever since the 1500s, when an unknown printer took a galley of type and scrambled it to make a type specimen book.</a:t>
            </a:r>
            <a:endParaRPr dirty="0">
              <a:latin typeface="Open Sans Regular"/>
              <a:ea typeface="Open Sans Regular"/>
              <a:cs typeface="Open Sans Regular"/>
              <a:sym typeface="Open Sans Regular"/>
            </a:endParaRP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dirty="0">
                <a:latin typeface="Open Sans Regular"/>
                <a:ea typeface="Open Sans Regular"/>
                <a:cs typeface="Open Sans Regular"/>
                <a:sym typeface="Open Sans Regular"/>
              </a:rPr>
            </a:br>
            <a:r>
              <a:rPr dirty="0"/>
              <a:t>It has survived not only five centuries, but also the leap into electronic typesetting, remaining essentially unchanged.</a:t>
            </a: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C30678D-3637-43F2-9536-153CDAC40FF8}"/>
              </a:ext>
            </a:extLst>
          </p:cNvPr>
          <p:cNvSpPr/>
          <p:nvPr/>
        </p:nvSpPr>
        <p:spPr>
          <a:xfrm rot="10800000">
            <a:off x="-11790" y="12021191"/>
            <a:ext cx="1696651" cy="1696651"/>
          </a:xfrm>
          <a:custGeom>
            <a:avLst/>
            <a:gdLst>
              <a:gd name="connsiteX0" fmla="*/ 0 w 1696651"/>
              <a:gd name="connsiteY0" fmla="*/ 0 h 1696651"/>
              <a:gd name="connsiteX1" fmla="*/ 1696651 w 1696651"/>
              <a:gd name="connsiteY1" fmla="*/ 0 h 1696651"/>
              <a:gd name="connsiteX2" fmla="*/ 1696651 w 1696651"/>
              <a:gd name="connsiteY2" fmla="*/ 1696651 h 1696651"/>
              <a:gd name="connsiteX3" fmla="*/ 1695402 w 1696651"/>
              <a:gd name="connsiteY3" fmla="*/ 1696651 h 1696651"/>
              <a:gd name="connsiteX4" fmla="*/ 1687804 w 1696651"/>
              <a:gd name="connsiteY4" fmla="*/ 1546195 h 1696651"/>
              <a:gd name="connsiteX5" fmla="*/ 158356 w 1696651"/>
              <a:gd name="connsiteY5" fmla="*/ 16747 h 1696651"/>
              <a:gd name="connsiteX6" fmla="*/ 0 w 1696651"/>
              <a:gd name="connsiteY6" fmla="*/ 8750 h 1696651"/>
              <a:gd name="connsiteX7" fmla="*/ 0 w 1696651"/>
              <a:gd name="connsiteY7" fmla="*/ 0 h 1696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96651" h="1696651">
                <a:moveTo>
                  <a:pt x="0" y="0"/>
                </a:moveTo>
                <a:lnTo>
                  <a:pt x="1696651" y="0"/>
                </a:lnTo>
                <a:lnTo>
                  <a:pt x="1696651" y="1696651"/>
                </a:lnTo>
                <a:lnTo>
                  <a:pt x="1695402" y="1696651"/>
                </a:lnTo>
                <a:lnTo>
                  <a:pt x="1687804" y="1546195"/>
                </a:lnTo>
                <a:cubicBezTo>
                  <a:pt x="1605907" y="739760"/>
                  <a:pt x="964791" y="98644"/>
                  <a:pt x="158356" y="16747"/>
                </a:cubicBezTo>
                <a:lnTo>
                  <a:pt x="0" y="875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92F7F2C-B408-4801-992D-FDD0BF95050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AF7B010-0D69-4B8B-B461-1C774C96A47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6F7AB78-F734-4051-8E71-0ABC7C43F55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2214767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: Single Corner Rounded 57">
            <a:extLst>
              <a:ext uri="{FF2B5EF4-FFF2-40B4-BE49-F238E27FC236}">
                <a16:creationId xmlns:a16="http://schemas.microsoft.com/office/drawing/2014/main" id="{E5AB9D98-5F93-4AFB-BF71-282CDBE0CBC7}"/>
              </a:ext>
            </a:extLst>
          </p:cNvPr>
          <p:cNvSpPr/>
          <p:nvPr/>
        </p:nvSpPr>
        <p:spPr>
          <a:xfrm flipV="1">
            <a:off x="-19352" y="-4"/>
            <a:ext cx="3198133" cy="12021193"/>
          </a:xfrm>
          <a:prstGeom prst="round1Rect">
            <a:avLst/>
          </a:prstGeom>
          <a:solidFill>
            <a:srgbClr val="F513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40DBA9A2-8ED8-4D01-AF99-7B67131D5CC0}"/>
              </a:ext>
            </a:extLst>
          </p:cNvPr>
          <p:cNvSpPr/>
          <p:nvPr/>
        </p:nvSpPr>
        <p:spPr>
          <a:xfrm>
            <a:off x="1213439" y="2230963"/>
            <a:ext cx="45720" cy="3383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EF33A792-EF23-4E1A-9BA8-7E2AEBE4D403}"/>
              </a:ext>
            </a:extLst>
          </p:cNvPr>
          <p:cNvSpPr txBox="1"/>
          <p:nvPr/>
        </p:nvSpPr>
        <p:spPr>
          <a:xfrm rot="16200000">
            <a:off x="866826" y="1440526"/>
            <a:ext cx="784666" cy="4077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</a:rPr>
              <a:t>roger</a:t>
            </a:r>
            <a:endParaRPr sz="2000" dirty="0">
              <a:solidFill>
                <a:schemeClr val="bg1"/>
              </a:solidFill>
            </a:endParaRP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F5ABCA67-3A4D-4DAA-856A-685947F2E044}"/>
              </a:ext>
            </a:extLst>
          </p:cNvPr>
          <p:cNvSpPr/>
          <p:nvPr/>
        </p:nvSpPr>
        <p:spPr>
          <a:xfrm>
            <a:off x="1158793" y="5808456"/>
            <a:ext cx="143620" cy="143621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5">
            <a:extLst>
              <a:ext uri="{FF2B5EF4-FFF2-40B4-BE49-F238E27FC236}">
                <a16:creationId xmlns:a16="http://schemas.microsoft.com/office/drawing/2014/main" id="{1FB5CE14-FC89-4514-B40C-B63039832D0B}"/>
              </a:ext>
            </a:extLst>
          </p:cNvPr>
          <p:cNvSpPr txBox="1"/>
          <p:nvPr/>
        </p:nvSpPr>
        <p:spPr>
          <a:xfrm>
            <a:off x="4390092" y="9354761"/>
            <a:ext cx="5115741" cy="26769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/>
              <a:t>Lorem Ipsum has been the industry's standard dummy text ever since the 1500s, when an unknown printer took a galley of type and scrambled it to make a type specimen book.</a:t>
            </a:r>
          </a:p>
        </p:txBody>
      </p:sp>
      <p:sp>
        <p:nvSpPr>
          <p:cNvPr id="36" name="Title 7">
            <a:extLst>
              <a:ext uri="{FF2B5EF4-FFF2-40B4-BE49-F238E27FC236}">
                <a16:creationId xmlns:a16="http://schemas.microsoft.com/office/drawing/2014/main" id="{9A09618C-7503-4A55-8605-CBD1F93C0AF3}"/>
              </a:ext>
            </a:extLst>
          </p:cNvPr>
          <p:cNvSpPr txBox="1"/>
          <p:nvPr/>
        </p:nvSpPr>
        <p:spPr>
          <a:xfrm>
            <a:off x="12389164" y="1952566"/>
            <a:ext cx="4380156" cy="20851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7400" dirty="0"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About US</a:t>
            </a:r>
          </a:p>
          <a:p>
            <a:endParaRPr sz="7400" dirty="0"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6D485FAB-F03F-43F0-9AB1-6897B7804C2D}"/>
              </a:ext>
            </a:extLst>
          </p:cNvPr>
          <p:cNvGrpSpPr/>
          <p:nvPr/>
        </p:nvGrpSpPr>
        <p:grpSpPr>
          <a:xfrm>
            <a:off x="12389164" y="1388125"/>
            <a:ext cx="1298379" cy="222256"/>
            <a:chOff x="4184074" y="741342"/>
            <a:chExt cx="1496592" cy="256186"/>
          </a:xfrm>
          <a:solidFill>
            <a:srgbClr val="FF0000"/>
          </a:solidFill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5E8CCB1E-0027-47A0-AC0E-70B06B669935}"/>
                </a:ext>
              </a:extLst>
            </p:cNvPr>
            <p:cNvSpPr/>
            <p:nvPr/>
          </p:nvSpPr>
          <p:spPr>
            <a:xfrm>
              <a:off x="4184074" y="748146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DD0B0122-A578-45B8-B270-EEC72675E074}"/>
                </a:ext>
              </a:extLst>
            </p:cNvPr>
            <p:cNvSpPr/>
            <p:nvPr/>
          </p:nvSpPr>
          <p:spPr>
            <a:xfrm>
              <a:off x="4600851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B531EC69-2567-4140-9FF5-EA9296D20A4A}"/>
                </a:ext>
              </a:extLst>
            </p:cNvPr>
            <p:cNvSpPr/>
            <p:nvPr/>
          </p:nvSpPr>
          <p:spPr>
            <a:xfrm>
              <a:off x="5017628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85DF6604-7F89-4532-AEB9-9D7610EB51AC}"/>
                </a:ext>
              </a:extLst>
            </p:cNvPr>
            <p:cNvSpPr/>
            <p:nvPr/>
          </p:nvSpPr>
          <p:spPr>
            <a:xfrm>
              <a:off x="5431284" y="741342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2" name="Title 7">
            <a:extLst>
              <a:ext uri="{FF2B5EF4-FFF2-40B4-BE49-F238E27FC236}">
                <a16:creationId xmlns:a16="http://schemas.microsoft.com/office/drawing/2014/main" id="{5C507D9D-C6F4-4995-A417-7C65CC7389EB}"/>
              </a:ext>
            </a:extLst>
          </p:cNvPr>
          <p:cNvSpPr txBox="1"/>
          <p:nvPr/>
        </p:nvSpPr>
        <p:spPr>
          <a:xfrm>
            <a:off x="20519745" y="2399603"/>
            <a:ext cx="2518620" cy="1847910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16000" dirty="0">
                <a:ln w="38100">
                  <a:noFill/>
                </a:ln>
                <a:solidFill>
                  <a:srgbClr val="FEBFA6"/>
                </a:solidFill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03</a:t>
            </a:r>
            <a:endParaRPr sz="16000" dirty="0">
              <a:ln w="38100">
                <a:noFill/>
              </a:ln>
              <a:solidFill>
                <a:srgbClr val="FEBFA6"/>
              </a:solidFill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BA377035-0E59-43EF-989A-82F82B46A9B6}"/>
              </a:ext>
            </a:extLst>
          </p:cNvPr>
          <p:cNvGrpSpPr/>
          <p:nvPr/>
        </p:nvGrpSpPr>
        <p:grpSpPr>
          <a:xfrm>
            <a:off x="20833365" y="9354761"/>
            <a:ext cx="1857159" cy="3802266"/>
            <a:chOff x="7143136" y="4739997"/>
            <a:chExt cx="2434874" cy="4985054"/>
          </a:xfrm>
        </p:grpSpPr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1CDA7F6D-A1D7-4618-BC57-3D686CF8F79F}"/>
                </a:ext>
              </a:extLst>
            </p:cNvPr>
            <p:cNvSpPr/>
            <p:nvPr/>
          </p:nvSpPr>
          <p:spPr>
            <a:xfrm>
              <a:off x="7825623" y="473999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5FBF414A-53B3-4E53-B989-6A27522551E6}"/>
                </a:ext>
              </a:extLst>
            </p:cNvPr>
            <p:cNvSpPr/>
            <p:nvPr/>
          </p:nvSpPr>
          <p:spPr>
            <a:xfrm>
              <a:off x="7143136" y="473999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EE9D9DBA-13FA-4C80-B155-4C42076E8BBD}"/>
                </a:ext>
              </a:extLst>
            </p:cNvPr>
            <p:cNvSpPr/>
            <p:nvPr/>
          </p:nvSpPr>
          <p:spPr>
            <a:xfrm>
              <a:off x="9190597" y="473999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9BEE7E33-CF85-4DA7-8A2E-DDA30B560246}"/>
                </a:ext>
              </a:extLst>
            </p:cNvPr>
            <p:cNvSpPr/>
            <p:nvPr/>
          </p:nvSpPr>
          <p:spPr>
            <a:xfrm>
              <a:off x="8508110" y="473999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13BDF45D-6EE7-401A-89CE-A98560FF1954}"/>
                </a:ext>
              </a:extLst>
            </p:cNvPr>
            <p:cNvSpPr/>
            <p:nvPr/>
          </p:nvSpPr>
          <p:spPr>
            <a:xfrm>
              <a:off x="7825623" y="5389355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B77A8424-71F0-4DF2-BDEA-41CD8027C1B0}"/>
                </a:ext>
              </a:extLst>
            </p:cNvPr>
            <p:cNvSpPr/>
            <p:nvPr/>
          </p:nvSpPr>
          <p:spPr>
            <a:xfrm>
              <a:off x="7143136" y="538935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2332BD72-3D44-45F2-AD38-B7D03E82995E}"/>
                </a:ext>
              </a:extLst>
            </p:cNvPr>
            <p:cNvSpPr/>
            <p:nvPr/>
          </p:nvSpPr>
          <p:spPr>
            <a:xfrm>
              <a:off x="9190597" y="5389354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A1D08306-4D3C-4E6D-BB28-A88ED546F91B}"/>
                </a:ext>
              </a:extLst>
            </p:cNvPr>
            <p:cNvSpPr/>
            <p:nvPr/>
          </p:nvSpPr>
          <p:spPr>
            <a:xfrm>
              <a:off x="8508110" y="5389355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E2EAED2E-E974-4D88-B2D2-B14072B9713F}"/>
                </a:ext>
              </a:extLst>
            </p:cNvPr>
            <p:cNvSpPr/>
            <p:nvPr/>
          </p:nvSpPr>
          <p:spPr>
            <a:xfrm>
              <a:off x="7825623" y="6064782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73DCC1DF-19BD-45A1-A243-75850B8298F3}"/>
                </a:ext>
              </a:extLst>
            </p:cNvPr>
            <p:cNvSpPr/>
            <p:nvPr/>
          </p:nvSpPr>
          <p:spPr>
            <a:xfrm>
              <a:off x="7143136" y="6064783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DA633CE8-7EE1-408D-81E0-59F7C628E824}"/>
                </a:ext>
              </a:extLst>
            </p:cNvPr>
            <p:cNvSpPr/>
            <p:nvPr/>
          </p:nvSpPr>
          <p:spPr>
            <a:xfrm>
              <a:off x="9190597" y="6064781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DAC7A74A-33E1-4693-BBB6-E3E02B3ED544}"/>
                </a:ext>
              </a:extLst>
            </p:cNvPr>
            <p:cNvSpPr/>
            <p:nvPr/>
          </p:nvSpPr>
          <p:spPr>
            <a:xfrm>
              <a:off x="8508110" y="6064782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42D8A1CC-816D-447A-A5FF-408696A9894B}"/>
                </a:ext>
              </a:extLst>
            </p:cNvPr>
            <p:cNvSpPr/>
            <p:nvPr/>
          </p:nvSpPr>
          <p:spPr>
            <a:xfrm>
              <a:off x="7825623" y="671413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FC498CA8-689C-4226-92E4-62DDAE3F53CB}"/>
                </a:ext>
              </a:extLst>
            </p:cNvPr>
            <p:cNvSpPr/>
            <p:nvPr/>
          </p:nvSpPr>
          <p:spPr>
            <a:xfrm>
              <a:off x="7143136" y="6714140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F7D7840E-66C6-4B4E-87D5-FB76CBC12F10}"/>
                </a:ext>
              </a:extLst>
            </p:cNvPr>
            <p:cNvSpPr/>
            <p:nvPr/>
          </p:nvSpPr>
          <p:spPr>
            <a:xfrm>
              <a:off x="9190597" y="671413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6331B395-F7E0-4666-991C-ECD9520D0D71}"/>
                </a:ext>
              </a:extLst>
            </p:cNvPr>
            <p:cNvSpPr/>
            <p:nvPr/>
          </p:nvSpPr>
          <p:spPr>
            <a:xfrm>
              <a:off x="8508110" y="671413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77972ADC-6E51-47B7-BD45-019A9255C742}"/>
                </a:ext>
              </a:extLst>
            </p:cNvPr>
            <p:cNvSpPr/>
            <p:nvPr/>
          </p:nvSpPr>
          <p:spPr>
            <a:xfrm>
              <a:off x="7825623" y="736349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0D4B2E3A-D6DF-4DC7-9CA1-3AAB6BE45D99}"/>
                </a:ext>
              </a:extLst>
            </p:cNvPr>
            <p:cNvSpPr/>
            <p:nvPr/>
          </p:nvSpPr>
          <p:spPr>
            <a:xfrm>
              <a:off x="7143136" y="736349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E112E0EA-3132-43C0-A4AE-A957C7216CB2}"/>
                </a:ext>
              </a:extLst>
            </p:cNvPr>
            <p:cNvSpPr/>
            <p:nvPr/>
          </p:nvSpPr>
          <p:spPr>
            <a:xfrm>
              <a:off x="9190597" y="7363495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0B7B7C54-4BE4-4E7A-89E2-0B020C71A6E6}"/>
                </a:ext>
              </a:extLst>
            </p:cNvPr>
            <p:cNvSpPr/>
            <p:nvPr/>
          </p:nvSpPr>
          <p:spPr>
            <a:xfrm>
              <a:off x="8508110" y="736349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8F634337-74E0-4374-9F19-CF5DE4DA6FAA}"/>
                </a:ext>
              </a:extLst>
            </p:cNvPr>
            <p:cNvSpPr/>
            <p:nvPr/>
          </p:nvSpPr>
          <p:spPr>
            <a:xfrm>
              <a:off x="7825623" y="8012853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DFABD4D1-0DC8-4C1B-86F2-CC639730A670}"/>
                </a:ext>
              </a:extLst>
            </p:cNvPr>
            <p:cNvSpPr/>
            <p:nvPr/>
          </p:nvSpPr>
          <p:spPr>
            <a:xfrm>
              <a:off x="7143136" y="8012854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62336499-D858-4540-876E-C32A9F7915E8}"/>
                </a:ext>
              </a:extLst>
            </p:cNvPr>
            <p:cNvSpPr/>
            <p:nvPr/>
          </p:nvSpPr>
          <p:spPr>
            <a:xfrm>
              <a:off x="9190597" y="8012852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B4E2582F-3232-4A0C-89E3-4A134D45F1FF}"/>
                </a:ext>
              </a:extLst>
            </p:cNvPr>
            <p:cNvSpPr/>
            <p:nvPr/>
          </p:nvSpPr>
          <p:spPr>
            <a:xfrm>
              <a:off x="8508110" y="8012853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020C4A39-828F-4867-BDE2-98EA0D1BA128}"/>
                </a:ext>
              </a:extLst>
            </p:cNvPr>
            <p:cNvSpPr/>
            <p:nvPr/>
          </p:nvSpPr>
          <p:spPr>
            <a:xfrm>
              <a:off x="7825623" y="8688280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8012ECFF-CAE8-4444-A346-6787C7F69A28}"/>
                </a:ext>
              </a:extLst>
            </p:cNvPr>
            <p:cNvSpPr/>
            <p:nvPr/>
          </p:nvSpPr>
          <p:spPr>
            <a:xfrm>
              <a:off x="7143136" y="8688281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20251592-B75A-41D3-ABF2-04294FA99D0E}"/>
                </a:ext>
              </a:extLst>
            </p:cNvPr>
            <p:cNvSpPr/>
            <p:nvPr/>
          </p:nvSpPr>
          <p:spPr>
            <a:xfrm>
              <a:off x="9190597" y="868827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2E64E110-046B-42D2-8D89-673554123E85}"/>
                </a:ext>
              </a:extLst>
            </p:cNvPr>
            <p:cNvSpPr/>
            <p:nvPr/>
          </p:nvSpPr>
          <p:spPr>
            <a:xfrm>
              <a:off x="8508110" y="8688280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75638597-8734-4936-A2DE-2AD56C8F0277}"/>
                </a:ext>
              </a:extLst>
            </p:cNvPr>
            <p:cNvSpPr/>
            <p:nvPr/>
          </p:nvSpPr>
          <p:spPr>
            <a:xfrm>
              <a:off x="7825623" y="933763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98091A81-2552-433D-838D-0D90C9B4F5A9}"/>
                </a:ext>
              </a:extLst>
            </p:cNvPr>
            <p:cNvSpPr/>
            <p:nvPr/>
          </p:nvSpPr>
          <p:spPr>
            <a:xfrm>
              <a:off x="7143136" y="933763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F213E845-517C-4490-A8E4-00A531F2481C}"/>
                </a:ext>
              </a:extLst>
            </p:cNvPr>
            <p:cNvSpPr/>
            <p:nvPr/>
          </p:nvSpPr>
          <p:spPr>
            <a:xfrm>
              <a:off x="9190597" y="933763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DAC0FE12-49EB-4BAF-ABD1-CA9171E1D61F}"/>
                </a:ext>
              </a:extLst>
            </p:cNvPr>
            <p:cNvSpPr/>
            <p:nvPr/>
          </p:nvSpPr>
          <p:spPr>
            <a:xfrm>
              <a:off x="8508110" y="933763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06DDB986-F8AB-466D-A0CF-A79C8A0093C6}"/>
              </a:ext>
            </a:extLst>
          </p:cNvPr>
          <p:cNvSpPr/>
          <p:nvPr/>
        </p:nvSpPr>
        <p:spPr>
          <a:xfrm rot="5400000">
            <a:off x="22690524" y="12021191"/>
            <a:ext cx="1696651" cy="1696651"/>
          </a:xfrm>
          <a:custGeom>
            <a:avLst/>
            <a:gdLst>
              <a:gd name="connsiteX0" fmla="*/ 0 w 1696651"/>
              <a:gd name="connsiteY0" fmla="*/ 0 h 1696651"/>
              <a:gd name="connsiteX1" fmla="*/ 1696651 w 1696651"/>
              <a:gd name="connsiteY1" fmla="*/ 0 h 1696651"/>
              <a:gd name="connsiteX2" fmla="*/ 1696651 w 1696651"/>
              <a:gd name="connsiteY2" fmla="*/ 1696651 h 1696651"/>
              <a:gd name="connsiteX3" fmla="*/ 1695402 w 1696651"/>
              <a:gd name="connsiteY3" fmla="*/ 1696651 h 1696651"/>
              <a:gd name="connsiteX4" fmla="*/ 1687804 w 1696651"/>
              <a:gd name="connsiteY4" fmla="*/ 1546195 h 1696651"/>
              <a:gd name="connsiteX5" fmla="*/ 158356 w 1696651"/>
              <a:gd name="connsiteY5" fmla="*/ 16747 h 1696651"/>
              <a:gd name="connsiteX6" fmla="*/ 0 w 1696651"/>
              <a:gd name="connsiteY6" fmla="*/ 8750 h 1696651"/>
              <a:gd name="connsiteX7" fmla="*/ 0 w 1696651"/>
              <a:gd name="connsiteY7" fmla="*/ 0 h 1696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96651" h="1696651">
                <a:moveTo>
                  <a:pt x="0" y="0"/>
                </a:moveTo>
                <a:lnTo>
                  <a:pt x="1696651" y="0"/>
                </a:lnTo>
                <a:lnTo>
                  <a:pt x="1696651" y="1696651"/>
                </a:lnTo>
                <a:lnTo>
                  <a:pt x="1695402" y="1696651"/>
                </a:lnTo>
                <a:lnTo>
                  <a:pt x="1687804" y="1546195"/>
                </a:lnTo>
                <a:cubicBezTo>
                  <a:pt x="1605907" y="739760"/>
                  <a:pt x="964791" y="98644"/>
                  <a:pt x="158356" y="16747"/>
                </a:cubicBezTo>
                <a:lnTo>
                  <a:pt x="0" y="875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D832C124-FBCC-4C05-BB5A-F5C911F8A3B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446E47-B39A-4E7B-9912-4C12039F78A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382CA59F-5BE7-486F-9B74-1C455C79C60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25496998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C5ECE452-B60F-40DF-B0B5-943F088B8B3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66" name="Title 7">
            <a:extLst>
              <a:ext uri="{FF2B5EF4-FFF2-40B4-BE49-F238E27FC236}">
                <a16:creationId xmlns:a16="http://schemas.microsoft.com/office/drawing/2014/main" id="{C9B9E5AA-48B4-4592-A825-586C52939AE6}"/>
              </a:ext>
            </a:extLst>
          </p:cNvPr>
          <p:cNvSpPr txBox="1"/>
          <p:nvPr/>
        </p:nvSpPr>
        <p:spPr>
          <a:xfrm>
            <a:off x="15294258" y="6559879"/>
            <a:ext cx="5115740" cy="20851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7400" dirty="0"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Contact US</a:t>
            </a:r>
          </a:p>
          <a:p>
            <a:endParaRPr sz="7400" dirty="0"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9C92535C-7F4E-47D1-81D7-6D1D9CF8FC84}"/>
              </a:ext>
            </a:extLst>
          </p:cNvPr>
          <p:cNvGrpSpPr/>
          <p:nvPr/>
        </p:nvGrpSpPr>
        <p:grpSpPr>
          <a:xfrm>
            <a:off x="15294258" y="5995438"/>
            <a:ext cx="1298379" cy="222256"/>
            <a:chOff x="4184074" y="741342"/>
            <a:chExt cx="1496592" cy="256186"/>
          </a:xfrm>
          <a:solidFill>
            <a:srgbClr val="FF0000"/>
          </a:solidFill>
        </p:grpSpPr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B314BB05-45BA-4B5A-8056-B62FC1512CC6}"/>
                </a:ext>
              </a:extLst>
            </p:cNvPr>
            <p:cNvSpPr/>
            <p:nvPr/>
          </p:nvSpPr>
          <p:spPr>
            <a:xfrm>
              <a:off x="4184074" y="748146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08B6AA0D-19DC-4595-968E-82CB2561BF7D}"/>
                </a:ext>
              </a:extLst>
            </p:cNvPr>
            <p:cNvSpPr/>
            <p:nvPr/>
          </p:nvSpPr>
          <p:spPr>
            <a:xfrm>
              <a:off x="4600851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07E429A4-AED0-4133-AEE0-A5028819CA1C}"/>
                </a:ext>
              </a:extLst>
            </p:cNvPr>
            <p:cNvSpPr/>
            <p:nvPr/>
          </p:nvSpPr>
          <p:spPr>
            <a:xfrm>
              <a:off x="5017628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229A21DB-1FB4-4E43-BEC3-C9B15F89C283}"/>
                </a:ext>
              </a:extLst>
            </p:cNvPr>
            <p:cNvSpPr/>
            <p:nvPr/>
          </p:nvSpPr>
          <p:spPr>
            <a:xfrm>
              <a:off x="5431284" y="741342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7" name="Title 7">
            <a:extLst>
              <a:ext uri="{FF2B5EF4-FFF2-40B4-BE49-F238E27FC236}">
                <a16:creationId xmlns:a16="http://schemas.microsoft.com/office/drawing/2014/main" id="{995C8793-06C1-4D4E-8475-E3461950DE90}"/>
              </a:ext>
            </a:extLst>
          </p:cNvPr>
          <p:cNvSpPr txBox="1"/>
          <p:nvPr/>
        </p:nvSpPr>
        <p:spPr>
          <a:xfrm>
            <a:off x="21274369" y="9959469"/>
            <a:ext cx="2518620" cy="18479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16000" dirty="0">
                <a:ln w="38100">
                  <a:noFill/>
                </a:ln>
                <a:solidFill>
                  <a:srgbClr val="FEBFA6"/>
                </a:solidFill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30</a:t>
            </a:r>
            <a:endParaRPr sz="16000" dirty="0">
              <a:ln w="38100">
                <a:noFill/>
              </a:ln>
              <a:solidFill>
                <a:srgbClr val="FEBFA6"/>
              </a:solidFill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6AF4F4A0-133D-4570-BB6F-988BE5F6E6F8}"/>
              </a:ext>
            </a:extLst>
          </p:cNvPr>
          <p:cNvGrpSpPr/>
          <p:nvPr/>
        </p:nvGrpSpPr>
        <p:grpSpPr>
          <a:xfrm>
            <a:off x="15339865" y="1252083"/>
            <a:ext cx="1857159" cy="3802266"/>
            <a:chOff x="7143136" y="4739997"/>
            <a:chExt cx="2434874" cy="4985054"/>
          </a:xfrm>
        </p:grpSpPr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55CD220E-F373-4114-B514-7437FF74A940}"/>
                </a:ext>
              </a:extLst>
            </p:cNvPr>
            <p:cNvSpPr/>
            <p:nvPr/>
          </p:nvSpPr>
          <p:spPr>
            <a:xfrm>
              <a:off x="7825623" y="473999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D39DD689-5929-4673-AE94-363811841D62}"/>
                </a:ext>
              </a:extLst>
            </p:cNvPr>
            <p:cNvSpPr/>
            <p:nvPr/>
          </p:nvSpPr>
          <p:spPr>
            <a:xfrm>
              <a:off x="7143136" y="473999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A6440062-D6DC-4349-A2CE-13A07F895AF9}"/>
                </a:ext>
              </a:extLst>
            </p:cNvPr>
            <p:cNvSpPr/>
            <p:nvPr/>
          </p:nvSpPr>
          <p:spPr>
            <a:xfrm>
              <a:off x="9190597" y="473999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B384B2D2-C827-4164-A3FC-0CF27779BB62}"/>
                </a:ext>
              </a:extLst>
            </p:cNvPr>
            <p:cNvSpPr/>
            <p:nvPr/>
          </p:nvSpPr>
          <p:spPr>
            <a:xfrm>
              <a:off x="8508110" y="473999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D9D5DB55-1742-48C7-AE83-3B5FA1BA4152}"/>
                </a:ext>
              </a:extLst>
            </p:cNvPr>
            <p:cNvSpPr/>
            <p:nvPr/>
          </p:nvSpPr>
          <p:spPr>
            <a:xfrm>
              <a:off x="7825623" y="5389355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9099F637-E39F-41D4-95F2-E88FFB99CC71}"/>
                </a:ext>
              </a:extLst>
            </p:cNvPr>
            <p:cNvSpPr/>
            <p:nvPr/>
          </p:nvSpPr>
          <p:spPr>
            <a:xfrm>
              <a:off x="7143136" y="538935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E4FE4DDB-773F-4164-8AB0-6FC25F1154E2}"/>
                </a:ext>
              </a:extLst>
            </p:cNvPr>
            <p:cNvSpPr/>
            <p:nvPr/>
          </p:nvSpPr>
          <p:spPr>
            <a:xfrm>
              <a:off x="9190597" y="5389354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627AA78B-D3D9-4415-8C4D-918ADED55079}"/>
                </a:ext>
              </a:extLst>
            </p:cNvPr>
            <p:cNvSpPr/>
            <p:nvPr/>
          </p:nvSpPr>
          <p:spPr>
            <a:xfrm>
              <a:off x="8508110" y="5389355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A6636F45-B8E7-42FA-88D2-90C1B107CB2E}"/>
                </a:ext>
              </a:extLst>
            </p:cNvPr>
            <p:cNvSpPr/>
            <p:nvPr/>
          </p:nvSpPr>
          <p:spPr>
            <a:xfrm>
              <a:off x="7825623" y="6064782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7A710F2A-E98F-466C-B74B-1C80C8B82146}"/>
                </a:ext>
              </a:extLst>
            </p:cNvPr>
            <p:cNvSpPr/>
            <p:nvPr/>
          </p:nvSpPr>
          <p:spPr>
            <a:xfrm>
              <a:off x="7143136" y="6064783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9BDF4A63-01D1-4FCE-BBFD-426A8143C14A}"/>
                </a:ext>
              </a:extLst>
            </p:cNvPr>
            <p:cNvSpPr/>
            <p:nvPr/>
          </p:nvSpPr>
          <p:spPr>
            <a:xfrm>
              <a:off x="9190597" y="6064781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9CEF9A9E-BEDA-4213-B1BF-87458DA6F836}"/>
                </a:ext>
              </a:extLst>
            </p:cNvPr>
            <p:cNvSpPr/>
            <p:nvPr/>
          </p:nvSpPr>
          <p:spPr>
            <a:xfrm>
              <a:off x="8508110" y="6064782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5306A401-9A82-4464-AB1F-F9F5F6A7FDA4}"/>
                </a:ext>
              </a:extLst>
            </p:cNvPr>
            <p:cNvSpPr/>
            <p:nvPr/>
          </p:nvSpPr>
          <p:spPr>
            <a:xfrm>
              <a:off x="7825623" y="671413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3B93A553-114A-4F9D-BD81-652266192817}"/>
                </a:ext>
              </a:extLst>
            </p:cNvPr>
            <p:cNvSpPr/>
            <p:nvPr/>
          </p:nvSpPr>
          <p:spPr>
            <a:xfrm>
              <a:off x="7143136" y="6714140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1BE6EF33-E67C-4C38-AD2F-3754F8407930}"/>
                </a:ext>
              </a:extLst>
            </p:cNvPr>
            <p:cNvSpPr/>
            <p:nvPr/>
          </p:nvSpPr>
          <p:spPr>
            <a:xfrm>
              <a:off x="9190597" y="671413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14DBFFD5-F7F0-4449-9397-96691FECF46B}"/>
                </a:ext>
              </a:extLst>
            </p:cNvPr>
            <p:cNvSpPr/>
            <p:nvPr/>
          </p:nvSpPr>
          <p:spPr>
            <a:xfrm>
              <a:off x="8508110" y="671413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F7D41ACF-34B9-4A1C-A428-17ED67C303F6}"/>
                </a:ext>
              </a:extLst>
            </p:cNvPr>
            <p:cNvSpPr/>
            <p:nvPr/>
          </p:nvSpPr>
          <p:spPr>
            <a:xfrm>
              <a:off x="7825623" y="736349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Oval 112">
              <a:extLst>
                <a:ext uri="{FF2B5EF4-FFF2-40B4-BE49-F238E27FC236}">
                  <a16:creationId xmlns:a16="http://schemas.microsoft.com/office/drawing/2014/main" id="{558CF6C9-C95C-4113-9B8E-46F7F4EAD955}"/>
                </a:ext>
              </a:extLst>
            </p:cNvPr>
            <p:cNvSpPr/>
            <p:nvPr/>
          </p:nvSpPr>
          <p:spPr>
            <a:xfrm>
              <a:off x="7143136" y="736349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Oval 113">
              <a:extLst>
                <a:ext uri="{FF2B5EF4-FFF2-40B4-BE49-F238E27FC236}">
                  <a16:creationId xmlns:a16="http://schemas.microsoft.com/office/drawing/2014/main" id="{819DA9CD-65FA-404D-AC93-3E53F5FA83DE}"/>
                </a:ext>
              </a:extLst>
            </p:cNvPr>
            <p:cNvSpPr/>
            <p:nvPr/>
          </p:nvSpPr>
          <p:spPr>
            <a:xfrm>
              <a:off x="9190597" y="7363495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542EE478-A522-433A-8D7C-0CF77D94AA8A}"/>
                </a:ext>
              </a:extLst>
            </p:cNvPr>
            <p:cNvSpPr/>
            <p:nvPr/>
          </p:nvSpPr>
          <p:spPr>
            <a:xfrm>
              <a:off x="8508110" y="736349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E8D9A227-9B62-42B6-B369-71D04EAB4FB3}"/>
                </a:ext>
              </a:extLst>
            </p:cNvPr>
            <p:cNvSpPr/>
            <p:nvPr/>
          </p:nvSpPr>
          <p:spPr>
            <a:xfrm>
              <a:off x="7825623" y="8012853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D3D42315-3A9C-4712-87D2-EC697C439AAF}"/>
                </a:ext>
              </a:extLst>
            </p:cNvPr>
            <p:cNvSpPr/>
            <p:nvPr/>
          </p:nvSpPr>
          <p:spPr>
            <a:xfrm>
              <a:off x="7143136" y="8012854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612C00A9-266F-43A5-830A-E9C11B98644D}"/>
                </a:ext>
              </a:extLst>
            </p:cNvPr>
            <p:cNvSpPr/>
            <p:nvPr/>
          </p:nvSpPr>
          <p:spPr>
            <a:xfrm>
              <a:off x="9190597" y="8012852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E8F07D5E-4E52-445B-83A5-311C41068935}"/>
                </a:ext>
              </a:extLst>
            </p:cNvPr>
            <p:cNvSpPr/>
            <p:nvPr/>
          </p:nvSpPr>
          <p:spPr>
            <a:xfrm>
              <a:off x="8508110" y="8012853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0EC03736-F792-448D-9880-3B1D04DC75F6}"/>
                </a:ext>
              </a:extLst>
            </p:cNvPr>
            <p:cNvSpPr/>
            <p:nvPr/>
          </p:nvSpPr>
          <p:spPr>
            <a:xfrm>
              <a:off x="7825623" y="8688280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>
              <a:extLst>
                <a:ext uri="{FF2B5EF4-FFF2-40B4-BE49-F238E27FC236}">
                  <a16:creationId xmlns:a16="http://schemas.microsoft.com/office/drawing/2014/main" id="{A7905FC5-2DA8-43A8-A80A-4B979E1C64F8}"/>
                </a:ext>
              </a:extLst>
            </p:cNvPr>
            <p:cNvSpPr/>
            <p:nvPr/>
          </p:nvSpPr>
          <p:spPr>
            <a:xfrm>
              <a:off x="7143136" y="8688281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0F4D75DD-AC8F-4078-A1A5-F406CD84A2A9}"/>
                </a:ext>
              </a:extLst>
            </p:cNvPr>
            <p:cNvSpPr/>
            <p:nvPr/>
          </p:nvSpPr>
          <p:spPr>
            <a:xfrm>
              <a:off x="9190597" y="868827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B2472666-47DF-4367-ACD8-5DFB0A59D726}"/>
                </a:ext>
              </a:extLst>
            </p:cNvPr>
            <p:cNvSpPr/>
            <p:nvPr/>
          </p:nvSpPr>
          <p:spPr>
            <a:xfrm>
              <a:off x="8508110" y="8688280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06C30146-B37F-424E-92B5-F9A8164E1D4C}"/>
                </a:ext>
              </a:extLst>
            </p:cNvPr>
            <p:cNvSpPr/>
            <p:nvPr/>
          </p:nvSpPr>
          <p:spPr>
            <a:xfrm>
              <a:off x="7825623" y="933763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8DAC14E7-EC79-4531-8699-710EA26FE904}"/>
                </a:ext>
              </a:extLst>
            </p:cNvPr>
            <p:cNvSpPr/>
            <p:nvPr/>
          </p:nvSpPr>
          <p:spPr>
            <a:xfrm>
              <a:off x="7143136" y="933763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35E5F191-4A54-460D-AA9D-90BE72123759}"/>
                </a:ext>
              </a:extLst>
            </p:cNvPr>
            <p:cNvSpPr/>
            <p:nvPr/>
          </p:nvSpPr>
          <p:spPr>
            <a:xfrm>
              <a:off x="9190597" y="933763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Oval 126">
              <a:extLst>
                <a:ext uri="{FF2B5EF4-FFF2-40B4-BE49-F238E27FC236}">
                  <a16:creationId xmlns:a16="http://schemas.microsoft.com/office/drawing/2014/main" id="{64B1546A-FAC4-451B-91ED-D611E3E1CAB7}"/>
                </a:ext>
              </a:extLst>
            </p:cNvPr>
            <p:cNvSpPr/>
            <p:nvPr/>
          </p:nvSpPr>
          <p:spPr>
            <a:xfrm>
              <a:off x="8508110" y="933763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Google Shape;1053;p32">
            <a:extLst>
              <a:ext uri="{FF2B5EF4-FFF2-40B4-BE49-F238E27FC236}">
                <a16:creationId xmlns:a16="http://schemas.microsoft.com/office/drawing/2014/main" id="{E60ADEC1-A0B2-4D88-AFCE-6DA67C077492}"/>
              </a:ext>
            </a:extLst>
          </p:cNvPr>
          <p:cNvSpPr/>
          <p:nvPr/>
        </p:nvSpPr>
        <p:spPr>
          <a:xfrm>
            <a:off x="2547340" y="5700151"/>
            <a:ext cx="11504344" cy="688631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1068;p32">
            <a:extLst>
              <a:ext uri="{FF2B5EF4-FFF2-40B4-BE49-F238E27FC236}">
                <a16:creationId xmlns:a16="http://schemas.microsoft.com/office/drawing/2014/main" id="{B49D5287-98E3-40AE-9236-E3C5D41B65ED}"/>
              </a:ext>
            </a:extLst>
          </p:cNvPr>
          <p:cNvSpPr txBox="1"/>
          <p:nvPr/>
        </p:nvSpPr>
        <p:spPr>
          <a:xfrm>
            <a:off x="3582793" y="7115378"/>
            <a:ext cx="4488780" cy="1592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 dirty="0">
                <a:solidFill>
                  <a:schemeClr val="lt1"/>
                </a:solidFill>
                <a:latin typeface="Lato Regular" panose="020F0502020204030203" pitchFamily="34" charset="0"/>
                <a:ea typeface="Lato"/>
                <a:cs typeface="Lato"/>
                <a:sym typeface="Lato"/>
              </a:rPr>
              <a:t>Lorem Ipsum has been the industry's standard dummy text ever since the 1500s, </a:t>
            </a:r>
            <a:endParaRPr dirty="0">
              <a:latin typeface="Lato Regular" panose="020F0502020204030203" pitchFamily="34" charset="0"/>
            </a:endParaRPr>
          </a:p>
        </p:txBody>
      </p:sp>
      <p:sp>
        <p:nvSpPr>
          <p:cNvPr id="60" name="Google Shape;1069;p32">
            <a:extLst>
              <a:ext uri="{FF2B5EF4-FFF2-40B4-BE49-F238E27FC236}">
                <a16:creationId xmlns:a16="http://schemas.microsoft.com/office/drawing/2014/main" id="{DD2C1C13-2626-49F0-BC71-346DC3770D16}"/>
              </a:ext>
            </a:extLst>
          </p:cNvPr>
          <p:cNvSpPr txBox="1"/>
          <p:nvPr/>
        </p:nvSpPr>
        <p:spPr>
          <a:xfrm>
            <a:off x="2135515" y="6257293"/>
            <a:ext cx="2590959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Lato Black" panose="020F0A02020204030203" pitchFamily="34" charset="0"/>
                <a:ea typeface="Playfair Display Regular"/>
                <a:cs typeface="Playfair Display Regular"/>
                <a:sym typeface="Playfair Display Regular"/>
              </a:rPr>
              <a:t>Phone</a:t>
            </a:r>
            <a:endParaRPr dirty="0">
              <a:latin typeface="Lato Black" panose="020F0A02020204030203" pitchFamily="34" charset="0"/>
            </a:endParaRPr>
          </a:p>
        </p:txBody>
      </p:sp>
      <p:sp>
        <p:nvSpPr>
          <p:cNvPr id="61" name="Google Shape;1070;p32">
            <a:extLst>
              <a:ext uri="{FF2B5EF4-FFF2-40B4-BE49-F238E27FC236}">
                <a16:creationId xmlns:a16="http://schemas.microsoft.com/office/drawing/2014/main" id="{0D358C0B-9081-4C94-882A-70564012669A}"/>
              </a:ext>
            </a:extLst>
          </p:cNvPr>
          <p:cNvSpPr txBox="1"/>
          <p:nvPr/>
        </p:nvSpPr>
        <p:spPr>
          <a:xfrm>
            <a:off x="3582793" y="10457226"/>
            <a:ext cx="4488780" cy="1592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>
                <a:solidFill>
                  <a:schemeClr val="lt1"/>
                </a:solidFill>
                <a:latin typeface="Lato Regular" panose="020F0502020204030203" pitchFamily="34" charset="0"/>
                <a:ea typeface="Lato"/>
                <a:cs typeface="Lato"/>
                <a:sym typeface="Lato"/>
              </a:rPr>
              <a:t>Lorem Ipsum has been the industry's standard dummy text ever since the 1500s, </a:t>
            </a:r>
            <a:endParaRPr>
              <a:latin typeface="Lato Regular" panose="020F0502020204030203" pitchFamily="34" charset="0"/>
            </a:endParaRPr>
          </a:p>
        </p:txBody>
      </p:sp>
      <p:sp>
        <p:nvSpPr>
          <p:cNvPr id="62" name="Google Shape;1071;p32">
            <a:extLst>
              <a:ext uri="{FF2B5EF4-FFF2-40B4-BE49-F238E27FC236}">
                <a16:creationId xmlns:a16="http://schemas.microsoft.com/office/drawing/2014/main" id="{7CC42412-77B6-4C8B-8AE4-79B15C92076F}"/>
              </a:ext>
            </a:extLst>
          </p:cNvPr>
          <p:cNvSpPr txBox="1"/>
          <p:nvPr/>
        </p:nvSpPr>
        <p:spPr>
          <a:xfrm>
            <a:off x="2251618" y="9581589"/>
            <a:ext cx="2590959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>
                <a:solidFill>
                  <a:schemeClr val="lt1"/>
                </a:solidFill>
                <a:latin typeface="Lato Black" panose="020F0A02020204030203" pitchFamily="34" charset="0"/>
                <a:ea typeface="Playfair Display Regular"/>
                <a:cs typeface="Playfair Display Regular"/>
                <a:sym typeface="Playfair Display Regular"/>
              </a:rPr>
              <a:t>Email</a:t>
            </a:r>
            <a:endParaRPr sz="1800" b="0" i="0" u="none" strike="noStrike" cap="none">
              <a:solidFill>
                <a:schemeClr val="lt1"/>
              </a:solidFill>
              <a:latin typeface="Lato Black" panose="020F0A02020204030203" pitchFamily="34" charset="0"/>
              <a:ea typeface="Playfair Display Regular"/>
              <a:cs typeface="Playfair Display Regular"/>
              <a:sym typeface="Playfair Display Regular"/>
            </a:endParaRPr>
          </a:p>
        </p:txBody>
      </p:sp>
      <p:sp>
        <p:nvSpPr>
          <p:cNvPr id="63" name="Google Shape;1072;p32">
            <a:extLst>
              <a:ext uri="{FF2B5EF4-FFF2-40B4-BE49-F238E27FC236}">
                <a16:creationId xmlns:a16="http://schemas.microsoft.com/office/drawing/2014/main" id="{E736A2C9-499A-4C5C-ACBE-D319CF2C32C1}"/>
              </a:ext>
            </a:extLst>
          </p:cNvPr>
          <p:cNvSpPr txBox="1"/>
          <p:nvPr/>
        </p:nvSpPr>
        <p:spPr>
          <a:xfrm>
            <a:off x="9013966" y="7115378"/>
            <a:ext cx="4488780" cy="1592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 dirty="0">
                <a:solidFill>
                  <a:schemeClr val="lt1"/>
                </a:solidFill>
                <a:latin typeface="Lato Regular" panose="020F0502020204030203" pitchFamily="34" charset="0"/>
                <a:ea typeface="Lato"/>
                <a:cs typeface="Lato"/>
                <a:sym typeface="Lato"/>
              </a:rPr>
              <a:t>Lorem Ipsum has been the industry's standard dummy text ever since the 1500s, </a:t>
            </a:r>
            <a:endParaRPr dirty="0">
              <a:latin typeface="Lato Regular" panose="020F0502020204030203" pitchFamily="34" charset="0"/>
            </a:endParaRPr>
          </a:p>
        </p:txBody>
      </p:sp>
      <p:sp>
        <p:nvSpPr>
          <p:cNvPr id="64" name="Google Shape;1073;p32">
            <a:extLst>
              <a:ext uri="{FF2B5EF4-FFF2-40B4-BE49-F238E27FC236}">
                <a16:creationId xmlns:a16="http://schemas.microsoft.com/office/drawing/2014/main" id="{93BEAB28-9686-46E6-A61A-F15978663482}"/>
              </a:ext>
            </a:extLst>
          </p:cNvPr>
          <p:cNvSpPr txBox="1"/>
          <p:nvPr/>
        </p:nvSpPr>
        <p:spPr>
          <a:xfrm>
            <a:off x="7718487" y="6257293"/>
            <a:ext cx="3529152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Lato Black" panose="020F0A02020204030203" pitchFamily="34" charset="0"/>
                <a:ea typeface="Playfair Display Regular"/>
                <a:cs typeface="Playfair Display Regular"/>
                <a:sym typeface="Playfair Display Regular"/>
              </a:rPr>
              <a:t>Address</a:t>
            </a:r>
            <a:endParaRPr sz="1800" b="0" i="0" u="none" strike="noStrike" cap="none" dirty="0">
              <a:solidFill>
                <a:schemeClr val="lt1"/>
              </a:solidFill>
              <a:latin typeface="Lato Black" panose="020F0A02020204030203" pitchFamily="34" charset="0"/>
              <a:ea typeface="Playfair Display Regular"/>
              <a:cs typeface="Playfair Display Regular"/>
              <a:sym typeface="Playfair Display Regular"/>
            </a:endParaRPr>
          </a:p>
        </p:txBody>
      </p:sp>
      <p:sp>
        <p:nvSpPr>
          <p:cNvPr id="65" name="Google Shape;1074;p32">
            <a:extLst>
              <a:ext uri="{FF2B5EF4-FFF2-40B4-BE49-F238E27FC236}">
                <a16:creationId xmlns:a16="http://schemas.microsoft.com/office/drawing/2014/main" id="{C1D735D7-3C3C-4273-89A1-E0E5FC43B87D}"/>
              </a:ext>
            </a:extLst>
          </p:cNvPr>
          <p:cNvSpPr txBox="1"/>
          <p:nvPr/>
        </p:nvSpPr>
        <p:spPr>
          <a:xfrm>
            <a:off x="9013965" y="10457226"/>
            <a:ext cx="4488780" cy="1592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>
                <a:solidFill>
                  <a:schemeClr val="lt1"/>
                </a:solidFill>
                <a:latin typeface="Lato Regular" panose="020F0502020204030203" pitchFamily="34" charset="0"/>
                <a:ea typeface="Lato"/>
                <a:cs typeface="Lato"/>
                <a:sym typeface="Lato"/>
              </a:rPr>
              <a:t>Lorem Ipsum has been the industry's standard dummy text ever since the 1500s, </a:t>
            </a:r>
            <a:endParaRPr>
              <a:latin typeface="Lato Regular" panose="020F0502020204030203" pitchFamily="34" charset="0"/>
            </a:endParaRPr>
          </a:p>
        </p:txBody>
      </p:sp>
      <p:sp>
        <p:nvSpPr>
          <p:cNvPr id="68" name="Google Shape;1075;p32">
            <a:extLst>
              <a:ext uri="{FF2B5EF4-FFF2-40B4-BE49-F238E27FC236}">
                <a16:creationId xmlns:a16="http://schemas.microsoft.com/office/drawing/2014/main" id="{43FC8E9B-C861-4C23-A73F-E5E370A1733E}"/>
              </a:ext>
            </a:extLst>
          </p:cNvPr>
          <p:cNvSpPr txBox="1"/>
          <p:nvPr/>
        </p:nvSpPr>
        <p:spPr>
          <a:xfrm>
            <a:off x="7718486" y="9599141"/>
            <a:ext cx="3529152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>
                <a:solidFill>
                  <a:schemeClr val="lt1"/>
                </a:solidFill>
                <a:latin typeface="Lato Black" panose="020F0A02020204030203" pitchFamily="34" charset="0"/>
                <a:ea typeface="Playfair Display Regular"/>
                <a:cs typeface="Playfair Display Regular"/>
                <a:sym typeface="Playfair Display Regular"/>
              </a:rPr>
              <a:t>Website</a:t>
            </a:r>
            <a:endParaRPr sz="1800" b="0" i="0" u="none" strike="noStrike" cap="none">
              <a:solidFill>
                <a:schemeClr val="lt1"/>
              </a:solidFill>
              <a:latin typeface="Lato Black" panose="020F0A02020204030203" pitchFamily="34" charset="0"/>
              <a:ea typeface="Playfair Display Regular"/>
              <a:cs typeface="Playfair Display Regular"/>
              <a:sym typeface="Playfair Display Regular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CE13D32F-3238-4E93-994D-8A13D29705CD}"/>
              </a:ext>
            </a:extLst>
          </p:cNvPr>
          <p:cNvSpPr/>
          <p:nvPr/>
        </p:nvSpPr>
        <p:spPr>
          <a:xfrm>
            <a:off x="23159039" y="2230963"/>
            <a:ext cx="45720" cy="33832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2C2117DB-6579-40D8-BC7D-C1850A861AA4}"/>
              </a:ext>
            </a:extLst>
          </p:cNvPr>
          <p:cNvSpPr txBox="1"/>
          <p:nvPr/>
        </p:nvSpPr>
        <p:spPr>
          <a:xfrm rot="16200000">
            <a:off x="22812426" y="1440526"/>
            <a:ext cx="784666" cy="4077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2000" dirty="0">
                <a:solidFill>
                  <a:srgbClr val="FF0000"/>
                </a:solidFill>
              </a:rPr>
              <a:t>roger</a:t>
            </a:r>
            <a:endParaRPr sz="2000" dirty="0">
              <a:solidFill>
                <a:srgbClr val="FF0000"/>
              </a:solidFill>
            </a:endParaRP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EABD2B72-F95C-4703-96ED-B5FE1331FCAD}"/>
              </a:ext>
            </a:extLst>
          </p:cNvPr>
          <p:cNvSpPr/>
          <p:nvPr/>
        </p:nvSpPr>
        <p:spPr>
          <a:xfrm>
            <a:off x="23104393" y="5808456"/>
            <a:ext cx="143620" cy="14362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5">
            <a:extLst>
              <a:ext uri="{FF2B5EF4-FFF2-40B4-BE49-F238E27FC236}">
                <a16:creationId xmlns:a16="http://schemas.microsoft.com/office/drawing/2014/main" id="{8B57F08D-3D9A-47B8-ACB5-8BEC5230926D}"/>
              </a:ext>
            </a:extLst>
          </p:cNvPr>
          <p:cNvSpPr txBox="1"/>
          <p:nvPr/>
        </p:nvSpPr>
        <p:spPr>
          <a:xfrm>
            <a:off x="15294258" y="8702822"/>
            <a:ext cx="5115741" cy="26769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/>
              <a:t>Lorem Ipsum has been the industry's standard dummy text ever since the 1500s, when an unknown printer took a galley of type and scrambled it to make a type specimen book.</a:t>
            </a:r>
          </a:p>
        </p:txBody>
      </p:sp>
      <p:sp>
        <p:nvSpPr>
          <p:cNvPr id="73" name="Google Shape;1076;p32">
            <a:extLst>
              <a:ext uri="{FF2B5EF4-FFF2-40B4-BE49-F238E27FC236}">
                <a16:creationId xmlns:a16="http://schemas.microsoft.com/office/drawing/2014/main" id="{60F052C6-3E48-407C-8112-977CBD452295}"/>
              </a:ext>
            </a:extLst>
          </p:cNvPr>
          <p:cNvSpPr/>
          <p:nvPr/>
        </p:nvSpPr>
        <p:spPr>
          <a:xfrm>
            <a:off x="884307" y="11761272"/>
            <a:ext cx="825194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484" y="4505"/>
                </a:moveTo>
                <a:lnTo>
                  <a:pt x="11727" y="4505"/>
                </a:lnTo>
                <a:cubicBezTo>
                  <a:pt x="9905" y="4505"/>
                  <a:pt x="9075" y="5272"/>
                  <a:pt x="9011" y="6774"/>
                </a:cubicBezTo>
                <a:lnTo>
                  <a:pt x="9011" y="9011"/>
                </a:lnTo>
                <a:lnTo>
                  <a:pt x="7221" y="9011"/>
                </a:lnTo>
                <a:lnTo>
                  <a:pt x="7221" y="10832"/>
                </a:lnTo>
                <a:lnTo>
                  <a:pt x="9011" y="10832"/>
                </a:lnTo>
                <a:lnTo>
                  <a:pt x="9011" y="17095"/>
                </a:lnTo>
                <a:lnTo>
                  <a:pt x="11695" y="17095"/>
                </a:lnTo>
                <a:lnTo>
                  <a:pt x="11695" y="10832"/>
                </a:lnTo>
                <a:lnTo>
                  <a:pt x="13292" y="10832"/>
                </a:lnTo>
                <a:lnTo>
                  <a:pt x="13484" y="9011"/>
                </a:lnTo>
                <a:lnTo>
                  <a:pt x="11695" y="9011"/>
                </a:lnTo>
                <a:lnTo>
                  <a:pt x="11695" y="7924"/>
                </a:lnTo>
                <a:cubicBezTo>
                  <a:pt x="11695" y="7445"/>
                  <a:pt x="11759" y="7253"/>
                  <a:pt x="12174" y="7221"/>
                </a:cubicBezTo>
                <a:lnTo>
                  <a:pt x="13484" y="7221"/>
                </a:lnTo>
                <a:lnTo>
                  <a:pt x="13484" y="4505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1077;p32">
            <a:extLst>
              <a:ext uri="{FF2B5EF4-FFF2-40B4-BE49-F238E27FC236}">
                <a16:creationId xmlns:a16="http://schemas.microsoft.com/office/drawing/2014/main" id="{1342D533-43CA-4D46-9DBF-7262C9BD7BA3}"/>
              </a:ext>
            </a:extLst>
          </p:cNvPr>
          <p:cNvSpPr/>
          <p:nvPr/>
        </p:nvSpPr>
        <p:spPr>
          <a:xfrm>
            <a:off x="872818" y="7871766"/>
            <a:ext cx="825194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2142" y="4505"/>
                </a:moveTo>
                <a:lnTo>
                  <a:pt x="9458" y="4505"/>
                </a:lnTo>
                <a:cubicBezTo>
                  <a:pt x="8883" y="4505"/>
                  <a:pt x="8659" y="4537"/>
                  <a:pt x="8212" y="4537"/>
                </a:cubicBezTo>
                <a:cubicBezTo>
                  <a:pt x="6007" y="4633"/>
                  <a:pt x="4729" y="5847"/>
                  <a:pt x="4569" y="7988"/>
                </a:cubicBezTo>
                <a:lnTo>
                  <a:pt x="4537" y="8787"/>
                </a:lnTo>
                <a:cubicBezTo>
                  <a:pt x="4505" y="9075"/>
                  <a:pt x="4505" y="9394"/>
                  <a:pt x="4505" y="10033"/>
                </a:cubicBezTo>
                <a:lnTo>
                  <a:pt x="4505" y="12366"/>
                </a:lnTo>
                <a:cubicBezTo>
                  <a:pt x="4505" y="12781"/>
                  <a:pt x="4537" y="13005"/>
                  <a:pt x="4537" y="13388"/>
                </a:cubicBezTo>
                <a:cubicBezTo>
                  <a:pt x="4665" y="15689"/>
                  <a:pt x="5911" y="16935"/>
                  <a:pt x="8212" y="17063"/>
                </a:cubicBezTo>
                <a:lnTo>
                  <a:pt x="9138" y="17095"/>
                </a:lnTo>
                <a:cubicBezTo>
                  <a:pt x="9490" y="17095"/>
                  <a:pt x="9969" y="17095"/>
                  <a:pt x="10832" y="17095"/>
                </a:cubicBezTo>
                <a:lnTo>
                  <a:pt x="12366" y="17095"/>
                </a:lnTo>
                <a:cubicBezTo>
                  <a:pt x="12781" y="17095"/>
                  <a:pt x="13005" y="17063"/>
                  <a:pt x="13388" y="17063"/>
                </a:cubicBezTo>
                <a:cubicBezTo>
                  <a:pt x="15689" y="16935"/>
                  <a:pt x="16935" y="15689"/>
                  <a:pt x="17063" y="13388"/>
                </a:cubicBezTo>
                <a:lnTo>
                  <a:pt x="17095" y="12462"/>
                </a:lnTo>
                <a:cubicBezTo>
                  <a:pt x="17095" y="12110"/>
                  <a:pt x="17095" y="11631"/>
                  <a:pt x="17095" y="10832"/>
                </a:cubicBezTo>
                <a:lnTo>
                  <a:pt x="17095" y="9234"/>
                </a:lnTo>
                <a:cubicBezTo>
                  <a:pt x="17095" y="8819"/>
                  <a:pt x="17063" y="8595"/>
                  <a:pt x="17063" y="8212"/>
                </a:cubicBezTo>
                <a:cubicBezTo>
                  <a:pt x="16967" y="6007"/>
                  <a:pt x="15753" y="4729"/>
                  <a:pt x="13612" y="4569"/>
                </a:cubicBezTo>
                <a:lnTo>
                  <a:pt x="13069" y="4537"/>
                </a:lnTo>
                <a:cubicBezTo>
                  <a:pt x="12781" y="4537"/>
                  <a:pt x="12557" y="4505"/>
                  <a:pt x="12142" y="4505"/>
                </a:cubicBezTo>
                <a:close/>
                <a:moveTo>
                  <a:pt x="13324" y="5688"/>
                </a:moveTo>
                <a:cubicBezTo>
                  <a:pt x="15050" y="5751"/>
                  <a:pt x="15849" y="6582"/>
                  <a:pt x="15912" y="8276"/>
                </a:cubicBezTo>
                <a:lnTo>
                  <a:pt x="15944" y="8915"/>
                </a:lnTo>
                <a:cubicBezTo>
                  <a:pt x="15944" y="9170"/>
                  <a:pt x="15944" y="9490"/>
                  <a:pt x="15944" y="10001"/>
                </a:cubicBezTo>
                <a:lnTo>
                  <a:pt x="15944" y="12142"/>
                </a:lnTo>
                <a:cubicBezTo>
                  <a:pt x="15944" y="12685"/>
                  <a:pt x="15944" y="12909"/>
                  <a:pt x="15912" y="13324"/>
                </a:cubicBezTo>
                <a:cubicBezTo>
                  <a:pt x="15849" y="15018"/>
                  <a:pt x="15050" y="15849"/>
                  <a:pt x="13324" y="15912"/>
                </a:cubicBezTo>
                <a:lnTo>
                  <a:pt x="12781" y="15944"/>
                </a:lnTo>
                <a:cubicBezTo>
                  <a:pt x="12525" y="15944"/>
                  <a:pt x="12206" y="15944"/>
                  <a:pt x="11599" y="15944"/>
                </a:cubicBezTo>
                <a:lnTo>
                  <a:pt x="9618" y="15944"/>
                </a:lnTo>
                <a:cubicBezTo>
                  <a:pt x="8979" y="15944"/>
                  <a:pt x="8723" y="15944"/>
                  <a:pt x="8276" y="15912"/>
                </a:cubicBezTo>
                <a:cubicBezTo>
                  <a:pt x="6614" y="15849"/>
                  <a:pt x="5815" y="15082"/>
                  <a:pt x="5688" y="13516"/>
                </a:cubicBezTo>
                <a:lnTo>
                  <a:pt x="5656" y="12845"/>
                </a:lnTo>
                <a:cubicBezTo>
                  <a:pt x="5656" y="12525"/>
                  <a:pt x="5656" y="12174"/>
                  <a:pt x="5656" y="11439"/>
                </a:cubicBezTo>
                <a:lnTo>
                  <a:pt x="5656" y="9490"/>
                </a:lnTo>
                <a:cubicBezTo>
                  <a:pt x="5656" y="8915"/>
                  <a:pt x="5656" y="8691"/>
                  <a:pt x="5688" y="8276"/>
                </a:cubicBezTo>
                <a:cubicBezTo>
                  <a:pt x="5751" y="6646"/>
                  <a:pt x="6486" y="5815"/>
                  <a:pt x="8084" y="5688"/>
                </a:cubicBezTo>
                <a:lnTo>
                  <a:pt x="8499" y="5688"/>
                </a:lnTo>
                <a:cubicBezTo>
                  <a:pt x="8883" y="5656"/>
                  <a:pt x="9170" y="5656"/>
                  <a:pt x="9969" y="5656"/>
                </a:cubicBezTo>
                <a:lnTo>
                  <a:pt x="12174" y="5656"/>
                </a:lnTo>
                <a:cubicBezTo>
                  <a:pt x="12685" y="5656"/>
                  <a:pt x="12909" y="5656"/>
                  <a:pt x="13324" y="5688"/>
                </a:cubicBezTo>
                <a:close/>
                <a:moveTo>
                  <a:pt x="10832" y="7573"/>
                </a:moveTo>
                <a:cubicBezTo>
                  <a:pt x="9043" y="7573"/>
                  <a:pt x="7573" y="9043"/>
                  <a:pt x="7573" y="10832"/>
                </a:cubicBezTo>
                <a:cubicBezTo>
                  <a:pt x="7573" y="12589"/>
                  <a:pt x="9043" y="14027"/>
                  <a:pt x="10832" y="14027"/>
                </a:cubicBezTo>
                <a:cubicBezTo>
                  <a:pt x="12589" y="14027"/>
                  <a:pt x="14027" y="12557"/>
                  <a:pt x="14027" y="10832"/>
                </a:cubicBezTo>
                <a:cubicBezTo>
                  <a:pt x="14027" y="9043"/>
                  <a:pt x="12557" y="7573"/>
                  <a:pt x="10832" y="7573"/>
                </a:cubicBezTo>
                <a:close/>
                <a:moveTo>
                  <a:pt x="10832" y="8723"/>
                </a:moveTo>
                <a:cubicBezTo>
                  <a:pt x="11950" y="8723"/>
                  <a:pt x="12877" y="9650"/>
                  <a:pt x="12877" y="10832"/>
                </a:cubicBezTo>
                <a:cubicBezTo>
                  <a:pt x="12877" y="11950"/>
                  <a:pt x="11982" y="12877"/>
                  <a:pt x="10832" y="12877"/>
                </a:cubicBezTo>
                <a:cubicBezTo>
                  <a:pt x="9650" y="12877"/>
                  <a:pt x="8723" y="11950"/>
                  <a:pt x="8723" y="10832"/>
                </a:cubicBezTo>
                <a:cubicBezTo>
                  <a:pt x="8723" y="9650"/>
                  <a:pt x="9650" y="8723"/>
                  <a:pt x="10832" y="8723"/>
                </a:cubicBezTo>
                <a:close/>
                <a:moveTo>
                  <a:pt x="14155" y="6678"/>
                </a:moveTo>
                <a:cubicBezTo>
                  <a:pt x="13740" y="6678"/>
                  <a:pt x="13388" y="7030"/>
                  <a:pt x="13388" y="7445"/>
                </a:cubicBezTo>
                <a:cubicBezTo>
                  <a:pt x="13388" y="7860"/>
                  <a:pt x="13740" y="8212"/>
                  <a:pt x="14155" y="8212"/>
                </a:cubicBezTo>
                <a:cubicBezTo>
                  <a:pt x="14570" y="8212"/>
                  <a:pt x="14922" y="7860"/>
                  <a:pt x="14922" y="7445"/>
                </a:cubicBezTo>
                <a:cubicBezTo>
                  <a:pt x="14922" y="7030"/>
                  <a:pt x="14570" y="6678"/>
                  <a:pt x="14155" y="6678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" name="Google Shape;1078;p32">
            <a:extLst>
              <a:ext uri="{FF2B5EF4-FFF2-40B4-BE49-F238E27FC236}">
                <a16:creationId xmlns:a16="http://schemas.microsoft.com/office/drawing/2014/main" id="{C6DAB9E0-596D-4B51-9C16-E35D7C531BF4}"/>
              </a:ext>
            </a:extLst>
          </p:cNvPr>
          <p:cNvSpPr/>
          <p:nvPr/>
        </p:nvSpPr>
        <p:spPr>
          <a:xfrm>
            <a:off x="872818" y="9194338"/>
            <a:ext cx="825194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9011" y="9011"/>
                </a:moveTo>
                <a:lnTo>
                  <a:pt x="7221" y="9011"/>
                </a:lnTo>
                <a:lnTo>
                  <a:pt x="7221" y="14379"/>
                </a:lnTo>
                <a:lnTo>
                  <a:pt x="9011" y="14379"/>
                </a:lnTo>
                <a:lnTo>
                  <a:pt x="9011" y="9011"/>
                </a:lnTo>
                <a:close/>
                <a:moveTo>
                  <a:pt x="15305" y="11375"/>
                </a:moveTo>
                <a:cubicBezTo>
                  <a:pt x="15305" y="8499"/>
                  <a:pt x="12589" y="8531"/>
                  <a:pt x="11727" y="9905"/>
                </a:cubicBezTo>
                <a:lnTo>
                  <a:pt x="11695" y="10001"/>
                </a:lnTo>
                <a:lnTo>
                  <a:pt x="11695" y="9011"/>
                </a:lnTo>
                <a:lnTo>
                  <a:pt x="9905" y="9011"/>
                </a:lnTo>
                <a:lnTo>
                  <a:pt x="9905" y="14379"/>
                </a:lnTo>
                <a:lnTo>
                  <a:pt x="11695" y="14379"/>
                </a:lnTo>
                <a:lnTo>
                  <a:pt x="11695" y="11822"/>
                </a:lnTo>
                <a:cubicBezTo>
                  <a:pt x="11695" y="10353"/>
                  <a:pt x="13388" y="10161"/>
                  <a:pt x="13484" y="11663"/>
                </a:cubicBezTo>
                <a:lnTo>
                  <a:pt x="13484" y="14379"/>
                </a:lnTo>
                <a:lnTo>
                  <a:pt x="15305" y="14379"/>
                </a:lnTo>
                <a:lnTo>
                  <a:pt x="15305" y="11375"/>
                </a:lnTo>
                <a:close/>
                <a:moveTo>
                  <a:pt x="8116" y="6199"/>
                </a:moveTo>
                <a:cubicBezTo>
                  <a:pt x="7573" y="6199"/>
                  <a:pt x="7125" y="6646"/>
                  <a:pt x="7125" y="7221"/>
                </a:cubicBezTo>
                <a:cubicBezTo>
                  <a:pt x="7125" y="7764"/>
                  <a:pt x="7573" y="8212"/>
                  <a:pt x="8116" y="8212"/>
                </a:cubicBezTo>
                <a:cubicBezTo>
                  <a:pt x="8659" y="8212"/>
                  <a:pt x="9107" y="7764"/>
                  <a:pt x="9107" y="7221"/>
                </a:cubicBezTo>
                <a:cubicBezTo>
                  <a:pt x="9107" y="6646"/>
                  <a:pt x="8659" y="6199"/>
                  <a:pt x="8116" y="619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1079;p32">
            <a:extLst>
              <a:ext uri="{FF2B5EF4-FFF2-40B4-BE49-F238E27FC236}">
                <a16:creationId xmlns:a16="http://schemas.microsoft.com/office/drawing/2014/main" id="{5B759867-01F6-4544-87F9-C4543BCECBA9}"/>
              </a:ext>
            </a:extLst>
          </p:cNvPr>
          <p:cNvSpPr/>
          <p:nvPr/>
        </p:nvSpPr>
        <p:spPr>
          <a:xfrm>
            <a:off x="872818" y="10438700"/>
            <a:ext cx="825194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676" y="6135"/>
                </a:moveTo>
                <a:cubicBezTo>
                  <a:pt x="11982" y="6135"/>
                  <a:pt x="10800" y="7701"/>
                  <a:pt x="11151" y="9330"/>
                </a:cubicBezTo>
                <a:cubicBezTo>
                  <a:pt x="9011" y="9202"/>
                  <a:pt x="7125" y="8180"/>
                  <a:pt x="5847" y="6614"/>
                </a:cubicBezTo>
                <a:cubicBezTo>
                  <a:pt x="5144" y="7764"/>
                  <a:pt x="5496" y="9298"/>
                  <a:pt x="6646" y="10065"/>
                </a:cubicBezTo>
                <a:cubicBezTo>
                  <a:pt x="6199" y="10065"/>
                  <a:pt x="5815" y="9937"/>
                  <a:pt x="5464" y="9746"/>
                </a:cubicBezTo>
                <a:cubicBezTo>
                  <a:pt x="5432" y="10928"/>
                  <a:pt x="6295" y="12046"/>
                  <a:pt x="7541" y="12270"/>
                </a:cubicBezTo>
                <a:cubicBezTo>
                  <a:pt x="7189" y="12398"/>
                  <a:pt x="6774" y="12398"/>
                  <a:pt x="6359" y="12334"/>
                </a:cubicBezTo>
                <a:cubicBezTo>
                  <a:pt x="6710" y="13356"/>
                  <a:pt x="7669" y="14091"/>
                  <a:pt x="8787" y="14123"/>
                </a:cubicBezTo>
                <a:cubicBezTo>
                  <a:pt x="7701" y="14986"/>
                  <a:pt x="6327" y="15369"/>
                  <a:pt x="4953" y="15209"/>
                </a:cubicBezTo>
                <a:cubicBezTo>
                  <a:pt x="6103" y="15944"/>
                  <a:pt x="7477" y="16360"/>
                  <a:pt x="8915" y="16360"/>
                </a:cubicBezTo>
                <a:cubicBezTo>
                  <a:pt x="13708" y="16360"/>
                  <a:pt x="16424" y="12302"/>
                  <a:pt x="16264" y="8691"/>
                </a:cubicBezTo>
                <a:cubicBezTo>
                  <a:pt x="16743" y="8340"/>
                  <a:pt x="17191" y="7860"/>
                  <a:pt x="17542" y="7349"/>
                </a:cubicBezTo>
                <a:cubicBezTo>
                  <a:pt x="17063" y="7573"/>
                  <a:pt x="16583" y="7701"/>
                  <a:pt x="16040" y="7764"/>
                </a:cubicBezTo>
                <a:cubicBezTo>
                  <a:pt x="16583" y="7445"/>
                  <a:pt x="16999" y="6934"/>
                  <a:pt x="17191" y="6327"/>
                </a:cubicBezTo>
                <a:cubicBezTo>
                  <a:pt x="16679" y="6614"/>
                  <a:pt x="16136" y="6838"/>
                  <a:pt x="15561" y="6966"/>
                </a:cubicBezTo>
                <a:cubicBezTo>
                  <a:pt x="15082" y="6454"/>
                  <a:pt x="14411" y="6135"/>
                  <a:pt x="13676" y="6135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FACE8480-7F91-425B-A579-220F65B9D0A9}"/>
              </a:ext>
            </a:extLst>
          </p:cNvPr>
          <p:cNvSpPr/>
          <p:nvPr/>
        </p:nvSpPr>
        <p:spPr>
          <a:xfrm rot="5400000">
            <a:off x="22690524" y="12021191"/>
            <a:ext cx="1696651" cy="1696651"/>
          </a:xfrm>
          <a:custGeom>
            <a:avLst/>
            <a:gdLst>
              <a:gd name="connsiteX0" fmla="*/ 0 w 1696651"/>
              <a:gd name="connsiteY0" fmla="*/ 0 h 1696651"/>
              <a:gd name="connsiteX1" fmla="*/ 1696651 w 1696651"/>
              <a:gd name="connsiteY1" fmla="*/ 0 h 1696651"/>
              <a:gd name="connsiteX2" fmla="*/ 1696651 w 1696651"/>
              <a:gd name="connsiteY2" fmla="*/ 1696651 h 1696651"/>
              <a:gd name="connsiteX3" fmla="*/ 1695402 w 1696651"/>
              <a:gd name="connsiteY3" fmla="*/ 1696651 h 1696651"/>
              <a:gd name="connsiteX4" fmla="*/ 1687804 w 1696651"/>
              <a:gd name="connsiteY4" fmla="*/ 1546195 h 1696651"/>
              <a:gd name="connsiteX5" fmla="*/ 158356 w 1696651"/>
              <a:gd name="connsiteY5" fmla="*/ 16747 h 1696651"/>
              <a:gd name="connsiteX6" fmla="*/ 0 w 1696651"/>
              <a:gd name="connsiteY6" fmla="*/ 8750 h 1696651"/>
              <a:gd name="connsiteX7" fmla="*/ 0 w 1696651"/>
              <a:gd name="connsiteY7" fmla="*/ 0 h 1696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96651" h="1696651">
                <a:moveTo>
                  <a:pt x="0" y="0"/>
                </a:moveTo>
                <a:lnTo>
                  <a:pt x="1696651" y="0"/>
                </a:lnTo>
                <a:lnTo>
                  <a:pt x="1696651" y="1696651"/>
                </a:lnTo>
                <a:lnTo>
                  <a:pt x="1695402" y="1696651"/>
                </a:lnTo>
                <a:lnTo>
                  <a:pt x="1687804" y="1546195"/>
                </a:lnTo>
                <a:cubicBezTo>
                  <a:pt x="1605907" y="739760"/>
                  <a:pt x="964791" y="98644"/>
                  <a:pt x="158356" y="16747"/>
                </a:cubicBezTo>
                <a:lnTo>
                  <a:pt x="0" y="875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5707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789B8A69-AB4A-4481-91DB-92B46A773B2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66" name="Title 7">
            <a:extLst>
              <a:ext uri="{FF2B5EF4-FFF2-40B4-BE49-F238E27FC236}">
                <a16:creationId xmlns:a16="http://schemas.microsoft.com/office/drawing/2014/main" id="{C9B9E5AA-48B4-4592-A825-586C52939AE6}"/>
              </a:ext>
            </a:extLst>
          </p:cNvPr>
          <p:cNvSpPr txBox="1"/>
          <p:nvPr/>
        </p:nvSpPr>
        <p:spPr>
          <a:xfrm>
            <a:off x="16818560" y="8255610"/>
            <a:ext cx="5115741" cy="20851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7400" dirty="0"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Contact US</a:t>
            </a:r>
          </a:p>
          <a:p>
            <a:endParaRPr sz="7400" dirty="0"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9C92535C-7F4E-47D1-81D7-6D1D9CF8FC84}"/>
              </a:ext>
            </a:extLst>
          </p:cNvPr>
          <p:cNvGrpSpPr/>
          <p:nvPr/>
        </p:nvGrpSpPr>
        <p:grpSpPr>
          <a:xfrm>
            <a:off x="16818561" y="7691169"/>
            <a:ext cx="1298379" cy="222256"/>
            <a:chOff x="4184074" y="741342"/>
            <a:chExt cx="1496592" cy="256186"/>
          </a:xfrm>
          <a:solidFill>
            <a:srgbClr val="FF0000"/>
          </a:solidFill>
        </p:grpSpPr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B314BB05-45BA-4B5A-8056-B62FC1512CC6}"/>
                </a:ext>
              </a:extLst>
            </p:cNvPr>
            <p:cNvSpPr/>
            <p:nvPr/>
          </p:nvSpPr>
          <p:spPr>
            <a:xfrm>
              <a:off x="4184074" y="748146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08B6AA0D-19DC-4595-968E-82CB2561BF7D}"/>
                </a:ext>
              </a:extLst>
            </p:cNvPr>
            <p:cNvSpPr/>
            <p:nvPr/>
          </p:nvSpPr>
          <p:spPr>
            <a:xfrm>
              <a:off x="4600851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07E429A4-AED0-4133-AEE0-A5028819CA1C}"/>
                </a:ext>
              </a:extLst>
            </p:cNvPr>
            <p:cNvSpPr/>
            <p:nvPr/>
          </p:nvSpPr>
          <p:spPr>
            <a:xfrm>
              <a:off x="5017628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229A21DB-1FB4-4E43-BEC3-C9B15F89C283}"/>
                </a:ext>
              </a:extLst>
            </p:cNvPr>
            <p:cNvSpPr/>
            <p:nvPr/>
          </p:nvSpPr>
          <p:spPr>
            <a:xfrm>
              <a:off x="5431284" y="741342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7" name="Title 7">
            <a:extLst>
              <a:ext uri="{FF2B5EF4-FFF2-40B4-BE49-F238E27FC236}">
                <a16:creationId xmlns:a16="http://schemas.microsoft.com/office/drawing/2014/main" id="{995C8793-06C1-4D4E-8475-E3461950DE90}"/>
              </a:ext>
            </a:extLst>
          </p:cNvPr>
          <p:cNvSpPr txBox="1"/>
          <p:nvPr/>
        </p:nvSpPr>
        <p:spPr>
          <a:xfrm>
            <a:off x="1401674" y="1924211"/>
            <a:ext cx="2518620" cy="18479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16000" dirty="0">
                <a:ln w="38100">
                  <a:noFill/>
                </a:ln>
                <a:solidFill>
                  <a:srgbClr val="FEBFA6"/>
                </a:solidFill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31</a:t>
            </a:r>
            <a:endParaRPr sz="16000" dirty="0">
              <a:ln w="38100">
                <a:noFill/>
              </a:ln>
              <a:solidFill>
                <a:srgbClr val="FEBFA6"/>
              </a:solidFill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6AF4F4A0-133D-4570-BB6F-988BE5F6E6F8}"/>
              </a:ext>
            </a:extLst>
          </p:cNvPr>
          <p:cNvGrpSpPr/>
          <p:nvPr/>
        </p:nvGrpSpPr>
        <p:grpSpPr>
          <a:xfrm>
            <a:off x="557994" y="9352465"/>
            <a:ext cx="1857159" cy="3802266"/>
            <a:chOff x="7143136" y="4739997"/>
            <a:chExt cx="2434874" cy="4985054"/>
          </a:xfrm>
        </p:grpSpPr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55CD220E-F373-4114-B514-7437FF74A940}"/>
                </a:ext>
              </a:extLst>
            </p:cNvPr>
            <p:cNvSpPr/>
            <p:nvPr/>
          </p:nvSpPr>
          <p:spPr>
            <a:xfrm>
              <a:off x="7825623" y="473999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D39DD689-5929-4673-AE94-363811841D62}"/>
                </a:ext>
              </a:extLst>
            </p:cNvPr>
            <p:cNvSpPr/>
            <p:nvPr/>
          </p:nvSpPr>
          <p:spPr>
            <a:xfrm>
              <a:off x="7143136" y="473999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A6440062-D6DC-4349-A2CE-13A07F895AF9}"/>
                </a:ext>
              </a:extLst>
            </p:cNvPr>
            <p:cNvSpPr/>
            <p:nvPr/>
          </p:nvSpPr>
          <p:spPr>
            <a:xfrm>
              <a:off x="9190597" y="473999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B384B2D2-C827-4164-A3FC-0CF27779BB62}"/>
                </a:ext>
              </a:extLst>
            </p:cNvPr>
            <p:cNvSpPr/>
            <p:nvPr/>
          </p:nvSpPr>
          <p:spPr>
            <a:xfrm>
              <a:off x="8508110" y="473999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D9D5DB55-1742-48C7-AE83-3B5FA1BA4152}"/>
                </a:ext>
              </a:extLst>
            </p:cNvPr>
            <p:cNvSpPr/>
            <p:nvPr/>
          </p:nvSpPr>
          <p:spPr>
            <a:xfrm>
              <a:off x="7825623" y="5389355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9099F637-E39F-41D4-95F2-E88FFB99CC71}"/>
                </a:ext>
              </a:extLst>
            </p:cNvPr>
            <p:cNvSpPr/>
            <p:nvPr/>
          </p:nvSpPr>
          <p:spPr>
            <a:xfrm>
              <a:off x="7143136" y="538935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E4FE4DDB-773F-4164-8AB0-6FC25F1154E2}"/>
                </a:ext>
              </a:extLst>
            </p:cNvPr>
            <p:cNvSpPr/>
            <p:nvPr/>
          </p:nvSpPr>
          <p:spPr>
            <a:xfrm>
              <a:off x="9190597" y="5389354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627AA78B-D3D9-4415-8C4D-918ADED55079}"/>
                </a:ext>
              </a:extLst>
            </p:cNvPr>
            <p:cNvSpPr/>
            <p:nvPr/>
          </p:nvSpPr>
          <p:spPr>
            <a:xfrm>
              <a:off x="8508110" y="5389355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A6636F45-B8E7-42FA-88D2-90C1B107CB2E}"/>
                </a:ext>
              </a:extLst>
            </p:cNvPr>
            <p:cNvSpPr/>
            <p:nvPr/>
          </p:nvSpPr>
          <p:spPr>
            <a:xfrm>
              <a:off x="7825623" y="6064782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7A710F2A-E98F-466C-B74B-1C80C8B82146}"/>
                </a:ext>
              </a:extLst>
            </p:cNvPr>
            <p:cNvSpPr/>
            <p:nvPr/>
          </p:nvSpPr>
          <p:spPr>
            <a:xfrm>
              <a:off x="7143136" y="6064783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9BDF4A63-01D1-4FCE-BBFD-426A8143C14A}"/>
                </a:ext>
              </a:extLst>
            </p:cNvPr>
            <p:cNvSpPr/>
            <p:nvPr/>
          </p:nvSpPr>
          <p:spPr>
            <a:xfrm>
              <a:off x="9190597" y="6064781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9CEF9A9E-BEDA-4213-B1BF-87458DA6F836}"/>
                </a:ext>
              </a:extLst>
            </p:cNvPr>
            <p:cNvSpPr/>
            <p:nvPr/>
          </p:nvSpPr>
          <p:spPr>
            <a:xfrm>
              <a:off x="8508110" y="6064782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5306A401-9A82-4464-AB1F-F9F5F6A7FDA4}"/>
                </a:ext>
              </a:extLst>
            </p:cNvPr>
            <p:cNvSpPr/>
            <p:nvPr/>
          </p:nvSpPr>
          <p:spPr>
            <a:xfrm>
              <a:off x="7825623" y="671413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3B93A553-114A-4F9D-BD81-652266192817}"/>
                </a:ext>
              </a:extLst>
            </p:cNvPr>
            <p:cNvSpPr/>
            <p:nvPr/>
          </p:nvSpPr>
          <p:spPr>
            <a:xfrm>
              <a:off x="7143136" y="6714140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1BE6EF33-E67C-4C38-AD2F-3754F8407930}"/>
                </a:ext>
              </a:extLst>
            </p:cNvPr>
            <p:cNvSpPr/>
            <p:nvPr/>
          </p:nvSpPr>
          <p:spPr>
            <a:xfrm>
              <a:off x="9190597" y="671413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14DBFFD5-F7F0-4449-9397-96691FECF46B}"/>
                </a:ext>
              </a:extLst>
            </p:cNvPr>
            <p:cNvSpPr/>
            <p:nvPr/>
          </p:nvSpPr>
          <p:spPr>
            <a:xfrm>
              <a:off x="8508110" y="671413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F7D41ACF-34B9-4A1C-A428-17ED67C303F6}"/>
                </a:ext>
              </a:extLst>
            </p:cNvPr>
            <p:cNvSpPr/>
            <p:nvPr/>
          </p:nvSpPr>
          <p:spPr>
            <a:xfrm>
              <a:off x="7825623" y="736349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Oval 112">
              <a:extLst>
                <a:ext uri="{FF2B5EF4-FFF2-40B4-BE49-F238E27FC236}">
                  <a16:creationId xmlns:a16="http://schemas.microsoft.com/office/drawing/2014/main" id="{558CF6C9-C95C-4113-9B8E-46F7F4EAD955}"/>
                </a:ext>
              </a:extLst>
            </p:cNvPr>
            <p:cNvSpPr/>
            <p:nvPr/>
          </p:nvSpPr>
          <p:spPr>
            <a:xfrm>
              <a:off x="7143136" y="736349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Oval 113">
              <a:extLst>
                <a:ext uri="{FF2B5EF4-FFF2-40B4-BE49-F238E27FC236}">
                  <a16:creationId xmlns:a16="http://schemas.microsoft.com/office/drawing/2014/main" id="{819DA9CD-65FA-404D-AC93-3E53F5FA83DE}"/>
                </a:ext>
              </a:extLst>
            </p:cNvPr>
            <p:cNvSpPr/>
            <p:nvPr/>
          </p:nvSpPr>
          <p:spPr>
            <a:xfrm>
              <a:off x="9190597" y="7363495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542EE478-A522-433A-8D7C-0CF77D94AA8A}"/>
                </a:ext>
              </a:extLst>
            </p:cNvPr>
            <p:cNvSpPr/>
            <p:nvPr/>
          </p:nvSpPr>
          <p:spPr>
            <a:xfrm>
              <a:off x="8508110" y="736349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E8D9A227-9B62-42B6-B369-71D04EAB4FB3}"/>
                </a:ext>
              </a:extLst>
            </p:cNvPr>
            <p:cNvSpPr/>
            <p:nvPr/>
          </p:nvSpPr>
          <p:spPr>
            <a:xfrm>
              <a:off x="7825623" y="8012853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D3D42315-3A9C-4712-87D2-EC697C439AAF}"/>
                </a:ext>
              </a:extLst>
            </p:cNvPr>
            <p:cNvSpPr/>
            <p:nvPr/>
          </p:nvSpPr>
          <p:spPr>
            <a:xfrm>
              <a:off x="7143136" y="8012854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612C00A9-266F-43A5-830A-E9C11B98644D}"/>
                </a:ext>
              </a:extLst>
            </p:cNvPr>
            <p:cNvSpPr/>
            <p:nvPr/>
          </p:nvSpPr>
          <p:spPr>
            <a:xfrm>
              <a:off x="9190597" y="8012852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E8F07D5E-4E52-445B-83A5-311C41068935}"/>
                </a:ext>
              </a:extLst>
            </p:cNvPr>
            <p:cNvSpPr/>
            <p:nvPr/>
          </p:nvSpPr>
          <p:spPr>
            <a:xfrm>
              <a:off x="8508110" y="8012853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0EC03736-F792-448D-9880-3B1D04DC75F6}"/>
                </a:ext>
              </a:extLst>
            </p:cNvPr>
            <p:cNvSpPr/>
            <p:nvPr/>
          </p:nvSpPr>
          <p:spPr>
            <a:xfrm>
              <a:off x="7825623" y="8688280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>
              <a:extLst>
                <a:ext uri="{FF2B5EF4-FFF2-40B4-BE49-F238E27FC236}">
                  <a16:creationId xmlns:a16="http://schemas.microsoft.com/office/drawing/2014/main" id="{A7905FC5-2DA8-43A8-A80A-4B979E1C64F8}"/>
                </a:ext>
              </a:extLst>
            </p:cNvPr>
            <p:cNvSpPr/>
            <p:nvPr/>
          </p:nvSpPr>
          <p:spPr>
            <a:xfrm>
              <a:off x="7143136" y="8688281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0F4D75DD-AC8F-4078-A1A5-F406CD84A2A9}"/>
                </a:ext>
              </a:extLst>
            </p:cNvPr>
            <p:cNvSpPr/>
            <p:nvPr/>
          </p:nvSpPr>
          <p:spPr>
            <a:xfrm>
              <a:off x="9190597" y="868827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B2472666-47DF-4367-ACD8-5DFB0A59D726}"/>
                </a:ext>
              </a:extLst>
            </p:cNvPr>
            <p:cNvSpPr/>
            <p:nvPr/>
          </p:nvSpPr>
          <p:spPr>
            <a:xfrm>
              <a:off x="8508110" y="8688280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06C30146-B37F-424E-92B5-F9A8164E1D4C}"/>
                </a:ext>
              </a:extLst>
            </p:cNvPr>
            <p:cNvSpPr/>
            <p:nvPr/>
          </p:nvSpPr>
          <p:spPr>
            <a:xfrm>
              <a:off x="7825623" y="933763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8DAC14E7-EC79-4531-8699-710EA26FE904}"/>
                </a:ext>
              </a:extLst>
            </p:cNvPr>
            <p:cNvSpPr/>
            <p:nvPr/>
          </p:nvSpPr>
          <p:spPr>
            <a:xfrm>
              <a:off x="7143136" y="933763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35E5F191-4A54-460D-AA9D-90BE72123759}"/>
                </a:ext>
              </a:extLst>
            </p:cNvPr>
            <p:cNvSpPr/>
            <p:nvPr/>
          </p:nvSpPr>
          <p:spPr>
            <a:xfrm>
              <a:off x="9190597" y="933763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Oval 126">
              <a:extLst>
                <a:ext uri="{FF2B5EF4-FFF2-40B4-BE49-F238E27FC236}">
                  <a16:creationId xmlns:a16="http://schemas.microsoft.com/office/drawing/2014/main" id="{64B1546A-FAC4-451B-91ED-D611E3E1CAB7}"/>
                </a:ext>
              </a:extLst>
            </p:cNvPr>
            <p:cNvSpPr/>
            <p:nvPr/>
          </p:nvSpPr>
          <p:spPr>
            <a:xfrm>
              <a:off x="8508110" y="933763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Google Shape;1053;p32">
            <a:extLst>
              <a:ext uri="{FF2B5EF4-FFF2-40B4-BE49-F238E27FC236}">
                <a16:creationId xmlns:a16="http://schemas.microsoft.com/office/drawing/2014/main" id="{E60ADEC1-A0B2-4D88-AFCE-6DA67C077492}"/>
              </a:ext>
            </a:extLst>
          </p:cNvPr>
          <p:cNvSpPr/>
          <p:nvPr/>
        </p:nvSpPr>
        <p:spPr>
          <a:xfrm>
            <a:off x="3081768" y="5700151"/>
            <a:ext cx="11504344" cy="688631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1068;p32">
            <a:extLst>
              <a:ext uri="{FF2B5EF4-FFF2-40B4-BE49-F238E27FC236}">
                <a16:creationId xmlns:a16="http://schemas.microsoft.com/office/drawing/2014/main" id="{B49D5287-98E3-40AE-9236-E3C5D41B65ED}"/>
              </a:ext>
            </a:extLst>
          </p:cNvPr>
          <p:cNvSpPr txBox="1"/>
          <p:nvPr/>
        </p:nvSpPr>
        <p:spPr>
          <a:xfrm>
            <a:off x="4117221" y="7115378"/>
            <a:ext cx="4488780" cy="1592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 dirty="0">
                <a:solidFill>
                  <a:schemeClr val="lt1"/>
                </a:solidFill>
                <a:latin typeface="Lato Regular" panose="020F0502020204030203" pitchFamily="34" charset="0"/>
                <a:ea typeface="Lato"/>
                <a:cs typeface="Lato"/>
                <a:sym typeface="Lato"/>
              </a:rPr>
              <a:t>Lorem Ipsum has been the industry's standard dummy text ever since the 1500s, </a:t>
            </a:r>
            <a:endParaRPr dirty="0">
              <a:latin typeface="Lato Regular" panose="020F0502020204030203" pitchFamily="34" charset="0"/>
            </a:endParaRPr>
          </a:p>
        </p:txBody>
      </p:sp>
      <p:sp>
        <p:nvSpPr>
          <p:cNvPr id="60" name="Google Shape;1069;p32">
            <a:extLst>
              <a:ext uri="{FF2B5EF4-FFF2-40B4-BE49-F238E27FC236}">
                <a16:creationId xmlns:a16="http://schemas.microsoft.com/office/drawing/2014/main" id="{DD2C1C13-2626-49F0-BC71-346DC3770D16}"/>
              </a:ext>
            </a:extLst>
          </p:cNvPr>
          <p:cNvSpPr txBox="1"/>
          <p:nvPr/>
        </p:nvSpPr>
        <p:spPr>
          <a:xfrm>
            <a:off x="2669943" y="6257293"/>
            <a:ext cx="2590959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Lato Black" panose="020F0A02020204030203" pitchFamily="34" charset="0"/>
                <a:ea typeface="Playfair Display Regular"/>
                <a:cs typeface="Playfair Display Regular"/>
                <a:sym typeface="Playfair Display Regular"/>
              </a:rPr>
              <a:t>Phone</a:t>
            </a:r>
            <a:endParaRPr dirty="0">
              <a:latin typeface="Lato Black" panose="020F0A02020204030203" pitchFamily="34" charset="0"/>
            </a:endParaRPr>
          </a:p>
        </p:txBody>
      </p:sp>
      <p:sp>
        <p:nvSpPr>
          <p:cNvPr id="61" name="Google Shape;1070;p32">
            <a:extLst>
              <a:ext uri="{FF2B5EF4-FFF2-40B4-BE49-F238E27FC236}">
                <a16:creationId xmlns:a16="http://schemas.microsoft.com/office/drawing/2014/main" id="{0D358C0B-9081-4C94-882A-70564012669A}"/>
              </a:ext>
            </a:extLst>
          </p:cNvPr>
          <p:cNvSpPr txBox="1"/>
          <p:nvPr/>
        </p:nvSpPr>
        <p:spPr>
          <a:xfrm>
            <a:off x="4117221" y="10457226"/>
            <a:ext cx="4488780" cy="1592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>
                <a:solidFill>
                  <a:schemeClr val="lt1"/>
                </a:solidFill>
                <a:latin typeface="Lato Regular" panose="020F0502020204030203" pitchFamily="34" charset="0"/>
                <a:ea typeface="Lato"/>
                <a:cs typeface="Lato"/>
                <a:sym typeface="Lato"/>
              </a:rPr>
              <a:t>Lorem Ipsum has been the industry's standard dummy text ever since the 1500s, </a:t>
            </a:r>
            <a:endParaRPr>
              <a:latin typeface="Lato Regular" panose="020F0502020204030203" pitchFamily="34" charset="0"/>
            </a:endParaRPr>
          </a:p>
        </p:txBody>
      </p:sp>
      <p:sp>
        <p:nvSpPr>
          <p:cNvPr id="62" name="Google Shape;1071;p32">
            <a:extLst>
              <a:ext uri="{FF2B5EF4-FFF2-40B4-BE49-F238E27FC236}">
                <a16:creationId xmlns:a16="http://schemas.microsoft.com/office/drawing/2014/main" id="{7CC42412-77B6-4C8B-8AE4-79B15C92076F}"/>
              </a:ext>
            </a:extLst>
          </p:cNvPr>
          <p:cNvSpPr txBox="1"/>
          <p:nvPr/>
        </p:nvSpPr>
        <p:spPr>
          <a:xfrm>
            <a:off x="2786046" y="9581589"/>
            <a:ext cx="2590959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>
                <a:solidFill>
                  <a:schemeClr val="lt1"/>
                </a:solidFill>
                <a:latin typeface="Lato Black" panose="020F0A02020204030203" pitchFamily="34" charset="0"/>
                <a:ea typeface="Playfair Display Regular"/>
                <a:cs typeface="Playfair Display Regular"/>
                <a:sym typeface="Playfair Display Regular"/>
              </a:rPr>
              <a:t>Email</a:t>
            </a:r>
            <a:endParaRPr sz="1800" b="0" i="0" u="none" strike="noStrike" cap="none">
              <a:solidFill>
                <a:schemeClr val="lt1"/>
              </a:solidFill>
              <a:latin typeface="Lato Black" panose="020F0A02020204030203" pitchFamily="34" charset="0"/>
              <a:ea typeface="Playfair Display Regular"/>
              <a:cs typeface="Playfair Display Regular"/>
              <a:sym typeface="Playfair Display Regular"/>
            </a:endParaRPr>
          </a:p>
        </p:txBody>
      </p:sp>
      <p:sp>
        <p:nvSpPr>
          <p:cNvPr id="63" name="Google Shape;1072;p32">
            <a:extLst>
              <a:ext uri="{FF2B5EF4-FFF2-40B4-BE49-F238E27FC236}">
                <a16:creationId xmlns:a16="http://schemas.microsoft.com/office/drawing/2014/main" id="{E736A2C9-499A-4C5C-ACBE-D319CF2C32C1}"/>
              </a:ext>
            </a:extLst>
          </p:cNvPr>
          <p:cNvSpPr txBox="1"/>
          <p:nvPr/>
        </p:nvSpPr>
        <p:spPr>
          <a:xfrm>
            <a:off x="9548394" y="7115378"/>
            <a:ext cx="4488780" cy="1592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 dirty="0">
                <a:solidFill>
                  <a:schemeClr val="lt1"/>
                </a:solidFill>
                <a:latin typeface="Lato Regular" panose="020F0502020204030203" pitchFamily="34" charset="0"/>
                <a:ea typeface="Lato"/>
                <a:cs typeface="Lato"/>
                <a:sym typeface="Lato"/>
              </a:rPr>
              <a:t>Lorem Ipsum has been the industry's standard dummy text ever since the 1500s, </a:t>
            </a:r>
            <a:endParaRPr dirty="0">
              <a:latin typeface="Lato Regular" panose="020F0502020204030203" pitchFamily="34" charset="0"/>
            </a:endParaRPr>
          </a:p>
        </p:txBody>
      </p:sp>
      <p:sp>
        <p:nvSpPr>
          <p:cNvPr id="64" name="Google Shape;1073;p32">
            <a:extLst>
              <a:ext uri="{FF2B5EF4-FFF2-40B4-BE49-F238E27FC236}">
                <a16:creationId xmlns:a16="http://schemas.microsoft.com/office/drawing/2014/main" id="{93BEAB28-9686-46E6-A61A-F15978663482}"/>
              </a:ext>
            </a:extLst>
          </p:cNvPr>
          <p:cNvSpPr txBox="1"/>
          <p:nvPr/>
        </p:nvSpPr>
        <p:spPr>
          <a:xfrm>
            <a:off x="8252915" y="6257293"/>
            <a:ext cx="3529152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>
                <a:solidFill>
                  <a:schemeClr val="lt1"/>
                </a:solidFill>
                <a:latin typeface="Lato Black" panose="020F0A02020204030203" pitchFamily="34" charset="0"/>
                <a:ea typeface="Playfair Display Regular"/>
                <a:cs typeface="Playfair Display Regular"/>
                <a:sym typeface="Playfair Display Regular"/>
              </a:rPr>
              <a:t>Address</a:t>
            </a:r>
            <a:endParaRPr sz="1800" b="0" i="0" u="none" strike="noStrike" cap="none">
              <a:solidFill>
                <a:schemeClr val="lt1"/>
              </a:solidFill>
              <a:latin typeface="Lato Black" panose="020F0A02020204030203" pitchFamily="34" charset="0"/>
              <a:ea typeface="Playfair Display Regular"/>
              <a:cs typeface="Playfair Display Regular"/>
              <a:sym typeface="Playfair Display Regular"/>
            </a:endParaRPr>
          </a:p>
        </p:txBody>
      </p:sp>
      <p:sp>
        <p:nvSpPr>
          <p:cNvPr id="65" name="Google Shape;1074;p32">
            <a:extLst>
              <a:ext uri="{FF2B5EF4-FFF2-40B4-BE49-F238E27FC236}">
                <a16:creationId xmlns:a16="http://schemas.microsoft.com/office/drawing/2014/main" id="{C1D735D7-3C3C-4273-89A1-E0E5FC43B87D}"/>
              </a:ext>
            </a:extLst>
          </p:cNvPr>
          <p:cNvSpPr txBox="1"/>
          <p:nvPr/>
        </p:nvSpPr>
        <p:spPr>
          <a:xfrm>
            <a:off x="9548393" y="10457226"/>
            <a:ext cx="4488780" cy="1592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>
                <a:solidFill>
                  <a:schemeClr val="lt1"/>
                </a:solidFill>
                <a:latin typeface="Lato Regular" panose="020F0502020204030203" pitchFamily="34" charset="0"/>
                <a:ea typeface="Lato"/>
                <a:cs typeface="Lato"/>
                <a:sym typeface="Lato"/>
              </a:rPr>
              <a:t>Lorem Ipsum has been the industry's standard dummy text ever since the 1500s, </a:t>
            </a:r>
            <a:endParaRPr>
              <a:latin typeface="Lato Regular" panose="020F0502020204030203" pitchFamily="34" charset="0"/>
            </a:endParaRPr>
          </a:p>
        </p:txBody>
      </p:sp>
      <p:sp>
        <p:nvSpPr>
          <p:cNvPr id="68" name="Google Shape;1075;p32">
            <a:extLst>
              <a:ext uri="{FF2B5EF4-FFF2-40B4-BE49-F238E27FC236}">
                <a16:creationId xmlns:a16="http://schemas.microsoft.com/office/drawing/2014/main" id="{43FC8E9B-C861-4C23-A73F-E5E370A1733E}"/>
              </a:ext>
            </a:extLst>
          </p:cNvPr>
          <p:cNvSpPr txBox="1"/>
          <p:nvPr/>
        </p:nvSpPr>
        <p:spPr>
          <a:xfrm>
            <a:off x="8252914" y="9599141"/>
            <a:ext cx="3529152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>
                <a:solidFill>
                  <a:schemeClr val="lt1"/>
                </a:solidFill>
                <a:latin typeface="Lato Black" panose="020F0A02020204030203" pitchFamily="34" charset="0"/>
                <a:ea typeface="Playfair Display Regular"/>
                <a:cs typeface="Playfair Display Regular"/>
                <a:sym typeface="Playfair Display Regular"/>
              </a:rPr>
              <a:t>Website</a:t>
            </a:r>
            <a:endParaRPr sz="1800" b="0" i="0" u="none" strike="noStrike" cap="none">
              <a:solidFill>
                <a:schemeClr val="lt1"/>
              </a:solidFill>
              <a:latin typeface="Lato Black" panose="020F0A02020204030203" pitchFamily="34" charset="0"/>
              <a:ea typeface="Playfair Display Regular"/>
              <a:cs typeface="Playfair Display Regular"/>
              <a:sym typeface="Playfair Display Regular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CE13D32F-3238-4E93-994D-8A13D29705CD}"/>
              </a:ext>
            </a:extLst>
          </p:cNvPr>
          <p:cNvSpPr/>
          <p:nvPr/>
        </p:nvSpPr>
        <p:spPr>
          <a:xfrm>
            <a:off x="23159039" y="2230963"/>
            <a:ext cx="45720" cy="33832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2C2117DB-6579-40D8-BC7D-C1850A861AA4}"/>
              </a:ext>
            </a:extLst>
          </p:cNvPr>
          <p:cNvSpPr txBox="1"/>
          <p:nvPr/>
        </p:nvSpPr>
        <p:spPr>
          <a:xfrm rot="16200000">
            <a:off x="22812426" y="1440526"/>
            <a:ext cx="784666" cy="4077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2000" dirty="0">
                <a:solidFill>
                  <a:srgbClr val="FF0000"/>
                </a:solidFill>
              </a:rPr>
              <a:t>roger</a:t>
            </a:r>
            <a:endParaRPr sz="2000" dirty="0">
              <a:solidFill>
                <a:srgbClr val="FF0000"/>
              </a:solidFill>
            </a:endParaRP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EABD2B72-F95C-4703-96ED-B5FE1331FCAD}"/>
              </a:ext>
            </a:extLst>
          </p:cNvPr>
          <p:cNvSpPr/>
          <p:nvPr/>
        </p:nvSpPr>
        <p:spPr>
          <a:xfrm>
            <a:off x="23104393" y="5808456"/>
            <a:ext cx="143620" cy="14362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5">
            <a:extLst>
              <a:ext uri="{FF2B5EF4-FFF2-40B4-BE49-F238E27FC236}">
                <a16:creationId xmlns:a16="http://schemas.microsoft.com/office/drawing/2014/main" id="{8B57F08D-3D9A-47B8-ACB5-8BEC5230926D}"/>
              </a:ext>
            </a:extLst>
          </p:cNvPr>
          <p:cNvSpPr txBox="1"/>
          <p:nvPr/>
        </p:nvSpPr>
        <p:spPr>
          <a:xfrm>
            <a:off x="16818559" y="10073313"/>
            <a:ext cx="5115741" cy="1084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/>
              <a:t>Lorem Ipsum has been the industry's standard dummy text ever since</a:t>
            </a:r>
          </a:p>
        </p:txBody>
      </p:sp>
      <p:sp>
        <p:nvSpPr>
          <p:cNvPr id="73" name="Google Shape;1076;p32">
            <a:extLst>
              <a:ext uri="{FF2B5EF4-FFF2-40B4-BE49-F238E27FC236}">
                <a16:creationId xmlns:a16="http://schemas.microsoft.com/office/drawing/2014/main" id="{60F052C6-3E48-407C-8112-977CBD452295}"/>
              </a:ext>
            </a:extLst>
          </p:cNvPr>
          <p:cNvSpPr/>
          <p:nvPr/>
        </p:nvSpPr>
        <p:spPr>
          <a:xfrm>
            <a:off x="19034317" y="5032876"/>
            <a:ext cx="825194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484" y="4505"/>
                </a:moveTo>
                <a:lnTo>
                  <a:pt x="11727" y="4505"/>
                </a:lnTo>
                <a:cubicBezTo>
                  <a:pt x="9905" y="4505"/>
                  <a:pt x="9075" y="5272"/>
                  <a:pt x="9011" y="6774"/>
                </a:cubicBezTo>
                <a:lnTo>
                  <a:pt x="9011" y="9011"/>
                </a:lnTo>
                <a:lnTo>
                  <a:pt x="7221" y="9011"/>
                </a:lnTo>
                <a:lnTo>
                  <a:pt x="7221" y="10832"/>
                </a:lnTo>
                <a:lnTo>
                  <a:pt x="9011" y="10832"/>
                </a:lnTo>
                <a:lnTo>
                  <a:pt x="9011" y="17095"/>
                </a:lnTo>
                <a:lnTo>
                  <a:pt x="11695" y="17095"/>
                </a:lnTo>
                <a:lnTo>
                  <a:pt x="11695" y="10832"/>
                </a:lnTo>
                <a:lnTo>
                  <a:pt x="13292" y="10832"/>
                </a:lnTo>
                <a:lnTo>
                  <a:pt x="13484" y="9011"/>
                </a:lnTo>
                <a:lnTo>
                  <a:pt x="11695" y="9011"/>
                </a:lnTo>
                <a:lnTo>
                  <a:pt x="11695" y="7924"/>
                </a:lnTo>
                <a:cubicBezTo>
                  <a:pt x="11695" y="7445"/>
                  <a:pt x="11759" y="7253"/>
                  <a:pt x="12174" y="7221"/>
                </a:cubicBezTo>
                <a:lnTo>
                  <a:pt x="13484" y="7221"/>
                </a:lnTo>
                <a:lnTo>
                  <a:pt x="13484" y="4505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1077;p32">
            <a:extLst>
              <a:ext uri="{FF2B5EF4-FFF2-40B4-BE49-F238E27FC236}">
                <a16:creationId xmlns:a16="http://schemas.microsoft.com/office/drawing/2014/main" id="{1342D533-43CA-4D46-9DBF-7262C9BD7BA3}"/>
              </a:ext>
            </a:extLst>
          </p:cNvPr>
          <p:cNvSpPr/>
          <p:nvPr/>
        </p:nvSpPr>
        <p:spPr>
          <a:xfrm>
            <a:off x="19022828" y="1143370"/>
            <a:ext cx="825194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2142" y="4505"/>
                </a:moveTo>
                <a:lnTo>
                  <a:pt x="9458" y="4505"/>
                </a:lnTo>
                <a:cubicBezTo>
                  <a:pt x="8883" y="4505"/>
                  <a:pt x="8659" y="4537"/>
                  <a:pt x="8212" y="4537"/>
                </a:cubicBezTo>
                <a:cubicBezTo>
                  <a:pt x="6007" y="4633"/>
                  <a:pt x="4729" y="5847"/>
                  <a:pt x="4569" y="7988"/>
                </a:cubicBezTo>
                <a:lnTo>
                  <a:pt x="4537" y="8787"/>
                </a:lnTo>
                <a:cubicBezTo>
                  <a:pt x="4505" y="9075"/>
                  <a:pt x="4505" y="9394"/>
                  <a:pt x="4505" y="10033"/>
                </a:cubicBezTo>
                <a:lnTo>
                  <a:pt x="4505" y="12366"/>
                </a:lnTo>
                <a:cubicBezTo>
                  <a:pt x="4505" y="12781"/>
                  <a:pt x="4537" y="13005"/>
                  <a:pt x="4537" y="13388"/>
                </a:cubicBezTo>
                <a:cubicBezTo>
                  <a:pt x="4665" y="15689"/>
                  <a:pt x="5911" y="16935"/>
                  <a:pt x="8212" y="17063"/>
                </a:cubicBezTo>
                <a:lnTo>
                  <a:pt x="9138" y="17095"/>
                </a:lnTo>
                <a:cubicBezTo>
                  <a:pt x="9490" y="17095"/>
                  <a:pt x="9969" y="17095"/>
                  <a:pt x="10832" y="17095"/>
                </a:cubicBezTo>
                <a:lnTo>
                  <a:pt x="12366" y="17095"/>
                </a:lnTo>
                <a:cubicBezTo>
                  <a:pt x="12781" y="17095"/>
                  <a:pt x="13005" y="17063"/>
                  <a:pt x="13388" y="17063"/>
                </a:cubicBezTo>
                <a:cubicBezTo>
                  <a:pt x="15689" y="16935"/>
                  <a:pt x="16935" y="15689"/>
                  <a:pt x="17063" y="13388"/>
                </a:cubicBezTo>
                <a:lnTo>
                  <a:pt x="17095" y="12462"/>
                </a:lnTo>
                <a:cubicBezTo>
                  <a:pt x="17095" y="12110"/>
                  <a:pt x="17095" y="11631"/>
                  <a:pt x="17095" y="10832"/>
                </a:cubicBezTo>
                <a:lnTo>
                  <a:pt x="17095" y="9234"/>
                </a:lnTo>
                <a:cubicBezTo>
                  <a:pt x="17095" y="8819"/>
                  <a:pt x="17063" y="8595"/>
                  <a:pt x="17063" y="8212"/>
                </a:cubicBezTo>
                <a:cubicBezTo>
                  <a:pt x="16967" y="6007"/>
                  <a:pt x="15753" y="4729"/>
                  <a:pt x="13612" y="4569"/>
                </a:cubicBezTo>
                <a:lnTo>
                  <a:pt x="13069" y="4537"/>
                </a:lnTo>
                <a:cubicBezTo>
                  <a:pt x="12781" y="4537"/>
                  <a:pt x="12557" y="4505"/>
                  <a:pt x="12142" y="4505"/>
                </a:cubicBezTo>
                <a:close/>
                <a:moveTo>
                  <a:pt x="13324" y="5688"/>
                </a:moveTo>
                <a:cubicBezTo>
                  <a:pt x="15050" y="5751"/>
                  <a:pt x="15849" y="6582"/>
                  <a:pt x="15912" y="8276"/>
                </a:cubicBezTo>
                <a:lnTo>
                  <a:pt x="15944" y="8915"/>
                </a:lnTo>
                <a:cubicBezTo>
                  <a:pt x="15944" y="9170"/>
                  <a:pt x="15944" y="9490"/>
                  <a:pt x="15944" y="10001"/>
                </a:cubicBezTo>
                <a:lnTo>
                  <a:pt x="15944" y="12142"/>
                </a:lnTo>
                <a:cubicBezTo>
                  <a:pt x="15944" y="12685"/>
                  <a:pt x="15944" y="12909"/>
                  <a:pt x="15912" y="13324"/>
                </a:cubicBezTo>
                <a:cubicBezTo>
                  <a:pt x="15849" y="15018"/>
                  <a:pt x="15050" y="15849"/>
                  <a:pt x="13324" y="15912"/>
                </a:cubicBezTo>
                <a:lnTo>
                  <a:pt x="12781" y="15944"/>
                </a:lnTo>
                <a:cubicBezTo>
                  <a:pt x="12525" y="15944"/>
                  <a:pt x="12206" y="15944"/>
                  <a:pt x="11599" y="15944"/>
                </a:cubicBezTo>
                <a:lnTo>
                  <a:pt x="9618" y="15944"/>
                </a:lnTo>
                <a:cubicBezTo>
                  <a:pt x="8979" y="15944"/>
                  <a:pt x="8723" y="15944"/>
                  <a:pt x="8276" y="15912"/>
                </a:cubicBezTo>
                <a:cubicBezTo>
                  <a:pt x="6614" y="15849"/>
                  <a:pt x="5815" y="15082"/>
                  <a:pt x="5688" y="13516"/>
                </a:cubicBezTo>
                <a:lnTo>
                  <a:pt x="5656" y="12845"/>
                </a:lnTo>
                <a:cubicBezTo>
                  <a:pt x="5656" y="12525"/>
                  <a:pt x="5656" y="12174"/>
                  <a:pt x="5656" y="11439"/>
                </a:cubicBezTo>
                <a:lnTo>
                  <a:pt x="5656" y="9490"/>
                </a:lnTo>
                <a:cubicBezTo>
                  <a:pt x="5656" y="8915"/>
                  <a:pt x="5656" y="8691"/>
                  <a:pt x="5688" y="8276"/>
                </a:cubicBezTo>
                <a:cubicBezTo>
                  <a:pt x="5751" y="6646"/>
                  <a:pt x="6486" y="5815"/>
                  <a:pt x="8084" y="5688"/>
                </a:cubicBezTo>
                <a:lnTo>
                  <a:pt x="8499" y="5688"/>
                </a:lnTo>
                <a:cubicBezTo>
                  <a:pt x="8883" y="5656"/>
                  <a:pt x="9170" y="5656"/>
                  <a:pt x="9969" y="5656"/>
                </a:cubicBezTo>
                <a:lnTo>
                  <a:pt x="12174" y="5656"/>
                </a:lnTo>
                <a:cubicBezTo>
                  <a:pt x="12685" y="5656"/>
                  <a:pt x="12909" y="5656"/>
                  <a:pt x="13324" y="5688"/>
                </a:cubicBezTo>
                <a:close/>
                <a:moveTo>
                  <a:pt x="10832" y="7573"/>
                </a:moveTo>
                <a:cubicBezTo>
                  <a:pt x="9043" y="7573"/>
                  <a:pt x="7573" y="9043"/>
                  <a:pt x="7573" y="10832"/>
                </a:cubicBezTo>
                <a:cubicBezTo>
                  <a:pt x="7573" y="12589"/>
                  <a:pt x="9043" y="14027"/>
                  <a:pt x="10832" y="14027"/>
                </a:cubicBezTo>
                <a:cubicBezTo>
                  <a:pt x="12589" y="14027"/>
                  <a:pt x="14027" y="12557"/>
                  <a:pt x="14027" y="10832"/>
                </a:cubicBezTo>
                <a:cubicBezTo>
                  <a:pt x="14027" y="9043"/>
                  <a:pt x="12557" y="7573"/>
                  <a:pt x="10832" y="7573"/>
                </a:cubicBezTo>
                <a:close/>
                <a:moveTo>
                  <a:pt x="10832" y="8723"/>
                </a:moveTo>
                <a:cubicBezTo>
                  <a:pt x="11950" y="8723"/>
                  <a:pt x="12877" y="9650"/>
                  <a:pt x="12877" y="10832"/>
                </a:cubicBezTo>
                <a:cubicBezTo>
                  <a:pt x="12877" y="11950"/>
                  <a:pt x="11982" y="12877"/>
                  <a:pt x="10832" y="12877"/>
                </a:cubicBezTo>
                <a:cubicBezTo>
                  <a:pt x="9650" y="12877"/>
                  <a:pt x="8723" y="11950"/>
                  <a:pt x="8723" y="10832"/>
                </a:cubicBezTo>
                <a:cubicBezTo>
                  <a:pt x="8723" y="9650"/>
                  <a:pt x="9650" y="8723"/>
                  <a:pt x="10832" y="8723"/>
                </a:cubicBezTo>
                <a:close/>
                <a:moveTo>
                  <a:pt x="14155" y="6678"/>
                </a:moveTo>
                <a:cubicBezTo>
                  <a:pt x="13740" y="6678"/>
                  <a:pt x="13388" y="7030"/>
                  <a:pt x="13388" y="7445"/>
                </a:cubicBezTo>
                <a:cubicBezTo>
                  <a:pt x="13388" y="7860"/>
                  <a:pt x="13740" y="8212"/>
                  <a:pt x="14155" y="8212"/>
                </a:cubicBezTo>
                <a:cubicBezTo>
                  <a:pt x="14570" y="8212"/>
                  <a:pt x="14922" y="7860"/>
                  <a:pt x="14922" y="7445"/>
                </a:cubicBezTo>
                <a:cubicBezTo>
                  <a:pt x="14922" y="7030"/>
                  <a:pt x="14570" y="6678"/>
                  <a:pt x="14155" y="6678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" name="Google Shape;1078;p32">
            <a:extLst>
              <a:ext uri="{FF2B5EF4-FFF2-40B4-BE49-F238E27FC236}">
                <a16:creationId xmlns:a16="http://schemas.microsoft.com/office/drawing/2014/main" id="{C6DAB9E0-596D-4B51-9C16-E35D7C531BF4}"/>
              </a:ext>
            </a:extLst>
          </p:cNvPr>
          <p:cNvSpPr/>
          <p:nvPr/>
        </p:nvSpPr>
        <p:spPr>
          <a:xfrm>
            <a:off x="19022828" y="2465942"/>
            <a:ext cx="825194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9011" y="9011"/>
                </a:moveTo>
                <a:lnTo>
                  <a:pt x="7221" y="9011"/>
                </a:lnTo>
                <a:lnTo>
                  <a:pt x="7221" y="14379"/>
                </a:lnTo>
                <a:lnTo>
                  <a:pt x="9011" y="14379"/>
                </a:lnTo>
                <a:lnTo>
                  <a:pt x="9011" y="9011"/>
                </a:lnTo>
                <a:close/>
                <a:moveTo>
                  <a:pt x="15305" y="11375"/>
                </a:moveTo>
                <a:cubicBezTo>
                  <a:pt x="15305" y="8499"/>
                  <a:pt x="12589" y="8531"/>
                  <a:pt x="11727" y="9905"/>
                </a:cubicBezTo>
                <a:lnTo>
                  <a:pt x="11695" y="10001"/>
                </a:lnTo>
                <a:lnTo>
                  <a:pt x="11695" y="9011"/>
                </a:lnTo>
                <a:lnTo>
                  <a:pt x="9905" y="9011"/>
                </a:lnTo>
                <a:lnTo>
                  <a:pt x="9905" y="14379"/>
                </a:lnTo>
                <a:lnTo>
                  <a:pt x="11695" y="14379"/>
                </a:lnTo>
                <a:lnTo>
                  <a:pt x="11695" y="11822"/>
                </a:lnTo>
                <a:cubicBezTo>
                  <a:pt x="11695" y="10353"/>
                  <a:pt x="13388" y="10161"/>
                  <a:pt x="13484" y="11663"/>
                </a:cubicBezTo>
                <a:lnTo>
                  <a:pt x="13484" y="14379"/>
                </a:lnTo>
                <a:lnTo>
                  <a:pt x="15305" y="14379"/>
                </a:lnTo>
                <a:lnTo>
                  <a:pt x="15305" y="11375"/>
                </a:lnTo>
                <a:close/>
                <a:moveTo>
                  <a:pt x="8116" y="6199"/>
                </a:moveTo>
                <a:cubicBezTo>
                  <a:pt x="7573" y="6199"/>
                  <a:pt x="7125" y="6646"/>
                  <a:pt x="7125" y="7221"/>
                </a:cubicBezTo>
                <a:cubicBezTo>
                  <a:pt x="7125" y="7764"/>
                  <a:pt x="7573" y="8212"/>
                  <a:pt x="8116" y="8212"/>
                </a:cubicBezTo>
                <a:cubicBezTo>
                  <a:pt x="8659" y="8212"/>
                  <a:pt x="9107" y="7764"/>
                  <a:pt x="9107" y="7221"/>
                </a:cubicBezTo>
                <a:cubicBezTo>
                  <a:pt x="9107" y="6646"/>
                  <a:pt x="8659" y="6199"/>
                  <a:pt x="8116" y="619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1079;p32">
            <a:extLst>
              <a:ext uri="{FF2B5EF4-FFF2-40B4-BE49-F238E27FC236}">
                <a16:creationId xmlns:a16="http://schemas.microsoft.com/office/drawing/2014/main" id="{5B759867-01F6-4544-87F9-C4543BCECBA9}"/>
              </a:ext>
            </a:extLst>
          </p:cNvPr>
          <p:cNvSpPr/>
          <p:nvPr/>
        </p:nvSpPr>
        <p:spPr>
          <a:xfrm>
            <a:off x="19022828" y="3710304"/>
            <a:ext cx="825194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676" y="6135"/>
                </a:moveTo>
                <a:cubicBezTo>
                  <a:pt x="11982" y="6135"/>
                  <a:pt x="10800" y="7701"/>
                  <a:pt x="11151" y="9330"/>
                </a:cubicBezTo>
                <a:cubicBezTo>
                  <a:pt x="9011" y="9202"/>
                  <a:pt x="7125" y="8180"/>
                  <a:pt x="5847" y="6614"/>
                </a:cubicBezTo>
                <a:cubicBezTo>
                  <a:pt x="5144" y="7764"/>
                  <a:pt x="5496" y="9298"/>
                  <a:pt x="6646" y="10065"/>
                </a:cubicBezTo>
                <a:cubicBezTo>
                  <a:pt x="6199" y="10065"/>
                  <a:pt x="5815" y="9937"/>
                  <a:pt x="5464" y="9746"/>
                </a:cubicBezTo>
                <a:cubicBezTo>
                  <a:pt x="5432" y="10928"/>
                  <a:pt x="6295" y="12046"/>
                  <a:pt x="7541" y="12270"/>
                </a:cubicBezTo>
                <a:cubicBezTo>
                  <a:pt x="7189" y="12398"/>
                  <a:pt x="6774" y="12398"/>
                  <a:pt x="6359" y="12334"/>
                </a:cubicBezTo>
                <a:cubicBezTo>
                  <a:pt x="6710" y="13356"/>
                  <a:pt x="7669" y="14091"/>
                  <a:pt x="8787" y="14123"/>
                </a:cubicBezTo>
                <a:cubicBezTo>
                  <a:pt x="7701" y="14986"/>
                  <a:pt x="6327" y="15369"/>
                  <a:pt x="4953" y="15209"/>
                </a:cubicBezTo>
                <a:cubicBezTo>
                  <a:pt x="6103" y="15944"/>
                  <a:pt x="7477" y="16360"/>
                  <a:pt x="8915" y="16360"/>
                </a:cubicBezTo>
                <a:cubicBezTo>
                  <a:pt x="13708" y="16360"/>
                  <a:pt x="16424" y="12302"/>
                  <a:pt x="16264" y="8691"/>
                </a:cubicBezTo>
                <a:cubicBezTo>
                  <a:pt x="16743" y="8340"/>
                  <a:pt x="17191" y="7860"/>
                  <a:pt x="17542" y="7349"/>
                </a:cubicBezTo>
                <a:cubicBezTo>
                  <a:pt x="17063" y="7573"/>
                  <a:pt x="16583" y="7701"/>
                  <a:pt x="16040" y="7764"/>
                </a:cubicBezTo>
                <a:cubicBezTo>
                  <a:pt x="16583" y="7445"/>
                  <a:pt x="16999" y="6934"/>
                  <a:pt x="17191" y="6327"/>
                </a:cubicBezTo>
                <a:cubicBezTo>
                  <a:pt x="16679" y="6614"/>
                  <a:pt x="16136" y="6838"/>
                  <a:pt x="15561" y="6966"/>
                </a:cubicBezTo>
                <a:cubicBezTo>
                  <a:pt x="15082" y="6454"/>
                  <a:pt x="14411" y="6135"/>
                  <a:pt x="13676" y="6135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15E073D8-7873-464D-BC24-C64D36702B19}"/>
              </a:ext>
            </a:extLst>
          </p:cNvPr>
          <p:cNvSpPr/>
          <p:nvPr/>
        </p:nvSpPr>
        <p:spPr>
          <a:xfrm rot="5400000">
            <a:off x="22690524" y="12021191"/>
            <a:ext cx="1696651" cy="1696651"/>
          </a:xfrm>
          <a:custGeom>
            <a:avLst/>
            <a:gdLst>
              <a:gd name="connsiteX0" fmla="*/ 0 w 1696651"/>
              <a:gd name="connsiteY0" fmla="*/ 0 h 1696651"/>
              <a:gd name="connsiteX1" fmla="*/ 1696651 w 1696651"/>
              <a:gd name="connsiteY1" fmla="*/ 0 h 1696651"/>
              <a:gd name="connsiteX2" fmla="*/ 1696651 w 1696651"/>
              <a:gd name="connsiteY2" fmla="*/ 1696651 h 1696651"/>
              <a:gd name="connsiteX3" fmla="*/ 1695402 w 1696651"/>
              <a:gd name="connsiteY3" fmla="*/ 1696651 h 1696651"/>
              <a:gd name="connsiteX4" fmla="*/ 1687804 w 1696651"/>
              <a:gd name="connsiteY4" fmla="*/ 1546195 h 1696651"/>
              <a:gd name="connsiteX5" fmla="*/ 158356 w 1696651"/>
              <a:gd name="connsiteY5" fmla="*/ 16747 h 1696651"/>
              <a:gd name="connsiteX6" fmla="*/ 0 w 1696651"/>
              <a:gd name="connsiteY6" fmla="*/ 8750 h 1696651"/>
              <a:gd name="connsiteX7" fmla="*/ 0 w 1696651"/>
              <a:gd name="connsiteY7" fmla="*/ 0 h 1696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96651" h="1696651">
                <a:moveTo>
                  <a:pt x="0" y="0"/>
                </a:moveTo>
                <a:lnTo>
                  <a:pt x="1696651" y="0"/>
                </a:lnTo>
                <a:lnTo>
                  <a:pt x="1696651" y="1696651"/>
                </a:lnTo>
                <a:lnTo>
                  <a:pt x="1695402" y="1696651"/>
                </a:lnTo>
                <a:lnTo>
                  <a:pt x="1687804" y="1546195"/>
                </a:lnTo>
                <a:cubicBezTo>
                  <a:pt x="1605907" y="739760"/>
                  <a:pt x="964791" y="98644"/>
                  <a:pt x="158356" y="16747"/>
                </a:cubicBezTo>
                <a:lnTo>
                  <a:pt x="0" y="875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8021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1537DBAC-9256-4398-89CA-229F7273249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80" name="Rectangle: Single Corner Rounded 79">
            <a:extLst>
              <a:ext uri="{FF2B5EF4-FFF2-40B4-BE49-F238E27FC236}">
                <a16:creationId xmlns:a16="http://schemas.microsoft.com/office/drawing/2014/main" id="{5D7EDF01-0252-4A97-98C7-769EF4EDC266}"/>
              </a:ext>
            </a:extLst>
          </p:cNvPr>
          <p:cNvSpPr/>
          <p:nvPr/>
        </p:nvSpPr>
        <p:spPr>
          <a:xfrm rot="10800000">
            <a:off x="16985100" y="-2"/>
            <a:ext cx="7437255" cy="12515825"/>
          </a:xfrm>
          <a:prstGeom prst="round1Rect">
            <a:avLst>
              <a:gd name="adj" fmla="val 15239"/>
            </a:avLst>
          </a:prstGeom>
          <a:solidFill>
            <a:srgbClr val="F513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itle 7">
            <a:extLst>
              <a:ext uri="{FF2B5EF4-FFF2-40B4-BE49-F238E27FC236}">
                <a16:creationId xmlns:a16="http://schemas.microsoft.com/office/drawing/2014/main" id="{C9B9E5AA-48B4-4592-A825-586C52939AE6}"/>
              </a:ext>
            </a:extLst>
          </p:cNvPr>
          <p:cNvSpPr txBox="1"/>
          <p:nvPr/>
        </p:nvSpPr>
        <p:spPr>
          <a:xfrm>
            <a:off x="3981874" y="2528779"/>
            <a:ext cx="5115741" cy="20851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7400" dirty="0"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Contact US</a:t>
            </a:r>
          </a:p>
          <a:p>
            <a:endParaRPr sz="7400" dirty="0"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9C92535C-7F4E-47D1-81D7-6D1D9CF8FC84}"/>
              </a:ext>
            </a:extLst>
          </p:cNvPr>
          <p:cNvGrpSpPr/>
          <p:nvPr/>
        </p:nvGrpSpPr>
        <p:grpSpPr>
          <a:xfrm>
            <a:off x="3981875" y="1964338"/>
            <a:ext cx="1298379" cy="222256"/>
            <a:chOff x="4184074" y="741342"/>
            <a:chExt cx="1496592" cy="256186"/>
          </a:xfrm>
          <a:solidFill>
            <a:srgbClr val="FF0000"/>
          </a:solidFill>
        </p:grpSpPr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B314BB05-45BA-4B5A-8056-B62FC1512CC6}"/>
                </a:ext>
              </a:extLst>
            </p:cNvPr>
            <p:cNvSpPr/>
            <p:nvPr/>
          </p:nvSpPr>
          <p:spPr>
            <a:xfrm>
              <a:off x="4184074" y="748146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08B6AA0D-19DC-4595-968E-82CB2561BF7D}"/>
                </a:ext>
              </a:extLst>
            </p:cNvPr>
            <p:cNvSpPr/>
            <p:nvPr/>
          </p:nvSpPr>
          <p:spPr>
            <a:xfrm>
              <a:off x="4600851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07E429A4-AED0-4133-AEE0-A5028819CA1C}"/>
                </a:ext>
              </a:extLst>
            </p:cNvPr>
            <p:cNvSpPr/>
            <p:nvPr/>
          </p:nvSpPr>
          <p:spPr>
            <a:xfrm>
              <a:off x="5017628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229A21DB-1FB4-4E43-BEC3-C9B15F89C283}"/>
                </a:ext>
              </a:extLst>
            </p:cNvPr>
            <p:cNvSpPr/>
            <p:nvPr/>
          </p:nvSpPr>
          <p:spPr>
            <a:xfrm>
              <a:off x="5431284" y="741342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7" name="Title 7">
            <a:extLst>
              <a:ext uri="{FF2B5EF4-FFF2-40B4-BE49-F238E27FC236}">
                <a16:creationId xmlns:a16="http://schemas.microsoft.com/office/drawing/2014/main" id="{995C8793-06C1-4D4E-8475-E3461950DE90}"/>
              </a:ext>
            </a:extLst>
          </p:cNvPr>
          <p:cNvSpPr txBox="1"/>
          <p:nvPr/>
        </p:nvSpPr>
        <p:spPr>
          <a:xfrm>
            <a:off x="931313" y="11232795"/>
            <a:ext cx="2518620" cy="18479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16000" dirty="0">
                <a:ln w="38100">
                  <a:noFill/>
                </a:ln>
                <a:solidFill>
                  <a:srgbClr val="FEBFA6"/>
                </a:solidFill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32</a:t>
            </a:r>
            <a:endParaRPr sz="16000" dirty="0">
              <a:ln w="38100">
                <a:noFill/>
              </a:ln>
              <a:solidFill>
                <a:srgbClr val="FEBFA6"/>
              </a:solidFill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6AF4F4A0-133D-4570-BB6F-988BE5F6E6F8}"/>
              </a:ext>
            </a:extLst>
          </p:cNvPr>
          <p:cNvGrpSpPr/>
          <p:nvPr/>
        </p:nvGrpSpPr>
        <p:grpSpPr>
          <a:xfrm>
            <a:off x="13949696" y="1964338"/>
            <a:ext cx="1857159" cy="3802266"/>
            <a:chOff x="7143136" y="4739997"/>
            <a:chExt cx="2434874" cy="4985054"/>
          </a:xfrm>
        </p:grpSpPr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55CD220E-F373-4114-B514-7437FF74A940}"/>
                </a:ext>
              </a:extLst>
            </p:cNvPr>
            <p:cNvSpPr/>
            <p:nvPr/>
          </p:nvSpPr>
          <p:spPr>
            <a:xfrm>
              <a:off x="7825623" y="473999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D39DD689-5929-4673-AE94-363811841D62}"/>
                </a:ext>
              </a:extLst>
            </p:cNvPr>
            <p:cNvSpPr/>
            <p:nvPr/>
          </p:nvSpPr>
          <p:spPr>
            <a:xfrm>
              <a:off x="7143136" y="473999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A6440062-D6DC-4349-A2CE-13A07F895AF9}"/>
                </a:ext>
              </a:extLst>
            </p:cNvPr>
            <p:cNvSpPr/>
            <p:nvPr/>
          </p:nvSpPr>
          <p:spPr>
            <a:xfrm>
              <a:off x="9190597" y="473999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B384B2D2-C827-4164-A3FC-0CF27779BB62}"/>
                </a:ext>
              </a:extLst>
            </p:cNvPr>
            <p:cNvSpPr/>
            <p:nvPr/>
          </p:nvSpPr>
          <p:spPr>
            <a:xfrm>
              <a:off x="8508110" y="473999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D9D5DB55-1742-48C7-AE83-3B5FA1BA4152}"/>
                </a:ext>
              </a:extLst>
            </p:cNvPr>
            <p:cNvSpPr/>
            <p:nvPr/>
          </p:nvSpPr>
          <p:spPr>
            <a:xfrm>
              <a:off x="7825623" y="5389355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9099F637-E39F-41D4-95F2-E88FFB99CC71}"/>
                </a:ext>
              </a:extLst>
            </p:cNvPr>
            <p:cNvSpPr/>
            <p:nvPr/>
          </p:nvSpPr>
          <p:spPr>
            <a:xfrm>
              <a:off x="7143136" y="538935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E4FE4DDB-773F-4164-8AB0-6FC25F1154E2}"/>
                </a:ext>
              </a:extLst>
            </p:cNvPr>
            <p:cNvSpPr/>
            <p:nvPr/>
          </p:nvSpPr>
          <p:spPr>
            <a:xfrm>
              <a:off x="9190597" y="5389354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627AA78B-D3D9-4415-8C4D-918ADED55079}"/>
                </a:ext>
              </a:extLst>
            </p:cNvPr>
            <p:cNvSpPr/>
            <p:nvPr/>
          </p:nvSpPr>
          <p:spPr>
            <a:xfrm>
              <a:off x="8508110" y="5389355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A6636F45-B8E7-42FA-88D2-90C1B107CB2E}"/>
                </a:ext>
              </a:extLst>
            </p:cNvPr>
            <p:cNvSpPr/>
            <p:nvPr/>
          </p:nvSpPr>
          <p:spPr>
            <a:xfrm>
              <a:off x="7825623" y="6064782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7A710F2A-E98F-466C-B74B-1C80C8B82146}"/>
                </a:ext>
              </a:extLst>
            </p:cNvPr>
            <p:cNvSpPr/>
            <p:nvPr/>
          </p:nvSpPr>
          <p:spPr>
            <a:xfrm>
              <a:off x="7143136" y="6064783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9BDF4A63-01D1-4FCE-BBFD-426A8143C14A}"/>
                </a:ext>
              </a:extLst>
            </p:cNvPr>
            <p:cNvSpPr/>
            <p:nvPr/>
          </p:nvSpPr>
          <p:spPr>
            <a:xfrm>
              <a:off x="9190597" y="6064781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9CEF9A9E-BEDA-4213-B1BF-87458DA6F836}"/>
                </a:ext>
              </a:extLst>
            </p:cNvPr>
            <p:cNvSpPr/>
            <p:nvPr/>
          </p:nvSpPr>
          <p:spPr>
            <a:xfrm>
              <a:off x="8508110" y="6064782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5306A401-9A82-4464-AB1F-F9F5F6A7FDA4}"/>
                </a:ext>
              </a:extLst>
            </p:cNvPr>
            <p:cNvSpPr/>
            <p:nvPr/>
          </p:nvSpPr>
          <p:spPr>
            <a:xfrm>
              <a:off x="7825623" y="671413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3B93A553-114A-4F9D-BD81-652266192817}"/>
                </a:ext>
              </a:extLst>
            </p:cNvPr>
            <p:cNvSpPr/>
            <p:nvPr/>
          </p:nvSpPr>
          <p:spPr>
            <a:xfrm>
              <a:off x="7143136" y="6714140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1BE6EF33-E67C-4C38-AD2F-3754F8407930}"/>
                </a:ext>
              </a:extLst>
            </p:cNvPr>
            <p:cNvSpPr/>
            <p:nvPr/>
          </p:nvSpPr>
          <p:spPr>
            <a:xfrm>
              <a:off x="9190597" y="671413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14DBFFD5-F7F0-4449-9397-96691FECF46B}"/>
                </a:ext>
              </a:extLst>
            </p:cNvPr>
            <p:cNvSpPr/>
            <p:nvPr/>
          </p:nvSpPr>
          <p:spPr>
            <a:xfrm>
              <a:off x="8508110" y="671413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F7D41ACF-34B9-4A1C-A428-17ED67C303F6}"/>
                </a:ext>
              </a:extLst>
            </p:cNvPr>
            <p:cNvSpPr/>
            <p:nvPr/>
          </p:nvSpPr>
          <p:spPr>
            <a:xfrm>
              <a:off x="7825623" y="736349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Oval 112">
              <a:extLst>
                <a:ext uri="{FF2B5EF4-FFF2-40B4-BE49-F238E27FC236}">
                  <a16:creationId xmlns:a16="http://schemas.microsoft.com/office/drawing/2014/main" id="{558CF6C9-C95C-4113-9B8E-46F7F4EAD955}"/>
                </a:ext>
              </a:extLst>
            </p:cNvPr>
            <p:cNvSpPr/>
            <p:nvPr/>
          </p:nvSpPr>
          <p:spPr>
            <a:xfrm>
              <a:off x="7143136" y="736349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Oval 113">
              <a:extLst>
                <a:ext uri="{FF2B5EF4-FFF2-40B4-BE49-F238E27FC236}">
                  <a16:creationId xmlns:a16="http://schemas.microsoft.com/office/drawing/2014/main" id="{819DA9CD-65FA-404D-AC93-3E53F5FA83DE}"/>
                </a:ext>
              </a:extLst>
            </p:cNvPr>
            <p:cNvSpPr/>
            <p:nvPr/>
          </p:nvSpPr>
          <p:spPr>
            <a:xfrm>
              <a:off x="9190597" y="7363495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542EE478-A522-433A-8D7C-0CF77D94AA8A}"/>
                </a:ext>
              </a:extLst>
            </p:cNvPr>
            <p:cNvSpPr/>
            <p:nvPr/>
          </p:nvSpPr>
          <p:spPr>
            <a:xfrm>
              <a:off x="8508110" y="736349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E8D9A227-9B62-42B6-B369-71D04EAB4FB3}"/>
                </a:ext>
              </a:extLst>
            </p:cNvPr>
            <p:cNvSpPr/>
            <p:nvPr/>
          </p:nvSpPr>
          <p:spPr>
            <a:xfrm>
              <a:off x="7825623" y="8012853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D3D42315-3A9C-4712-87D2-EC697C439AAF}"/>
                </a:ext>
              </a:extLst>
            </p:cNvPr>
            <p:cNvSpPr/>
            <p:nvPr/>
          </p:nvSpPr>
          <p:spPr>
            <a:xfrm>
              <a:off x="7143136" y="8012854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612C00A9-266F-43A5-830A-E9C11B98644D}"/>
                </a:ext>
              </a:extLst>
            </p:cNvPr>
            <p:cNvSpPr/>
            <p:nvPr/>
          </p:nvSpPr>
          <p:spPr>
            <a:xfrm>
              <a:off x="9190597" y="8012852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E8F07D5E-4E52-445B-83A5-311C41068935}"/>
                </a:ext>
              </a:extLst>
            </p:cNvPr>
            <p:cNvSpPr/>
            <p:nvPr/>
          </p:nvSpPr>
          <p:spPr>
            <a:xfrm>
              <a:off x="8508110" y="8012853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0EC03736-F792-448D-9880-3B1D04DC75F6}"/>
                </a:ext>
              </a:extLst>
            </p:cNvPr>
            <p:cNvSpPr/>
            <p:nvPr/>
          </p:nvSpPr>
          <p:spPr>
            <a:xfrm>
              <a:off x="7825623" y="8688280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>
              <a:extLst>
                <a:ext uri="{FF2B5EF4-FFF2-40B4-BE49-F238E27FC236}">
                  <a16:creationId xmlns:a16="http://schemas.microsoft.com/office/drawing/2014/main" id="{A7905FC5-2DA8-43A8-A80A-4B979E1C64F8}"/>
                </a:ext>
              </a:extLst>
            </p:cNvPr>
            <p:cNvSpPr/>
            <p:nvPr/>
          </p:nvSpPr>
          <p:spPr>
            <a:xfrm>
              <a:off x="7143136" y="8688281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0F4D75DD-AC8F-4078-A1A5-F406CD84A2A9}"/>
                </a:ext>
              </a:extLst>
            </p:cNvPr>
            <p:cNvSpPr/>
            <p:nvPr/>
          </p:nvSpPr>
          <p:spPr>
            <a:xfrm>
              <a:off x="9190597" y="868827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B2472666-47DF-4367-ACD8-5DFB0A59D726}"/>
                </a:ext>
              </a:extLst>
            </p:cNvPr>
            <p:cNvSpPr/>
            <p:nvPr/>
          </p:nvSpPr>
          <p:spPr>
            <a:xfrm>
              <a:off x="8508110" y="8688280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06C30146-B37F-424E-92B5-F9A8164E1D4C}"/>
                </a:ext>
              </a:extLst>
            </p:cNvPr>
            <p:cNvSpPr/>
            <p:nvPr/>
          </p:nvSpPr>
          <p:spPr>
            <a:xfrm>
              <a:off x="7825623" y="933763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8DAC14E7-EC79-4531-8699-710EA26FE904}"/>
                </a:ext>
              </a:extLst>
            </p:cNvPr>
            <p:cNvSpPr/>
            <p:nvPr/>
          </p:nvSpPr>
          <p:spPr>
            <a:xfrm>
              <a:off x="7143136" y="933763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35E5F191-4A54-460D-AA9D-90BE72123759}"/>
                </a:ext>
              </a:extLst>
            </p:cNvPr>
            <p:cNvSpPr/>
            <p:nvPr/>
          </p:nvSpPr>
          <p:spPr>
            <a:xfrm>
              <a:off x="9190597" y="933763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Oval 126">
              <a:extLst>
                <a:ext uri="{FF2B5EF4-FFF2-40B4-BE49-F238E27FC236}">
                  <a16:creationId xmlns:a16="http://schemas.microsoft.com/office/drawing/2014/main" id="{64B1546A-FAC4-451B-91ED-D611E3E1CAB7}"/>
                </a:ext>
              </a:extLst>
            </p:cNvPr>
            <p:cNvSpPr/>
            <p:nvPr/>
          </p:nvSpPr>
          <p:spPr>
            <a:xfrm>
              <a:off x="8508110" y="933763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9" name="Google Shape;1068;p32">
            <a:extLst>
              <a:ext uri="{FF2B5EF4-FFF2-40B4-BE49-F238E27FC236}">
                <a16:creationId xmlns:a16="http://schemas.microsoft.com/office/drawing/2014/main" id="{B49D5287-98E3-40AE-9236-E3C5D41B65ED}"/>
              </a:ext>
            </a:extLst>
          </p:cNvPr>
          <p:cNvSpPr txBox="1"/>
          <p:nvPr/>
        </p:nvSpPr>
        <p:spPr>
          <a:xfrm>
            <a:off x="18443096" y="2036749"/>
            <a:ext cx="4488780" cy="1592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 dirty="0">
                <a:solidFill>
                  <a:schemeClr val="bg1"/>
                </a:solidFill>
                <a:latin typeface="Lato Regular" panose="020F0502020204030203" pitchFamily="34" charset="0"/>
                <a:ea typeface="Lato"/>
                <a:cs typeface="Lato"/>
                <a:sym typeface="Lato"/>
              </a:rPr>
              <a:t>Lorem Ipsum has been the industry's standard dummy text ever since the 1500s, </a:t>
            </a:r>
            <a:endParaRPr dirty="0">
              <a:solidFill>
                <a:schemeClr val="bg1"/>
              </a:solidFill>
              <a:latin typeface="Lato Regular" panose="020F0502020204030203" pitchFamily="34" charset="0"/>
            </a:endParaRPr>
          </a:p>
        </p:txBody>
      </p:sp>
      <p:sp>
        <p:nvSpPr>
          <p:cNvPr id="60" name="Google Shape;1069;p32">
            <a:extLst>
              <a:ext uri="{FF2B5EF4-FFF2-40B4-BE49-F238E27FC236}">
                <a16:creationId xmlns:a16="http://schemas.microsoft.com/office/drawing/2014/main" id="{DD2C1C13-2626-49F0-BC71-346DC3770D16}"/>
              </a:ext>
            </a:extLst>
          </p:cNvPr>
          <p:cNvSpPr txBox="1"/>
          <p:nvPr/>
        </p:nvSpPr>
        <p:spPr>
          <a:xfrm>
            <a:off x="16995818" y="1425288"/>
            <a:ext cx="2590959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bg1"/>
                </a:solidFill>
                <a:latin typeface="Lato Black" panose="020F0A02020204030203" pitchFamily="34" charset="0"/>
                <a:ea typeface="Playfair Display Regular"/>
                <a:cs typeface="Playfair Display Regular"/>
                <a:sym typeface="Playfair Display Regular"/>
              </a:rPr>
              <a:t>Phone</a:t>
            </a:r>
            <a:endParaRPr dirty="0">
              <a:solidFill>
                <a:schemeClr val="bg1"/>
              </a:solidFill>
              <a:latin typeface="Lato Black" panose="020F0A02020204030203" pitchFamily="34" charset="0"/>
            </a:endParaRPr>
          </a:p>
        </p:txBody>
      </p:sp>
      <p:sp>
        <p:nvSpPr>
          <p:cNvPr id="61" name="Google Shape;1070;p32">
            <a:extLst>
              <a:ext uri="{FF2B5EF4-FFF2-40B4-BE49-F238E27FC236}">
                <a16:creationId xmlns:a16="http://schemas.microsoft.com/office/drawing/2014/main" id="{0D358C0B-9081-4C94-882A-70564012669A}"/>
              </a:ext>
            </a:extLst>
          </p:cNvPr>
          <p:cNvSpPr txBox="1"/>
          <p:nvPr/>
        </p:nvSpPr>
        <p:spPr>
          <a:xfrm>
            <a:off x="18443096" y="4590821"/>
            <a:ext cx="4488780" cy="1592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 dirty="0">
                <a:solidFill>
                  <a:schemeClr val="bg1"/>
                </a:solidFill>
                <a:latin typeface="Lato Regular" panose="020F0502020204030203" pitchFamily="34" charset="0"/>
                <a:ea typeface="Lato"/>
                <a:cs typeface="Lato"/>
                <a:sym typeface="Lato"/>
              </a:rPr>
              <a:t>Lorem Ipsum has been the industry's standard dummy text ever since the 1500s, </a:t>
            </a:r>
            <a:endParaRPr dirty="0">
              <a:solidFill>
                <a:schemeClr val="bg1"/>
              </a:solidFill>
              <a:latin typeface="Lato Regular" panose="020F0502020204030203" pitchFamily="34" charset="0"/>
            </a:endParaRPr>
          </a:p>
        </p:txBody>
      </p:sp>
      <p:sp>
        <p:nvSpPr>
          <p:cNvPr id="62" name="Google Shape;1071;p32">
            <a:extLst>
              <a:ext uri="{FF2B5EF4-FFF2-40B4-BE49-F238E27FC236}">
                <a16:creationId xmlns:a16="http://schemas.microsoft.com/office/drawing/2014/main" id="{7CC42412-77B6-4C8B-8AE4-79B15C92076F}"/>
              </a:ext>
            </a:extLst>
          </p:cNvPr>
          <p:cNvSpPr txBox="1"/>
          <p:nvPr/>
        </p:nvSpPr>
        <p:spPr>
          <a:xfrm>
            <a:off x="17031514" y="4099097"/>
            <a:ext cx="2590959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bg1"/>
                </a:solidFill>
                <a:latin typeface="Lato Black" panose="020F0A02020204030203" pitchFamily="34" charset="0"/>
                <a:ea typeface="Playfair Display Regular"/>
                <a:cs typeface="Playfair Display Regular"/>
                <a:sym typeface="Playfair Display Regular"/>
              </a:rPr>
              <a:t>Email</a:t>
            </a:r>
            <a:endParaRPr sz="1800" b="0" i="0" u="none" strike="noStrike" cap="none" dirty="0">
              <a:solidFill>
                <a:schemeClr val="bg1"/>
              </a:solidFill>
              <a:latin typeface="Lato Black" panose="020F0A02020204030203" pitchFamily="34" charset="0"/>
              <a:ea typeface="Playfair Display Regular"/>
              <a:cs typeface="Playfair Display Regular"/>
              <a:sym typeface="Playfair Display Regular"/>
            </a:endParaRPr>
          </a:p>
        </p:txBody>
      </p:sp>
      <p:sp>
        <p:nvSpPr>
          <p:cNvPr id="63" name="Google Shape;1072;p32">
            <a:extLst>
              <a:ext uri="{FF2B5EF4-FFF2-40B4-BE49-F238E27FC236}">
                <a16:creationId xmlns:a16="http://schemas.microsoft.com/office/drawing/2014/main" id="{E736A2C9-499A-4C5C-ACBE-D319CF2C32C1}"/>
              </a:ext>
            </a:extLst>
          </p:cNvPr>
          <p:cNvSpPr txBox="1"/>
          <p:nvPr/>
        </p:nvSpPr>
        <p:spPr>
          <a:xfrm>
            <a:off x="18411700" y="7163288"/>
            <a:ext cx="4488780" cy="1592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 dirty="0">
                <a:solidFill>
                  <a:schemeClr val="bg1"/>
                </a:solidFill>
                <a:latin typeface="Lato Regular" panose="020F0502020204030203" pitchFamily="34" charset="0"/>
                <a:ea typeface="Lato"/>
                <a:cs typeface="Lato"/>
                <a:sym typeface="Lato"/>
              </a:rPr>
              <a:t>Lorem Ipsum has been the industry's standard dummy text ever since the 1500s, </a:t>
            </a:r>
            <a:endParaRPr dirty="0">
              <a:solidFill>
                <a:schemeClr val="bg1"/>
              </a:solidFill>
              <a:latin typeface="Lato Regular" panose="020F0502020204030203" pitchFamily="34" charset="0"/>
            </a:endParaRPr>
          </a:p>
        </p:txBody>
      </p:sp>
      <p:sp>
        <p:nvSpPr>
          <p:cNvPr id="64" name="Google Shape;1073;p32">
            <a:extLst>
              <a:ext uri="{FF2B5EF4-FFF2-40B4-BE49-F238E27FC236}">
                <a16:creationId xmlns:a16="http://schemas.microsoft.com/office/drawing/2014/main" id="{93BEAB28-9686-46E6-A61A-F15978663482}"/>
              </a:ext>
            </a:extLst>
          </p:cNvPr>
          <p:cNvSpPr txBox="1"/>
          <p:nvPr/>
        </p:nvSpPr>
        <p:spPr>
          <a:xfrm>
            <a:off x="16995818" y="6722524"/>
            <a:ext cx="3529152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bg1"/>
                </a:solidFill>
                <a:latin typeface="Lato Black" panose="020F0A02020204030203" pitchFamily="34" charset="0"/>
                <a:ea typeface="Playfair Display Regular"/>
                <a:cs typeface="Playfair Display Regular"/>
                <a:sym typeface="Playfair Display Regular"/>
              </a:rPr>
              <a:t>Address</a:t>
            </a:r>
            <a:endParaRPr sz="1800" b="0" i="0" u="none" strike="noStrike" cap="none" dirty="0">
              <a:solidFill>
                <a:schemeClr val="bg1"/>
              </a:solidFill>
              <a:latin typeface="Lato Black" panose="020F0A02020204030203" pitchFamily="34" charset="0"/>
              <a:ea typeface="Playfair Display Regular"/>
              <a:cs typeface="Playfair Display Regular"/>
              <a:sym typeface="Playfair Display Regular"/>
            </a:endParaRPr>
          </a:p>
        </p:txBody>
      </p:sp>
      <p:sp>
        <p:nvSpPr>
          <p:cNvPr id="65" name="Google Shape;1074;p32">
            <a:extLst>
              <a:ext uri="{FF2B5EF4-FFF2-40B4-BE49-F238E27FC236}">
                <a16:creationId xmlns:a16="http://schemas.microsoft.com/office/drawing/2014/main" id="{C1D735D7-3C3C-4273-89A1-E0E5FC43B87D}"/>
              </a:ext>
            </a:extLst>
          </p:cNvPr>
          <p:cNvSpPr txBox="1"/>
          <p:nvPr/>
        </p:nvSpPr>
        <p:spPr>
          <a:xfrm>
            <a:off x="18280580" y="9807570"/>
            <a:ext cx="4488780" cy="1592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 dirty="0">
                <a:solidFill>
                  <a:schemeClr val="bg1"/>
                </a:solidFill>
                <a:latin typeface="Lato Regular" panose="020F0502020204030203" pitchFamily="34" charset="0"/>
                <a:ea typeface="Lato"/>
                <a:cs typeface="Lato"/>
                <a:sym typeface="Lato"/>
              </a:rPr>
              <a:t>Lorem Ipsum has been the industry's standard dummy text ever since the 1500s, </a:t>
            </a:r>
            <a:endParaRPr dirty="0">
              <a:solidFill>
                <a:schemeClr val="bg1"/>
              </a:solidFill>
              <a:latin typeface="Lato Regular" panose="020F0502020204030203" pitchFamily="34" charset="0"/>
            </a:endParaRPr>
          </a:p>
        </p:txBody>
      </p:sp>
      <p:sp>
        <p:nvSpPr>
          <p:cNvPr id="68" name="Google Shape;1075;p32">
            <a:extLst>
              <a:ext uri="{FF2B5EF4-FFF2-40B4-BE49-F238E27FC236}">
                <a16:creationId xmlns:a16="http://schemas.microsoft.com/office/drawing/2014/main" id="{43FC8E9B-C861-4C23-A73F-E5E370A1733E}"/>
              </a:ext>
            </a:extLst>
          </p:cNvPr>
          <p:cNvSpPr txBox="1"/>
          <p:nvPr/>
        </p:nvSpPr>
        <p:spPr>
          <a:xfrm>
            <a:off x="16985101" y="9383153"/>
            <a:ext cx="3529152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bg1"/>
                </a:solidFill>
                <a:latin typeface="Lato Black" panose="020F0A02020204030203" pitchFamily="34" charset="0"/>
                <a:ea typeface="Playfair Display Regular"/>
                <a:cs typeface="Playfair Display Regular"/>
                <a:sym typeface="Playfair Display Regular"/>
              </a:rPr>
              <a:t>Website</a:t>
            </a:r>
            <a:endParaRPr sz="1800" b="0" i="0" u="none" strike="noStrike" cap="none" dirty="0">
              <a:solidFill>
                <a:schemeClr val="bg1"/>
              </a:solidFill>
              <a:latin typeface="Lato Black" panose="020F0A02020204030203" pitchFamily="34" charset="0"/>
              <a:ea typeface="Playfair Display Regular"/>
              <a:cs typeface="Playfair Display Regular"/>
              <a:sym typeface="Playfair Display Regular"/>
            </a:endParaRPr>
          </a:p>
        </p:txBody>
      </p:sp>
      <p:sp>
        <p:nvSpPr>
          <p:cNvPr id="72" name="TextBox 5">
            <a:extLst>
              <a:ext uri="{FF2B5EF4-FFF2-40B4-BE49-F238E27FC236}">
                <a16:creationId xmlns:a16="http://schemas.microsoft.com/office/drawing/2014/main" id="{8B57F08D-3D9A-47B8-ACB5-8BEC5230926D}"/>
              </a:ext>
            </a:extLst>
          </p:cNvPr>
          <p:cNvSpPr txBox="1"/>
          <p:nvPr/>
        </p:nvSpPr>
        <p:spPr>
          <a:xfrm>
            <a:off x="4090051" y="3802848"/>
            <a:ext cx="5115741" cy="1084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/>
              <a:t>Lorem Ipsum has been the industry's standard dummy text ever since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7475FC7-FCD3-42B0-95E8-4E069B3AC187}"/>
              </a:ext>
            </a:extLst>
          </p:cNvPr>
          <p:cNvSpPr/>
          <p:nvPr/>
        </p:nvSpPr>
        <p:spPr>
          <a:xfrm>
            <a:off x="1213439" y="2230963"/>
            <a:ext cx="45720" cy="33832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Subtitle 2">
            <a:extLst>
              <a:ext uri="{FF2B5EF4-FFF2-40B4-BE49-F238E27FC236}">
                <a16:creationId xmlns:a16="http://schemas.microsoft.com/office/drawing/2014/main" id="{031BA9F7-BFE0-4384-A0CF-96682F6A5F0B}"/>
              </a:ext>
            </a:extLst>
          </p:cNvPr>
          <p:cNvSpPr txBox="1"/>
          <p:nvPr/>
        </p:nvSpPr>
        <p:spPr>
          <a:xfrm rot="16200000">
            <a:off x="866826" y="1440526"/>
            <a:ext cx="784666" cy="4077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2000" dirty="0">
                <a:solidFill>
                  <a:srgbClr val="FF0000"/>
                </a:solidFill>
              </a:rPr>
              <a:t>roger</a:t>
            </a:r>
            <a:endParaRPr sz="2000" dirty="0">
              <a:solidFill>
                <a:srgbClr val="FF0000"/>
              </a:solidFill>
            </a:endParaRP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019AD792-1A4F-473B-A53A-F93B3BEC6266}"/>
              </a:ext>
            </a:extLst>
          </p:cNvPr>
          <p:cNvSpPr/>
          <p:nvPr/>
        </p:nvSpPr>
        <p:spPr>
          <a:xfrm>
            <a:off x="1158793" y="5808456"/>
            <a:ext cx="143620" cy="14362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1" name="Google Shape;1043;p31">
            <a:extLst>
              <a:ext uri="{FF2B5EF4-FFF2-40B4-BE49-F238E27FC236}">
                <a16:creationId xmlns:a16="http://schemas.microsoft.com/office/drawing/2014/main" id="{BE6193C9-57C8-45CA-81DA-061A8E54DC4A}"/>
              </a:ext>
            </a:extLst>
          </p:cNvPr>
          <p:cNvGrpSpPr/>
          <p:nvPr/>
        </p:nvGrpSpPr>
        <p:grpSpPr>
          <a:xfrm>
            <a:off x="8272421" y="10800714"/>
            <a:ext cx="4892488" cy="825195"/>
            <a:chOff x="0" y="0"/>
            <a:chExt cx="3011885" cy="508001"/>
          </a:xfrm>
        </p:grpSpPr>
        <p:sp>
          <p:nvSpPr>
            <p:cNvPr id="82" name="Google Shape;1044;p31">
              <a:extLst>
                <a:ext uri="{FF2B5EF4-FFF2-40B4-BE49-F238E27FC236}">
                  <a16:creationId xmlns:a16="http://schemas.microsoft.com/office/drawing/2014/main" id="{3536B235-AF92-4E56-A1AB-1A0EF56F5928}"/>
                </a:ext>
              </a:extLst>
            </p:cNvPr>
            <p:cNvSpPr/>
            <p:nvPr/>
          </p:nvSpPr>
          <p:spPr>
            <a:xfrm>
              <a:off x="2503884" y="0"/>
              <a:ext cx="508001" cy="508001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832" y="0"/>
                  </a:moveTo>
                  <a:cubicBezTo>
                    <a:pt x="16743" y="0"/>
                    <a:pt x="21600" y="4857"/>
                    <a:pt x="21600" y="10832"/>
                  </a:cubicBezTo>
                  <a:cubicBezTo>
                    <a:pt x="21600" y="16775"/>
                    <a:pt x="16775" y="21600"/>
                    <a:pt x="10832" y="21600"/>
                  </a:cubicBezTo>
                  <a:cubicBezTo>
                    <a:pt x="4857" y="21600"/>
                    <a:pt x="0" y="16775"/>
                    <a:pt x="0" y="10832"/>
                  </a:cubicBezTo>
                  <a:cubicBezTo>
                    <a:pt x="0" y="4857"/>
                    <a:pt x="4857" y="0"/>
                    <a:pt x="10832" y="0"/>
                  </a:cubicBezTo>
                  <a:close/>
                  <a:moveTo>
                    <a:pt x="13484" y="4505"/>
                  </a:moveTo>
                  <a:lnTo>
                    <a:pt x="11727" y="4505"/>
                  </a:lnTo>
                  <a:cubicBezTo>
                    <a:pt x="9905" y="4505"/>
                    <a:pt x="9075" y="5272"/>
                    <a:pt x="9011" y="6774"/>
                  </a:cubicBezTo>
                  <a:lnTo>
                    <a:pt x="9011" y="9011"/>
                  </a:lnTo>
                  <a:lnTo>
                    <a:pt x="7221" y="9011"/>
                  </a:lnTo>
                  <a:lnTo>
                    <a:pt x="7221" y="10832"/>
                  </a:lnTo>
                  <a:lnTo>
                    <a:pt x="9011" y="10832"/>
                  </a:lnTo>
                  <a:lnTo>
                    <a:pt x="9011" y="17095"/>
                  </a:lnTo>
                  <a:lnTo>
                    <a:pt x="11695" y="17095"/>
                  </a:lnTo>
                  <a:lnTo>
                    <a:pt x="11695" y="10832"/>
                  </a:lnTo>
                  <a:lnTo>
                    <a:pt x="13292" y="10832"/>
                  </a:lnTo>
                  <a:lnTo>
                    <a:pt x="13484" y="9011"/>
                  </a:lnTo>
                  <a:lnTo>
                    <a:pt x="11695" y="9011"/>
                  </a:lnTo>
                  <a:lnTo>
                    <a:pt x="11695" y="7924"/>
                  </a:lnTo>
                  <a:cubicBezTo>
                    <a:pt x="11695" y="7445"/>
                    <a:pt x="11759" y="7253"/>
                    <a:pt x="12174" y="7221"/>
                  </a:cubicBezTo>
                  <a:lnTo>
                    <a:pt x="13484" y="7221"/>
                  </a:lnTo>
                  <a:lnTo>
                    <a:pt x="13484" y="4505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" name="Google Shape;1045;p31">
              <a:extLst>
                <a:ext uri="{FF2B5EF4-FFF2-40B4-BE49-F238E27FC236}">
                  <a16:creationId xmlns:a16="http://schemas.microsoft.com/office/drawing/2014/main" id="{13BAE473-9047-492B-9A82-B4D5024B20DD}"/>
                </a:ext>
              </a:extLst>
            </p:cNvPr>
            <p:cNvSpPr/>
            <p:nvPr/>
          </p:nvSpPr>
          <p:spPr>
            <a:xfrm>
              <a:off x="0" y="0"/>
              <a:ext cx="508001" cy="508001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832" y="0"/>
                  </a:moveTo>
                  <a:cubicBezTo>
                    <a:pt x="16743" y="0"/>
                    <a:pt x="21600" y="4857"/>
                    <a:pt x="21600" y="10832"/>
                  </a:cubicBezTo>
                  <a:cubicBezTo>
                    <a:pt x="21600" y="16775"/>
                    <a:pt x="16775" y="21600"/>
                    <a:pt x="10832" y="21600"/>
                  </a:cubicBezTo>
                  <a:cubicBezTo>
                    <a:pt x="4857" y="21600"/>
                    <a:pt x="0" y="16775"/>
                    <a:pt x="0" y="10832"/>
                  </a:cubicBezTo>
                  <a:cubicBezTo>
                    <a:pt x="0" y="4857"/>
                    <a:pt x="4857" y="0"/>
                    <a:pt x="10832" y="0"/>
                  </a:cubicBezTo>
                  <a:close/>
                  <a:moveTo>
                    <a:pt x="12142" y="4505"/>
                  </a:moveTo>
                  <a:lnTo>
                    <a:pt x="9458" y="4505"/>
                  </a:lnTo>
                  <a:cubicBezTo>
                    <a:pt x="8883" y="4505"/>
                    <a:pt x="8659" y="4537"/>
                    <a:pt x="8212" y="4537"/>
                  </a:cubicBezTo>
                  <a:cubicBezTo>
                    <a:pt x="6007" y="4633"/>
                    <a:pt x="4729" y="5847"/>
                    <a:pt x="4569" y="7988"/>
                  </a:cubicBezTo>
                  <a:lnTo>
                    <a:pt x="4537" y="8787"/>
                  </a:lnTo>
                  <a:cubicBezTo>
                    <a:pt x="4505" y="9075"/>
                    <a:pt x="4505" y="9394"/>
                    <a:pt x="4505" y="10033"/>
                  </a:cubicBezTo>
                  <a:lnTo>
                    <a:pt x="4505" y="12366"/>
                  </a:lnTo>
                  <a:cubicBezTo>
                    <a:pt x="4505" y="12781"/>
                    <a:pt x="4537" y="13005"/>
                    <a:pt x="4537" y="13388"/>
                  </a:cubicBezTo>
                  <a:cubicBezTo>
                    <a:pt x="4665" y="15689"/>
                    <a:pt x="5911" y="16935"/>
                    <a:pt x="8212" y="17063"/>
                  </a:cubicBezTo>
                  <a:lnTo>
                    <a:pt x="9138" y="17095"/>
                  </a:lnTo>
                  <a:cubicBezTo>
                    <a:pt x="9490" y="17095"/>
                    <a:pt x="9969" y="17095"/>
                    <a:pt x="10832" y="17095"/>
                  </a:cubicBezTo>
                  <a:lnTo>
                    <a:pt x="12366" y="17095"/>
                  </a:lnTo>
                  <a:cubicBezTo>
                    <a:pt x="12781" y="17095"/>
                    <a:pt x="13005" y="17063"/>
                    <a:pt x="13388" y="17063"/>
                  </a:cubicBezTo>
                  <a:cubicBezTo>
                    <a:pt x="15689" y="16935"/>
                    <a:pt x="16935" y="15689"/>
                    <a:pt x="17063" y="13388"/>
                  </a:cubicBezTo>
                  <a:lnTo>
                    <a:pt x="17095" y="12462"/>
                  </a:lnTo>
                  <a:cubicBezTo>
                    <a:pt x="17095" y="12110"/>
                    <a:pt x="17095" y="11631"/>
                    <a:pt x="17095" y="10832"/>
                  </a:cubicBezTo>
                  <a:lnTo>
                    <a:pt x="17095" y="9234"/>
                  </a:lnTo>
                  <a:cubicBezTo>
                    <a:pt x="17095" y="8819"/>
                    <a:pt x="17063" y="8595"/>
                    <a:pt x="17063" y="8212"/>
                  </a:cubicBezTo>
                  <a:cubicBezTo>
                    <a:pt x="16967" y="6007"/>
                    <a:pt x="15753" y="4729"/>
                    <a:pt x="13612" y="4569"/>
                  </a:cubicBezTo>
                  <a:lnTo>
                    <a:pt x="13069" y="4537"/>
                  </a:lnTo>
                  <a:cubicBezTo>
                    <a:pt x="12781" y="4537"/>
                    <a:pt x="12557" y="4505"/>
                    <a:pt x="12142" y="4505"/>
                  </a:cubicBezTo>
                  <a:close/>
                  <a:moveTo>
                    <a:pt x="13324" y="5688"/>
                  </a:moveTo>
                  <a:cubicBezTo>
                    <a:pt x="15050" y="5751"/>
                    <a:pt x="15849" y="6582"/>
                    <a:pt x="15912" y="8276"/>
                  </a:cubicBezTo>
                  <a:lnTo>
                    <a:pt x="15944" y="8915"/>
                  </a:lnTo>
                  <a:cubicBezTo>
                    <a:pt x="15944" y="9170"/>
                    <a:pt x="15944" y="9490"/>
                    <a:pt x="15944" y="10001"/>
                  </a:cubicBezTo>
                  <a:lnTo>
                    <a:pt x="15944" y="12142"/>
                  </a:lnTo>
                  <a:cubicBezTo>
                    <a:pt x="15944" y="12685"/>
                    <a:pt x="15944" y="12909"/>
                    <a:pt x="15912" y="13324"/>
                  </a:cubicBezTo>
                  <a:cubicBezTo>
                    <a:pt x="15849" y="15018"/>
                    <a:pt x="15050" y="15849"/>
                    <a:pt x="13324" y="15912"/>
                  </a:cubicBezTo>
                  <a:lnTo>
                    <a:pt x="12781" y="15944"/>
                  </a:lnTo>
                  <a:cubicBezTo>
                    <a:pt x="12525" y="15944"/>
                    <a:pt x="12206" y="15944"/>
                    <a:pt x="11599" y="15944"/>
                  </a:cubicBezTo>
                  <a:lnTo>
                    <a:pt x="9618" y="15944"/>
                  </a:lnTo>
                  <a:cubicBezTo>
                    <a:pt x="8979" y="15944"/>
                    <a:pt x="8723" y="15944"/>
                    <a:pt x="8276" y="15912"/>
                  </a:cubicBezTo>
                  <a:cubicBezTo>
                    <a:pt x="6614" y="15849"/>
                    <a:pt x="5815" y="15082"/>
                    <a:pt x="5688" y="13516"/>
                  </a:cubicBezTo>
                  <a:lnTo>
                    <a:pt x="5656" y="12845"/>
                  </a:lnTo>
                  <a:cubicBezTo>
                    <a:pt x="5656" y="12525"/>
                    <a:pt x="5656" y="12174"/>
                    <a:pt x="5656" y="11439"/>
                  </a:cubicBezTo>
                  <a:lnTo>
                    <a:pt x="5656" y="9490"/>
                  </a:lnTo>
                  <a:cubicBezTo>
                    <a:pt x="5656" y="8915"/>
                    <a:pt x="5656" y="8691"/>
                    <a:pt x="5688" y="8276"/>
                  </a:cubicBezTo>
                  <a:cubicBezTo>
                    <a:pt x="5751" y="6646"/>
                    <a:pt x="6486" y="5815"/>
                    <a:pt x="8084" y="5688"/>
                  </a:cubicBezTo>
                  <a:lnTo>
                    <a:pt x="8499" y="5688"/>
                  </a:lnTo>
                  <a:cubicBezTo>
                    <a:pt x="8883" y="5656"/>
                    <a:pt x="9170" y="5656"/>
                    <a:pt x="9969" y="5656"/>
                  </a:cubicBezTo>
                  <a:lnTo>
                    <a:pt x="12174" y="5656"/>
                  </a:lnTo>
                  <a:cubicBezTo>
                    <a:pt x="12685" y="5656"/>
                    <a:pt x="12909" y="5656"/>
                    <a:pt x="13324" y="5688"/>
                  </a:cubicBezTo>
                  <a:close/>
                  <a:moveTo>
                    <a:pt x="10832" y="7573"/>
                  </a:moveTo>
                  <a:cubicBezTo>
                    <a:pt x="9043" y="7573"/>
                    <a:pt x="7573" y="9043"/>
                    <a:pt x="7573" y="10832"/>
                  </a:cubicBezTo>
                  <a:cubicBezTo>
                    <a:pt x="7573" y="12589"/>
                    <a:pt x="9043" y="14027"/>
                    <a:pt x="10832" y="14027"/>
                  </a:cubicBezTo>
                  <a:cubicBezTo>
                    <a:pt x="12589" y="14027"/>
                    <a:pt x="14027" y="12557"/>
                    <a:pt x="14027" y="10832"/>
                  </a:cubicBezTo>
                  <a:cubicBezTo>
                    <a:pt x="14027" y="9043"/>
                    <a:pt x="12557" y="7573"/>
                    <a:pt x="10832" y="7573"/>
                  </a:cubicBezTo>
                  <a:close/>
                  <a:moveTo>
                    <a:pt x="10832" y="8723"/>
                  </a:moveTo>
                  <a:cubicBezTo>
                    <a:pt x="11950" y="8723"/>
                    <a:pt x="12877" y="9650"/>
                    <a:pt x="12877" y="10832"/>
                  </a:cubicBezTo>
                  <a:cubicBezTo>
                    <a:pt x="12877" y="11950"/>
                    <a:pt x="11982" y="12877"/>
                    <a:pt x="10832" y="12877"/>
                  </a:cubicBezTo>
                  <a:cubicBezTo>
                    <a:pt x="9650" y="12877"/>
                    <a:pt x="8723" y="11950"/>
                    <a:pt x="8723" y="10832"/>
                  </a:cubicBezTo>
                  <a:cubicBezTo>
                    <a:pt x="8723" y="9650"/>
                    <a:pt x="9650" y="8723"/>
                    <a:pt x="10832" y="8723"/>
                  </a:cubicBezTo>
                  <a:close/>
                  <a:moveTo>
                    <a:pt x="14155" y="6678"/>
                  </a:moveTo>
                  <a:cubicBezTo>
                    <a:pt x="13740" y="6678"/>
                    <a:pt x="13388" y="7030"/>
                    <a:pt x="13388" y="7445"/>
                  </a:cubicBezTo>
                  <a:cubicBezTo>
                    <a:pt x="13388" y="7860"/>
                    <a:pt x="13740" y="8212"/>
                    <a:pt x="14155" y="8212"/>
                  </a:cubicBezTo>
                  <a:cubicBezTo>
                    <a:pt x="14570" y="8212"/>
                    <a:pt x="14922" y="7860"/>
                    <a:pt x="14922" y="7445"/>
                  </a:cubicBezTo>
                  <a:cubicBezTo>
                    <a:pt x="14922" y="7030"/>
                    <a:pt x="14570" y="6678"/>
                    <a:pt x="14155" y="6678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" name="Google Shape;1046;p31">
              <a:extLst>
                <a:ext uri="{FF2B5EF4-FFF2-40B4-BE49-F238E27FC236}">
                  <a16:creationId xmlns:a16="http://schemas.microsoft.com/office/drawing/2014/main" id="{723B9212-8B8A-4392-838A-4D8708896B78}"/>
                </a:ext>
              </a:extLst>
            </p:cNvPr>
            <p:cNvSpPr/>
            <p:nvPr/>
          </p:nvSpPr>
          <p:spPr>
            <a:xfrm>
              <a:off x="834628" y="0"/>
              <a:ext cx="508001" cy="508001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832" y="0"/>
                  </a:moveTo>
                  <a:cubicBezTo>
                    <a:pt x="16743" y="0"/>
                    <a:pt x="21600" y="4857"/>
                    <a:pt x="21600" y="10832"/>
                  </a:cubicBezTo>
                  <a:cubicBezTo>
                    <a:pt x="21600" y="16775"/>
                    <a:pt x="16775" y="21600"/>
                    <a:pt x="10832" y="21600"/>
                  </a:cubicBezTo>
                  <a:cubicBezTo>
                    <a:pt x="4857" y="21600"/>
                    <a:pt x="0" y="16775"/>
                    <a:pt x="0" y="10832"/>
                  </a:cubicBezTo>
                  <a:cubicBezTo>
                    <a:pt x="0" y="4857"/>
                    <a:pt x="4857" y="0"/>
                    <a:pt x="10832" y="0"/>
                  </a:cubicBezTo>
                  <a:close/>
                  <a:moveTo>
                    <a:pt x="9011" y="9011"/>
                  </a:moveTo>
                  <a:lnTo>
                    <a:pt x="7221" y="9011"/>
                  </a:lnTo>
                  <a:lnTo>
                    <a:pt x="7221" y="14379"/>
                  </a:lnTo>
                  <a:lnTo>
                    <a:pt x="9011" y="14379"/>
                  </a:lnTo>
                  <a:lnTo>
                    <a:pt x="9011" y="9011"/>
                  </a:lnTo>
                  <a:close/>
                  <a:moveTo>
                    <a:pt x="15305" y="11375"/>
                  </a:moveTo>
                  <a:cubicBezTo>
                    <a:pt x="15305" y="8499"/>
                    <a:pt x="12589" y="8531"/>
                    <a:pt x="11727" y="9905"/>
                  </a:cubicBezTo>
                  <a:lnTo>
                    <a:pt x="11695" y="10001"/>
                  </a:lnTo>
                  <a:lnTo>
                    <a:pt x="11695" y="9011"/>
                  </a:lnTo>
                  <a:lnTo>
                    <a:pt x="9905" y="9011"/>
                  </a:lnTo>
                  <a:lnTo>
                    <a:pt x="9905" y="14379"/>
                  </a:lnTo>
                  <a:lnTo>
                    <a:pt x="11695" y="14379"/>
                  </a:lnTo>
                  <a:lnTo>
                    <a:pt x="11695" y="11822"/>
                  </a:lnTo>
                  <a:cubicBezTo>
                    <a:pt x="11695" y="10353"/>
                    <a:pt x="13388" y="10161"/>
                    <a:pt x="13484" y="11663"/>
                  </a:cubicBezTo>
                  <a:lnTo>
                    <a:pt x="13484" y="14379"/>
                  </a:lnTo>
                  <a:lnTo>
                    <a:pt x="15305" y="14379"/>
                  </a:lnTo>
                  <a:lnTo>
                    <a:pt x="15305" y="11375"/>
                  </a:lnTo>
                  <a:close/>
                  <a:moveTo>
                    <a:pt x="8116" y="6199"/>
                  </a:moveTo>
                  <a:cubicBezTo>
                    <a:pt x="7573" y="6199"/>
                    <a:pt x="7125" y="6646"/>
                    <a:pt x="7125" y="7221"/>
                  </a:cubicBezTo>
                  <a:cubicBezTo>
                    <a:pt x="7125" y="7764"/>
                    <a:pt x="7573" y="8212"/>
                    <a:pt x="8116" y="8212"/>
                  </a:cubicBezTo>
                  <a:cubicBezTo>
                    <a:pt x="8659" y="8212"/>
                    <a:pt x="9107" y="7764"/>
                    <a:pt x="9107" y="7221"/>
                  </a:cubicBezTo>
                  <a:cubicBezTo>
                    <a:pt x="9107" y="6646"/>
                    <a:pt x="8659" y="6199"/>
                    <a:pt x="8116" y="6199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" name="Google Shape;1047;p31">
              <a:extLst>
                <a:ext uri="{FF2B5EF4-FFF2-40B4-BE49-F238E27FC236}">
                  <a16:creationId xmlns:a16="http://schemas.microsoft.com/office/drawing/2014/main" id="{8F5F9DEF-DDBB-46EE-A7E1-CEBF9A65A9FF}"/>
                </a:ext>
              </a:extLst>
            </p:cNvPr>
            <p:cNvSpPr/>
            <p:nvPr/>
          </p:nvSpPr>
          <p:spPr>
            <a:xfrm>
              <a:off x="1669256" y="0"/>
              <a:ext cx="508001" cy="508001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832" y="0"/>
                  </a:moveTo>
                  <a:cubicBezTo>
                    <a:pt x="16743" y="0"/>
                    <a:pt x="21600" y="4857"/>
                    <a:pt x="21600" y="10832"/>
                  </a:cubicBezTo>
                  <a:cubicBezTo>
                    <a:pt x="21600" y="16775"/>
                    <a:pt x="16775" y="21600"/>
                    <a:pt x="10832" y="21600"/>
                  </a:cubicBezTo>
                  <a:cubicBezTo>
                    <a:pt x="4857" y="21600"/>
                    <a:pt x="0" y="16775"/>
                    <a:pt x="0" y="10832"/>
                  </a:cubicBezTo>
                  <a:cubicBezTo>
                    <a:pt x="0" y="4857"/>
                    <a:pt x="4857" y="0"/>
                    <a:pt x="10832" y="0"/>
                  </a:cubicBezTo>
                  <a:close/>
                  <a:moveTo>
                    <a:pt x="13676" y="6135"/>
                  </a:moveTo>
                  <a:cubicBezTo>
                    <a:pt x="11982" y="6135"/>
                    <a:pt x="10800" y="7701"/>
                    <a:pt x="11151" y="9330"/>
                  </a:cubicBezTo>
                  <a:cubicBezTo>
                    <a:pt x="9011" y="9202"/>
                    <a:pt x="7125" y="8180"/>
                    <a:pt x="5847" y="6614"/>
                  </a:cubicBezTo>
                  <a:cubicBezTo>
                    <a:pt x="5144" y="7764"/>
                    <a:pt x="5496" y="9298"/>
                    <a:pt x="6646" y="10065"/>
                  </a:cubicBezTo>
                  <a:cubicBezTo>
                    <a:pt x="6199" y="10065"/>
                    <a:pt x="5815" y="9937"/>
                    <a:pt x="5464" y="9746"/>
                  </a:cubicBezTo>
                  <a:cubicBezTo>
                    <a:pt x="5432" y="10928"/>
                    <a:pt x="6295" y="12046"/>
                    <a:pt x="7541" y="12270"/>
                  </a:cubicBezTo>
                  <a:cubicBezTo>
                    <a:pt x="7189" y="12398"/>
                    <a:pt x="6774" y="12398"/>
                    <a:pt x="6359" y="12334"/>
                  </a:cubicBezTo>
                  <a:cubicBezTo>
                    <a:pt x="6710" y="13356"/>
                    <a:pt x="7669" y="14091"/>
                    <a:pt x="8787" y="14123"/>
                  </a:cubicBezTo>
                  <a:cubicBezTo>
                    <a:pt x="7701" y="14986"/>
                    <a:pt x="6327" y="15369"/>
                    <a:pt x="4953" y="15209"/>
                  </a:cubicBezTo>
                  <a:cubicBezTo>
                    <a:pt x="6103" y="15944"/>
                    <a:pt x="7477" y="16360"/>
                    <a:pt x="8915" y="16360"/>
                  </a:cubicBezTo>
                  <a:cubicBezTo>
                    <a:pt x="13708" y="16360"/>
                    <a:pt x="16424" y="12302"/>
                    <a:pt x="16264" y="8691"/>
                  </a:cubicBezTo>
                  <a:cubicBezTo>
                    <a:pt x="16743" y="8340"/>
                    <a:pt x="17191" y="7860"/>
                    <a:pt x="17542" y="7349"/>
                  </a:cubicBezTo>
                  <a:cubicBezTo>
                    <a:pt x="17063" y="7573"/>
                    <a:pt x="16583" y="7701"/>
                    <a:pt x="16040" y="7764"/>
                  </a:cubicBezTo>
                  <a:cubicBezTo>
                    <a:pt x="16583" y="7445"/>
                    <a:pt x="16999" y="6934"/>
                    <a:pt x="17191" y="6327"/>
                  </a:cubicBezTo>
                  <a:cubicBezTo>
                    <a:pt x="16679" y="6614"/>
                    <a:pt x="16136" y="6838"/>
                    <a:pt x="15561" y="6966"/>
                  </a:cubicBezTo>
                  <a:cubicBezTo>
                    <a:pt x="15082" y="6454"/>
                    <a:pt x="14411" y="6135"/>
                    <a:pt x="13676" y="6135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9" name="Freeform: Shape 68">
            <a:extLst>
              <a:ext uri="{FF2B5EF4-FFF2-40B4-BE49-F238E27FC236}">
                <a16:creationId xmlns:a16="http://schemas.microsoft.com/office/drawing/2014/main" id="{4107CE45-5786-4B20-AEDC-DCA444845D22}"/>
              </a:ext>
            </a:extLst>
          </p:cNvPr>
          <p:cNvSpPr/>
          <p:nvPr/>
        </p:nvSpPr>
        <p:spPr>
          <a:xfrm rot="10800000">
            <a:off x="-11790" y="12021191"/>
            <a:ext cx="1696651" cy="1696651"/>
          </a:xfrm>
          <a:custGeom>
            <a:avLst/>
            <a:gdLst>
              <a:gd name="connsiteX0" fmla="*/ 0 w 1696651"/>
              <a:gd name="connsiteY0" fmla="*/ 0 h 1696651"/>
              <a:gd name="connsiteX1" fmla="*/ 1696651 w 1696651"/>
              <a:gd name="connsiteY1" fmla="*/ 0 h 1696651"/>
              <a:gd name="connsiteX2" fmla="*/ 1696651 w 1696651"/>
              <a:gd name="connsiteY2" fmla="*/ 1696651 h 1696651"/>
              <a:gd name="connsiteX3" fmla="*/ 1695402 w 1696651"/>
              <a:gd name="connsiteY3" fmla="*/ 1696651 h 1696651"/>
              <a:gd name="connsiteX4" fmla="*/ 1687804 w 1696651"/>
              <a:gd name="connsiteY4" fmla="*/ 1546195 h 1696651"/>
              <a:gd name="connsiteX5" fmla="*/ 158356 w 1696651"/>
              <a:gd name="connsiteY5" fmla="*/ 16747 h 1696651"/>
              <a:gd name="connsiteX6" fmla="*/ 0 w 1696651"/>
              <a:gd name="connsiteY6" fmla="*/ 8750 h 1696651"/>
              <a:gd name="connsiteX7" fmla="*/ 0 w 1696651"/>
              <a:gd name="connsiteY7" fmla="*/ 0 h 1696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96651" h="1696651">
                <a:moveTo>
                  <a:pt x="0" y="0"/>
                </a:moveTo>
                <a:lnTo>
                  <a:pt x="1696651" y="0"/>
                </a:lnTo>
                <a:lnTo>
                  <a:pt x="1696651" y="1696651"/>
                </a:lnTo>
                <a:lnTo>
                  <a:pt x="1695402" y="1696651"/>
                </a:lnTo>
                <a:lnTo>
                  <a:pt x="1687804" y="1546195"/>
                </a:lnTo>
                <a:cubicBezTo>
                  <a:pt x="1605907" y="739760"/>
                  <a:pt x="964791" y="98644"/>
                  <a:pt x="158356" y="16747"/>
                </a:cubicBezTo>
                <a:lnTo>
                  <a:pt x="0" y="875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8920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: Single Corner Rounded 79">
            <a:extLst>
              <a:ext uri="{FF2B5EF4-FFF2-40B4-BE49-F238E27FC236}">
                <a16:creationId xmlns:a16="http://schemas.microsoft.com/office/drawing/2014/main" id="{5D7EDF01-0252-4A97-98C7-769EF4EDC266}"/>
              </a:ext>
            </a:extLst>
          </p:cNvPr>
          <p:cNvSpPr/>
          <p:nvPr/>
        </p:nvSpPr>
        <p:spPr>
          <a:xfrm rot="10800000">
            <a:off x="2087121" y="-2"/>
            <a:ext cx="6346139" cy="12580641"/>
          </a:xfrm>
          <a:prstGeom prst="round1Rect">
            <a:avLst>
              <a:gd name="adj" fmla="val 15239"/>
            </a:avLst>
          </a:prstGeom>
          <a:solidFill>
            <a:srgbClr val="F513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itle 7">
            <a:extLst>
              <a:ext uri="{FF2B5EF4-FFF2-40B4-BE49-F238E27FC236}">
                <a16:creationId xmlns:a16="http://schemas.microsoft.com/office/drawing/2014/main" id="{C9B9E5AA-48B4-4592-A825-586C52939AE6}"/>
              </a:ext>
            </a:extLst>
          </p:cNvPr>
          <p:cNvSpPr txBox="1"/>
          <p:nvPr/>
        </p:nvSpPr>
        <p:spPr>
          <a:xfrm>
            <a:off x="10397465" y="2066228"/>
            <a:ext cx="5115741" cy="20851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7400" dirty="0"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The Break</a:t>
            </a:r>
          </a:p>
          <a:p>
            <a:endParaRPr sz="7400" dirty="0"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9C92535C-7F4E-47D1-81D7-6D1D9CF8FC84}"/>
              </a:ext>
            </a:extLst>
          </p:cNvPr>
          <p:cNvGrpSpPr/>
          <p:nvPr/>
        </p:nvGrpSpPr>
        <p:grpSpPr>
          <a:xfrm>
            <a:off x="10397466" y="1501787"/>
            <a:ext cx="1298379" cy="222256"/>
            <a:chOff x="4184074" y="741342"/>
            <a:chExt cx="1496592" cy="256186"/>
          </a:xfrm>
          <a:solidFill>
            <a:srgbClr val="FF0000"/>
          </a:solidFill>
        </p:grpSpPr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B314BB05-45BA-4B5A-8056-B62FC1512CC6}"/>
                </a:ext>
              </a:extLst>
            </p:cNvPr>
            <p:cNvSpPr/>
            <p:nvPr/>
          </p:nvSpPr>
          <p:spPr>
            <a:xfrm>
              <a:off x="4184074" y="748146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08B6AA0D-19DC-4595-968E-82CB2561BF7D}"/>
                </a:ext>
              </a:extLst>
            </p:cNvPr>
            <p:cNvSpPr/>
            <p:nvPr/>
          </p:nvSpPr>
          <p:spPr>
            <a:xfrm>
              <a:off x="4600851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07E429A4-AED0-4133-AEE0-A5028819CA1C}"/>
                </a:ext>
              </a:extLst>
            </p:cNvPr>
            <p:cNvSpPr/>
            <p:nvPr/>
          </p:nvSpPr>
          <p:spPr>
            <a:xfrm>
              <a:off x="5017628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229A21DB-1FB4-4E43-BEC3-C9B15F89C283}"/>
                </a:ext>
              </a:extLst>
            </p:cNvPr>
            <p:cNvSpPr/>
            <p:nvPr/>
          </p:nvSpPr>
          <p:spPr>
            <a:xfrm>
              <a:off x="5431284" y="741342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7" name="Title 7">
            <a:extLst>
              <a:ext uri="{FF2B5EF4-FFF2-40B4-BE49-F238E27FC236}">
                <a16:creationId xmlns:a16="http://schemas.microsoft.com/office/drawing/2014/main" id="{995C8793-06C1-4D4E-8475-E3461950DE90}"/>
              </a:ext>
            </a:extLst>
          </p:cNvPr>
          <p:cNvSpPr txBox="1"/>
          <p:nvPr/>
        </p:nvSpPr>
        <p:spPr>
          <a:xfrm>
            <a:off x="2733444" y="10463527"/>
            <a:ext cx="2518620" cy="18479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16000" dirty="0">
                <a:ln w="38100">
                  <a:noFill/>
                </a:ln>
                <a:solidFill>
                  <a:srgbClr val="FEBFA6"/>
                </a:solidFill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33</a:t>
            </a:r>
            <a:endParaRPr sz="16000" dirty="0">
              <a:ln w="38100">
                <a:noFill/>
              </a:ln>
              <a:solidFill>
                <a:srgbClr val="FEBFA6"/>
              </a:solidFill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6AF4F4A0-133D-4570-BB6F-988BE5F6E6F8}"/>
              </a:ext>
            </a:extLst>
          </p:cNvPr>
          <p:cNvGrpSpPr/>
          <p:nvPr/>
        </p:nvGrpSpPr>
        <p:grpSpPr>
          <a:xfrm>
            <a:off x="21290678" y="1422399"/>
            <a:ext cx="1857159" cy="3802266"/>
            <a:chOff x="7143136" y="4739997"/>
            <a:chExt cx="2434874" cy="4985054"/>
          </a:xfrm>
        </p:grpSpPr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55CD220E-F373-4114-B514-7437FF74A940}"/>
                </a:ext>
              </a:extLst>
            </p:cNvPr>
            <p:cNvSpPr/>
            <p:nvPr/>
          </p:nvSpPr>
          <p:spPr>
            <a:xfrm>
              <a:off x="7825623" y="473999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D39DD689-5929-4673-AE94-363811841D62}"/>
                </a:ext>
              </a:extLst>
            </p:cNvPr>
            <p:cNvSpPr/>
            <p:nvPr/>
          </p:nvSpPr>
          <p:spPr>
            <a:xfrm>
              <a:off x="7143136" y="473999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A6440062-D6DC-4349-A2CE-13A07F895AF9}"/>
                </a:ext>
              </a:extLst>
            </p:cNvPr>
            <p:cNvSpPr/>
            <p:nvPr/>
          </p:nvSpPr>
          <p:spPr>
            <a:xfrm>
              <a:off x="9190597" y="473999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B384B2D2-C827-4164-A3FC-0CF27779BB62}"/>
                </a:ext>
              </a:extLst>
            </p:cNvPr>
            <p:cNvSpPr/>
            <p:nvPr/>
          </p:nvSpPr>
          <p:spPr>
            <a:xfrm>
              <a:off x="8508110" y="473999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D9D5DB55-1742-48C7-AE83-3B5FA1BA4152}"/>
                </a:ext>
              </a:extLst>
            </p:cNvPr>
            <p:cNvSpPr/>
            <p:nvPr/>
          </p:nvSpPr>
          <p:spPr>
            <a:xfrm>
              <a:off x="7825623" y="5389355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9099F637-E39F-41D4-95F2-E88FFB99CC71}"/>
                </a:ext>
              </a:extLst>
            </p:cNvPr>
            <p:cNvSpPr/>
            <p:nvPr/>
          </p:nvSpPr>
          <p:spPr>
            <a:xfrm>
              <a:off x="7143136" y="538935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E4FE4DDB-773F-4164-8AB0-6FC25F1154E2}"/>
                </a:ext>
              </a:extLst>
            </p:cNvPr>
            <p:cNvSpPr/>
            <p:nvPr/>
          </p:nvSpPr>
          <p:spPr>
            <a:xfrm>
              <a:off x="9190597" y="5389354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627AA78B-D3D9-4415-8C4D-918ADED55079}"/>
                </a:ext>
              </a:extLst>
            </p:cNvPr>
            <p:cNvSpPr/>
            <p:nvPr/>
          </p:nvSpPr>
          <p:spPr>
            <a:xfrm>
              <a:off x="8508110" y="5389355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A6636F45-B8E7-42FA-88D2-90C1B107CB2E}"/>
                </a:ext>
              </a:extLst>
            </p:cNvPr>
            <p:cNvSpPr/>
            <p:nvPr/>
          </p:nvSpPr>
          <p:spPr>
            <a:xfrm>
              <a:off x="7825623" y="6064782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7A710F2A-E98F-466C-B74B-1C80C8B82146}"/>
                </a:ext>
              </a:extLst>
            </p:cNvPr>
            <p:cNvSpPr/>
            <p:nvPr/>
          </p:nvSpPr>
          <p:spPr>
            <a:xfrm>
              <a:off x="7143136" y="6064783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9BDF4A63-01D1-4FCE-BBFD-426A8143C14A}"/>
                </a:ext>
              </a:extLst>
            </p:cNvPr>
            <p:cNvSpPr/>
            <p:nvPr/>
          </p:nvSpPr>
          <p:spPr>
            <a:xfrm>
              <a:off x="9190597" y="6064781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9CEF9A9E-BEDA-4213-B1BF-87458DA6F836}"/>
                </a:ext>
              </a:extLst>
            </p:cNvPr>
            <p:cNvSpPr/>
            <p:nvPr/>
          </p:nvSpPr>
          <p:spPr>
            <a:xfrm>
              <a:off x="8508110" y="6064782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5306A401-9A82-4464-AB1F-F9F5F6A7FDA4}"/>
                </a:ext>
              </a:extLst>
            </p:cNvPr>
            <p:cNvSpPr/>
            <p:nvPr/>
          </p:nvSpPr>
          <p:spPr>
            <a:xfrm>
              <a:off x="7825623" y="671413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3B93A553-114A-4F9D-BD81-652266192817}"/>
                </a:ext>
              </a:extLst>
            </p:cNvPr>
            <p:cNvSpPr/>
            <p:nvPr/>
          </p:nvSpPr>
          <p:spPr>
            <a:xfrm>
              <a:off x="7143136" y="6714140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1BE6EF33-E67C-4C38-AD2F-3754F8407930}"/>
                </a:ext>
              </a:extLst>
            </p:cNvPr>
            <p:cNvSpPr/>
            <p:nvPr/>
          </p:nvSpPr>
          <p:spPr>
            <a:xfrm>
              <a:off x="9190597" y="671413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14DBFFD5-F7F0-4449-9397-96691FECF46B}"/>
                </a:ext>
              </a:extLst>
            </p:cNvPr>
            <p:cNvSpPr/>
            <p:nvPr/>
          </p:nvSpPr>
          <p:spPr>
            <a:xfrm>
              <a:off x="8508110" y="671413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F7D41ACF-34B9-4A1C-A428-17ED67C303F6}"/>
                </a:ext>
              </a:extLst>
            </p:cNvPr>
            <p:cNvSpPr/>
            <p:nvPr/>
          </p:nvSpPr>
          <p:spPr>
            <a:xfrm>
              <a:off x="7825623" y="736349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Oval 112">
              <a:extLst>
                <a:ext uri="{FF2B5EF4-FFF2-40B4-BE49-F238E27FC236}">
                  <a16:creationId xmlns:a16="http://schemas.microsoft.com/office/drawing/2014/main" id="{558CF6C9-C95C-4113-9B8E-46F7F4EAD955}"/>
                </a:ext>
              </a:extLst>
            </p:cNvPr>
            <p:cNvSpPr/>
            <p:nvPr/>
          </p:nvSpPr>
          <p:spPr>
            <a:xfrm>
              <a:off x="7143136" y="736349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Oval 113">
              <a:extLst>
                <a:ext uri="{FF2B5EF4-FFF2-40B4-BE49-F238E27FC236}">
                  <a16:creationId xmlns:a16="http://schemas.microsoft.com/office/drawing/2014/main" id="{819DA9CD-65FA-404D-AC93-3E53F5FA83DE}"/>
                </a:ext>
              </a:extLst>
            </p:cNvPr>
            <p:cNvSpPr/>
            <p:nvPr/>
          </p:nvSpPr>
          <p:spPr>
            <a:xfrm>
              <a:off x="9190597" y="7363495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542EE478-A522-433A-8D7C-0CF77D94AA8A}"/>
                </a:ext>
              </a:extLst>
            </p:cNvPr>
            <p:cNvSpPr/>
            <p:nvPr/>
          </p:nvSpPr>
          <p:spPr>
            <a:xfrm>
              <a:off x="8508110" y="736349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E8D9A227-9B62-42B6-B369-71D04EAB4FB3}"/>
                </a:ext>
              </a:extLst>
            </p:cNvPr>
            <p:cNvSpPr/>
            <p:nvPr/>
          </p:nvSpPr>
          <p:spPr>
            <a:xfrm>
              <a:off x="7825623" y="8012853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D3D42315-3A9C-4712-87D2-EC697C439AAF}"/>
                </a:ext>
              </a:extLst>
            </p:cNvPr>
            <p:cNvSpPr/>
            <p:nvPr/>
          </p:nvSpPr>
          <p:spPr>
            <a:xfrm>
              <a:off x="7143136" y="8012854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612C00A9-266F-43A5-830A-E9C11B98644D}"/>
                </a:ext>
              </a:extLst>
            </p:cNvPr>
            <p:cNvSpPr/>
            <p:nvPr/>
          </p:nvSpPr>
          <p:spPr>
            <a:xfrm>
              <a:off x="9190597" y="8012852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E8F07D5E-4E52-445B-83A5-311C41068935}"/>
                </a:ext>
              </a:extLst>
            </p:cNvPr>
            <p:cNvSpPr/>
            <p:nvPr/>
          </p:nvSpPr>
          <p:spPr>
            <a:xfrm>
              <a:off x="8508110" y="8012853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0EC03736-F792-448D-9880-3B1D04DC75F6}"/>
                </a:ext>
              </a:extLst>
            </p:cNvPr>
            <p:cNvSpPr/>
            <p:nvPr/>
          </p:nvSpPr>
          <p:spPr>
            <a:xfrm>
              <a:off x="7825623" y="8688280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>
              <a:extLst>
                <a:ext uri="{FF2B5EF4-FFF2-40B4-BE49-F238E27FC236}">
                  <a16:creationId xmlns:a16="http://schemas.microsoft.com/office/drawing/2014/main" id="{A7905FC5-2DA8-43A8-A80A-4B979E1C64F8}"/>
                </a:ext>
              </a:extLst>
            </p:cNvPr>
            <p:cNvSpPr/>
            <p:nvPr/>
          </p:nvSpPr>
          <p:spPr>
            <a:xfrm>
              <a:off x="7143136" y="8688281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0F4D75DD-AC8F-4078-A1A5-F406CD84A2A9}"/>
                </a:ext>
              </a:extLst>
            </p:cNvPr>
            <p:cNvSpPr/>
            <p:nvPr/>
          </p:nvSpPr>
          <p:spPr>
            <a:xfrm>
              <a:off x="9190597" y="868827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B2472666-47DF-4367-ACD8-5DFB0A59D726}"/>
                </a:ext>
              </a:extLst>
            </p:cNvPr>
            <p:cNvSpPr/>
            <p:nvPr/>
          </p:nvSpPr>
          <p:spPr>
            <a:xfrm>
              <a:off x="8508110" y="8688280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06C30146-B37F-424E-92B5-F9A8164E1D4C}"/>
                </a:ext>
              </a:extLst>
            </p:cNvPr>
            <p:cNvSpPr/>
            <p:nvPr/>
          </p:nvSpPr>
          <p:spPr>
            <a:xfrm>
              <a:off x="7825623" y="933763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8DAC14E7-EC79-4531-8699-710EA26FE904}"/>
                </a:ext>
              </a:extLst>
            </p:cNvPr>
            <p:cNvSpPr/>
            <p:nvPr/>
          </p:nvSpPr>
          <p:spPr>
            <a:xfrm>
              <a:off x="7143136" y="933763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35E5F191-4A54-460D-AA9D-90BE72123759}"/>
                </a:ext>
              </a:extLst>
            </p:cNvPr>
            <p:cNvSpPr/>
            <p:nvPr/>
          </p:nvSpPr>
          <p:spPr>
            <a:xfrm>
              <a:off x="9190597" y="933763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Oval 126">
              <a:extLst>
                <a:ext uri="{FF2B5EF4-FFF2-40B4-BE49-F238E27FC236}">
                  <a16:creationId xmlns:a16="http://schemas.microsoft.com/office/drawing/2014/main" id="{64B1546A-FAC4-451B-91ED-D611E3E1CAB7}"/>
                </a:ext>
              </a:extLst>
            </p:cNvPr>
            <p:cNvSpPr/>
            <p:nvPr/>
          </p:nvSpPr>
          <p:spPr>
            <a:xfrm>
              <a:off x="8508110" y="933763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2" name="TextBox 5">
            <a:extLst>
              <a:ext uri="{FF2B5EF4-FFF2-40B4-BE49-F238E27FC236}">
                <a16:creationId xmlns:a16="http://schemas.microsoft.com/office/drawing/2014/main" id="{8B57F08D-3D9A-47B8-ACB5-8BEC5230926D}"/>
              </a:ext>
            </a:extLst>
          </p:cNvPr>
          <p:cNvSpPr txBox="1"/>
          <p:nvPr/>
        </p:nvSpPr>
        <p:spPr>
          <a:xfrm>
            <a:off x="10397465" y="3761840"/>
            <a:ext cx="5115741" cy="1084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/>
              <a:t>Lorem Ipsum has been the industry's standard dummy text ever since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7475FC7-FCD3-42B0-95E8-4E069B3AC187}"/>
              </a:ext>
            </a:extLst>
          </p:cNvPr>
          <p:cNvSpPr/>
          <p:nvPr/>
        </p:nvSpPr>
        <p:spPr>
          <a:xfrm>
            <a:off x="1213439" y="2230963"/>
            <a:ext cx="45720" cy="33832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Subtitle 2">
            <a:extLst>
              <a:ext uri="{FF2B5EF4-FFF2-40B4-BE49-F238E27FC236}">
                <a16:creationId xmlns:a16="http://schemas.microsoft.com/office/drawing/2014/main" id="{031BA9F7-BFE0-4384-A0CF-96682F6A5F0B}"/>
              </a:ext>
            </a:extLst>
          </p:cNvPr>
          <p:cNvSpPr txBox="1"/>
          <p:nvPr/>
        </p:nvSpPr>
        <p:spPr>
          <a:xfrm rot="16200000">
            <a:off x="866826" y="1440526"/>
            <a:ext cx="784666" cy="4077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2000" dirty="0">
                <a:solidFill>
                  <a:srgbClr val="FF0000"/>
                </a:solidFill>
              </a:rPr>
              <a:t>roger</a:t>
            </a:r>
            <a:endParaRPr sz="2000" dirty="0">
              <a:solidFill>
                <a:srgbClr val="FF0000"/>
              </a:solidFill>
            </a:endParaRP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019AD792-1A4F-473B-A53A-F93B3BEC6266}"/>
              </a:ext>
            </a:extLst>
          </p:cNvPr>
          <p:cNvSpPr/>
          <p:nvPr/>
        </p:nvSpPr>
        <p:spPr>
          <a:xfrm>
            <a:off x="1158793" y="5808456"/>
            <a:ext cx="143620" cy="14362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C6AB3016-0BC7-4E31-BF29-55CB99C263A2}"/>
              </a:ext>
            </a:extLst>
          </p:cNvPr>
          <p:cNvSpPr/>
          <p:nvPr/>
        </p:nvSpPr>
        <p:spPr>
          <a:xfrm rot="5400000">
            <a:off x="22690524" y="12021191"/>
            <a:ext cx="1696651" cy="1696651"/>
          </a:xfrm>
          <a:custGeom>
            <a:avLst/>
            <a:gdLst>
              <a:gd name="connsiteX0" fmla="*/ 0 w 1696651"/>
              <a:gd name="connsiteY0" fmla="*/ 0 h 1696651"/>
              <a:gd name="connsiteX1" fmla="*/ 1696651 w 1696651"/>
              <a:gd name="connsiteY1" fmla="*/ 0 h 1696651"/>
              <a:gd name="connsiteX2" fmla="*/ 1696651 w 1696651"/>
              <a:gd name="connsiteY2" fmla="*/ 1696651 h 1696651"/>
              <a:gd name="connsiteX3" fmla="*/ 1695402 w 1696651"/>
              <a:gd name="connsiteY3" fmla="*/ 1696651 h 1696651"/>
              <a:gd name="connsiteX4" fmla="*/ 1687804 w 1696651"/>
              <a:gd name="connsiteY4" fmla="*/ 1546195 h 1696651"/>
              <a:gd name="connsiteX5" fmla="*/ 158356 w 1696651"/>
              <a:gd name="connsiteY5" fmla="*/ 16747 h 1696651"/>
              <a:gd name="connsiteX6" fmla="*/ 0 w 1696651"/>
              <a:gd name="connsiteY6" fmla="*/ 8750 h 1696651"/>
              <a:gd name="connsiteX7" fmla="*/ 0 w 1696651"/>
              <a:gd name="connsiteY7" fmla="*/ 0 h 1696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96651" h="1696651">
                <a:moveTo>
                  <a:pt x="0" y="0"/>
                </a:moveTo>
                <a:lnTo>
                  <a:pt x="1696651" y="0"/>
                </a:lnTo>
                <a:lnTo>
                  <a:pt x="1696651" y="1696651"/>
                </a:lnTo>
                <a:lnTo>
                  <a:pt x="1695402" y="1696651"/>
                </a:lnTo>
                <a:lnTo>
                  <a:pt x="1687804" y="1546195"/>
                </a:lnTo>
                <a:cubicBezTo>
                  <a:pt x="1605907" y="739760"/>
                  <a:pt x="964791" y="98644"/>
                  <a:pt x="158356" y="16747"/>
                </a:cubicBezTo>
                <a:lnTo>
                  <a:pt x="0" y="875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56DABF7E-BD2F-4576-AFDE-81E28666C36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5175351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665E6FA-D5DB-4725-8269-AABF416C635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80" name="Rectangle: Single Corner Rounded 79">
            <a:extLst>
              <a:ext uri="{FF2B5EF4-FFF2-40B4-BE49-F238E27FC236}">
                <a16:creationId xmlns:a16="http://schemas.microsoft.com/office/drawing/2014/main" id="{5D7EDF01-0252-4A97-98C7-769EF4EDC266}"/>
              </a:ext>
            </a:extLst>
          </p:cNvPr>
          <p:cNvSpPr/>
          <p:nvPr/>
        </p:nvSpPr>
        <p:spPr>
          <a:xfrm rot="10800000">
            <a:off x="397795" y="-2"/>
            <a:ext cx="2660531" cy="12580641"/>
          </a:xfrm>
          <a:prstGeom prst="round1Rect">
            <a:avLst>
              <a:gd name="adj" fmla="val 31903"/>
            </a:avLst>
          </a:prstGeom>
          <a:solidFill>
            <a:srgbClr val="F513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itle 7">
            <a:extLst>
              <a:ext uri="{FF2B5EF4-FFF2-40B4-BE49-F238E27FC236}">
                <a16:creationId xmlns:a16="http://schemas.microsoft.com/office/drawing/2014/main" id="{C9B9E5AA-48B4-4592-A825-586C52939AE6}"/>
              </a:ext>
            </a:extLst>
          </p:cNvPr>
          <p:cNvSpPr txBox="1"/>
          <p:nvPr/>
        </p:nvSpPr>
        <p:spPr>
          <a:xfrm>
            <a:off x="9407161" y="2053867"/>
            <a:ext cx="5115741" cy="20851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7400" dirty="0"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The Break</a:t>
            </a:r>
          </a:p>
          <a:p>
            <a:endParaRPr sz="7400" dirty="0"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9C92535C-7F4E-47D1-81D7-6D1D9CF8FC84}"/>
              </a:ext>
            </a:extLst>
          </p:cNvPr>
          <p:cNvGrpSpPr/>
          <p:nvPr/>
        </p:nvGrpSpPr>
        <p:grpSpPr>
          <a:xfrm>
            <a:off x="9407162" y="1489426"/>
            <a:ext cx="1298379" cy="222256"/>
            <a:chOff x="4184074" y="741342"/>
            <a:chExt cx="1496592" cy="256186"/>
          </a:xfrm>
          <a:solidFill>
            <a:srgbClr val="FF0000"/>
          </a:solidFill>
        </p:grpSpPr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B314BB05-45BA-4B5A-8056-B62FC1512CC6}"/>
                </a:ext>
              </a:extLst>
            </p:cNvPr>
            <p:cNvSpPr/>
            <p:nvPr/>
          </p:nvSpPr>
          <p:spPr>
            <a:xfrm>
              <a:off x="4184074" y="748146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08B6AA0D-19DC-4595-968E-82CB2561BF7D}"/>
                </a:ext>
              </a:extLst>
            </p:cNvPr>
            <p:cNvSpPr/>
            <p:nvPr/>
          </p:nvSpPr>
          <p:spPr>
            <a:xfrm>
              <a:off x="4600851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07E429A4-AED0-4133-AEE0-A5028819CA1C}"/>
                </a:ext>
              </a:extLst>
            </p:cNvPr>
            <p:cNvSpPr/>
            <p:nvPr/>
          </p:nvSpPr>
          <p:spPr>
            <a:xfrm>
              <a:off x="5017628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229A21DB-1FB4-4E43-BEC3-C9B15F89C283}"/>
                </a:ext>
              </a:extLst>
            </p:cNvPr>
            <p:cNvSpPr/>
            <p:nvPr/>
          </p:nvSpPr>
          <p:spPr>
            <a:xfrm>
              <a:off x="5431284" y="741342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7" name="Title 7">
            <a:extLst>
              <a:ext uri="{FF2B5EF4-FFF2-40B4-BE49-F238E27FC236}">
                <a16:creationId xmlns:a16="http://schemas.microsoft.com/office/drawing/2014/main" id="{995C8793-06C1-4D4E-8475-E3461950DE90}"/>
              </a:ext>
            </a:extLst>
          </p:cNvPr>
          <p:cNvSpPr txBox="1"/>
          <p:nvPr/>
        </p:nvSpPr>
        <p:spPr>
          <a:xfrm>
            <a:off x="4506332" y="2441885"/>
            <a:ext cx="2518620" cy="18479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16000" dirty="0">
                <a:ln w="38100">
                  <a:noFill/>
                </a:ln>
                <a:solidFill>
                  <a:srgbClr val="FEBFA6"/>
                </a:solidFill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34</a:t>
            </a:r>
            <a:endParaRPr sz="16000" dirty="0">
              <a:ln w="38100">
                <a:noFill/>
              </a:ln>
              <a:solidFill>
                <a:srgbClr val="FEBFA6"/>
              </a:solidFill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sp>
        <p:nvSpPr>
          <p:cNvPr id="72" name="TextBox 5">
            <a:extLst>
              <a:ext uri="{FF2B5EF4-FFF2-40B4-BE49-F238E27FC236}">
                <a16:creationId xmlns:a16="http://schemas.microsoft.com/office/drawing/2014/main" id="{8B57F08D-3D9A-47B8-ACB5-8BEC5230926D}"/>
              </a:ext>
            </a:extLst>
          </p:cNvPr>
          <p:cNvSpPr txBox="1"/>
          <p:nvPr/>
        </p:nvSpPr>
        <p:spPr>
          <a:xfrm>
            <a:off x="9407161" y="3749479"/>
            <a:ext cx="5115741" cy="1084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/>
              <a:t>Lorem Ipsum has been the industry's standard dummy text ever since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16E9AB8-EE23-46A9-A8E5-DD23451E90B6}"/>
              </a:ext>
            </a:extLst>
          </p:cNvPr>
          <p:cNvSpPr/>
          <p:nvPr/>
        </p:nvSpPr>
        <p:spPr>
          <a:xfrm>
            <a:off x="1213439" y="2230963"/>
            <a:ext cx="45720" cy="3383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3B4CD7B9-37A9-4D8E-9710-7C6EE524DAC5}"/>
              </a:ext>
            </a:extLst>
          </p:cNvPr>
          <p:cNvSpPr txBox="1"/>
          <p:nvPr/>
        </p:nvSpPr>
        <p:spPr>
          <a:xfrm rot="16200000">
            <a:off x="866826" y="1440526"/>
            <a:ext cx="784666" cy="4077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</a:rPr>
              <a:t>roger</a:t>
            </a:r>
            <a:endParaRPr sz="2000" dirty="0">
              <a:solidFill>
                <a:schemeClr val="bg1"/>
              </a:solidFill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6650A556-0F26-458B-8D73-90F4DF4762B2}"/>
              </a:ext>
            </a:extLst>
          </p:cNvPr>
          <p:cNvSpPr/>
          <p:nvPr/>
        </p:nvSpPr>
        <p:spPr>
          <a:xfrm>
            <a:off x="1158793" y="5808456"/>
            <a:ext cx="143620" cy="143621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Google Shape;1119;p34">
            <a:extLst>
              <a:ext uri="{FF2B5EF4-FFF2-40B4-BE49-F238E27FC236}">
                <a16:creationId xmlns:a16="http://schemas.microsoft.com/office/drawing/2014/main" id="{F03773B6-684A-4B4C-A941-37D4786944B2}"/>
              </a:ext>
            </a:extLst>
          </p:cNvPr>
          <p:cNvSpPr txBox="1"/>
          <p:nvPr/>
        </p:nvSpPr>
        <p:spPr>
          <a:xfrm>
            <a:off x="3982149" y="5952077"/>
            <a:ext cx="5152332" cy="66478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0" i="1" u="none" strike="noStrike" cap="none" dirty="0">
                <a:solidFill>
                  <a:srgbClr val="FF4038"/>
                </a:solidFill>
                <a:latin typeface="Merriweather"/>
                <a:ea typeface="Merriweather"/>
                <a:cs typeface="Merriweather"/>
                <a:sym typeface="Merriweather"/>
              </a:rPr>
              <a:t>“This is a quote. Words full of wisdom that someone important said</a:t>
            </a:r>
            <a:endParaRPr dirty="0">
              <a:solidFill>
                <a:srgbClr val="FF4038"/>
              </a:solidFill>
            </a:endParaRP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6AF4F4A0-133D-4570-BB6F-988BE5F6E6F8}"/>
              </a:ext>
            </a:extLst>
          </p:cNvPr>
          <p:cNvGrpSpPr/>
          <p:nvPr/>
        </p:nvGrpSpPr>
        <p:grpSpPr>
          <a:xfrm>
            <a:off x="20589511" y="2488052"/>
            <a:ext cx="1857159" cy="3802266"/>
            <a:chOff x="7143136" y="4739997"/>
            <a:chExt cx="2434874" cy="4985054"/>
          </a:xfrm>
        </p:grpSpPr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55CD220E-F373-4114-B514-7437FF74A940}"/>
                </a:ext>
              </a:extLst>
            </p:cNvPr>
            <p:cNvSpPr/>
            <p:nvPr/>
          </p:nvSpPr>
          <p:spPr>
            <a:xfrm>
              <a:off x="7825623" y="473999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D39DD689-5929-4673-AE94-363811841D62}"/>
                </a:ext>
              </a:extLst>
            </p:cNvPr>
            <p:cNvSpPr/>
            <p:nvPr/>
          </p:nvSpPr>
          <p:spPr>
            <a:xfrm>
              <a:off x="7143136" y="473999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A6440062-D6DC-4349-A2CE-13A07F895AF9}"/>
                </a:ext>
              </a:extLst>
            </p:cNvPr>
            <p:cNvSpPr/>
            <p:nvPr/>
          </p:nvSpPr>
          <p:spPr>
            <a:xfrm>
              <a:off x="9190597" y="473999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B384B2D2-C827-4164-A3FC-0CF27779BB62}"/>
                </a:ext>
              </a:extLst>
            </p:cNvPr>
            <p:cNvSpPr/>
            <p:nvPr/>
          </p:nvSpPr>
          <p:spPr>
            <a:xfrm>
              <a:off x="8508110" y="473999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D9D5DB55-1742-48C7-AE83-3B5FA1BA4152}"/>
                </a:ext>
              </a:extLst>
            </p:cNvPr>
            <p:cNvSpPr/>
            <p:nvPr/>
          </p:nvSpPr>
          <p:spPr>
            <a:xfrm>
              <a:off x="7825623" y="5389355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9099F637-E39F-41D4-95F2-E88FFB99CC71}"/>
                </a:ext>
              </a:extLst>
            </p:cNvPr>
            <p:cNvSpPr/>
            <p:nvPr/>
          </p:nvSpPr>
          <p:spPr>
            <a:xfrm>
              <a:off x="7143136" y="538935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E4FE4DDB-773F-4164-8AB0-6FC25F1154E2}"/>
                </a:ext>
              </a:extLst>
            </p:cNvPr>
            <p:cNvSpPr/>
            <p:nvPr/>
          </p:nvSpPr>
          <p:spPr>
            <a:xfrm>
              <a:off x="9190597" y="5389354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627AA78B-D3D9-4415-8C4D-918ADED55079}"/>
                </a:ext>
              </a:extLst>
            </p:cNvPr>
            <p:cNvSpPr/>
            <p:nvPr/>
          </p:nvSpPr>
          <p:spPr>
            <a:xfrm>
              <a:off x="8508110" y="5389355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A6636F45-B8E7-42FA-88D2-90C1B107CB2E}"/>
                </a:ext>
              </a:extLst>
            </p:cNvPr>
            <p:cNvSpPr/>
            <p:nvPr/>
          </p:nvSpPr>
          <p:spPr>
            <a:xfrm>
              <a:off x="7825623" y="6064782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7A710F2A-E98F-466C-B74B-1C80C8B82146}"/>
                </a:ext>
              </a:extLst>
            </p:cNvPr>
            <p:cNvSpPr/>
            <p:nvPr/>
          </p:nvSpPr>
          <p:spPr>
            <a:xfrm>
              <a:off x="7143136" y="6064783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9BDF4A63-01D1-4FCE-BBFD-426A8143C14A}"/>
                </a:ext>
              </a:extLst>
            </p:cNvPr>
            <p:cNvSpPr/>
            <p:nvPr/>
          </p:nvSpPr>
          <p:spPr>
            <a:xfrm>
              <a:off x="9190597" y="6064781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9CEF9A9E-BEDA-4213-B1BF-87458DA6F836}"/>
                </a:ext>
              </a:extLst>
            </p:cNvPr>
            <p:cNvSpPr/>
            <p:nvPr/>
          </p:nvSpPr>
          <p:spPr>
            <a:xfrm>
              <a:off x="8508110" y="6064782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5306A401-9A82-4464-AB1F-F9F5F6A7FDA4}"/>
                </a:ext>
              </a:extLst>
            </p:cNvPr>
            <p:cNvSpPr/>
            <p:nvPr/>
          </p:nvSpPr>
          <p:spPr>
            <a:xfrm>
              <a:off x="7825623" y="671413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3B93A553-114A-4F9D-BD81-652266192817}"/>
                </a:ext>
              </a:extLst>
            </p:cNvPr>
            <p:cNvSpPr/>
            <p:nvPr/>
          </p:nvSpPr>
          <p:spPr>
            <a:xfrm>
              <a:off x="7143136" y="6714140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1BE6EF33-E67C-4C38-AD2F-3754F8407930}"/>
                </a:ext>
              </a:extLst>
            </p:cNvPr>
            <p:cNvSpPr/>
            <p:nvPr/>
          </p:nvSpPr>
          <p:spPr>
            <a:xfrm>
              <a:off x="9190597" y="671413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14DBFFD5-F7F0-4449-9397-96691FECF46B}"/>
                </a:ext>
              </a:extLst>
            </p:cNvPr>
            <p:cNvSpPr/>
            <p:nvPr/>
          </p:nvSpPr>
          <p:spPr>
            <a:xfrm>
              <a:off x="8508110" y="671413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F7D41ACF-34B9-4A1C-A428-17ED67C303F6}"/>
                </a:ext>
              </a:extLst>
            </p:cNvPr>
            <p:cNvSpPr/>
            <p:nvPr/>
          </p:nvSpPr>
          <p:spPr>
            <a:xfrm>
              <a:off x="7825623" y="736349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Oval 112">
              <a:extLst>
                <a:ext uri="{FF2B5EF4-FFF2-40B4-BE49-F238E27FC236}">
                  <a16:creationId xmlns:a16="http://schemas.microsoft.com/office/drawing/2014/main" id="{558CF6C9-C95C-4113-9B8E-46F7F4EAD955}"/>
                </a:ext>
              </a:extLst>
            </p:cNvPr>
            <p:cNvSpPr/>
            <p:nvPr/>
          </p:nvSpPr>
          <p:spPr>
            <a:xfrm>
              <a:off x="7143136" y="736349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Oval 113">
              <a:extLst>
                <a:ext uri="{FF2B5EF4-FFF2-40B4-BE49-F238E27FC236}">
                  <a16:creationId xmlns:a16="http://schemas.microsoft.com/office/drawing/2014/main" id="{819DA9CD-65FA-404D-AC93-3E53F5FA83DE}"/>
                </a:ext>
              </a:extLst>
            </p:cNvPr>
            <p:cNvSpPr/>
            <p:nvPr/>
          </p:nvSpPr>
          <p:spPr>
            <a:xfrm>
              <a:off x="9190597" y="7363495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542EE478-A522-433A-8D7C-0CF77D94AA8A}"/>
                </a:ext>
              </a:extLst>
            </p:cNvPr>
            <p:cNvSpPr/>
            <p:nvPr/>
          </p:nvSpPr>
          <p:spPr>
            <a:xfrm>
              <a:off x="8508110" y="736349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E8D9A227-9B62-42B6-B369-71D04EAB4FB3}"/>
                </a:ext>
              </a:extLst>
            </p:cNvPr>
            <p:cNvSpPr/>
            <p:nvPr/>
          </p:nvSpPr>
          <p:spPr>
            <a:xfrm>
              <a:off x="7825623" y="8012853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D3D42315-3A9C-4712-87D2-EC697C439AAF}"/>
                </a:ext>
              </a:extLst>
            </p:cNvPr>
            <p:cNvSpPr/>
            <p:nvPr/>
          </p:nvSpPr>
          <p:spPr>
            <a:xfrm>
              <a:off x="7143136" y="8012854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612C00A9-266F-43A5-830A-E9C11B98644D}"/>
                </a:ext>
              </a:extLst>
            </p:cNvPr>
            <p:cNvSpPr/>
            <p:nvPr/>
          </p:nvSpPr>
          <p:spPr>
            <a:xfrm>
              <a:off x="9190597" y="8012852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E8F07D5E-4E52-445B-83A5-311C41068935}"/>
                </a:ext>
              </a:extLst>
            </p:cNvPr>
            <p:cNvSpPr/>
            <p:nvPr/>
          </p:nvSpPr>
          <p:spPr>
            <a:xfrm>
              <a:off x="8508110" y="8012853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0EC03736-F792-448D-9880-3B1D04DC75F6}"/>
                </a:ext>
              </a:extLst>
            </p:cNvPr>
            <p:cNvSpPr/>
            <p:nvPr/>
          </p:nvSpPr>
          <p:spPr>
            <a:xfrm>
              <a:off x="7825623" y="8688280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>
              <a:extLst>
                <a:ext uri="{FF2B5EF4-FFF2-40B4-BE49-F238E27FC236}">
                  <a16:creationId xmlns:a16="http://schemas.microsoft.com/office/drawing/2014/main" id="{A7905FC5-2DA8-43A8-A80A-4B979E1C64F8}"/>
                </a:ext>
              </a:extLst>
            </p:cNvPr>
            <p:cNvSpPr/>
            <p:nvPr/>
          </p:nvSpPr>
          <p:spPr>
            <a:xfrm>
              <a:off x="7143136" y="8688281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0F4D75DD-AC8F-4078-A1A5-F406CD84A2A9}"/>
                </a:ext>
              </a:extLst>
            </p:cNvPr>
            <p:cNvSpPr/>
            <p:nvPr/>
          </p:nvSpPr>
          <p:spPr>
            <a:xfrm>
              <a:off x="9190597" y="868827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B2472666-47DF-4367-ACD8-5DFB0A59D726}"/>
                </a:ext>
              </a:extLst>
            </p:cNvPr>
            <p:cNvSpPr/>
            <p:nvPr/>
          </p:nvSpPr>
          <p:spPr>
            <a:xfrm>
              <a:off x="8508110" y="8688280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06C30146-B37F-424E-92B5-F9A8164E1D4C}"/>
                </a:ext>
              </a:extLst>
            </p:cNvPr>
            <p:cNvSpPr/>
            <p:nvPr/>
          </p:nvSpPr>
          <p:spPr>
            <a:xfrm>
              <a:off x="7825623" y="933763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8DAC14E7-EC79-4531-8699-710EA26FE904}"/>
                </a:ext>
              </a:extLst>
            </p:cNvPr>
            <p:cNvSpPr/>
            <p:nvPr/>
          </p:nvSpPr>
          <p:spPr>
            <a:xfrm>
              <a:off x="7143136" y="933763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35E5F191-4A54-460D-AA9D-90BE72123759}"/>
                </a:ext>
              </a:extLst>
            </p:cNvPr>
            <p:cNvSpPr/>
            <p:nvPr/>
          </p:nvSpPr>
          <p:spPr>
            <a:xfrm>
              <a:off x="9190597" y="933763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Oval 126">
              <a:extLst>
                <a:ext uri="{FF2B5EF4-FFF2-40B4-BE49-F238E27FC236}">
                  <a16:creationId xmlns:a16="http://schemas.microsoft.com/office/drawing/2014/main" id="{64B1546A-FAC4-451B-91ED-D611E3E1CAB7}"/>
                </a:ext>
              </a:extLst>
            </p:cNvPr>
            <p:cNvSpPr/>
            <p:nvPr/>
          </p:nvSpPr>
          <p:spPr>
            <a:xfrm>
              <a:off x="8508110" y="933763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9368E5B1-175F-491E-9431-287F15E52A63}"/>
              </a:ext>
            </a:extLst>
          </p:cNvPr>
          <p:cNvSpPr/>
          <p:nvPr/>
        </p:nvSpPr>
        <p:spPr>
          <a:xfrm>
            <a:off x="22690524" y="0"/>
            <a:ext cx="1696651" cy="1696651"/>
          </a:xfrm>
          <a:custGeom>
            <a:avLst/>
            <a:gdLst>
              <a:gd name="connsiteX0" fmla="*/ 0 w 1696651"/>
              <a:gd name="connsiteY0" fmla="*/ 0 h 1696651"/>
              <a:gd name="connsiteX1" fmla="*/ 1696651 w 1696651"/>
              <a:gd name="connsiteY1" fmla="*/ 0 h 1696651"/>
              <a:gd name="connsiteX2" fmla="*/ 1696651 w 1696651"/>
              <a:gd name="connsiteY2" fmla="*/ 1696651 h 1696651"/>
              <a:gd name="connsiteX3" fmla="*/ 1695402 w 1696651"/>
              <a:gd name="connsiteY3" fmla="*/ 1696651 h 1696651"/>
              <a:gd name="connsiteX4" fmla="*/ 1687804 w 1696651"/>
              <a:gd name="connsiteY4" fmla="*/ 1546195 h 1696651"/>
              <a:gd name="connsiteX5" fmla="*/ 158356 w 1696651"/>
              <a:gd name="connsiteY5" fmla="*/ 16747 h 1696651"/>
              <a:gd name="connsiteX6" fmla="*/ 0 w 1696651"/>
              <a:gd name="connsiteY6" fmla="*/ 8750 h 1696651"/>
              <a:gd name="connsiteX7" fmla="*/ 0 w 1696651"/>
              <a:gd name="connsiteY7" fmla="*/ 0 h 1696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96651" h="1696651">
                <a:moveTo>
                  <a:pt x="0" y="0"/>
                </a:moveTo>
                <a:lnTo>
                  <a:pt x="1696651" y="0"/>
                </a:lnTo>
                <a:lnTo>
                  <a:pt x="1696651" y="1696651"/>
                </a:lnTo>
                <a:lnTo>
                  <a:pt x="1695402" y="1696651"/>
                </a:lnTo>
                <a:lnTo>
                  <a:pt x="1687804" y="1546195"/>
                </a:lnTo>
                <a:cubicBezTo>
                  <a:pt x="1605907" y="739760"/>
                  <a:pt x="964791" y="98644"/>
                  <a:pt x="158356" y="16747"/>
                </a:cubicBezTo>
                <a:lnTo>
                  <a:pt x="0" y="875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54264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74ACFABE-BD05-416E-A3E9-D9B2F6D4022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80" name="Rectangle: Single Corner Rounded 79">
            <a:extLst>
              <a:ext uri="{FF2B5EF4-FFF2-40B4-BE49-F238E27FC236}">
                <a16:creationId xmlns:a16="http://schemas.microsoft.com/office/drawing/2014/main" id="{5D7EDF01-0252-4A97-98C7-769EF4EDC266}"/>
              </a:ext>
            </a:extLst>
          </p:cNvPr>
          <p:cNvSpPr/>
          <p:nvPr/>
        </p:nvSpPr>
        <p:spPr>
          <a:xfrm rot="10800000">
            <a:off x="-16138" y="-10794"/>
            <a:ext cx="8300660" cy="12580641"/>
          </a:xfrm>
          <a:prstGeom prst="round1Rect">
            <a:avLst>
              <a:gd name="adj" fmla="val 18755"/>
            </a:avLst>
          </a:prstGeom>
          <a:solidFill>
            <a:srgbClr val="F513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itle 7">
            <a:extLst>
              <a:ext uri="{FF2B5EF4-FFF2-40B4-BE49-F238E27FC236}">
                <a16:creationId xmlns:a16="http://schemas.microsoft.com/office/drawing/2014/main" id="{C9B9E5AA-48B4-4592-A825-586C52939AE6}"/>
              </a:ext>
            </a:extLst>
          </p:cNvPr>
          <p:cNvSpPr txBox="1"/>
          <p:nvPr/>
        </p:nvSpPr>
        <p:spPr>
          <a:xfrm>
            <a:off x="15143785" y="10686953"/>
            <a:ext cx="5115741" cy="20851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7400" dirty="0"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The Break</a:t>
            </a:r>
          </a:p>
          <a:p>
            <a:endParaRPr sz="7400" dirty="0"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9C92535C-7F4E-47D1-81D7-6D1D9CF8FC84}"/>
              </a:ext>
            </a:extLst>
          </p:cNvPr>
          <p:cNvGrpSpPr/>
          <p:nvPr/>
        </p:nvGrpSpPr>
        <p:grpSpPr>
          <a:xfrm>
            <a:off x="15143786" y="10122512"/>
            <a:ext cx="1298379" cy="222256"/>
            <a:chOff x="4184074" y="741342"/>
            <a:chExt cx="1496592" cy="256186"/>
          </a:xfrm>
          <a:solidFill>
            <a:srgbClr val="FF0000"/>
          </a:solidFill>
        </p:grpSpPr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B314BB05-45BA-4B5A-8056-B62FC1512CC6}"/>
                </a:ext>
              </a:extLst>
            </p:cNvPr>
            <p:cNvSpPr/>
            <p:nvPr/>
          </p:nvSpPr>
          <p:spPr>
            <a:xfrm>
              <a:off x="4184074" y="748146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08B6AA0D-19DC-4595-968E-82CB2561BF7D}"/>
                </a:ext>
              </a:extLst>
            </p:cNvPr>
            <p:cNvSpPr/>
            <p:nvPr/>
          </p:nvSpPr>
          <p:spPr>
            <a:xfrm>
              <a:off x="4600851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07E429A4-AED0-4133-AEE0-A5028819CA1C}"/>
                </a:ext>
              </a:extLst>
            </p:cNvPr>
            <p:cNvSpPr/>
            <p:nvPr/>
          </p:nvSpPr>
          <p:spPr>
            <a:xfrm>
              <a:off x="5017628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229A21DB-1FB4-4E43-BEC3-C9B15F89C283}"/>
                </a:ext>
              </a:extLst>
            </p:cNvPr>
            <p:cNvSpPr/>
            <p:nvPr/>
          </p:nvSpPr>
          <p:spPr>
            <a:xfrm>
              <a:off x="5431284" y="741342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7" name="Title 7">
            <a:extLst>
              <a:ext uri="{FF2B5EF4-FFF2-40B4-BE49-F238E27FC236}">
                <a16:creationId xmlns:a16="http://schemas.microsoft.com/office/drawing/2014/main" id="{995C8793-06C1-4D4E-8475-E3461950DE90}"/>
              </a:ext>
            </a:extLst>
          </p:cNvPr>
          <p:cNvSpPr txBox="1"/>
          <p:nvPr/>
        </p:nvSpPr>
        <p:spPr>
          <a:xfrm>
            <a:off x="14966502" y="8014174"/>
            <a:ext cx="2518620" cy="18479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16000" dirty="0">
                <a:ln w="38100">
                  <a:noFill/>
                </a:ln>
                <a:solidFill>
                  <a:srgbClr val="FEBFA6"/>
                </a:solidFill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35</a:t>
            </a:r>
            <a:endParaRPr sz="16000" dirty="0">
              <a:ln w="38100">
                <a:noFill/>
              </a:ln>
              <a:solidFill>
                <a:srgbClr val="FEBFA6"/>
              </a:solidFill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16E9AB8-EE23-46A9-A8E5-DD23451E90B6}"/>
              </a:ext>
            </a:extLst>
          </p:cNvPr>
          <p:cNvSpPr/>
          <p:nvPr/>
        </p:nvSpPr>
        <p:spPr>
          <a:xfrm>
            <a:off x="1213439" y="2230963"/>
            <a:ext cx="45720" cy="3383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3B4CD7B9-37A9-4D8E-9710-7C6EE524DAC5}"/>
              </a:ext>
            </a:extLst>
          </p:cNvPr>
          <p:cNvSpPr txBox="1"/>
          <p:nvPr/>
        </p:nvSpPr>
        <p:spPr>
          <a:xfrm rot="16200000">
            <a:off x="866826" y="1440526"/>
            <a:ext cx="784666" cy="4077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</a:rPr>
              <a:t>roger</a:t>
            </a:r>
            <a:endParaRPr sz="2000" dirty="0">
              <a:solidFill>
                <a:schemeClr val="bg1"/>
              </a:solidFill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6650A556-0F26-458B-8D73-90F4DF4762B2}"/>
              </a:ext>
            </a:extLst>
          </p:cNvPr>
          <p:cNvSpPr/>
          <p:nvPr/>
        </p:nvSpPr>
        <p:spPr>
          <a:xfrm>
            <a:off x="1158793" y="5808456"/>
            <a:ext cx="143620" cy="143621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Google Shape;1119;p34">
            <a:extLst>
              <a:ext uri="{FF2B5EF4-FFF2-40B4-BE49-F238E27FC236}">
                <a16:creationId xmlns:a16="http://schemas.microsoft.com/office/drawing/2014/main" id="{F03773B6-684A-4B4C-A941-37D4786944B2}"/>
              </a:ext>
            </a:extLst>
          </p:cNvPr>
          <p:cNvSpPr txBox="1"/>
          <p:nvPr/>
        </p:nvSpPr>
        <p:spPr>
          <a:xfrm>
            <a:off x="2416602" y="3159885"/>
            <a:ext cx="5152332" cy="66478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0" i="1" u="none" strike="noStrike" cap="none" dirty="0">
                <a:solidFill>
                  <a:schemeClr val="bg1"/>
                </a:solidFill>
                <a:latin typeface="Merriweather"/>
                <a:ea typeface="Merriweather"/>
                <a:cs typeface="Merriweather"/>
                <a:sym typeface="Merriweather"/>
              </a:rPr>
              <a:t>“This is a quote. Words full of wisdom that someone important said</a:t>
            </a:r>
            <a:endParaRPr dirty="0">
              <a:solidFill>
                <a:schemeClr val="bg1"/>
              </a:solidFill>
            </a:endParaRP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6AF4F4A0-133D-4570-BB6F-988BE5F6E6F8}"/>
              </a:ext>
            </a:extLst>
          </p:cNvPr>
          <p:cNvGrpSpPr/>
          <p:nvPr/>
        </p:nvGrpSpPr>
        <p:grpSpPr>
          <a:xfrm>
            <a:off x="9125181" y="7699114"/>
            <a:ext cx="1857159" cy="3802266"/>
            <a:chOff x="7143136" y="4739997"/>
            <a:chExt cx="2434874" cy="4985054"/>
          </a:xfrm>
        </p:grpSpPr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55CD220E-F373-4114-B514-7437FF74A940}"/>
                </a:ext>
              </a:extLst>
            </p:cNvPr>
            <p:cNvSpPr/>
            <p:nvPr/>
          </p:nvSpPr>
          <p:spPr>
            <a:xfrm>
              <a:off x="7825623" y="473999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D39DD689-5929-4673-AE94-363811841D62}"/>
                </a:ext>
              </a:extLst>
            </p:cNvPr>
            <p:cNvSpPr/>
            <p:nvPr/>
          </p:nvSpPr>
          <p:spPr>
            <a:xfrm>
              <a:off x="7143136" y="473999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A6440062-D6DC-4349-A2CE-13A07F895AF9}"/>
                </a:ext>
              </a:extLst>
            </p:cNvPr>
            <p:cNvSpPr/>
            <p:nvPr/>
          </p:nvSpPr>
          <p:spPr>
            <a:xfrm>
              <a:off x="9190597" y="473999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B384B2D2-C827-4164-A3FC-0CF27779BB62}"/>
                </a:ext>
              </a:extLst>
            </p:cNvPr>
            <p:cNvSpPr/>
            <p:nvPr/>
          </p:nvSpPr>
          <p:spPr>
            <a:xfrm>
              <a:off x="8508110" y="473999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D9D5DB55-1742-48C7-AE83-3B5FA1BA4152}"/>
                </a:ext>
              </a:extLst>
            </p:cNvPr>
            <p:cNvSpPr/>
            <p:nvPr/>
          </p:nvSpPr>
          <p:spPr>
            <a:xfrm>
              <a:off x="7825623" y="5389355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9099F637-E39F-41D4-95F2-E88FFB99CC71}"/>
                </a:ext>
              </a:extLst>
            </p:cNvPr>
            <p:cNvSpPr/>
            <p:nvPr/>
          </p:nvSpPr>
          <p:spPr>
            <a:xfrm>
              <a:off x="7143136" y="538935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E4FE4DDB-773F-4164-8AB0-6FC25F1154E2}"/>
                </a:ext>
              </a:extLst>
            </p:cNvPr>
            <p:cNvSpPr/>
            <p:nvPr/>
          </p:nvSpPr>
          <p:spPr>
            <a:xfrm>
              <a:off x="9190597" y="5389354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627AA78B-D3D9-4415-8C4D-918ADED55079}"/>
                </a:ext>
              </a:extLst>
            </p:cNvPr>
            <p:cNvSpPr/>
            <p:nvPr/>
          </p:nvSpPr>
          <p:spPr>
            <a:xfrm>
              <a:off x="8508110" y="5389355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A6636F45-B8E7-42FA-88D2-90C1B107CB2E}"/>
                </a:ext>
              </a:extLst>
            </p:cNvPr>
            <p:cNvSpPr/>
            <p:nvPr/>
          </p:nvSpPr>
          <p:spPr>
            <a:xfrm>
              <a:off x="7825623" y="6064782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7A710F2A-E98F-466C-B74B-1C80C8B82146}"/>
                </a:ext>
              </a:extLst>
            </p:cNvPr>
            <p:cNvSpPr/>
            <p:nvPr/>
          </p:nvSpPr>
          <p:spPr>
            <a:xfrm>
              <a:off x="7143136" y="6064783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9BDF4A63-01D1-4FCE-BBFD-426A8143C14A}"/>
                </a:ext>
              </a:extLst>
            </p:cNvPr>
            <p:cNvSpPr/>
            <p:nvPr/>
          </p:nvSpPr>
          <p:spPr>
            <a:xfrm>
              <a:off x="9190597" y="6064781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9CEF9A9E-BEDA-4213-B1BF-87458DA6F836}"/>
                </a:ext>
              </a:extLst>
            </p:cNvPr>
            <p:cNvSpPr/>
            <p:nvPr/>
          </p:nvSpPr>
          <p:spPr>
            <a:xfrm>
              <a:off x="8508110" y="6064782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5306A401-9A82-4464-AB1F-F9F5F6A7FDA4}"/>
                </a:ext>
              </a:extLst>
            </p:cNvPr>
            <p:cNvSpPr/>
            <p:nvPr/>
          </p:nvSpPr>
          <p:spPr>
            <a:xfrm>
              <a:off x="7825623" y="671413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3B93A553-114A-4F9D-BD81-652266192817}"/>
                </a:ext>
              </a:extLst>
            </p:cNvPr>
            <p:cNvSpPr/>
            <p:nvPr/>
          </p:nvSpPr>
          <p:spPr>
            <a:xfrm>
              <a:off x="7143136" y="6714140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1BE6EF33-E67C-4C38-AD2F-3754F8407930}"/>
                </a:ext>
              </a:extLst>
            </p:cNvPr>
            <p:cNvSpPr/>
            <p:nvPr/>
          </p:nvSpPr>
          <p:spPr>
            <a:xfrm>
              <a:off x="9190597" y="671413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14DBFFD5-F7F0-4449-9397-96691FECF46B}"/>
                </a:ext>
              </a:extLst>
            </p:cNvPr>
            <p:cNvSpPr/>
            <p:nvPr/>
          </p:nvSpPr>
          <p:spPr>
            <a:xfrm>
              <a:off x="8508110" y="671413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F7D41ACF-34B9-4A1C-A428-17ED67C303F6}"/>
                </a:ext>
              </a:extLst>
            </p:cNvPr>
            <p:cNvSpPr/>
            <p:nvPr/>
          </p:nvSpPr>
          <p:spPr>
            <a:xfrm>
              <a:off x="7825623" y="736349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Oval 112">
              <a:extLst>
                <a:ext uri="{FF2B5EF4-FFF2-40B4-BE49-F238E27FC236}">
                  <a16:creationId xmlns:a16="http://schemas.microsoft.com/office/drawing/2014/main" id="{558CF6C9-C95C-4113-9B8E-46F7F4EAD955}"/>
                </a:ext>
              </a:extLst>
            </p:cNvPr>
            <p:cNvSpPr/>
            <p:nvPr/>
          </p:nvSpPr>
          <p:spPr>
            <a:xfrm>
              <a:off x="7143136" y="736349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Oval 113">
              <a:extLst>
                <a:ext uri="{FF2B5EF4-FFF2-40B4-BE49-F238E27FC236}">
                  <a16:creationId xmlns:a16="http://schemas.microsoft.com/office/drawing/2014/main" id="{819DA9CD-65FA-404D-AC93-3E53F5FA83DE}"/>
                </a:ext>
              </a:extLst>
            </p:cNvPr>
            <p:cNvSpPr/>
            <p:nvPr/>
          </p:nvSpPr>
          <p:spPr>
            <a:xfrm>
              <a:off x="9190597" y="7363495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542EE478-A522-433A-8D7C-0CF77D94AA8A}"/>
                </a:ext>
              </a:extLst>
            </p:cNvPr>
            <p:cNvSpPr/>
            <p:nvPr/>
          </p:nvSpPr>
          <p:spPr>
            <a:xfrm>
              <a:off x="8508110" y="736349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E8D9A227-9B62-42B6-B369-71D04EAB4FB3}"/>
                </a:ext>
              </a:extLst>
            </p:cNvPr>
            <p:cNvSpPr/>
            <p:nvPr/>
          </p:nvSpPr>
          <p:spPr>
            <a:xfrm>
              <a:off x="7825623" y="8012853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D3D42315-3A9C-4712-87D2-EC697C439AAF}"/>
                </a:ext>
              </a:extLst>
            </p:cNvPr>
            <p:cNvSpPr/>
            <p:nvPr/>
          </p:nvSpPr>
          <p:spPr>
            <a:xfrm>
              <a:off x="7143136" y="8012854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612C00A9-266F-43A5-830A-E9C11B98644D}"/>
                </a:ext>
              </a:extLst>
            </p:cNvPr>
            <p:cNvSpPr/>
            <p:nvPr/>
          </p:nvSpPr>
          <p:spPr>
            <a:xfrm>
              <a:off x="9190597" y="8012852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E8F07D5E-4E52-445B-83A5-311C41068935}"/>
                </a:ext>
              </a:extLst>
            </p:cNvPr>
            <p:cNvSpPr/>
            <p:nvPr/>
          </p:nvSpPr>
          <p:spPr>
            <a:xfrm>
              <a:off x="8508110" y="8012853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0EC03736-F792-448D-9880-3B1D04DC75F6}"/>
                </a:ext>
              </a:extLst>
            </p:cNvPr>
            <p:cNvSpPr/>
            <p:nvPr/>
          </p:nvSpPr>
          <p:spPr>
            <a:xfrm>
              <a:off x="7825623" y="8688280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>
              <a:extLst>
                <a:ext uri="{FF2B5EF4-FFF2-40B4-BE49-F238E27FC236}">
                  <a16:creationId xmlns:a16="http://schemas.microsoft.com/office/drawing/2014/main" id="{A7905FC5-2DA8-43A8-A80A-4B979E1C64F8}"/>
                </a:ext>
              </a:extLst>
            </p:cNvPr>
            <p:cNvSpPr/>
            <p:nvPr/>
          </p:nvSpPr>
          <p:spPr>
            <a:xfrm>
              <a:off x="7143136" y="8688281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0F4D75DD-AC8F-4078-A1A5-F406CD84A2A9}"/>
                </a:ext>
              </a:extLst>
            </p:cNvPr>
            <p:cNvSpPr/>
            <p:nvPr/>
          </p:nvSpPr>
          <p:spPr>
            <a:xfrm>
              <a:off x="9190597" y="868827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B2472666-47DF-4367-ACD8-5DFB0A59D726}"/>
                </a:ext>
              </a:extLst>
            </p:cNvPr>
            <p:cNvSpPr/>
            <p:nvPr/>
          </p:nvSpPr>
          <p:spPr>
            <a:xfrm>
              <a:off x="8508110" y="8688280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06C30146-B37F-424E-92B5-F9A8164E1D4C}"/>
                </a:ext>
              </a:extLst>
            </p:cNvPr>
            <p:cNvSpPr/>
            <p:nvPr/>
          </p:nvSpPr>
          <p:spPr>
            <a:xfrm>
              <a:off x="7825623" y="933763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8DAC14E7-EC79-4531-8699-710EA26FE904}"/>
                </a:ext>
              </a:extLst>
            </p:cNvPr>
            <p:cNvSpPr/>
            <p:nvPr/>
          </p:nvSpPr>
          <p:spPr>
            <a:xfrm>
              <a:off x="7143136" y="933763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35E5F191-4A54-460D-AA9D-90BE72123759}"/>
                </a:ext>
              </a:extLst>
            </p:cNvPr>
            <p:cNvSpPr/>
            <p:nvPr/>
          </p:nvSpPr>
          <p:spPr>
            <a:xfrm>
              <a:off x="9190597" y="933763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Oval 126">
              <a:extLst>
                <a:ext uri="{FF2B5EF4-FFF2-40B4-BE49-F238E27FC236}">
                  <a16:creationId xmlns:a16="http://schemas.microsoft.com/office/drawing/2014/main" id="{64B1546A-FAC4-451B-91ED-D611E3E1CAB7}"/>
                </a:ext>
              </a:extLst>
            </p:cNvPr>
            <p:cNvSpPr/>
            <p:nvPr/>
          </p:nvSpPr>
          <p:spPr>
            <a:xfrm>
              <a:off x="8508110" y="933763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592F3A7E-554F-4134-A61B-D83F5D51FC67}"/>
              </a:ext>
            </a:extLst>
          </p:cNvPr>
          <p:cNvSpPr/>
          <p:nvPr/>
        </p:nvSpPr>
        <p:spPr>
          <a:xfrm rot="5400000">
            <a:off x="22690524" y="12021191"/>
            <a:ext cx="1696651" cy="1696651"/>
          </a:xfrm>
          <a:custGeom>
            <a:avLst/>
            <a:gdLst>
              <a:gd name="connsiteX0" fmla="*/ 0 w 1696651"/>
              <a:gd name="connsiteY0" fmla="*/ 0 h 1696651"/>
              <a:gd name="connsiteX1" fmla="*/ 1696651 w 1696651"/>
              <a:gd name="connsiteY1" fmla="*/ 0 h 1696651"/>
              <a:gd name="connsiteX2" fmla="*/ 1696651 w 1696651"/>
              <a:gd name="connsiteY2" fmla="*/ 1696651 h 1696651"/>
              <a:gd name="connsiteX3" fmla="*/ 1695402 w 1696651"/>
              <a:gd name="connsiteY3" fmla="*/ 1696651 h 1696651"/>
              <a:gd name="connsiteX4" fmla="*/ 1687804 w 1696651"/>
              <a:gd name="connsiteY4" fmla="*/ 1546195 h 1696651"/>
              <a:gd name="connsiteX5" fmla="*/ 158356 w 1696651"/>
              <a:gd name="connsiteY5" fmla="*/ 16747 h 1696651"/>
              <a:gd name="connsiteX6" fmla="*/ 0 w 1696651"/>
              <a:gd name="connsiteY6" fmla="*/ 8750 h 1696651"/>
              <a:gd name="connsiteX7" fmla="*/ 0 w 1696651"/>
              <a:gd name="connsiteY7" fmla="*/ 0 h 1696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96651" h="1696651">
                <a:moveTo>
                  <a:pt x="0" y="0"/>
                </a:moveTo>
                <a:lnTo>
                  <a:pt x="1696651" y="0"/>
                </a:lnTo>
                <a:lnTo>
                  <a:pt x="1696651" y="1696651"/>
                </a:lnTo>
                <a:lnTo>
                  <a:pt x="1695402" y="1696651"/>
                </a:lnTo>
                <a:lnTo>
                  <a:pt x="1687804" y="1546195"/>
                </a:lnTo>
                <a:cubicBezTo>
                  <a:pt x="1605907" y="739760"/>
                  <a:pt x="964791" y="98644"/>
                  <a:pt x="158356" y="16747"/>
                </a:cubicBezTo>
                <a:lnTo>
                  <a:pt x="0" y="875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509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: Single Corner Rounded 83">
            <a:extLst>
              <a:ext uri="{FF2B5EF4-FFF2-40B4-BE49-F238E27FC236}">
                <a16:creationId xmlns:a16="http://schemas.microsoft.com/office/drawing/2014/main" id="{674486B1-6942-4E69-A8EE-31D58E9AF1B2}"/>
              </a:ext>
            </a:extLst>
          </p:cNvPr>
          <p:cNvSpPr/>
          <p:nvPr/>
        </p:nvSpPr>
        <p:spPr>
          <a:xfrm>
            <a:off x="-19354" y="0"/>
            <a:ext cx="2407609" cy="6858000"/>
          </a:xfrm>
          <a:prstGeom prst="round1Rect">
            <a:avLst>
              <a:gd name="adj" fmla="val 28919"/>
            </a:avLst>
          </a:prstGeom>
          <a:solidFill>
            <a:srgbClr val="F513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C14029DB-59C1-40FF-B83F-D8D25CBC7333}"/>
              </a:ext>
            </a:extLst>
          </p:cNvPr>
          <p:cNvSpPr/>
          <p:nvPr/>
        </p:nvSpPr>
        <p:spPr>
          <a:xfrm>
            <a:off x="1213439" y="2230963"/>
            <a:ext cx="45720" cy="3383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Subtitle 2">
            <a:extLst>
              <a:ext uri="{FF2B5EF4-FFF2-40B4-BE49-F238E27FC236}">
                <a16:creationId xmlns:a16="http://schemas.microsoft.com/office/drawing/2014/main" id="{411CCBDE-6282-438A-8793-37B2FFD3B962}"/>
              </a:ext>
            </a:extLst>
          </p:cNvPr>
          <p:cNvSpPr txBox="1"/>
          <p:nvPr/>
        </p:nvSpPr>
        <p:spPr>
          <a:xfrm rot="16200000">
            <a:off x="866826" y="1440526"/>
            <a:ext cx="784666" cy="4077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</a:rPr>
              <a:t>roger</a:t>
            </a:r>
            <a:endParaRPr sz="2000" dirty="0">
              <a:solidFill>
                <a:schemeClr val="bg1"/>
              </a:solidFill>
            </a:endParaRPr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D16A93E2-25F0-425E-9B49-AA308FC08B0B}"/>
              </a:ext>
            </a:extLst>
          </p:cNvPr>
          <p:cNvSpPr/>
          <p:nvPr/>
        </p:nvSpPr>
        <p:spPr>
          <a:xfrm>
            <a:off x="1158793" y="5808456"/>
            <a:ext cx="143620" cy="143621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DBA8B579-DE45-4C32-BEFF-49E2E70B36C7}"/>
              </a:ext>
            </a:extLst>
          </p:cNvPr>
          <p:cNvSpPr txBox="1"/>
          <p:nvPr/>
        </p:nvSpPr>
        <p:spPr>
          <a:xfrm>
            <a:off x="10302577" y="7819555"/>
            <a:ext cx="4540915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7" name="TextBox 5">
            <a:extLst>
              <a:ext uri="{FF2B5EF4-FFF2-40B4-BE49-F238E27FC236}">
                <a16:creationId xmlns:a16="http://schemas.microsoft.com/office/drawing/2014/main" id="{E635EB58-1F2C-404F-B2A9-A5F3734B2FB4}"/>
              </a:ext>
            </a:extLst>
          </p:cNvPr>
          <p:cNvSpPr txBox="1"/>
          <p:nvPr/>
        </p:nvSpPr>
        <p:spPr>
          <a:xfrm>
            <a:off x="9378617" y="4398442"/>
            <a:ext cx="5337323" cy="1615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 err="1">
                <a:solidFill>
                  <a:schemeClr val="tx1"/>
                </a:solidFill>
              </a:rPr>
              <a:t>Lorem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ipsum</a:t>
            </a:r>
            <a:r>
              <a:rPr sz="2300" dirty="0">
                <a:solidFill>
                  <a:schemeClr val="tx1"/>
                </a:solidFill>
              </a:rPr>
              <a:t> dolor sit </a:t>
            </a:r>
            <a:r>
              <a:rPr sz="2300" dirty="0" err="1">
                <a:solidFill>
                  <a:schemeClr val="tx1"/>
                </a:solidFill>
              </a:rPr>
              <a:t>amet</a:t>
            </a:r>
            <a:r>
              <a:rPr sz="2300" dirty="0">
                <a:solidFill>
                  <a:schemeClr val="tx1"/>
                </a:solidFill>
              </a:rPr>
              <a:t>, </a:t>
            </a:r>
            <a:r>
              <a:rPr sz="2300" dirty="0" err="1">
                <a:solidFill>
                  <a:schemeClr val="tx1"/>
                </a:solidFill>
              </a:rPr>
              <a:t>consectetur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adipiscing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elit</a:t>
            </a:r>
            <a:r>
              <a:rPr sz="2300" dirty="0">
                <a:solidFill>
                  <a:schemeClr val="tx1"/>
                </a:solidFill>
              </a:rPr>
              <a:t>, </a:t>
            </a:r>
            <a:r>
              <a:rPr sz="2300" dirty="0" err="1">
                <a:solidFill>
                  <a:schemeClr val="tx1"/>
                </a:solidFill>
              </a:rPr>
              <a:t>sed</a:t>
            </a:r>
            <a:r>
              <a:rPr sz="2300" dirty="0">
                <a:solidFill>
                  <a:schemeClr val="tx1"/>
                </a:solidFill>
              </a:rPr>
              <a:t> do </a:t>
            </a:r>
            <a:r>
              <a:rPr sz="2300" dirty="0" err="1">
                <a:solidFill>
                  <a:schemeClr val="tx1"/>
                </a:solidFill>
              </a:rPr>
              <a:t>eiusmod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tempor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incididunt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ut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labore</a:t>
            </a:r>
            <a:r>
              <a:rPr sz="23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4CD210A3-C8D3-470A-AB69-C72893391CC8}"/>
              </a:ext>
            </a:extLst>
          </p:cNvPr>
          <p:cNvSpPr/>
          <p:nvPr/>
        </p:nvSpPr>
        <p:spPr>
          <a:xfrm>
            <a:off x="9506169" y="6858000"/>
            <a:ext cx="6102978" cy="452120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D5A8CECB-F1BF-4CE6-BFF8-BF3D3715CB1C}"/>
              </a:ext>
            </a:extLst>
          </p:cNvPr>
          <p:cNvSpPr txBox="1"/>
          <p:nvPr/>
        </p:nvSpPr>
        <p:spPr>
          <a:xfrm>
            <a:off x="17482034" y="7819555"/>
            <a:ext cx="4540915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B27B239B-F8CE-41C7-B841-AC119F72CFED}"/>
              </a:ext>
            </a:extLst>
          </p:cNvPr>
          <p:cNvSpPr/>
          <p:nvPr/>
        </p:nvSpPr>
        <p:spPr>
          <a:xfrm>
            <a:off x="16685626" y="6858000"/>
            <a:ext cx="6102978" cy="452120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1" name="TextBox 5">
            <a:extLst>
              <a:ext uri="{FF2B5EF4-FFF2-40B4-BE49-F238E27FC236}">
                <a16:creationId xmlns:a16="http://schemas.microsoft.com/office/drawing/2014/main" id="{ABAB6DF2-589C-41D7-9568-25AD425015F2}"/>
              </a:ext>
            </a:extLst>
          </p:cNvPr>
          <p:cNvSpPr txBox="1"/>
          <p:nvPr/>
        </p:nvSpPr>
        <p:spPr>
          <a:xfrm>
            <a:off x="16896645" y="4392974"/>
            <a:ext cx="5337323" cy="1615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 err="1">
                <a:solidFill>
                  <a:schemeClr val="tx1"/>
                </a:solidFill>
              </a:rPr>
              <a:t>Lorem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ipsum</a:t>
            </a:r>
            <a:r>
              <a:rPr sz="2300" dirty="0">
                <a:solidFill>
                  <a:schemeClr val="tx1"/>
                </a:solidFill>
              </a:rPr>
              <a:t> dolor sit </a:t>
            </a:r>
            <a:r>
              <a:rPr sz="2300" dirty="0" err="1">
                <a:solidFill>
                  <a:schemeClr val="tx1"/>
                </a:solidFill>
              </a:rPr>
              <a:t>amet</a:t>
            </a:r>
            <a:r>
              <a:rPr sz="2300" dirty="0">
                <a:solidFill>
                  <a:schemeClr val="tx1"/>
                </a:solidFill>
              </a:rPr>
              <a:t>, </a:t>
            </a:r>
            <a:r>
              <a:rPr sz="2300" dirty="0" err="1">
                <a:solidFill>
                  <a:schemeClr val="tx1"/>
                </a:solidFill>
              </a:rPr>
              <a:t>consectetur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adipiscing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elit</a:t>
            </a:r>
            <a:r>
              <a:rPr sz="2300" dirty="0">
                <a:solidFill>
                  <a:schemeClr val="tx1"/>
                </a:solidFill>
              </a:rPr>
              <a:t>, </a:t>
            </a:r>
            <a:r>
              <a:rPr sz="2300" dirty="0" err="1">
                <a:solidFill>
                  <a:schemeClr val="tx1"/>
                </a:solidFill>
              </a:rPr>
              <a:t>sed</a:t>
            </a:r>
            <a:r>
              <a:rPr sz="2300" dirty="0">
                <a:solidFill>
                  <a:schemeClr val="tx1"/>
                </a:solidFill>
              </a:rPr>
              <a:t> do </a:t>
            </a:r>
            <a:r>
              <a:rPr sz="2300" dirty="0" err="1">
                <a:solidFill>
                  <a:schemeClr val="tx1"/>
                </a:solidFill>
              </a:rPr>
              <a:t>eiusmod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tempor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incididunt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ut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labore</a:t>
            </a:r>
            <a:r>
              <a:rPr sz="23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7" name="Title 7">
            <a:extLst>
              <a:ext uri="{FF2B5EF4-FFF2-40B4-BE49-F238E27FC236}">
                <a16:creationId xmlns:a16="http://schemas.microsoft.com/office/drawing/2014/main" id="{87CF6CE0-5D54-4574-AE48-62965D9FCC95}"/>
              </a:ext>
            </a:extLst>
          </p:cNvPr>
          <p:cNvSpPr txBox="1"/>
          <p:nvPr/>
        </p:nvSpPr>
        <p:spPr>
          <a:xfrm>
            <a:off x="13679320" y="2314413"/>
            <a:ext cx="4380156" cy="20851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7400" dirty="0"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About US</a:t>
            </a:r>
          </a:p>
          <a:p>
            <a:endParaRPr sz="7400" dirty="0"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4D2BB632-CA2F-4618-B82D-E67646AAA421}"/>
              </a:ext>
            </a:extLst>
          </p:cNvPr>
          <p:cNvGrpSpPr/>
          <p:nvPr/>
        </p:nvGrpSpPr>
        <p:grpSpPr>
          <a:xfrm>
            <a:off x="13679320" y="1749972"/>
            <a:ext cx="1298379" cy="222256"/>
            <a:chOff x="4184074" y="741342"/>
            <a:chExt cx="1496592" cy="256186"/>
          </a:xfrm>
          <a:solidFill>
            <a:srgbClr val="FF0000"/>
          </a:solidFill>
        </p:grpSpPr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1D3DA35A-A2D3-4269-8C35-F025CF7FA0BA}"/>
                </a:ext>
              </a:extLst>
            </p:cNvPr>
            <p:cNvSpPr/>
            <p:nvPr/>
          </p:nvSpPr>
          <p:spPr>
            <a:xfrm>
              <a:off x="4184074" y="748146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CC815692-4639-49CE-9E63-FC9A6D81D8E5}"/>
                </a:ext>
              </a:extLst>
            </p:cNvPr>
            <p:cNvSpPr/>
            <p:nvPr/>
          </p:nvSpPr>
          <p:spPr>
            <a:xfrm>
              <a:off x="4600851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CDE35040-AF7E-4DA1-8B74-A511E8E1A8E3}"/>
                </a:ext>
              </a:extLst>
            </p:cNvPr>
            <p:cNvSpPr/>
            <p:nvPr/>
          </p:nvSpPr>
          <p:spPr>
            <a:xfrm>
              <a:off x="5017628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4EFA9A19-A8DF-46FB-9034-CC85E171417B}"/>
                </a:ext>
              </a:extLst>
            </p:cNvPr>
            <p:cNvSpPr/>
            <p:nvPr/>
          </p:nvSpPr>
          <p:spPr>
            <a:xfrm>
              <a:off x="5431284" y="741342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5" name="Title 7">
            <a:extLst>
              <a:ext uri="{FF2B5EF4-FFF2-40B4-BE49-F238E27FC236}">
                <a16:creationId xmlns:a16="http://schemas.microsoft.com/office/drawing/2014/main" id="{B3C3C77B-64EA-478C-B11F-793F74A2B4F5}"/>
              </a:ext>
            </a:extLst>
          </p:cNvPr>
          <p:cNvSpPr txBox="1"/>
          <p:nvPr/>
        </p:nvSpPr>
        <p:spPr>
          <a:xfrm>
            <a:off x="2843522" y="5200541"/>
            <a:ext cx="2518620" cy="18479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16000" dirty="0">
                <a:ln w="38100">
                  <a:noFill/>
                </a:ln>
                <a:solidFill>
                  <a:srgbClr val="FEBFA6"/>
                </a:solidFill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04</a:t>
            </a:r>
            <a:endParaRPr sz="16000" dirty="0">
              <a:ln w="38100">
                <a:noFill/>
              </a:ln>
              <a:solidFill>
                <a:srgbClr val="FEBFA6"/>
              </a:solidFill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53DBAD5D-C8CE-4A31-90D3-0FA8BEC33292}"/>
              </a:ext>
            </a:extLst>
          </p:cNvPr>
          <p:cNvGrpSpPr/>
          <p:nvPr/>
        </p:nvGrpSpPr>
        <p:grpSpPr>
          <a:xfrm>
            <a:off x="6562748" y="1388125"/>
            <a:ext cx="1857159" cy="3802266"/>
            <a:chOff x="7143136" y="4739997"/>
            <a:chExt cx="2434874" cy="4985054"/>
          </a:xfrm>
        </p:grpSpPr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1DCEF08B-F4EA-420C-B469-A2B5093A5DB4}"/>
                </a:ext>
              </a:extLst>
            </p:cNvPr>
            <p:cNvSpPr/>
            <p:nvPr/>
          </p:nvSpPr>
          <p:spPr>
            <a:xfrm>
              <a:off x="7825623" y="473999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770EE14D-8C4C-462A-BDD5-0300E750AFD0}"/>
                </a:ext>
              </a:extLst>
            </p:cNvPr>
            <p:cNvSpPr/>
            <p:nvPr/>
          </p:nvSpPr>
          <p:spPr>
            <a:xfrm>
              <a:off x="7143136" y="473999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719BA5B2-EFEF-481C-9B62-467E3169046C}"/>
                </a:ext>
              </a:extLst>
            </p:cNvPr>
            <p:cNvSpPr/>
            <p:nvPr/>
          </p:nvSpPr>
          <p:spPr>
            <a:xfrm>
              <a:off x="9190597" y="473999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C60556B3-6D09-4601-AF24-9B5AA376195A}"/>
                </a:ext>
              </a:extLst>
            </p:cNvPr>
            <p:cNvSpPr/>
            <p:nvPr/>
          </p:nvSpPr>
          <p:spPr>
            <a:xfrm>
              <a:off x="8508110" y="473999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CD0069EC-B97A-47E5-9258-CF05A33B94BB}"/>
                </a:ext>
              </a:extLst>
            </p:cNvPr>
            <p:cNvSpPr/>
            <p:nvPr/>
          </p:nvSpPr>
          <p:spPr>
            <a:xfrm>
              <a:off x="7825623" y="5389355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75323708-CA1D-48CB-A0C0-13C13B34047D}"/>
                </a:ext>
              </a:extLst>
            </p:cNvPr>
            <p:cNvSpPr/>
            <p:nvPr/>
          </p:nvSpPr>
          <p:spPr>
            <a:xfrm>
              <a:off x="7143136" y="538935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52461BAE-3267-43F1-87E1-0F5ECA05D04E}"/>
                </a:ext>
              </a:extLst>
            </p:cNvPr>
            <p:cNvSpPr/>
            <p:nvPr/>
          </p:nvSpPr>
          <p:spPr>
            <a:xfrm>
              <a:off x="9190597" y="5389354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8DE17649-5FD1-439D-AEA0-ED424AF31D49}"/>
                </a:ext>
              </a:extLst>
            </p:cNvPr>
            <p:cNvSpPr/>
            <p:nvPr/>
          </p:nvSpPr>
          <p:spPr>
            <a:xfrm>
              <a:off x="8508110" y="5389355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69E374BC-BA02-4B2A-94D0-12D88CFE4160}"/>
                </a:ext>
              </a:extLst>
            </p:cNvPr>
            <p:cNvSpPr/>
            <p:nvPr/>
          </p:nvSpPr>
          <p:spPr>
            <a:xfrm>
              <a:off x="7825623" y="6064782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0B770DC8-F7EA-439F-AD71-D3385980B011}"/>
                </a:ext>
              </a:extLst>
            </p:cNvPr>
            <p:cNvSpPr/>
            <p:nvPr/>
          </p:nvSpPr>
          <p:spPr>
            <a:xfrm>
              <a:off x="7143136" y="6064783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6CA1125E-3957-4DF3-92DF-B89F98E34F14}"/>
                </a:ext>
              </a:extLst>
            </p:cNvPr>
            <p:cNvSpPr/>
            <p:nvPr/>
          </p:nvSpPr>
          <p:spPr>
            <a:xfrm>
              <a:off x="9190597" y="6064781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250A5603-C8DD-44BC-9EBF-422C4CF9A01A}"/>
                </a:ext>
              </a:extLst>
            </p:cNvPr>
            <p:cNvSpPr/>
            <p:nvPr/>
          </p:nvSpPr>
          <p:spPr>
            <a:xfrm>
              <a:off x="8508110" y="6064782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D7112AC1-2A1E-4927-8A63-45215C2366DE}"/>
                </a:ext>
              </a:extLst>
            </p:cNvPr>
            <p:cNvSpPr/>
            <p:nvPr/>
          </p:nvSpPr>
          <p:spPr>
            <a:xfrm>
              <a:off x="7825623" y="671413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5A33CE8E-F07B-47F7-B353-95F65285691E}"/>
                </a:ext>
              </a:extLst>
            </p:cNvPr>
            <p:cNvSpPr/>
            <p:nvPr/>
          </p:nvSpPr>
          <p:spPr>
            <a:xfrm>
              <a:off x="7143136" y="6714140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406E31F3-69C1-4839-8440-FE64724BE4D0}"/>
                </a:ext>
              </a:extLst>
            </p:cNvPr>
            <p:cNvSpPr/>
            <p:nvPr/>
          </p:nvSpPr>
          <p:spPr>
            <a:xfrm>
              <a:off x="9190597" y="671413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34830264-4929-44B0-B2D9-977DBE28965D}"/>
                </a:ext>
              </a:extLst>
            </p:cNvPr>
            <p:cNvSpPr/>
            <p:nvPr/>
          </p:nvSpPr>
          <p:spPr>
            <a:xfrm>
              <a:off x="8508110" y="671413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970D7329-1A83-4AE4-A5C4-857D876F706F}"/>
                </a:ext>
              </a:extLst>
            </p:cNvPr>
            <p:cNvSpPr/>
            <p:nvPr/>
          </p:nvSpPr>
          <p:spPr>
            <a:xfrm>
              <a:off x="7825623" y="736349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7F57CC27-6EC6-438D-A248-FB2507E0C7CA}"/>
                </a:ext>
              </a:extLst>
            </p:cNvPr>
            <p:cNvSpPr/>
            <p:nvPr/>
          </p:nvSpPr>
          <p:spPr>
            <a:xfrm>
              <a:off x="7143136" y="736349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7099E332-54D0-46A1-B670-7763F50DE413}"/>
                </a:ext>
              </a:extLst>
            </p:cNvPr>
            <p:cNvSpPr/>
            <p:nvPr/>
          </p:nvSpPr>
          <p:spPr>
            <a:xfrm>
              <a:off x="9190597" y="7363495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BB59C88C-337B-4A5D-9AE2-7CAD697E4B62}"/>
                </a:ext>
              </a:extLst>
            </p:cNvPr>
            <p:cNvSpPr/>
            <p:nvPr/>
          </p:nvSpPr>
          <p:spPr>
            <a:xfrm>
              <a:off x="8508110" y="736349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139D34AD-5791-4056-85BF-0F779F45C7A6}"/>
                </a:ext>
              </a:extLst>
            </p:cNvPr>
            <p:cNvSpPr/>
            <p:nvPr/>
          </p:nvSpPr>
          <p:spPr>
            <a:xfrm>
              <a:off x="7825623" y="8012853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13059F6B-DF41-449E-8C0C-0720AA7F9271}"/>
                </a:ext>
              </a:extLst>
            </p:cNvPr>
            <p:cNvSpPr/>
            <p:nvPr/>
          </p:nvSpPr>
          <p:spPr>
            <a:xfrm>
              <a:off x="7143136" y="8012854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CE52D638-0B67-403F-80CA-580459677C4F}"/>
                </a:ext>
              </a:extLst>
            </p:cNvPr>
            <p:cNvSpPr/>
            <p:nvPr/>
          </p:nvSpPr>
          <p:spPr>
            <a:xfrm>
              <a:off x="9190597" y="8012852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FDAC0FB4-F9C8-4C0C-83F1-414A35C9A0D1}"/>
                </a:ext>
              </a:extLst>
            </p:cNvPr>
            <p:cNvSpPr/>
            <p:nvPr/>
          </p:nvSpPr>
          <p:spPr>
            <a:xfrm>
              <a:off x="8508110" y="8012853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9AF331CA-4F05-4D39-A293-2E8D9B2A25BF}"/>
                </a:ext>
              </a:extLst>
            </p:cNvPr>
            <p:cNvSpPr/>
            <p:nvPr/>
          </p:nvSpPr>
          <p:spPr>
            <a:xfrm>
              <a:off x="7825623" y="8688280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4F9229D7-4990-4B54-8F97-F32D5FB5D07B}"/>
                </a:ext>
              </a:extLst>
            </p:cNvPr>
            <p:cNvSpPr/>
            <p:nvPr/>
          </p:nvSpPr>
          <p:spPr>
            <a:xfrm>
              <a:off x="7143136" y="8688281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B63796C4-2A6A-45BF-A246-C5E51A8FBA37}"/>
                </a:ext>
              </a:extLst>
            </p:cNvPr>
            <p:cNvSpPr/>
            <p:nvPr/>
          </p:nvSpPr>
          <p:spPr>
            <a:xfrm>
              <a:off x="9190597" y="868827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C2AFBE18-FDB4-4F6B-B512-6FB681B6EE2D}"/>
                </a:ext>
              </a:extLst>
            </p:cNvPr>
            <p:cNvSpPr/>
            <p:nvPr/>
          </p:nvSpPr>
          <p:spPr>
            <a:xfrm>
              <a:off x="8508110" y="8688280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A7DFD099-9058-461F-9A0D-B7F53BF1BD6B}"/>
                </a:ext>
              </a:extLst>
            </p:cNvPr>
            <p:cNvSpPr/>
            <p:nvPr/>
          </p:nvSpPr>
          <p:spPr>
            <a:xfrm>
              <a:off x="7825623" y="933763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194CC4AE-09A9-4E27-AB4D-A15A4A085A58}"/>
                </a:ext>
              </a:extLst>
            </p:cNvPr>
            <p:cNvSpPr/>
            <p:nvPr/>
          </p:nvSpPr>
          <p:spPr>
            <a:xfrm>
              <a:off x="7143136" y="933763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E7ACBD8F-BC14-4110-B988-45293833CEAF}"/>
                </a:ext>
              </a:extLst>
            </p:cNvPr>
            <p:cNvSpPr/>
            <p:nvPr/>
          </p:nvSpPr>
          <p:spPr>
            <a:xfrm>
              <a:off x="9190597" y="933763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4C5F9316-413C-44AD-B7D7-B891E1FD950A}"/>
                </a:ext>
              </a:extLst>
            </p:cNvPr>
            <p:cNvSpPr/>
            <p:nvPr/>
          </p:nvSpPr>
          <p:spPr>
            <a:xfrm>
              <a:off x="8508110" y="933763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6498B6FA-7322-43DA-91BE-60DDF06583CA}"/>
              </a:ext>
            </a:extLst>
          </p:cNvPr>
          <p:cNvSpPr/>
          <p:nvPr/>
        </p:nvSpPr>
        <p:spPr>
          <a:xfrm rot="5400000">
            <a:off x="22690524" y="12021191"/>
            <a:ext cx="1696651" cy="1696651"/>
          </a:xfrm>
          <a:custGeom>
            <a:avLst/>
            <a:gdLst>
              <a:gd name="connsiteX0" fmla="*/ 0 w 1696651"/>
              <a:gd name="connsiteY0" fmla="*/ 0 h 1696651"/>
              <a:gd name="connsiteX1" fmla="*/ 1696651 w 1696651"/>
              <a:gd name="connsiteY1" fmla="*/ 0 h 1696651"/>
              <a:gd name="connsiteX2" fmla="*/ 1696651 w 1696651"/>
              <a:gd name="connsiteY2" fmla="*/ 1696651 h 1696651"/>
              <a:gd name="connsiteX3" fmla="*/ 1695402 w 1696651"/>
              <a:gd name="connsiteY3" fmla="*/ 1696651 h 1696651"/>
              <a:gd name="connsiteX4" fmla="*/ 1687804 w 1696651"/>
              <a:gd name="connsiteY4" fmla="*/ 1546195 h 1696651"/>
              <a:gd name="connsiteX5" fmla="*/ 158356 w 1696651"/>
              <a:gd name="connsiteY5" fmla="*/ 16747 h 1696651"/>
              <a:gd name="connsiteX6" fmla="*/ 0 w 1696651"/>
              <a:gd name="connsiteY6" fmla="*/ 8750 h 1696651"/>
              <a:gd name="connsiteX7" fmla="*/ 0 w 1696651"/>
              <a:gd name="connsiteY7" fmla="*/ 0 h 1696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96651" h="1696651">
                <a:moveTo>
                  <a:pt x="0" y="0"/>
                </a:moveTo>
                <a:lnTo>
                  <a:pt x="1696651" y="0"/>
                </a:lnTo>
                <a:lnTo>
                  <a:pt x="1696651" y="1696651"/>
                </a:lnTo>
                <a:lnTo>
                  <a:pt x="1695402" y="1696651"/>
                </a:lnTo>
                <a:lnTo>
                  <a:pt x="1687804" y="1546195"/>
                </a:lnTo>
                <a:cubicBezTo>
                  <a:pt x="1605907" y="739760"/>
                  <a:pt x="964791" y="98644"/>
                  <a:pt x="158356" y="16747"/>
                </a:cubicBezTo>
                <a:lnTo>
                  <a:pt x="0" y="875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0" name="TextBox 7">
            <a:extLst>
              <a:ext uri="{FF2B5EF4-FFF2-40B4-BE49-F238E27FC236}">
                <a16:creationId xmlns:a16="http://schemas.microsoft.com/office/drawing/2014/main" id="{15F239C0-06E1-47C8-86FF-105E36384EF2}"/>
              </a:ext>
            </a:extLst>
          </p:cNvPr>
          <p:cNvSpPr txBox="1"/>
          <p:nvPr/>
        </p:nvSpPr>
        <p:spPr>
          <a:xfrm>
            <a:off x="10302577" y="8760216"/>
            <a:ext cx="4220250" cy="1615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ysClr val="windowText" lastClr="000000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67" name="TextBox 7">
            <a:extLst>
              <a:ext uri="{FF2B5EF4-FFF2-40B4-BE49-F238E27FC236}">
                <a16:creationId xmlns:a16="http://schemas.microsoft.com/office/drawing/2014/main" id="{60A2309B-4E41-45F3-B1C4-0929C067B0C7}"/>
              </a:ext>
            </a:extLst>
          </p:cNvPr>
          <p:cNvSpPr txBox="1"/>
          <p:nvPr/>
        </p:nvSpPr>
        <p:spPr>
          <a:xfrm>
            <a:off x="17482034" y="8912616"/>
            <a:ext cx="4220250" cy="1615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ysClr val="windowText" lastClr="000000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3A34EC-4D5A-4D18-81A7-29722EC1CFB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16747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: Single Corner Rounded 56">
            <a:extLst>
              <a:ext uri="{FF2B5EF4-FFF2-40B4-BE49-F238E27FC236}">
                <a16:creationId xmlns:a16="http://schemas.microsoft.com/office/drawing/2014/main" id="{5FF7DE28-9396-48D3-A9CB-0FE4A91CC264}"/>
              </a:ext>
            </a:extLst>
          </p:cNvPr>
          <p:cNvSpPr/>
          <p:nvPr/>
        </p:nvSpPr>
        <p:spPr>
          <a:xfrm rot="10800000">
            <a:off x="11897156" y="-6136"/>
            <a:ext cx="12490017" cy="7738405"/>
          </a:xfrm>
          <a:prstGeom prst="round1Rect">
            <a:avLst>
              <a:gd name="adj" fmla="val 12571"/>
            </a:avLst>
          </a:prstGeom>
          <a:solidFill>
            <a:srgbClr val="F513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D95CF891-2625-46C9-8F5C-5202F343F4D1}"/>
              </a:ext>
            </a:extLst>
          </p:cNvPr>
          <p:cNvSpPr txBox="1"/>
          <p:nvPr/>
        </p:nvSpPr>
        <p:spPr>
          <a:xfrm>
            <a:off x="10447914" y="9842905"/>
            <a:ext cx="4540915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48" name="Freeform 1">
            <a:extLst>
              <a:ext uri="{FF2B5EF4-FFF2-40B4-BE49-F238E27FC236}">
                <a16:creationId xmlns:a16="http://schemas.microsoft.com/office/drawing/2014/main" id="{D23CD08F-2982-4AEF-915C-F08CAB5724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39593" y="8640287"/>
            <a:ext cx="893086" cy="806594"/>
          </a:xfrm>
          <a:custGeom>
            <a:avLst/>
            <a:gdLst>
              <a:gd name="T0" fmla="*/ 978 w 1956"/>
              <a:gd name="T1" fmla="*/ 0 h 1768"/>
              <a:gd name="T2" fmla="*/ 536 w 1956"/>
              <a:gd name="T3" fmla="*/ 442 h 1768"/>
              <a:gd name="T4" fmla="*/ 587 w 1956"/>
              <a:gd name="T5" fmla="*/ 647 h 1768"/>
              <a:gd name="T6" fmla="*/ 94 w 1956"/>
              <a:gd name="T7" fmla="*/ 589 h 1768"/>
              <a:gd name="T8" fmla="*/ 0 w 1956"/>
              <a:gd name="T9" fmla="*/ 589 h 1768"/>
              <a:gd name="T10" fmla="*/ 258 w 1956"/>
              <a:gd name="T11" fmla="*/ 1619 h 1768"/>
              <a:gd name="T12" fmla="*/ 315 w 1956"/>
              <a:gd name="T13" fmla="*/ 1619 h 1768"/>
              <a:gd name="T14" fmla="*/ 810 w 1956"/>
              <a:gd name="T15" fmla="*/ 1688 h 1768"/>
              <a:gd name="T16" fmla="*/ 900 w 1956"/>
              <a:gd name="T17" fmla="*/ 1732 h 1768"/>
              <a:gd name="T18" fmla="*/ 918 w 1956"/>
              <a:gd name="T19" fmla="*/ 1744 h 1768"/>
              <a:gd name="T20" fmla="*/ 939 w 1956"/>
              <a:gd name="T21" fmla="*/ 1767 h 1768"/>
              <a:gd name="T22" fmla="*/ 1016 w 1956"/>
              <a:gd name="T23" fmla="*/ 1767 h 1768"/>
              <a:gd name="T24" fmla="*/ 1037 w 1956"/>
              <a:gd name="T25" fmla="*/ 1744 h 1768"/>
              <a:gd name="T26" fmla="*/ 1055 w 1956"/>
              <a:gd name="T27" fmla="*/ 1732 h 1768"/>
              <a:gd name="T28" fmla="*/ 1145 w 1956"/>
              <a:gd name="T29" fmla="*/ 1688 h 1768"/>
              <a:gd name="T30" fmla="*/ 1640 w 1956"/>
              <a:gd name="T31" fmla="*/ 1619 h 1768"/>
              <a:gd name="T32" fmla="*/ 1697 w 1956"/>
              <a:gd name="T33" fmla="*/ 1619 h 1768"/>
              <a:gd name="T34" fmla="*/ 1955 w 1956"/>
              <a:gd name="T35" fmla="*/ 589 h 1768"/>
              <a:gd name="T36" fmla="*/ 1861 w 1956"/>
              <a:gd name="T37" fmla="*/ 589 h 1768"/>
              <a:gd name="T38" fmla="*/ 1370 w 1956"/>
              <a:gd name="T39" fmla="*/ 645 h 1768"/>
              <a:gd name="T40" fmla="*/ 1419 w 1956"/>
              <a:gd name="T41" fmla="*/ 442 h 1768"/>
              <a:gd name="T42" fmla="*/ 978 w 1956"/>
              <a:gd name="T43" fmla="*/ 0 h 1768"/>
              <a:gd name="T44" fmla="*/ 978 w 1956"/>
              <a:gd name="T45" fmla="*/ 148 h 1768"/>
              <a:gd name="T46" fmla="*/ 1272 w 1956"/>
              <a:gd name="T47" fmla="*/ 442 h 1768"/>
              <a:gd name="T48" fmla="*/ 978 w 1956"/>
              <a:gd name="T49" fmla="*/ 737 h 1768"/>
              <a:gd name="T50" fmla="*/ 683 w 1956"/>
              <a:gd name="T51" fmla="*/ 442 h 1768"/>
              <a:gd name="T52" fmla="*/ 978 w 1956"/>
              <a:gd name="T53" fmla="*/ 148 h 1768"/>
              <a:gd name="T54" fmla="*/ 191 w 1956"/>
              <a:gd name="T55" fmla="*/ 746 h 1768"/>
              <a:gd name="T56" fmla="*/ 729 w 1956"/>
              <a:gd name="T57" fmla="*/ 843 h 1768"/>
              <a:gd name="T58" fmla="*/ 904 w 1956"/>
              <a:gd name="T59" fmla="*/ 924 h 1768"/>
              <a:gd name="T60" fmla="*/ 904 w 1956"/>
              <a:gd name="T61" fmla="*/ 1569 h 1768"/>
              <a:gd name="T62" fmla="*/ 863 w 1956"/>
              <a:gd name="T63" fmla="*/ 1550 h 1768"/>
              <a:gd name="T64" fmla="*/ 373 w 1956"/>
              <a:gd name="T65" fmla="*/ 1477 h 1768"/>
              <a:gd name="T66" fmla="*/ 191 w 1956"/>
              <a:gd name="T67" fmla="*/ 746 h 1768"/>
              <a:gd name="T68" fmla="*/ 1764 w 1956"/>
              <a:gd name="T69" fmla="*/ 746 h 1768"/>
              <a:gd name="T70" fmla="*/ 1582 w 1956"/>
              <a:gd name="T71" fmla="*/ 1477 h 1768"/>
              <a:gd name="T72" fmla="*/ 1092 w 1956"/>
              <a:gd name="T73" fmla="*/ 1550 h 1768"/>
              <a:gd name="T74" fmla="*/ 1051 w 1956"/>
              <a:gd name="T75" fmla="*/ 1569 h 1768"/>
              <a:gd name="T76" fmla="*/ 1051 w 1956"/>
              <a:gd name="T77" fmla="*/ 924 h 1768"/>
              <a:gd name="T78" fmla="*/ 1223 w 1956"/>
              <a:gd name="T79" fmla="*/ 843 h 1768"/>
              <a:gd name="T80" fmla="*/ 1764 w 1956"/>
              <a:gd name="T81" fmla="*/ 746 h 1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956" h="1768">
                <a:moveTo>
                  <a:pt x="978" y="0"/>
                </a:moveTo>
                <a:cubicBezTo>
                  <a:pt x="735" y="0"/>
                  <a:pt x="536" y="199"/>
                  <a:pt x="536" y="442"/>
                </a:cubicBezTo>
                <a:cubicBezTo>
                  <a:pt x="536" y="516"/>
                  <a:pt x="554" y="585"/>
                  <a:pt x="587" y="647"/>
                </a:cubicBezTo>
                <a:cubicBezTo>
                  <a:pt x="452" y="614"/>
                  <a:pt x="289" y="589"/>
                  <a:pt x="94" y="589"/>
                </a:cubicBezTo>
                <a:lnTo>
                  <a:pt x="0" y="589"/>
                </a:lnTo>
                <a:lnTo>
                  <a:pt x="258" y="1619"/>
                </a:lnTo>
                <a:lnTo>
                  <a:pt x="315" y="1619"/>
                </a:lnTo>
                <a:cubicBezTo>
                  <a:pt x="566" y="1619"/>
                  <a:pt x="720" y="1655"/>
                  <a:pt x="810" y="1688"/>
                </a:cubicBezTo>
                <a:cubicBezTo>
                  <a:pt x="855" y="1705"/>
                  <a:pt x="883" y="1721"/>
                  <a:pt x="900" y="1732"/>
                </a:cubicBezTo>
                <a:cubicBezTo>
                  <a:pt x="916" y="1743"/>
                  <a:pt x="918" y="1744"/>
                  <a:pt x="918" y="1744"/>
                </a:cubicBezTo>
                <a:lnTo>
                  <a:pt x="939" y="1767"/>
                </a:lnTo>
                <a:lnTo>
                  <a:pt x="1016" y="1767"/>
                </a:lnTo>
                <a:lnTo>
                  <a:pt x="1037" y="1744"/>
                </a:lnTo>
                <a:cubicBezTo>
                  <a:pt x="1037" y="1744"/>
                  <a:pt x="1039" y="1743"/>
                  <a:pt x="1055" y="1732"/>
                </a:cubicBezTo>
                <a:cubicBezTo>
                  <a:pt x="1072" y="1721"/>
                  <a:pt x="1100" y="1705"/>
                  <a:pt x="1145" y="1688"/>
                </a:cubicBezTo>
                <a:cubicBezTo>
                  <a:pt x="1235" y="1655"/>
                  <a:pt x="1389" y="1619"/>
                  <a:pt x="1640" y="1619"/>
                </a:cubicBezTo>
                <a:lnTo>
                  <a:pt x="1697" y="1619"/>
                </a:lnTo>
                <a:lnTo>
                  <a:pt x="1955" y="589"/>
                </a:lnTo>
                <a:lnTo>
                  <a:pt x="1861" y="589"/>
                </a:lnTo>
                <a:cubicBezTo>
                  <a:pt x="1667" y="589"/>
                  <a:pt x="1504" y="613"/>
                  <a:pt x="1370" y="645"/>
                </a:cubicBezTo>
                <a:cubicBezTo>
                  <a:pt x="1402" y="584"/>
                  <a:pt x="1419" y="515"/>
                  <a:pt x="1419" y="442"/>
                </a:cubicBezTo>
                <a:cubicBezTo>
                  <a:pt x="1419" y="199"/>
                  <a:pt x="1220" y="0"/>
                  <a:pt x="978" y="0"/>
                </a:cubicBezTo>
                <a:close/>
                <a:moveTo>
                  <a:pt x="978" y="148"/>
                </a:moveTo>
                <a:cubicBezTo>
                  <a:pt x="1141" y="148"/>
                  <a:pt x="1272" y="278"/>
                  <a:pt x="1272" y="442"/>
                </a:cubicBezTo>
                <a:cubicBezTo>
                  <a:pt x="1272" y="605"/>
                  <a:pt x="1141" y="737"/>
                  <a:pt x="978" y="737"/>
                </a:cubicBezTo>
                <a:cubicBezTo>
                  <a:pt x="814" y="737"/>
                  <a:pt x="683" y="605"/>
                  <a:pt x="683" y="442"/>
                </a:cubicBezTo>
                <a:cubicBezTo>
                  <a:pt x="683" y="278"/>
                  <a:pt x="814" y="148"/>
                  <a:pt x="978" y="148"/>
                </a:cubicBezTo>
                <a:close/>
                <a:moveTo>
                  <a:pt x="191" y="746"/>
                </a:moveTo>
                <a:cubicBezTo>
                  <a:pt x="420" y="757"/>
                  <a:pt x="607" y="797"/>
                  <a:pt x="729" y="843"/>
                </a:cubicBezTo>
                <a:cubicBezTo>
                  <a:pt x="828" y="879"/>
                  <a:pt x="877" y="907"/>
                  <a:pt x="904" y="924"/>
                </a:cubicBezTo>
                <a:lnTo>
                  <a:pt x="904" y="1569"/>
                </a:lnTo>
                <a:cubicBezTo>
                  <a:pt x="891" y="1563"/>
                  <a:pt x="879" y="1556"/>
                  <a:pt x="863" y="1550"/>
                </a:cubicBezTo>
                <a:cubicBezTo>
                  <a:pt x="763" y="1514"/>
                  <a:pt x="600" y="1482"/>
                  <a:pt x="373" y="1477"/>
                </a:cubicBezTo>
                <a:lnTo>
                  <a:pt x="191" y="746"/>
                </a:lnTo>
                <a:close/>
                <a:moveTo>
                  <a:pt x="1764" y="746"/>
                </a:moveTo>
                <a:lnTo>
                  <a:pt x="1582" y="1477"/>
                </a:lnTo>
                <a:cubicBezTo>
                  <a:pt x="1355" y="1482"/>
                  <a:pt x="1192" y="1514"/>
                  <a:pt x="1092" y="1550"/>
                </a:cubicBezTo>
                <a:cubicBezTo>
                  <a:pt x="1076" y="1556"/>
                  <a:pt x="1064" y="1563"/>
                  <a:pt x="1051" y="1569"/>
                </a:cubicBezTo>
                <a:lnTo>
                  <a:pt x="1051" y="924"/>
                </a:lnTo>
                <a:cubicBezTo>
                  <a:pt x="1078" y="907"/>
                  <a:pt x="1127" y="879"/>
                  <a:pt x="1223" y="843"/>
                </a:cubicBezTo>
                <a:cubicBezTo>
                  <a:pt x="1345" y="797"/>
                  <a:pt x="1532" y="757"/>
                  <a:pt x="1764" y="746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49" name="Freeform 3">
            <a:extLst>
              <a:ext uri="{FF2B5EF4-FFF2-40B4-BE49-F238E27FC236}">
                <a16:creationId xmlns:a16="http://schemas.microsoft.com/office/drawing/2014/main" id="{7CA789AF-1386-422C-8C7E-44CC963471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47914" y="8561996"/>
            <a:ext cx="886755" cy="884885"/>
          </a:xfrm>
          <a:custGeom>
            <a:avLst/>
            <a:gdLst>
              <a:gd name="T0" fmla="*/ 1227 w 2089"/>
              <a:gd name="T1" fmla="*/ 51 h 2086"/>
              <a:gd name="T2" fmla="*/ 765 w 2089"/>
              <a:gd name="T3" fmla="*/ 514 h 2086"/>
              <a:gd name="T4" fmla="*/ 524 w 2089"/>
              <a:gd name="T5" fmla="*/ 757 h 2086"/>
              <a:gd name="T6" fmla="*/ 515 w 2089"/>
              <a:gd name="T7" fmla="*/ 850 h 2086"/>
              <a:gd name="T8" fmla="*/ 634 w 2089"/>
              <a:gd name="T9" fmla="*/ 1099 h 2086"/>
              <a:gd name="T10" fmla="*/ 416 w 2089"/>
              <a:gd name="T11" fmla="*/ 1302 h 2086"/>
              <a:gd name="T12" fmla="*/ 114 w 2089"/>
              <a:gd name="T13" fmla="*/ 1971 h 2086"/>
              <a:gd name="T14" fmla="*/ 531 w 2089"/>
              <a:gd name="T15" fmla="*/ 1971 h 2086"/>
              <a:gd name="T16" fmla="*/ 966 w 2089"/>
              <a:gd name="T17" fmla="*/ 1449 h 2086"/>
              <a:gd name="T18" fmla="*/ 1096 w 2089"/>
              <a:gd name="T19" fmla="*/ 1486 h 2086"/>
              <a:gd name="T20" fmla="*/ 1287 w 2089"/>
              <a:gd name="T21" fmla="*/ 1608 h 2086"/>
              <a:gd name="T22" fmla="*/ 1501 w 2089"/>
              <a:gd name="T23" fmla="*/ 1396 h 2086"/>
              <a:gd name="T24" fmla="*/ 1625 w 2089"/>
              <a:gd name="T25" fmla="*/ 1270 h 2086"/>
              <a:gd name="T26" fmla="*/ 2088 w 2089"/>
              <a:gd name="T27" fmla="*/ 808 h 2086"/>
              <a:gd name="T28" fmla="*/ 1333 w 2089"/>
              <a:gd name="T29" fmla="*/ 51 h 2086"/>
              <a:gd name="T30" fmla="*/ 1377 w 2089"/>
              <a:gd name="T31" fmla="*/ 385 h 2086"/>
              <a:gd name="T32" fmla="*/ 1367 w 2089"/>
              <a:gd name="T33" fmla="*/ 649 h 2086"/>
              <a:gd name="T34" fmla="*/ 1662 w 2089"/>
              <a:gd name="T35" fmla="*/ 783 h 2086"/>
              <a:gd name="T36" fmla="*/ 1653 w 2089"/>
              <a:gd name="T37" fmla="*/ 1033 h 2086"/>
              <a:gd name="T38" fmla="*/ 924 w 2089"/>
              <a:gd name="T39" fmla="*/ 566 h 2086"/>
              <a:gd name="T40" fmla="*/ 1030 w 2089"/>
              <a:gd name="T41" fmla="*/ 470 h 2086"/>
              <a:gd name="T42" fmla="*/ 1377 w 2089"/>
              <a:gd name="T43" fmla="*/ 385 h 2086"/>
              <a:gd name="T44" fmla="*/ 1416 w 2089"/>
              <a:gd name="T45" fmla="*/ 1270 h 2086"/>
              <a:gd name="T46" fmla="*/ 1268 w 2089"/>
              <a:gd name="T47" fmla="*/ 1419 h 2086"/>
              <a:gd name="T48" fmla="*/ 1021 w 2089"/>
              <a:gd name="T49" fmla="*/ 1304 h 2086"/>
              <a:gd name="T50" fmla="*/ 858 w 2089"/>
              <a:gd name="T51" fmla="*/ 1348 h 2086"/>
              <a:gd name="T52" fmla="*/ 671 w 2089"/>
              <a:gd name="T53" fmla="*/ 1580 h 2086"/>
              <a:gd name="T54" fmla="*/ 220 w 2089"/>
              <a:gd name="T55" fmla="*/ 1868 h 2086"/>
              <a:gd name="T56" fmla="*/ 508 w 2089"/>
              <a:gd name="T57" fmla="*/ 1417 h 2086"/>
              <a:gd name="T58" fmla="*/ 740 w 2089"/>
              <a:gd name="T59" fmla="*/ 1231 h 2086"/>
              <a:gd name="T60" fmla="*/ 779 w 2089"/>
              <a:gd name="T61" fmla="*/ 1072 h 2086"/>
              <a:gd name="T62" fmla="*/ 667 w 2089"/>
              <a:gd name="T63" fmla="*/ 822 h 2086"/>
              <a:gd name="T64" fmla="*/ 818 w 2089"/>
              <a:gd name="T65" fmla="*/ 672 h 2086"/>
              <a:gd name="T66" fmla="*/ 262 w 2089"/>
              <a:gd name="T67" fmla="*/ 1746 h 2086"/>
              <a:gd name="T68" fmla="*/ 423 w 2089"/>
              <a:gd name="T69" fmla="*/ 1746 h 20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089" h="2086">
                <a:moveTo>
                  <a:pt x="1280" y="0"/>
                </a:moveTo>
                <a:lnTo>
                  <a:pt x="1227" y="51"/>
                </a:lnTo>
                <a:lnTo>
                  <a:pt x="818" y="463"/>
                </a:lnTo>
                <a:lnTo>
                  <a:pt x="765" y="514"/>
                </a:lnTo>
                <a:lnTo>
                  <a:pt x="692" y="587"/>
                </a:lnTo>
                <a:lnTo>
                  <a:pt x="524" y="757"/>
                </a:lnTo>
                <a:lnTo>
                  <a:pt x="482" y="799"/>
                </a:lnTo>
                <a:lnTo>
                  <a:pt x="515" y="850"/>
                </a:lnTo>
                <a:cubicBezTo>
                  <a:pt x="515" y="850"/>
                  <a:pt x="560" y="919"/>
                  <a:pt x="595" y="994"/>
                </a:cubicBezTo>
                <a:cubicBezTo>
                  <a:pt x="613" y="1031"/>
                  <a:pt x="629" y="1072"/>
                  <a:pt x="634" y="1099"/>
                </a:cubicBezTo>
                <a:cubicBezTo>
                  <a:pt x="637" y="1113"/>
                  <a:pt x="637" y="1121"/>
                  <a:pt x="637" y="1125"/>
                </a:cubicBezTo>
                <a:cubicBezTo>
                  <a:pt x="629" y="1131"/>
                  <a:pt x="532" y="1208"/>
                  <a:pt x="416" y="1302"/>
                </a:cubicBezTo>
                <a:cubicBezTo>
                  <a:pt x="295" y="1400"/>
                  <a:pt x="167" y="1503"/>
                  <a:pt x="114" y="1555"/>
                </a:cubicBezTo>
                <a:cubicBezTo>
                  <a:pt x="0" y="1669"/>
                  <a:pt x="0" y="1857"/>
                  <a:pt x="114" y="1971"/>
                </a:cubicBezTo>
                <a:cubicBezTo>
                  <a:pt x="228" y="2085"/>
                  <a:pt x="414" y="2085"/>
                  <a:pt x="528" y="1971"/>
                </a:cubicBezTo>
                <a:lnTo>
                  <a:pt x="531" y="1971"/>
                </a:lnTo>
                <a:cubicBezTo>
                  <a:pt x="583" y="1919"/>
                  <a:pt x="689" y="1793"/>
                  <a:pt x="786" y="1672"/>
                </a:cubicBezTo>
                <a:cubicBezTo>
                  <a:pt x="881" y="1555"/>
                  <a:pt x="961" y="1455"/>
                  <a:pt x="966" y="1449"/>
                </a:cubicBezTo>
                <a:cubicBezTo>
                  <a:pt x="965" y="1449"/>
                  <a:pt x="969" y="1445"/>
                  <a:pt x="996" y="1449"/>
                </a:cubicBezTo>
                <a:cubicBezTo>
                  <a:pt x="1022" y="1454"/>
                  <a:pt x="1060" y="1468"/>
                  <a:pt x="1096" y="1486"/>
                </a:cubicBezTo>
                <a:cubicBezTo>
                  <a:pt x="1169" y="1522"/>
                  <a:pt x="1236" y="1571"/>
                  <a:pt x="1236" y="1571"/>
                </a:cubicBezTo>
                <a:lnTo>
                  <a:pt x="1287" y="1608"/>
                </a:lnTo>
                <a:lnTo>
                  <a:pt x="1331" y="1564"/>
                </a:lnTo>
                <a:lnTo>
                  <a:pt x="1501" y="1396"/>
                </a:lnTo>
                <a:lnTo>
                  <a:pt x="1574" y="1323"/>
                </a:lnTo>
                <a:lnTo>
                  <a:pt x="1625" y="1270"/>
                </a:lnTo>
                <a:lnTo>
                  <a:pt x="2037" y="861"/>
                </a:lnTo>
                <a:lnTo>
                  <a:pt x="2088" y="808"/>
                </a:lnTo>
                <a:lnTo>
                  <a:pt x="2037" y="755"/>
                </a:lnTo>
                <a:lnTo>
                  <a:pt x="1333" y="51"/>
                </a:lnTo>
                <a:lnTo>
                  <a:pt x="1280" y="0"/>
                </a:lnTo>
                <a:close/>
                <a:moveTo>
                  <a:pt x="1377" y="385"/>
                </a:moveTo>
                <a:cubicBezTo>
                  <a:pt x="1391" y="386"/>
                  <a:pt x="1402" y="391"/>
                  <a:pt x="1411" y="401"/>
                </a:cubicBezTo>
                <a:cubicBezTo>
                  <a:pt x="1449" y="439"/>
                  <a:pt x="1394" y="586"/>
                  <a:pt x="1367" y="649"/>
                </a:cubicBezTo>
                <a:cubicBezTo>
                  <a:pt x="1341" y="713"/>
                  <a:pt x="1349" y="762"/>
                  <a:pt x="1383" y="797"/>
                </a:cubicBezTo>
                <a:cubicBezTo>
                  <a:pt x="1442" y="856"/>
                  <a:pt x="1596" y="717"/>
                  <a:pt x="1662" y="783"/>
                </a:cubicBezTo>
                <a:cubicBezTo>
                  <a:pt x="1727" y="849"/>
                  <a:pt x="1608" y="989"/>
                  <a:pt x="1650" y="1030"/>
                </a:cubicBezTo>
                <a:cubicBezTo>
                  <a:pt x="1651" y="1031"/>
                  <a:pt x="1652" y="1032"/>
                  <a:pt x="1653" y="1033"/>
                </a:cubicBezTo>
                <a:lnTo>
                  <a:pt x="1522" y="1164"/>
                </a:lnTo>
                <a:lnTo>
                  <a:pt x="924" y="566"/>
                </a:lnTo>
                <a:lnTo>
                  <a:pt x="1025" y="465"/>
                </a:lnTo>
                <a:cubicBezTo>
                  <a:pt x="1027" y="467"/>
                  <a:pt x="1028" y="468"/>
                  <a:pt x="1030" y="470"/>
                </a:cubicBezTo>
                <a:cubicBezTo>
                  <a:pt x="1079" y="520"/>
                  <a:pt x="1182" y="472"/>
                  <a:pt x="1225" y="445"/>
                </a:cubicBezTo>
                <a:cubicBezTo>
                  <a:pt x="1275" y="412"/>
                  <a:pt x="1335" y="381"/>
                  <a:pt x="1377" y="385"/>
                </a:cubicBezTo>
                <a:close/>
                <a:moveTo>
                  <a:pt x="818" y="672"/>
                </a:moveTo>
                <a:lnTo>
                  <a:pt x="1416" y="1270"/>
                </a:lnTo>
                <a:lnTo>
                  <a:pt x="1395" y="1290"/>
                </a:lnTo>
                <a:lnTo>
                  <a:pt x="1268" y="1419"/>
                </a:lnTo>
                <a:cubicBezTo>
                  <a:pt x="1240" y="1400"/>
                  <a:pt x="1220" y="1384"/>
                  <a:pt x="1163" y="1355"/>
                </a:cubicBezTo>
                <a:cubicBezTo>
                  <a:pt x="1119" y="1333"/>
                  <a:pt x="1071" y="1313"/>
                  <a:pt x="1021" y="1304"/>
                </a:cubicBezTo>
                <a:cubicBezTo>
                  <a:pt x="970" y="1296"/>
                  <a:pt x="906" y="1298"/>
                  <a:pt x="860" y="1343"/>
                </a:cubicBezTo>
                <a:lnTo>
                  <a:pt x="858" y="1348"/>
                </a:lnTo>
                <a:lnTo>
                  <a:pt x="855" y="1350"/>
                </a:lnTo>
                <a:cubicBezTo>
                  <a:pt x="855" y="1350"/>
                  <a:pt x="768" y="1460"/>
                  <a:pt x="671" y="1580"/>
                </a:cubicBezTo>
                <a:cubicBezTo>
                  <a:pt x="574" y="1700"/>
                  <a:pt x="461" y="1834"/>
                  <a:pt x="427" y="1868"/>
                </a:cubicBezTo>
                <a:cubicBezTo>
                  <a:pt x="369" y="1926"/>
                  <a:pt x="278" y="1926"/>
                  <a:pt x="220" y="1868"/>
                </a:cubicBezTo>
                <a:cubicBezTo>
                  <a:pt x="162" y="1810"/>
                  <a:pt x="162" y="1719"/>
                  <a:pt x="220" y="1661"/>
                </a:cubicBezTo>
                <a:cubicBezTo>
                  <a:pt x="254" y="1627"/>
                  <a:pt x="388" y="1514"/>
                  <a:pt x="508" y="1417"/>
                </a:cubicBezTo>
                <a:cubicBezTo>
                  <a:pt x="628" y="1320"/>
                  <a:pt x="738" y="1233"/>
                  <a:pt x="738" y="1233"/>
                </a:cubicBezTo>
                <a:lnTo>
                  <a:pt x="740" y="1231"/>
                </a:lnTo>
                <a:lnTo>
                  <a:pt x="745" y="1228"/>
                </a:lnTo>
                <a:cubicBezTo>
                  <a:pt x="791" y="1182"/>
                  <a:pt x="788" y="1121"/>
                  <a:pt x="779" y="1072"/>
                </a:cubicBezTo>
                <a:cubicBezTo>
                  <a:pt x="770" y="1024"/>
                  <a:pt x="749" y="977"/>
                  <a:pt x="729" y="932"/>
                </a:cubicBezTo>
                <a:cubicBezTo>
                  <a:pt x="701" y="873"/>
                  <a:pt x="684" y="851"/>
                  <a:pt x="667" y="822"/>
                </a:cubicBezTo>
                <a:lnTo>
                  <a:pt x="798" y="693"/>
                </a:lnTo>
                <a:lnTo>
                  <a:pt x="818" y="672"/>
                </a:lnTo>
                <a:close/>
                <a:moveTo>
                  <a:pt x="342" y="1665"/>
                </a:moveTo>
                <a:cubicBezTo>
                  <a:pt x="297" y="1665"/>
                  <a:pt x="262" y="1701"/>
                  <a:pt x="262" y="1746"/>
                </a:cubicBezTo>
                <a:cubicBezTo>
                  <a:pt x="262" y="1791"/>
                  <a:pt x="297" y="1826"/>
                  <a:pt x="342" y="1826"/>
                </a:cubicBezTo>
                <a:cubicBezTo>
                  <a:pt x="387" y="1826"/>
                  <a:pt x="423" y="1791"/>
                  <a:pt x="423" y="1746"/>
                </a:cubicBezTo>
                <a:cubicBezTo>
                  <a:pt x="423" y="1701"/>
                  <a:pt x="387" y="1665"/>
                  <a:pt x="342" y="1665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50" name="TextBox 5">
            <a:extLst>
              <a:ext uri="{FF2B5EF4-FFF2-40B4-BE49-F238E27FC236}">
                <a16:creationId xmlns:a16="http://schemas.microsoft.com/office/drawing/2014/main" id="{01D143DA-DAFA-43C0-9E12-44066B0994BD}"/>
              </a:ext>
            </a:extLst>
          </p:cNvPr>
          <p:cNvSpPr txBox="1"/>
          <p:nvPr/>
        </p:nvSpPr>
        <p:spPr>
          <a:xfrm>
            <a:off x="10447914" y="10678912"/>
            <a:ext cx="5337323" cy="1615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 err="1">
                <a:solidFill>
                  <a:schemeClr val="tx1"/>
                </a:solidFill>
              </a:rPr>
              <a:t>Lorem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ipsum</a:t>
            </a:r>
            <a:r>
              <a:rPr sz="2300" dirty="0">
                <a:solidFill>
                  <a:schemeClr val="tx1"/>
                </a:solidFill>
              </a:rPr>
              <a:t> dolor sit </a:t>
            </a:r>
            <a:r>
              <a:rPr sz="2300" dirty="0" err="1">
                <a:solidFill>
                  <a:schemeClr val="tx1"/>
                </a:solidFill>
              </a:rPr>
              <a:t>amet</a:t>
            </a:r>
            <a:r>
              <a:rPr sz="2300" dirty="0">
                <a:solidFill>
                  <a:schemeClr val="tx1"/>
                </a:solidFill>
              </a:rPr>
              <a:t>, </a:t>
            </a:r>
            <a:r>
              <a:rPr sz="2300" dirty="0" err="1">
                <a:solidFill>
                  <a:schemeClr val="tx1"/>
                </a:solidFill>
              </a:rPr>
              <a:t>consectetur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adipiscing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elit</a:t>
            </a:r>
            <a:r>
              <a:rPr sz="2300" dirty="0">
                <a:solidFill>
                  <a:schemeClr val="tx1"/>
                </a:solidFill>
              </a:rPr>
              <a:t>, </a:t>
            </a:r>
            <a:r>
              <a:rPr sz="2300" dirty="0" err="1">
                <a:solidFill>
                  <a:schemeClr val="tx1"/>
                </a:solidFill>
              </a:rPr>
              <a:t>sed</a:t>
            </a:r>
            <a:r>
              <a:rPr sz="2300" dirty="0">
                <a:solidFill>
                  <a:schemeClr val="tx1"/>
                </a:solidFill>
              </a:rPr>
              <a:t> do </a:t>
            </a:r>
            <a:r>
              <a:rPr sz="2300" dirty="0" err="1">
                <a:solidFill>
                  <a:schemeClr val="tx1"/>
                </a:solidFill>
              </a:rPr>
              <a:t>eiusmod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tempor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incididunt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ut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labore</a:t>
            </a:r>
            <a:r>
              <a:rPr sz="23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B07A39A8-09B9-4F10-AF7E-6A07BA71E002}"/>
              </a:ext>
            </a:extLst>
          </p:cNvPr>
          <p:cNvSpPr txBox="1"/>
          <p:nvPr/>
        </p:nvSpPr>
        <p:spPr>
          <a:xfrm>
            <a:off x="17339593" y="9842905"/>
            <a:ext cx="4540915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52" name="TextBox 5">
            <a:extLst>
              <a:ext uri="{FF2B5EF4-FFF2-40B4-BE49-F238E27FC236}">
                <a16:creationId xmlns:a16="http://schemas.microsoft.com/office/drawing/2014/main" id="{93A1CD37-26CE-4F99-98EF-05AA8CEF38DF}"/>
              </a:ext>
            </a:extLst>
          </p:cNvPr>
          <p:cNvSpPr txBox="1"/>
          <p:nvPr/>
        </p:nvSpPr>
        <p:spPr>
          <a:xfrm>
            <a:off x="17339593" y="10678912"/>
            <a:ext cx="5337323" cy="1615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 err="1">
                <a:solidFill>
                  <a:schemeClr val="tx1"/>
                </a:solidFill>
              </a:rPr>
              <a:t>Lorem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ipsum</a:t>
            </a:r>
            <a:r>
              <a:rPr sz="2300" dirty="0">
                <a:solidFill>
                  <a:schemeClr val="tx1"/>
                </a:solidFill>
              </a:rPr>
              <a:t> dolor sit </a:t>
            </a:r>
            <a:r>
              <a:rPr sz="2300" dirty="0" err="1">
                <a:solidFill>
                  <a:schemeClr val="tx1"/>
                </a:solidFill>
              </a:rPr>
              <a:t>amet</a:t>
            </a:r>
            <a:r>
              <a:rPr sz="2300" dirty="0">
                <a:solidFill>
                  <a:schemeClr val="tx1"/>
                </a:solidFill>
              </a:rPr>
              <a:t>, </a:t>
            </a:r>
            <a:r>
              <a:rPr sz="2300" dirty="0" err="1">
                <a:solidFill>
                  <a:schemeClr val="tx1"/>
                </a:solidFill>
              </a:rPr>
              <a:t>consectetur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adipiscing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elit</a:t>
            </a:r>
            <a:r>
              <a:rPr sz="2300" dirty="0">
                <a:solidFill>
                  <a:schemeClr val="tx1"/>
                </a:solidFill>
              </a:rPr>
              <a:t>, </a:t>
            </a:r>
            <a:r>
              <a:rPr sz="2300" dirty="0" err="1">
                <a:solidFill>
                  <a:schemeClr val="tx1"/>
                </a:solidFill>
              </a:rPr>
              <a:t>sed</a:t>
            </a:r>
            <a:r>
              <a:rPr sz="2300" dirty="0">
                <a:solidFill>
                  <a:schemeClr val="tx1"/>
                </a:solidFill>
              </a:rPr>
              <a:t> do </a:t>
            </a:r>
            <a:r>
              <a:rPr sz="2300" dirty="0" err="1">
                <a:solidFill>
                  <a:schemeClr val="tx1"/>
                </a:solidFill>
              </a:rPr>
              <a:t>eiusmod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tempor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incididunt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ut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labore</a:t>
            </a:r>
            <a:r>
              <a:rPr sz="23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6" name="Title 7">
            <a:extLst>
              <a:ext uri="{FF2B5EF4-FFF2-40B4-BE49-F238E27FC236}">
                <a16:creationId xmlns:a16="http://schemas.microsoft.com/office/drawing/2014/main" id="{C9B9E5AA-48B4-4592-A825-586C52939AE6}"/>
              </a:ext>
            </a:extLst>
          </p:cNvPr>
          <p:cNvSpPr txBox="1"/>
          <p:nvPr/>
        </p:nvSpPr>
        <p:spPr>
          <a:xfrm>
            <a:off x="2789179" y="9093597"/>
            <a:ext cx="4380156" cy="20851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7400" dirty="0"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About US</a:t>
            </a:r>
          </a:p>
          <a:p>
            <a:endParaRPr sz="7400" dirty="0"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9C92535C-7F4E-47D1-81D7-6D1D9CF8FC84}"/>
              </a:ext>
            </a:extLst>
          </p:cNvPr>
          <p:cNvGrpSpPr/>
          <p:nvPr/>
        </p:nvGrpSpPr>
        <p:grpSpPr>
          <a:xfrm>
            <a:off x="2789179" y="8529156"/>
            <a:ext cx="1298379" cy="222256"/>
            <a:chOff x="4184074" y="741342"/>
            <a:chExt cx="1496592" cy="256186"/>
          </a:xfrm>
          <a:solidFill>
            <a:srgbClr val="FF0000"/>
          </a:solidFill>
        </p:grpSpPr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B314BB05-45BA-4B5A-8056-B62FC1512CC6}"/>
                </a:ext>
              </a:extLst>
            </p:cNvPr>
            <p:cNvSpPr/>
            <p:nvPr/>
          </p:nvSpPr>
          <p:spPr>
            <a:xfrm>
              <a:off x="4184074" y="748146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08B6AA0D-19DC-4595-968E-82CB2561BF7D}"/>
                </a:ext>
              </a:extLst>
            </p:cNvPr>
            <p:cNvSpPr/>
            <p:nvPr/>
          </p:nvSpPr>
          <p:spPr>
            <a:xfrm>
              <a:off x="4600851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07E429A4-AED0-4133-AEE0-A5028819CA1C}"/>
                </a:ext>
              </a:extLst>
            </p:cNvPr>
            <p:cNvSpPr/>
            <p:nvPr/>
          </p:nvSpPr>
          <p:spPr>
            <a:xfrm>
              <a:off x="5017628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229A21DB-1FB4-4E43-BEC3-C9B15F89C283}"/>
                </a:ext>
              </a:extLst>
            </p:cNvPr>
            <p:cNvSpPr/>
            <p:nvPr/>
          </p:nvSpPr>
          <p:spPr>
            <a:xfrm>
              <a:off x="5431284" y="741342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7" name="Title 7">
            <a:extLst>
              <a:ext uri="{FF2B5EF4-FFF2-40B4-BE49-F238E27FC236}">
                <a16:creationId xmlns:a16="http://schemas.microsoft.com/office/drawing/2014/main" id="{995C8793-06C1-4D4E-8475-E3461950DE90}"/>
              </a:ext>
            </a:extLst>
          </p:cNvPr>
          <p:cNvSpPr txBox="1"/>
          <p:nvPr/>
        </p:nvSpPr>
        <p:spPr>
          <a:xfrm>
            <a:off x="2789179" y="6389893"/>
            <a:ext cx="2518620" cy="18479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16000" dirty="0">
                <a:ln w="38100">
                  <a:noFill/>
                </a:ln>
                <a:solidFill>
                  <a:srgbClr val="FEBFA6"/>
                </a:solidFill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05</a:t>
            </a:r>
            <a:endParaRPr sz="16000" dirty="0">
              <a:ln w="38100">
                <a:noFill/>
              </a:ln>
              <a:solidFill>
                <a:srgbClr val="FEBFA6"/>
              </a:solidFill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6AF4F4A0-133D-4570-BB6F-988BE5F6E6F8}"/>
              </a:ext>
            </a:extLst>
          </p:cNvPr>
          <p:cNvGrpSpPr/>
          <p:nvPr/>
        </p:nvGrpSpPr>
        <p:grpSpPr>
          <a:xfrm>
            <a:off x="5980478" y="1382824"/>
            <a:ext cx="1857159" cy="3802266"/>
            <a:chOff x="7143136" y="4739997"/>
            <a:chExt cx="2434874" cy="4985054"/>
          </a:xfrm>
        </p:grpSpPr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55CD220E-F373-4114-B514-7437FF74A940}"/>
                </a:ext>
              </a:extLst>
            </p:cNvPr>
            <p:cNvSpPr/>
            <p:nvPr/>
          </p:nvSpPr>
          <p:spPr>
            <a:xfrm>
              <a:off x="7825623" y="473999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D39DD689-5929-4673-AE94-363811841D62}"/>
                </a:ext>
              </a:extLst>
            </p:cNvPr>
            <p:cNvSpPr/>
            <p:nvPr/>
          </p:nvSpPr>
          <p:spPr>
            <a:xfrm>
              <a:off x="7143136" y="473999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A6440062-D6DC-4349-A2CE-13A07F895AF9}"/>
                </a:ext>
              </a:extLst>
            </p:cNvPr>
            <p:cNvSpPr/>
            <p:nvPr/>
          </p:nvSpPr>
          <p:spPr>
            <a:xfrm>
              <a:off x="9190597" y="473999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B384B2D2-C827-4164-A3FC-0CF27779BB62}"/>
                </a:ext>
              </a:extLst>
            </p:cNvPr>
            <p:cNvSpPr/>
            <p:nvPr/>
          </p:nvSpPr>
          <p:spPr>
            <a:xfrm>
              <a:off x="8508110" y="473999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D9D5DB55-1742-48C7-AE83-3B5FA1BA4152}"/>
                </a:ext>
              </a:extLst>
            </p:cNvPr>
            <p:cNvSpPr/>
            <p:nvPr/>
          </p:nvSpPr>
          <p:spPr>
            <a:xfrm>
              <a:off x="7825623" y="5389355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9099F637-E39F-41D4-95F2-E88FFB99CC71}"/>
                </a:ext>
              </a:extLst>
            </p:cNvPr>
            <p:cNvSpPr/>
            <p:nvPr/>
          </p:nvSpPr>
          <p:spPr>
            <a:xfrm>
              <a:off x="7143136" y="538935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E4FE4DDB-773F-4164-8AB0-6FC25F1154E2}"/>
                </a:ext>
              </a:extLst>
            </p:cNvPr>
            <p:cNvSpPr/>
            <p:nvPr/>
          </p:nvSpPr>
          <p:spPr>
            <a:xfrm>
              <a:off x="9190597" y="5389354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627AA78B-D3D9-4415-8C4D-918ADED55079}"/>
                </a:ext>
              </a:extLst>
            </p:cNvPr>
            <p:cNvSpPr/>
            <p:nvPr/>
          </p:nvSpPr>
          <p:spPr>
            <a:xfrm>
              <a:off x="8508110" y="5389355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A6636F45-B8E7-42FA-88D2-90C1B107CB2E}"/>
                </a:ext>
              </a:extLst>
            </p:cNvPr>
            <p:cNvSpPr/>
            <p:nvPr/>
          </p:nvSpPr>
          <p:spPr>
            <a:xfrm>
              <a:off x="7825623" y="6064782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7A710F2A-E98F-466C-B74B-1C80C8B82146}"/>
                </a:ext>
              </a:extLst>
            </p:cNvPr>
            <p:cNvSpPr/>
            <p:nvPr/>
          </p:nvSpPr>
          <p:spPr>
            <a:xfrm>
              <a:off x="7143136" y="6064783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9BDF4A63-01D1-4FCE-BBFD-426A8143C14A}"/>
                </a:ext>
              </a:extLst>
            </p:cNvPr>
            <p:cNvSpPr/>
            <p:nvPr/>
          </p:nvSpPr>
          <p:spPr>
            <a:xfrm>
              <a:off x="9190597" y="6064781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9CEF9A9E-BEDA-4213-B1BF-87458DA6F836}"/>
                </a:ext>
              </a:extLst>
            </p:cNvPr>
            <p:cNvSpPr/>
            <p:nvPr/>
          </p:nvSpPr>
          <p:spPr>
            <a:xfrm>
              <a:off x="8508110" y="6064782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5306A401-9A82-4464-AB1F-F9F5F6A7FDA4}"/>
                </a:ext>
              </a:extLst>
            </p:cNvPr>
            <p:cNvSpPr/>
            <p:nvPr/>
          </p:nvSpPr>
          <p:spPr>
            <a:xfrm>
              <a:off x="7825623" y="671413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3B93A553-114A-4F9D-BD81-652266192817}"/>
                </a:ext>
              </a:extLst>
            </p:cNvPr>
            <p:cNvSpPr/>
            <p:nvPr/>
          </p:nvSpPr>
          <p:spPr>
            <a:xfrm>
              <a:off x="7143136" y="6714140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1BE6EF33-E67C-4C38-AD2F-3754F8407930}"/>
                </a:ext>
              </a:extLst>
            </p:cNvPr>
            <p:cNvSpPr/>
            <p:nvPr/>
          </p:nvSpPr>
          <p:spPr>
            <a:xfrm>
              <a:off x="9190597" y="671413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14DBFFD5-F7F0-4449-9397-96691FECF46B}"/>
                </a:ext>
              </a:extLst>
            </p:cNvPr>
            <p:cNvSpPr/>
            <p:nvPr/>
          </p:nvSpPr>
          <p:spPr>
            <a:xfrm>
              <a:off x="8508110" y="671413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F7D41ACF-34B9-4A1C-A428-17ED67C303F6}"/>
                </a:ext>
              </a:extLst>
            </p:cNvPr>
            <p:cNvSpPr/>
            <p:nvPr/>
          </p:nvSpPr>
          <p:spPr>
            <a:xfrm>
              <a:off x="7825623" y="736349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Oval 112">
              <a:extLst>
                <a:ext uri="{FF2B5EF4-FFF2-40B4-BE49-F238E27FC236}">
                  <a16:creationId xmlns:a16="http://schemas.microsoft.com/office/drawing/2014/main" id="{558CF6C9-C95C-4113-9B8E-46F7F4EAD955}"/>
                </a:ext>
              </a:extLst>
            </p:cNvPr>
            <p:cNvSpPr/>
            <p:nvPr/>
          </p:nvSpPr>
          <p:spPr>
            <a:xfrm>
              <a:off x="7143136" y="736349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Oval 113">
              <a:extLst>
                <a:ext uri="{FF2B5EF4-FFF2-40B4-BE49-F238E27FC236}">
                  <a16:creationId xmlns:a16="http://schemas.microsoft.com/office/drawing/2014/main" id="{819DA9CD-65FA-404D-AC93-3E53F5FA83DE}"/>
                </a:ext>
              </a:extLst>
            </p:cNvPr>
            <p:cNvSpPr/>
            <p:nvPr/>
          </p:nvSpPr>
          <p:spPr>
            <a:xfrm>
              <a:off x="9190597" y="7363495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542EE478-A522-433A-8D7C-0CF77D94AA8A}"/>
                </a:ext>
              </a:extLst>
            </p:cNvPr>
            <p:cNvSpPr/>
            <p:nvPr/>
          </p:nvSpPr>
          <p:spPr>
            <a:xfrm>
              <a:off x="8508110" y="736349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E8D9A227-9B62-42B6-B369-71D04EAB4FB3}"/>
                </a:ext>
              </a:extLst>
            </p:cNvPr>
            <p:cNvSpPr/>
            <p:nvPr/>
          </p:nvSpPr>
          <p:spPr>
            <a:xfrm>
              <a:off x="7825623" y="8012853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D3D42315-3A9C-4712-87D2-EC697C439AAF}"/>
                </a:ext>
              </a:extLst>
            </p:cNvPr>
            <p:cNvSpPr/>
            <p:nvPr/>
          </p:nvSpPr>
          <p:spPr>
            <a:xfrm>
              <a:off x="7143136" y="8012854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612C00A9-266F-43A5-830A-E9C11B98644D}"/>
                </a:ext>
              </a:extLst>
            </p:cNvPr>
            <p:cNvSpPr/>
            <p:nvPr/>
          </p:nvSpPr>
          <p:spPr>
            <a:xfrm>
              <a:off x="9190597" y="8012852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E8F07D5E-4E52-445B-83A5-311C41068935}"/>
                </a:ext>
              </a:extLst>
            </p:cNvPr>
            <p:cNvSpPr/>
            <p:nvPr/>
          </p:nvSpPr>
          <p:spPr>
            <a:xfrm>
              <a:off x="8508110" y="8012853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0EC03736-F792-448D-9880-3B1D04DC75F6}"/>
                </a:ext>
              </a:extLst>
            </p:cNvPr>
            <p:cNvSpPr/>
            <p:nvPr/>
          </p:nvSpPr>
          <p:spPr>
            <a:xfrm>
              <a:off x="7825623" y="8688280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>
              <a:extLst>
                <a:ext uri="{FF2B5EF4-FFF2-40B4-BE49-F238E27FC236}">
                  <a16:creationId xmlns:a16="http://schemas.microsoft.com/office/drawing/2014/main" id="{A7905FC5-2DA8-43A8-A80A-4B979E1C64F8}"/>
                </a:ext>
              </a:extLst>
            </p:cNvPr>
            <p:cNvSpPr/>
            <p:nvPr/>
          </p:nvSpPr>
          <p:spPr>
            <a:xfrm>
              <a:off x="7143136" y="8688281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0F4D75DD-AC8F-4078-A1A5-F406CD84A2A9}"/>
                </a:ext>
              </a:extLst>
            </p:cNvPr>
            <p:cNvSpPr/>
            <p:nvPr/>
          </p:nvSpPr>
          <p:spPr>
            <a:xfrm>
              <a:off x="9190597" y="8688279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B2472666-47DF-4367-ACD8-5DFB0A59D726}"/>
                </a:ext>
              </a:extLst>
            </p:cNvPr>
            <p:cNvSpPr/>
            <p:nvPr/>
          </p:nvSpPr>
          <p:spPr>
            <a:xfrm>
              <a:off x="8508110" y="8688280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06C30146-B37F-424E-92B5-F9A8164E1D4C}"/>
                </a:ext>
              </a:extLst>
            </p:cNvPr>
            <p:cNvSpPr/>
            <p:nvPr/>
          </p:nvSpPr>
          <p:spPr>
            <a:xfrm>
              <a:off x="7825623" y="933763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8DAC14E7-EC79-4531-8699-710EA26FE904}"/>
                </a:ext>
              </a:extLst>
            </p:cNvPr>
            <p:cNvSpPr/>
            <p:nvPr/>
          </p:nvSpPr>
          <p:spPr>
            <a:xfrm>
              <a:off x="7143136" y="9337638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35E5F191-4A54-460D-AA9D-90BE72123759}"/>
                </a:ext>
              </a:extLst>
            </p:cNvPr>
            <p:cNvSpPr/>
            <p:nvPr/>
          </p:nvSpPr>
          <p:spPr>
            <a:xfrm>
              <a:off x="9190597" y="9337636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Oval 126">
              <a:extLst>
                <a:ext uri="{FF2B5EF4-FFF2-40B4-BE49-F238E27FC236}">
                  <a16:creationId xmlns:a16="http://schemas.microsoft.com/office/drawing/2014/main" id="{64B1546A-FAC4-451B-91ED-D611E3E1CAB7}"/>
                </a:ext>
              </a:extLst>
            </p:cNvPr>
            <p:cNvSpPr/>
            <p:nvPr/>
          </p:nvSpPr>
          <p:spPr>
            <a:xfrm>
              <a:off x="8508110" y="9337637"/>
              <a:ext cx="387413" cy="38741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Rectangle 52">
            <a:extLst>
              <a:ext uri="{FF2B5EF4-FFF2-40B4-BE49-F238E27FC236}">
                <a16:creationId xmlns:a16="http://schemas.microsoft.com/office/drawing/2014/main" id="{DBEC2203-6FCC-4814-8B71-2716F42DF183}"/>
              </a:ext>
            </a:extLst>
          </p:cNvPr>
          <p:cNvSpPr/>
          <p:nvPr/>
        </p:nvSpPr>
        <p:spPr>
          <a:xfrm>
            <a:off x="1213439" y="2230963"/>
            <a:ext cx="45720" cy="33832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29360458-AC43-4BE6-9D59-AA76C4BB4527}"/>
              </a:ext>
            </a:extLst>
          </p:cNvPr>
          <p:cNvSpPr txBox="1"/>
          <p:nvPr/>
        </p:nvSpPr>
        <p:spPr>
          <a:xfrm rot="16200000">
            <a:off x="866826" y="1440526"/>
            <a:ext cx="784666" cy="4077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2000" dirty="0">
                <a:solidFill>
                  <a:srgbClr val="FF0000"/>
                </a:solidFill>
              </a:rPr>
              <a:t>roger</a:t>
            </a:r>
            <a:endParaRPr sz="2000" dirty="0">
              <a:solidFill>
                <a:srgbClr val="FF0000"/>
              </a:solidFill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262F8A9F-63B0-4969-AC31-609E4890C4EB}"/>
              </a:ext>
            </a:extLst>
          </p:cNvPr>
          <p:cNvSpPr/>
          <p:nvPr/>
        </p:nvSpPr>
        <p:spPr>
          <a:xfrm>
            <a:off x="1158793" y="5808456"/>
            <a:ext cx="143620" cy="14362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C1F4D911-0FE5-4225-BC93-722D6E0BDCAF}"/>
              </a:ext>
            </a:extLst>
          </p:cNvPr>
          <p:cNvSpPr/>
          <p:nvPr/>
        </p:nvSpPr>
        <p:spPr>
          <a:xfrm rot="10800000">
            <a:off x="-11790" y="12021191"/>
            <a:ext cx="1696651" cy="1696651"/>
          </a:xfrm>
          <a:custGeom>
            <a:avLst/>
            <a:gdLst>
              <a:gd name="connsiteX0" fmla="*/ 0 w 1696651"/>
              <a:gd name="connsiteY0" fmla="*/ 0 h 1696651"/>
              <a:gd name="connsiteX1" fmla="*/ 1696651 w 1696651"/>
              <a:gd name="connsiteY1" fmla="*/ 0 h 1696651"/>
              <a:gd name="connsiteX2" fmla="*/ 1696651 w 1696651"/>
              <a:gd name="connsiteY2" fmla="*/ 1696651 h 1696651"/>
              <a:gd name="connsiteX3" fmla="*/ 1695402 w 1696651"/>
              <a:gd name="connsiteY3" fmla="*/ 1696651 h 1696651"/>
              <a:gd name="connsiteX4" fmla="*/ 1687804 w 1696651"/>
              <a:gd name="connsiteY4" fmla="*/ 1546195 h 1696651"/>
              <a:gd name="connsiteX5" fmla="*/ 158356 w 1696651"/>
              <a:gd name="connsiteY5" fmla="*/ 16747 h 1696651"/>
              <a:gd name="connsiteX6" fmla="*/ 0 w 1696651"/>
              <a:gd name="connsiteY6" fmla="*/ 8750 h 1696651"/>
              <a:gd name="connsiteX7" fmla="*/ 0 w 1696651"/>
              <a:gd name="connsiteY7" fmla="*/ 0 h 1696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96651" h="1696651">
                <a:moveTo>
                  <a:pt x="0" y="0"/>
                </a:moveTo>
                <a:lnTo>
                  <a:pt x="1696651" y="0"/>
                </a:lnTo>
                <a:lnTo>
                  <a:pt x="1696651" y="1696651"/>
                </a:lnTo>
                <a:lnTo>
                  <a:pt x="1695402" y="1696651"/>
                </a:lnTo>
                <a:lnTo>
                  <a:pt x="1687804" y="1546195"/>
                </a:lnTo>
                <a:cubicBezTo>
                  <a:pt x="1605907" y="739760"/>
                  <a:pt x="964791" y="98644"/>
                  <a:pt x="158356" y="16747"/>
                </a:cubicBezTo>
                <a:lnTo>
                  <a:pt x="0" y="875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407E7295-2E03-499E-AF85-C8FCDFCF57C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641472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: Single Corner Rounded 56">
            <a:extLst>
              <a:ext uri="{FF2B5EF4-FFF2-40B4-BE49-F238E27FC236}">
                <a16:creationId xmlns:a16="http://schemas.microsoft.com/office/drawing/2014/main" id="{5FF7DE28-9396-48D3-A9CB-0FE4A91CC264}"/>
              </a:ext>
            </a:extLst>
          </p:cNvPr>
          <p:cNvSpPr/>
          <p:nvPr/>
        </p:nvSpPr>
        <p:spPr>
          <a:xfrm rot="10800000">
            <a:off x="11897155" y="-6137"/>
            <a:ext cx="12490017" cy="12231163"/>
          </a:xfrm>
          <a:prstGeom prst="round1Rect">
            <a:avLst>
              <a:gd name="adj" fmla="val 12571"/>
            </a:avLst>
          </a:prstGeom>
          <a:solidFill>
            <a:srgbClr val="F513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D95CF891-2625-46C9-8F5C-5202F343F4D1}"/>
              </a:ext>
            </a:extLst>
          </p:cNvPr>
          <p:cNvSpPr txBox="1"/>
          <p:nvPr/>
        </p:nvSpPr>
        <p:spPr>
          <a:xfrm>
            <a:off x="3057609" y="10295398"/>
            <a:ext cx="4540915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48" name="Freeform 1">
            <a:extLst>
              <a:ext uri="{FF2B5EF4-FFF2-40B4-BE49-F238E27FC236}">
                <a16:creationId xmlns:a16="http://schemas.microsoft.com/office/drawing/2014/main" id="{D23CD08F-2982-4AEF-915C-F08CAB5724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7510" y="5321898"/>
            <a:ext cx="893086" cy="806594"/>
          </a:xfrm>
          <a:custGeom>
            <a:avLst/>
            <a:gdLst>
              <a:gd name="T0" fmla="*/ 978 w 1956"/>
              <a:gd name="T1" fmla="*/ 0 h 1768"/>
              <a:gd name="T2" fmla="*/ 536 w 1956"/>
              <a:gd name="T3" fmla="*/ 442 h 1768"/>
              <a:gd name="T4" fmla="*/ 587 w 1956"/>
              <a:gd name="T5" fmla="*/ 647 h 1768"/>
              <a:gd name="T6" fmla="*/ 94 w 1956"/>
              <a:gd name="T7" fmla="*/ 589 h 1768"/>
              <a:gd name="T8" fmla="*/ 0 w 1956"/>
              <a:gd name="T9" fmla="*/ 589 h 1768"/>
              <a:gd name="T10" fmla="*/ 258 w 1956"/>
              <a:gd name="T11" fmla="*/ 1619 h 1768"/>
              <a:gd name="T12" fmla="*/ 315 w 1956"/>
              <a:gd name="T13" fmla="*/ 1619 h 1768"/>
              <a:gd name="T14" fmla="*/ 810 w 1956"/>
              <a:gd name="T15" fmla="*/ 1688 h 1768"/>
              <a:gd name="T16" fmla="*/ 900 w 1956"/>
              <a:gd name="T17" fmla="*/ 1732 h 1768"/>
              <a:gd name="T18" fmla="*/ 918 w 1956"/>
              <a:gd name="T19" fmla="*/ 1744 h 1768"/>
              <a:gd name="T20" fmla="*/ 939 w 1956"/>
              <a:gd name="T21" fmla="*/ 1767 h 1768"/>
              <a:gd name="T22" fmla="*/ 1016 w 1956"/>
              <a:gd name="T23" fmla="*/ 1767 h 1768"/>
              <a:gd name="T24" fmla="*/ 1037 w 1956"/>
              <a:gd name="T25" fmla="*/ 1744 h 1768"/>
              <a:gd name="T26" fmla="*/ 1055 w 1956"/>
              <a:gd name="T27" fmla="*/ 1732 h 1768"/>
              <a:gd name="T28" fmla="*/ 1145 w 1956"/>
              <a:gd name="T29" fmla="*/ 1688 h 1768"/>
              <a:gd name="T30" fmla="*/ 1640 w 1956"/>
              <a:gd name="T31" fmla="*/ 1619 h 1768"/>
              <a:gd name="T32" fmla="*/ 1697 w 1956"/>
              <a:gd name="T33" fmla="*/ 1619 h 1768"/>
              <a:gd name="T34" fmla="*/ 1955 w 1956"/>
              <a:gd name="T35" fmla="*/ 589 h 1768"/>
              <a:gd name="T36" fmla="*/ 1861 w 1956"/>
              <a:gd name="T37" fmla="*/ 589 h 1768"/>
              <a:gd name="T38" fmla="*/ 1370 w 1956"/>
              <a:gd name="T39" fmla="*/ 645 h 1768"/>
              <a:gd name="T40" fmla="*/ 1419 w 1956"/>
              <a:gd name="T41" fmla="*/ 442 h 1768"/>
              <a:gd name="T42" fmla="*/ 978 w 1956"/>
              <a:gd name="T43" fmla="*/ 0 h 1768"/>
              <a:gd name="T44" fmla="*/ 978 w 1956"/>
              <a:gd name="T45" fmla="*/ 148 h 1768"/>
              <a:gd name="T46" fmla="*/ 1272 w 1956"/>
              <a:gd name="T47" fmla="*/ 442 h 1768"/>
              <a:gd name="T48" fmla="*/ 978 w 1956"/>
              <a:gd name="T49" fmla="*/ 737 h 1768"/>
              <a:gd name="T50" fmla="*/ 683 w 1956"/>
              <a:gd name="T51" fmla="*/ 442 h 1768"/>
              <a:gd name="T52" fmla="*/ 978 w 1956"/>
              <a:gd name="T53" fmla="*/ 148 h 1768"/>
              <a:gd name="T54" fmla="*/ 191 w 1956"/>
              <a:gd name="T55" fmla="*/ 746 h 1768"/>
              <a:gd name="T56" fmla="*/ 729 w 1956"/>
              <a:gd name="T57" fmla="*/ 843 h 1768"/>
              <a:gd name="T58" fmla="*/ 904 w 1956"/>
              <a:gd name="T59" fmla="*/ 924 h 1768"/>
              <a:gd name="T60" fmla="*/ 904 w 1956"/>
              <a:gd name="T61" fmla="*/ 1569 h 1768"/>
              <a:gd name="T62" fmla="*/ 863 w 1956"/>
              <a:gd name="T63" fmla="*/ 1550 h 1768"/>
              <a:gd name="T64" fmla="*/ 373 w 1956"/>
              <a:gd name="T65" fmla="*/ 1477 h 1768"/>
              <a:gd name="T66" fmla="*/ 191 w 1956"/>
              <a:gd name="T67" fmla="*/ 746 h 1768"/>
              <a:gd name="T68" fmla="*/ 1764 w 1956"/>
              <a:gd name="T69" fmla="*/ 746 h 1768"/>
              <a:gd name="T70" fmla="*/ 1582 w 1956"/>
              <a:gd name="T71" fmla="*/ 1477 h 1768"/>
              <a:gd name="T72" fmla="*/ 1092 w 1956"/>
              <a:gd name="T73" fmla="*/ 1550 h 1768"/>
              <a:gd name="T74" fmla="*/ 1051 w 1956"/>
              <a:gd name="T75" fmla="*/ 1569 h 1768"/>
              <a:gd name="T76" fmla="*/ 1051 w 1956"/>
              <a:gd name="T77" fmla="*/ 924 h 1768"/>
              <a:gd name="T78" fmla="*/ 1223 w 1956"/>
              <a:gd name="T79" fmla="*/ 843 h 1768"/>
              <a:gd name="T80" fmla="*/ 1764 w 1956"/>
              <a:gd name="T81" fmla="*/ 746 h 1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956" h="1768">
                <a:moveTo>
                  <a:pt x="978" y="0"/>
                </a:moveTo>
                <a:cubicBezTo>
                  <a:pt x="735" y="0"/>
                  <a:pt x="536" y="199"/>
                  <a:pt x="536" y="442"/>
                </a:cubicBezTo>
                <a:cubicBezTo>
                  <a:pt x="536" y="516"/>
                  <a:pt x="554" y="585"/>
                  <a:pt x="587" y="647"/>
                </a:cubicBezTo>
                <a:cubicBezTo>
                  <a:pt x="452" y="614"/>
                  <a:pt x="289" y="589"/>
                  <a:pt x="94" y="589"/>
                </a:cubicBezTo>
                <a:lnTo>
                  <a:pt x="0" y="589"/>
                </a:lnTo>
                <a:lnTo>
                  <a:pt x="258" y="1619"/>
                </a:lnTo>
                <a:lnTo>
                  <a:pt x="315" y="1619"/>
                </a:lnTo>
                <a:cubicBezTo>
                  <a:pt x="566" y="1619"/>
                  <a:pt x="720" y="1655"/>
                  <a:pt x="810" y="1688"/>
                </a:cubicBezTo>
                <a:cubicBezTo>
                  <a:pt x="855" y="1705"/>
                  <a:pt x="883" y="1721"/>
                  <a:pt x="900" y="1732"/>
                </a:cubicBezTo>
                <a:cubicBezTo>
                  <a:pt x="916" y="1743"/>
                  <a:pt x="918" y="1744"/>
                  <a:pt x="918" y="1744"/>
                </a:cubicBezTo>
                <a:lnTo>
                  <a:pt x="939" y="1767"/>
                </a:lnTo>
                <a:lnTo>
                  <a:pt x="1016" y="1767"/>
                </a:lnTo>
                <a:lnTo>
                  <a:pt x="1037" y="1744"/>
                </a:lnTo>
                <a:cubicBezTo>
                  <a:pt x="1037" y="1744"/>
                  <a:pt x="1039" y="1743"/>
                  <a:pt x="1055" y="1732"/>
                </a:cubicBezTo>
                <a:cubicBezTo>
                  <a:pt x="1072" y="1721"/>
                  <a:pt x="1100" y="1705"/>
                  <a:pt x="1145" y="1688"/>
                </a:cubicBezTo>
                <a:cubicBezTo>
                  <a:pt x="1235" y="1655"/>
                  <a:pt x="1389" y="1619"/>
                  <a:pt x="1640" y="1619"/>
                </a:cubicBezTo>
                <a:lnTo>
                  <a:pt x="1697" y="1619"/>
                </a:lnTo>
                <a:lnTo>
                  <a:pt x="1955" y="589"/>
                </a:lnTo>
                <a:lnTo>
                  <a:pt x="1861" y="589"/>
                </a:lnTo>
                <a:cubicBezTo>
                  <a:pt x="1667" y="589"/>
                  <a:pt x="1504" y="613"/>
                  <a:pt x="1370" y="645"/>
                </a:cubicBezTo>
                <a:cubicBezTo>
                  <a:pt x="1402" y="584"/>
                  <a:pt x="1419" y="515"/>
                  <a:pt x="1419" y="442"/>
                </a:cubicBezTo>
                <a:cubicBezTo>
                  <a:pt x="1419" y="199"/>
                  <a:pt x="1220" y="0"/>
                  <a:pt x="978" y="0"/>
                </a:cubicBezTo>
                <a:close/>
                <a:moveTo>
                  <a:pt x="978" y="148"/>
                </a:moveTo>
                <a:cubicBezTo>
                  <a:pt x="1141" y="148"/>
                  <a:pt x="1272" y="278"/>
                  <a:pt x="1272" y="442"/>
                </a:cubicBezTo>
                <a:cubicBezTo>
                  <a:pt x="1272" y="605"/>
                  <a:pt x="1141" y="737"/>
                  <a:pt x="978" y="737"/>
                </a:cubicBezTo>
                <a:cubicBezTo>
                  <a:pt x="814" y="737"/>
                  <a:pt x="683" y="605"/>
                  <a:pt x="683" y="442"/>
                </a:cubicBezTo>
                <a:cubicBezTo>
                  <a:pt x="683" y="278"/>
                  <a:pt x="814" y="148"/>
                  <a:pt x="978" y="148"/>
                </a:cubicBezTo>
                <a:close/>
                <a:moveTo>
                  <a:pt x="191" y="746"/>
                </a:moveTo>
                <a:cubicBezTo>
                  <a:pt x="420" y="757"/>
                  <a:pt x="607" y="797"/>
                  <a:pt x="729" y="843"/>
                </a:cubicBezTo>
                <a:cubicBezTo>
                  <a:pt x="828" y="879"/>
                  <a:pt x="877" y="907"/>
                  <a:pt x="904" y="924"/>
                </a:cubicBezTo>
                <a:lnTo>
                  <a:pt x="904" y="1569"/>
                </a:lnTo>
                <a:cubicBezTo>
                  <a:pt x="891" y="1563"/>
                  <a:pt x="879" y="1556"/>
                  <a:pt x="863" y="1550"/>
                </a:cubicBezTo>
                <a:cubicBezTo>
                  <a:pt x="763" y="1514"/>
                  <a:pt x="600" y="1482"/>
                  <a:pt x="373" y="1477"/>
                </a:cubicBezTo>
                <a:lnTo>
                  <a:pt x="191" y="746"/>
                </a:lnTo>
                <a:close/>
                <a:moveTo>
                  <a:pt x="1764" y="746"/>
                </a:moveTo>
                <a:lnTo>
                  <a:pt x="1582" y="1477"/>
                </a:lnTo>
                <a:cubicBezTo>
                  <a:pt x="1355" y="1482"/>
                  <a:pt x="1192" y="1514"/>
                  <a:pt x="1092" y="1550"/>
                </a:cubicBezTo>
                <a:cubicBezTo>
                  <a:pt x="1076" y="1556"/>
                  <a:pt x="1064" y="1563"/>
                  <a:pt x="1051" y="1569"/>
                </a:cubicBezTo>
                <a:lnTo>
                  <a:pt x="1051" y="924"/>
                </a:lnTo>
                <a:cubicBezTo>
                  <a:pt x="1078" y="907"/>
                  <a:pt x="1127" y="879"/>
                  <a:pt x="1223" y="843"/>
                </a:cubicBezTo>
                <a:cubicBezTo>
                  <a:pt x="1345" y="797"/>
                  <a:pt x="1532" y="757"/>
                  <a:pt x="1764" y="746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49" name="Freeform 3">
            <a:extLst>
              <a:ext uri="{FF2B5EF4-FFF2-40B4-BE49-F238E27FC236}">
                <a16:creationId xmlns:a16="http://schemas.microsoft.com/office/drawing/2014/main" id="{7CA789AF-1386-422C-8C7E-44CC963471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7609" y="9208452"/>
            <a:ext cx="886755" cy="884885"/>
          </a:xfrm>
          <a:custGeom>
            <a:avLst/>
            <a:gdLst>
              <a:gd name="T0" fmla="*/ 1227 w 2089"/>
              <a:gd name="T1" fmla="*/ 51 h 2086"/>
              <a:gd name="T2" fmla="*/ 765 w 2089"/>
              <a:gd name="T3" fmla="*/ 514 h 2086"/>
              <a:gd name="T4" fmla="*/ 524 w 2089"/>
              <a:gd name="T5" fmla="*/ 757 h 2086"/>
              <a:gd name="T6" fmla="*/ 515 w 2089"/>
              <a:gd name="T7" fmla="*/ 850 h 2086"/>
              <a:gd name="T8" fmla="*/ 634 w 2089"/>
              <a:gd name="T9" fmla="*/ 1099 h 2086"/>
              <a:gd name="T10" fmla="*/ 416 w 2089"/>
              <a:gd name="T11" fmla="*/ 1302 h 2086"/>
              <a:gd name="T12" fmla="*/ 114 w 2089"/>
              <a:gd name="T13" fmla="*/ 1971 h 2086"/>
              <a:gd name="T14" fmla="*/ 531 w 2089"/>
              <a:gd name="T15" fmla="*/ 1971 h 2086"/>
              <a:gd name="T16" fmla="*/ 966 w 2089"/>
              <a:gd name="T17" fmla="*/ 1449 h 2086"/>
              <a:gd name="T18" fmla="*/ 1096 w 2089"/>
              <a:gd name="T19" fmla="*/ 1486 h 2086"/>
              <a:gd name="T20" fmla="*/ 1287 w 2089"/>
              <a:gd name="T21" fmla="*/ 1608 h 2086"/>
              <a:gd name="T22" fmla="*/ 1501 w 2089"/>
              <a:gd name="T23" fmla="*/ 1396 h 2086"/>
              <a:gd name="T24" fmla="*/ 1625 w 2089"/>
              <a:gd name="T25" fmla="*/ 1270 h 2086"/>
              <a:gd name="T26" fmla="*/ 2088 w 2089"/>
              <a:gd name="T27" fmla="*/ 808 h 2086"/>
              <a:gd name="T28" fmla="*/ 1333 w 2089"/>
              <a:gd name="T29" fmla="*/ 51 h 2086"/>
              <a:gd name="T30" fmla="*/ 1377 w 2089"/>
              <a:gd name="T31" fmla="*/ 385 h 2086"/>
              <a:gd name="T32" fmla="*/ 1367 w 2089"/>
              <a:gd name="T33" fmla="*/ 649 h 2086"/>
              <a:gd name="T34" fmla="*/ 1662 w 2089"/>
              <a:gd name="T35" fmla="*/ 783 h 2086"/>
              <a:gd name="T36" fmla="*/ 1653 w 2089"/>
              <a:gd name="T37" fmla="*/ 1033 h 2086"/>
              <a:gd name="T38" fmla="*/ 924 w 2089"/>
              <a:gd name="T39" fmla="*/ 566 h 2086"/>
              <a:gd name="T40" fmla="*/ 1030 w 2089"/>
              <a:gd name="T41" fmla="*/ 470 h 2086"/>
              <a:gd name="T42" fmla="*/ 1377 w 2089"/>
              <a:gd name="T43" fmla="*/ 385 h 2086"/>
              <a:gd name="T44" fmla="*/ 1416 w 2089"/>
              <a:gd name="T45" fmla="*/ 1270 h 2086"/>
              <a:gd name="T46" fmla="*/ 1268 w 2089"/>
              <a:gd name="T47" fmla="*/ 1419 h 2086"/>
              <a:gd name="T48" fmla="*/ 1021 w 2089"/>
              <a:gd name="T49" fmla="*/ 1304 h 2086"/>
              <a:gd name="T50" fmla="*/ 858 w 2089"/>
              <a:gd name="T51" fmla="*/ 1348 h 2086"/>
              <a:gd name="T52" fmla="*/ 671 w 2089"/>
              <a:gd name="T53" fmla="*/ 1580 h 2086"/>
              <a:gd name="T54" fmla="*/ 220 w 2089"/>
              <a:gd name="T55" fmla="*/ 1868 h 2086"/>
              <a:gd name="T56" fmla="*/ 508 w 2089"/>
              <a:gd name="T57" fmla="*/ 1417 h 2086"/>
              <a:gd name="T58" fmla="*/ 740 w 2089"/>
              <a:gd name="T59" fmla="*/ 1231 h 2086"/>
              <a:gd name="T60" fmla="*/ 779 w 2089"/>
              <a:gd name="T61" fmla="*/ 1072 h 2086"/>
              <a:gd name="T62" fmla="*/ 667 w 2089"/>
              <a:gd name="T63" fmla="*/ 822 h 2086"/>
              <a:gd name="T64" fmla="*/ 818 w 2089"/>
              <a:gd name="T65" fmla="*/ 672 h 2086"/>
              <a:gd name="T66" fmla="*/ 262 w 2089"/>
              <a:gd name="T67" fmla="*/ 1746 h 2086"/>
              <a:gd name="T68" fmla="*/ 423 w 2089"/>
              <a:gd name="T69" fmla="*/ 1746 h 20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089" h="2086">
                <a:moveTo>
                  <a:pt x="1280" y="0"/>
                </a:moveTo>
                <a:lnTo>
                  <a:pt x="1227" y="51"/>
                </a:lnTo>
                <a:lnTo>
                  <a:pt x="818" y="463"/>
                </a:lnTo>
                <a:lnTo>
                  <a:pt x="765" y="514"/>
                </a:lnTo>
                <a:lnTo>
                  <a:pt x="692" y="587"/>
                </a:lnTo>
                <a:lnTo>
                  <a:pt x="524" y="757"/>
                </a:lnTo>
                <a:lnTo>
                  <a:pt x="482" y="799"/>
                </a:lnTo>
                <a:lnTo>
                  <a:pt x="515" y="850"/>
                </a:lnTo>
                <a:cubicBezTo>
                  <a:pt x="515" y="850"/>
                  <a:pt x="560" y="919"/>
                  <a:pt x="595" y="994"/>
                </a:cubicBezTo>
                <a:cubicBezTo>
                  <a:pt x="613" y="1031"/>
                  <a:pt x="629" y="1072"/>
                  <a:pt x="634" y="1099"/>
                </a:cubicBezTo>
                <a:cubicBezTo>
                  <a:pt x="637" y="1113"/>
                  <a:pt x="637" y="1121"/>
                  <a:pt x="637" y="1125"/>
                </a:cubicBezTo>
                <a:cubicBezTo>
                  <a:pt x="629" y="1131"/>
                  <a:pt x="532" y="1208"/>
                  <a:pt x="416" y="1302"/>
                </a:cubicBezTo>
                <a:cubicBezTo>
                  <a:pt x="295" y="1400"/>
                  <a:pt x="167" y="1503"/>
                  <a:pt x="114" y="1555"/>
                </a:cubicBezTo>
                <a:cubicBezTo>
                  <a:pt x="0" y="1669"/>
                  <a:pt x="0" y="1857"/>
                  <a:pt x="114" y="1971"/>
                </a:cubicBezTo>
                <a:cubicBezTo>
                  <a:pt x="228" y="2085"/>
                  <a:pt x="414" y="2085"/>
                  <a:pt x="528" y="1971"/>
                </a:cubicBezTo>
                <a:lnTo>
                  <a:pt x="531" y="1971"/>
                </a:lnTo>
                <a:cubicBezTo>
                  <a:pt x="583" y="1919"/>
                  <a:pt x="689" y="1793"/>
                  <a:pt x="786" y="1672"/>
                </a:cubicBezTo>
                <a:cubicBezTo>
                  <a:pt x="881" y="1555"/>
                  <a:pt x="961" y="1455"/>
                  <a:pt x="966" y="1449"/>
                </a:cubicBezTo>
                <a:cubicBezTo>
                  <a:pt x="965" y="1449"/>
                  <a:pt x="969" y="1445"/>
                  <a:pt x="996" y="1449"/>
                </a:cubicBezTo>
                <a:cubicBezTo>
                  <a:pt x="1022" y="1454"/>
                  <a:pt x="1060" y="1468"/>
                  <a:pt x="1096" y="1486"/>
                </a:cubicBezTo>
                <a:cubicBezTo>
                  <a:pt x="1169" y="1522"/>
                  <a:pt x="1236" y="1571"/>
                  <a:pt x="1236" y="1571"/>
                </a:cubicBezTo>
                <a:lnTo>
                  <a:pt x="1287" y="1608"/>
                </a:lnTo>
                <a:lnTo>
                  <a:pt x="1331" y="1564"/>
                </a:lnTo>
                <a:lnTo>
                  <a:pt x="1501" y="1396"/>
                </a:lnTo>
                <a:lnTo>
                  <a:pt x="1574" y="1323"/>
                </a:lnTo>
                <a:lnTo>
                  <a:pt x="1625" y="1270"/>
                </a:lnTo>
                <a:lnTo>
                  <a:pt x="2037" y="861"/>
                </a:lnTo>
                <a:lnTo>
                  <a:pt x="2088" y="808"/>
                </a:lnTo>
                <a:lnTo>
                  <a:pt x="2037" y="755"/>
                </a:lnTo>
                <a:lnTo>
                  <a:pt x="1333" y="51"/>
                </a:lnTo>
                <a:lnTo>
                  <a:pt x="1280" y="0"/>
                </a:lnTo>
                <a:close/>
                <a:moveTo>
                  <a:pt x="1377" y="385"/>
                </a:moveTo>
                <a:cubicBezTo>
                  <a:pt x="1391" y="386"/>
                  <a:pt x="1402" y="391"/>
                  <a:pt x="1411" y="401"/>
                </a:cubicBezTo>
                <a:cubicBezTo>
                  <a:pt x="1449" y="439"/>
                  <a:pt x="1394" y="586"/>
                  <a:pt x="1367" y="649"/>
                </a:cubicBezTo>
                <a:cubicBezTo>
                  <a:pt x="1341" y="713"/>
                  <a:pt x="1349" y="762"/>
                  <a:pt x="1383" y="797"/>
                </a:cubicBezTo>
                <a:cubicBezTo>
                  <a:pt x="1442" y="856"/>
                  <a:pt x="1596" y="717"/>
                  <a:pt x="1662" y="783"/>
                </a:cubicBezTo>
                <a:cubicBezTo>
                  <a:pt x="1727" y="849"/>
                  <a:pt x="1608" y="989"/>
                  <a:pt x="1650" y="1030"/>
                </a:cubicBezTo>
                <a:cubicBezTo>
                  <a:pt x="1651" y="1031"/>
                  <a:pt x="1652" y="1032"/>
                  <a:pt x="1653" y="1033"/>
                </a:cubicBezTo>
                <a:lnTo>
                  <a:pt x="1522" y="1164"/>
                </a:lnTo>
                <a:lnTo>
                  <a:pt x="924" y="566"/>
                </a:lnTo>
                <a:lnTo>
                  <a:pt x="1025" y="465"/>
                </a:lnTo>
                <a:cubicBezTo>
                  <a:pt x="1027" y="467"/>
                  <a:pt x="1028" y="468"/>
                  <a:pt x="1030" y="470"/>
                </a:cubicBezTo>
                <a:cubicBezTo>
                  <a:pt x="1079" y="520"/>
                  <a:pt x="1182" y="472"/>
                  <a:pt x="1225" y="445"/>
                </a:cubicBezTo>
                <a:cubicBezTo>
                  <a:pt x="1275" y="412"/>
                  <a:pt x="1335" y="381"/>
                  <a:pt x="1377" y="385"/>
                </a:cubicBezTo>
                <a:close/>
                <a:moveTo>
                  <a:pt x="818" y="672"/>
                </a:moveTo>
                <a:lnTo>
                  <a:pt x="1416" y="1270"/>
                </a:lnTo>
                <a:lnTo>
                  <a:pt x="1395" y="1290"/>
                </a:lnTo>
                <a:lnTo>
                  <a:pt x="1268" y="1419"/>
                </a:lnTo>
                <a:cubicBezTo>
                  <a:pt x="1240" y="1400"/>
                  <a:pt x="1220" y="1384"/>
                  <a:pt x="1163" y="1355"/>
                </a:cubicBezTo>
                <a:cubicBezTo>
                  <a:pt x="1119" y="1333"/>
                  <a:pt x="1071" y="1313"/>
                  <a:pt x="1021" y="1304"/>
                </a:cubicBezTo>
                <a:cubicBezTo>
                  <a:pt x="970" y="1296"/>
                  <a:pt x="906" y="1298"/>
                  <a:pt x="860" y="1343"/>
                </a:cubicBezTo>
                <a:lnTo>
                  <a:pt x="858" y="1348"/>
                </a:lnTo>
                <a:lnTo>
                  <a:pt x="855" y="1350"/>
                </a:lnTo>
                <a:cubicBezTo>
                  <a:pt x="855" y="1350"/>
                  <a:pt x="768" y="1460"/>
                  <a:pt x="671" y="1580"/>
                </a:cubicBezTo>
                <a:cubicBezTo>
                  <a:pt x="574" y="1700"/>
                  <a:pt x="461" y="1834"/>
                  <a:pt x="427" y="1868"/>
                </a:cubicBezTo>
                <a:cubicBezTo>
                  <a:pt x="369" y="1926"/>
                  <a:pt x="278" y="1926"/>
                  <a:pt x="220" y="1868"/>
                </a:cubicBezTo>
                <a:cubicBezTo>
                  <a:pt x="162" y="1810"/>
                  <a:pt x="162" y="1719"/>
                  <a:pt x="220" y="1661"/>
                </a:cubicBezTo>
                <a:cubicBezTo>
                  <a:pt x="254" y="1627"/>
                  <a:pt x="388" y="1514"/>
                  <a:pt x="508" y="1417"/>
                </a:cubicBezTo>
                <a:cubicBezTo>
                  <a:pt x="628" y="1320"/>
                  <a:pt x="738" y="1233"/>
                  <a:pt x="738" y="1233"/>
                </a:cubicBezTo>
                <a:lnTo>
                  <a:pt x="740" y="1231"/>
                </a:lnTo>
                <a:lnTo>
                  <a:pt x="745" y="1228"/>
                </a:lnTo>
                <a:cubicBezTo>
                  <a:pt x="791" y="1182"/>
                  <a:pt x="788" y="1121"/>
                  <a:pt x="779" y="1072"/>
                </a:cubicBezTo>
                <a:cubicBezTo>
                  <a:pt x="770" y="1024"/>
                  <a:pt x="749" y="977"/>
                  <a:pt x="729" y="932"/>
                </a:cubicBezTo>
                <a:cubicBezTo>
                  <a:pt x="701" y="873"/>
                  <a:pt x="684" y="851"/>
                  <a:pt x="667" y="822"/>
                </a:cubicBezTo>
                <a:lnTo>
                  <a:pt x="798" y="693"/>
                </a:lnTo>
                <a:lnTo>
                  <a:pt x="818" y="672"/>
                </a:lnTo>
                <a:close/>
                <a:moveTo>
                  <a:pt x="342" y="1665"/>
                </a:moveTo>
                <a:cubicBezTo>
                  <a:pt x="297" y="1665"/>
                  <a:pt x="262" y="1701"/>
                  <a:pt x="262" y="1746"/>
                </a:cubicBezTo>
                <a:cubicBezTo>
                  <a:pt x="262" y="1791"/>
                  <a:pt x="297" y="1826"/>
                  <a:pt x="342" y="1826"/>
                </a:cubicBezTo>
                <a:cubicBezTo>
                  <a:pt x="387" y="1826"/>
                  <a:pt x="423" y="1791"/>
                  <a:pt x="423" y="1746"/>
                </a:cubicBezTo>
                <a:cubicBezTo>
                  <a:pt x="423" y="1701"/>
                  <a:pt x="387" y="1665"/>
                  <a:pt x="342" y="1665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50" name="TextBox 5">
            <a:extLst>
              <a:ext uri="{FF2B5EF4-FFF2-40B4-BE49-F238E27FC236}">
                <a16:creationId xmlns:a16="http://schemas.microsoft.com/office/drawing/2014/main" id="{01D143DA-DAFA-43C0-9E12-44066B0994BD}"/>
              </a:ext>
            </a:extLst>
          </p:cNvPr>
          <p:cNvSpPr txBox="1"/>
          <p:nvPr/>
        </p:nvSpPr>
        <p:spPr>
          <a:xfrm>
            <a:off x="3057609" y="10853901"/>
            <a:ext cx="5337323" cy="1615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 err="1">
                <a:solidFill>
                  <a:schemeClr val="tx1"/>
                </a:solidFill>
              </a:rPr>
              <a:t>Lorem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ipsum</a:t>
            </a:r>
            <a:r>
              <a:rPr sz="2300" dirty="0">
                <a:solidFill>
                  <a:schemeClr val="tx1"/>
                </a:solidFill>
              </a:rPr>
              <a:t> dolor sit </a:t>
            </a:r>
            <a:r>
              <a:rPr sz="2300" dirty="0" err="1">
                <a:solidFill>
                  <a:schemeClr val="tx1"/>
                </a:solidFill>
              </a:rPr>
              <a:t>amet</a:t>
            </a:r>
            <a:r>
              <a:rPr sz="2300" dirty="0">
                <a:solidFill>
                  <a:schemeClr val="tx1"/>
                </a:solidFill>
              </a:rPr>
              <a:t>, </a:t>
            </a:r>
            <a:r>
              <a:rPr sz="2300" dirty="0" err="1">
                <a:solidFill>
                  <a:schemeClr val="tx1"/>
                </a:solidFill>
              </a:rPr>
              <a:t>consectetur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adipiscing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elit</a:t>
            </a:r>
            <a:r>
              <a:rPr sz="2300" dirty="0">
                <a:solidFill>
                  <a:schemeClr val="tx1"/>
                </a:solidFill>
              </a:rPr>
              <a:t>, </a:t>
            </a:r>
            <a:r>
              <a:rPr sz="2300" dirty="0" err="1">
                <a:solidFill>
                  <a:schemeClr val="tx1"/>
                </a:solidFill>
              </a:rPr>
              <a:t>sed</a:t>
            </a:r>
            <a:r>
              <a:rPr sz="2300" dirty="0">
                <a:solidFill>
                  <a:schemeClr val="tx1"/>
                </a:solidFill>
              </a:rPr>
              <a:t> do </a:t>
            </a:r>
            <a:r>
              <a:rPr sz="2300" dirty="0" err="1">
                <a:solidFill>
                  <a:schemeClr val="tx1"/>
                </a:solidFill>
              </a:rPr>
              <a:t>eiusmod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tempor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incididunt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ut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labore</a:t>
            </a:r>
            <a:r>
              <a:rPr sz="23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B07A39A8-09B9-4F10-AF7E-6A07BA71E002}"/>
              </a:ext>
            </a:extLst>
          </p:cNvPr>
          <p:cNvSpPr txBox="1"/>
          <p:nvPr/>
        </p:nvSpPr>
        <p:spPr>
          <a:xfrm>
            <a:off x="3137510" y="6330553"/>
            <a:ext cx="4540915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52" name="TextBox 5">
            <a:extLst>
              <a:ext uri="{FF2B5EF4-FFF2-40B4-BE49-F238E27FC236}">
                <a16:creationId xmlns:a16="http://schemas.microsoft.com/office/drawing/2014/main" id="{93A1CD37-26CE-4F99-98EF-05AA8CEF38DF}"/>
              </a:ext>
            </a:extLst>
          </p:cNvPr>
          <p:cNvSpPr txBox="1"/>
          <p:nvPr/>
        </p:nvSpPr>
        <p:spPr>
          <a:xfrm>
            <a:off x="3137510" y="6966374"/>
            <a:ext cx="5337323" cy="1615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 err="1">
                <a:solidFill>
                  <a:schemeClr val="tx1"/>
                </a:solidFill>
              </a:rPr>
              <a:t>Lorem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ipsum</a:t>
            </a:r>
            <a:r>
              <a:rPr sz="2300" dirty="0">
                <a:solidFill>
                  <a:schemeClr val="tx1"/>
                </a:solidFill>
              </a:rPr>
              <a:t> dolor sit </a:t>
            </a:r>
            <a:r>
              <a:rPr sz="2300" dirty="0" err="1">
                <a:solidFill>
                  <a:schemeClr val="tx1"/>
                </a:solidFill>
              </a:rPr>
              <a:t>amet</a:t>
            </a:r>
            <a:r>
              <a:rPr sz="2300" dirty="0">
                <a:solidFill>
                  <a:schemeClr val="tx1"/>
                </a:solidFill>
              </a:rPr>
              <a:t>, </a:t>
            </a:r>
            <a:r>
              <a:rPr sz="2300" dirty="0" err="1">
                <a:solidFill>
                  <a:schemeClr val="tx1"/>
                </a:solidFill>
              </a:rPr>
              <a:t>consectetur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adipiscing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elit</a:t>
            </a:r>
            <a:r>
              <a:rPr sz="2300" dirty="0">
                <a:solidFill>
                  <a:schemeClr val="tx1"/>
                </a:solidFill>
              </a:rPr>
              <a:t>, </a:t>
            </a:r>
            <a:r>
              <a:rPr sz="2300" dirty="0" err="1">
                <a:solidFill>
                  <a:schemeClr val="tx1"/>
                </a:solidFill>
              </a:rPr>
              <a:t>sed</a:t>
            </a:r>
            <a:r>
              <a:rPr sz="2300" dirty="0">
                <a:solidFill>
                  <a:schemeClr val="tx1"/>
                </a:solidFill>
              </a:rPr>
              <a:t> do </a:t>
            </a:r>
            <a:r>
              <a:rPr sz="2300" dirty="0" err="1">
                <a:solidFill>
                  <a:schemeClr val="tx1"/>
                </a:solidFill>
              </a:rPr>
              <a:t>eiusmod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tempor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incididunt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ut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labore</a:t>
            </a:r>
            <a:r>
              <a:rPr sz="23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6" name="Title 7">
            <a:extLst>
              <a:ext uri="{FF2B5EF4-FFF2-40B4-BE49-F238E27FC236}">
                <a16:creationId xmlns:a16="http://schemas.microsoft.com/office/drawing/2014/main" id="{C9B9E5AA-48B4-4592-A825-586C52939AE6}"/>
              </a:ext>
            </a:extLst>
          </p:cNvPr>
          <p:cNvSpPr txBox="1"/>
          <p:nvPr/>
        </p:nvSpPr>
        <p:spPr>
          <a:xfrm>
            <a:off x="2198001" y="2036749"/>
            <a:ext cx="4380156" cy="20851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7400" dirty="0"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About US</a:t>
            </a:r>
          </a:p>
          <a:p>
            <a:endParaRPr sz="7400" dirty="0"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9C92535C-7F4E-47D1-81D7-6D1D9CF8FC84}"/>
              </a:ext>
            </a:extLst>
          </p:cNvPr>
          <p:cNvGrpSpPr/>
          <p:nvPr/>
        </p:nvGrpSpPr>
        <p:grpSpPr>
          <a:xfrm>
            <a:off x="2198001" y="1472308"/>
            <a:ext cx="1298379" cy="222256"/>
            <a:chOff x="4184074" y="741342"/>
            <a:chExt cx="1496592" cy="256186"/>
          </a:xfrm>
          <a:solidFill>
            <a:srgbClr val="FF0000"/>
          </a:solidFill>
        </p:grpSpPr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B314BB05-45BA-4B5A-8056-B62FC1512CC6}"/>
                </a:ext>
              </a:extLst>
            </p:cNvPr>
            <p:cNvSpPr/>
            <p:nvPr/>
          </p:nvSpPr>
          <p:spPr>
            <a:xfrm>
              <a:off x="4184074" y="748146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08B6AA0D-19DC-4595-968E-82CB2561BF7D}"/>
                </a:ext>
              </a:extLst>
            </p:cNvPr>
            <p:cNvSpPr/>
            <p:nvPr/>
          </p:nvSpPr>
          <p:spPr>
            <a:xfrm>
              <a:off x="4600851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07E429A4-AED0-4133-AEE0-A5028819CA1C}"/>
                </a:ext>
              </a:extLst>
            </p:cNvPr>
            <p:cNvSpPr/>
            <p:nvPr/>
          </p:nvSpPr>
          <p:spPr>
            <a:xfrm>
              <a:off x="5017628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229A21DB-1FB4-4E43-BEC3-C9B15F89C283}"/>
                </a:ext>
              </a:extLst>
            </p:cNvPr>
            <p:cNvSpPr/>
            <p:nvPr/>
          </p:nvSpPr>
          <p:spPr>
            <a:xfrm>
              <a:off x="5431284" y="741342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7" name="Title 7">
            <a:extLst>
              <a:ext uri="{FF2B5EF4-FFF2-40B4-BE49-F238E27FC236}">
                <a16:creationId xmlns:a16="http://schemas.microsoft.com/office/drawing/2014/main" id="{995C8793-06C1-4D4E-8475-E3461950DE90}"/>
              </a:ext>
            </a:extLst>
          </p:cNvPr>
          <p:cNvSpPr txBox="1"/>
          <p:nvPr/>
        </p:nvSpPr>
        <p:spPr>
          <a:xfrm>
            <a:off x="8880558" y="1411592"/>
            <a:ext cx="2518620" cy="18479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16000" dirty="0">
                <a:ln w="38100">
                  <a:noFill/>
                </a:ln>
                <a:solidFill>
                  <a:srgbClr val="FEBFA6"/>
                </a:solidFill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06</a:t>
            </a:r>
            <a:endParaRPr sz="16000" dirty="0">
              <a:ln w="38100">
                <a:noFill/>
              </a:ln>
              <a:solidFill>
                <a:srgbClr val="FEBFA6"/>
              </a:solidFill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BEC2203-6FCC-4814-8B71-2716F42DF183}"/>
              </a:ext>
            </a:extLst>
          </p:cNvPr>
          <p:cNvSpPr/>
          <p:nvPr/>
        </p:nvSpPr>
        <p:spPr>
          <a:xfrm>
            <a:off x="1213439" y="2230963"/>
            <a:ext cx="45720" cy="33832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29360458-AC43-4BE6-9D59-AA76C4BB4527}"/>
              </a:ext>
            </a:extLst>
          </p:cNvPr>
          <p:cNvSpPr txBox="1"/>
          <p:nvPr/>
        </p:nvSpPr>
        <p:spPr>
          <a:xfrm rot="16200000">
            <a:off x="866826" y="1440526"/>
            <a:ext cx="784666" cy="4077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2000" dirty="0">
                <a:solidFill>
                  <a:srgbClr val="FF0000"/>
                </a:solidFill>
              </a:rPr>
              <a:t>roger</a:t>
            </a:r>
            <a:endParaRPr sz="2000" dirty="0">
              <a:solidFill>
                <a:srgbClr val="FF0000"/>
              </a:solidFill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262F8A9F-63B0-4969-AC31-609E4890C4EB}"/>
              </a:ext>
            </a:extLst>
          </p:cNvPr>
          <p:cNvSpPr/>
          <p:nvPr/>
        </p:nvSpPr>
        <p:spPr>
          <a:xfrm>
            <a:off x="1158793" y="5808456"/>
            <a:ext cx="143620" cy="14362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C1F4D911-0FE5-4225-BC93-722D6E0BDCAF}"/>
              </a:ext>
            </a:extLst>
          </p:cNvPr>
          <p:cNvSpPr/>
          <p:nvPr/>
        </p:nvSpPr>
        <p:spPr>
          <a:xfrm rot="10800000">
            <a:off x="-11790" y="12021191"/>
            <a:ext cx="1696651" cy="1696651"/>
          </a:xfrm>
          <a:custGeom>
            <a:avLst/>
            <a:gdLst>
              <a:gd name="connsiteX0" fmla="*/ 0 w 1696651"/>
              <a:gd name="connsiteY0" fmla="*/ 0 h 1696651"/>
              <a:gd name="connsiteX1" fmla="*/ 1696651 w 1696651"/>
              <a:gd name="connsiteY1" fmla="*/ 0 h 1696651"/>
              <a:gd name="connsiteX2" fmla="*/ 1696651 w 1696651"/>
              <a:gd name="connsiteY2" fmla="*/ 1696651 h 1696651"/>
              <a:gd name="connsiteX3" fmla="*/ 1695402 w 1696651"/>
              <a:gd name="connsiteY3" fmla="*/ 1696651 h 1696651"/>
              <a:gd name="connsiteX4" fmla="*/ 1687804 w 1696651"/>
              <a:gd name="connsiteY4" fmla="*/ 1546195 h 1696651"/>
              <a:gd name="connsiteX5" fmla="*/ 158356 w 1696651"/>
              <a:gd name="connsiteY5" fmla="*/ 16747 h 1696651"/>
              <a:gd name="connsiteX6" fmla="*/ 0 w 1696651"/>
              <a:gd name="connsiteY6" fmla="*/ 8750 h 1696651"/>
              <a:gd name="connsiteX7" fmla="*/ 0 w 1696651"/>
              <a:gd name="connsiteY7" fmla="*/ 0 h 1696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96651" h="1696651">
                <a:moveTo>
                  <a:pt x="0" y="0"/>
                </a:moveTo>
                <a:lnTo>
                  <a:pt x="1696651" y="0"/>
                </a:lnTo>
                <a:lnTo>
                  <a:pt x="1696651" y="1696651"/>
                </a:lnTo>
                <a:lnTo>
                  <a:pt x="1695402" y="1696651"/>
                </a:lnTo>
                <a:lnTo>
                  <a:pt x="1687804" y="1546195"/>
                </a:lnTo>
                <a:cubicBezTo>
                  <a:pt x="1605907" y="739760"/>
                  <a:pt x="964791" y="98644"/>
                  <a:pt x="158356" y="16747"/>
                </a:cubicBezTo>
                <a:lnTo>
                  <a:pt x="0" y="875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8" name="TextBox 5">
            <a:extLst>
              <a:ext uri="{FF2B5EF4-FFF2-40B4-BE49-F238E27FC236}">
                <a16:creationId xmlns:a16="http://schemas.microsoft.com/office/drawing/2014/main" id="{10FB617D-99E9-4B01-9E53-B6266F8E9337}"/>
              </a:ext>
            </a:extLst>
          </p:cNvPr>
          <p:cNvSpPr txBox="1"/>
          <p:nvPr/>
        </p:nvSpPr>
        <p:spPr>
          <a:xfrm>
            <a:off x="6209925" y="3259502"/>
            <a:ext cx="5087093" cy="1615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 algn="r">
              <a:lnSpc>
                <a:spcPct val="150000"/>
              </a:lnSpc>
            </a:pPr>
            <a:r>
              <a:rPr sz="2300" dirty="0" err="1">
                <a:solidFill>
                  <a:schemeClr val="tx1"/>
                </a:solidFill>
              </a:rPr>
              <a:t>Lorem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ipsum</a:t>
            </a:r>
            <a:r>
              <a:rPr sz="2300" dirty="0">
                <a:solidFill>
                  <a:schemeClr val="tx1"/>
                </a:solidFill>
              </a:rPr>
              <a:t> dolor sit </a:t>
            </a:r>
            <a:r>
              <a:rPr sz="2300" dirty="0" err="1">
                <a:solidFill>
                  <a:schemeClr val="tx1"/>
                </a:solidFill>
              </a:rPr>
              <a:t>amet</a:t>
            </a:r>
            <a:r>
              <a:rPr sz="2300" dirty="0">
                <a:solidFill>
                  <a:schemeClr val="tx1"/>
                </a:solidFill>
              </a:rPr>
              <a:t>, </a:t>
            </a:r>
            <a:r>
              <a:rPr sz="2300" dirty="0" err="1">
                <a:solidFill>
                  <a:schemeClr val="tx1"/>
                </a:solidFill>
              </a:rPr>
              <a:t>consectetur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adipiscing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elit</a:t>
            </a:r>
            <a:r>
              <a:rPr sz="2300" dirty="0">
                <a:solidFill>
                  <a:schemeClr val="tx1"/>
                </a:solidFill>
              </a:rPr>
              <a:t>, </a:t>
            </a:r>
            <a:r>
              <a:rPr sz="2300" dirty="0" err="1">
                <a:solidFill>
                  <a:schemeClr val="tx1"/>
                </a:solidFill>
              </a:rPr>
              <a:t>sed</a:t>
            </a:r>
            <a:r>
              <a:rPr sz="2300" dirty="0">
                <a:solidFill>
                  <a:schemeClr val="tx1"/>
                </a:solidFill>
              </a:rPr>
              <a:t> do </a:t>
            </a:r>
            <a:r>
              <a:rPr sz="2300" dirty="0" err="1">
                <a:solidFill>
                  <a:schemeClr val="tx1"/>
                </a:solidFill>
              </a:rPr>
              <a:t>eiusmod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tempor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incididunt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ut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labore</a:t>
            </a:r>
            <a:r>
              <a:rPr sz="2300" dirty="0">
                <a:solidFill>
                  <a:schemeClr val="tx1"/>
                </a:solidFill>
              </a:rPr>
              <a:t>.</a:t>
            </a: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E1F45ED3-6D95-40DB-9D4F-2F5119CF7BF3}"/>
              </a:ext>
            </a:extLst>
          </p:cNvPr>
          <p:cNvGrpSpPr/>
          <p:nvPr/>
        </p:nvGrpSpPr>
        <p:grpSpPr>
          <a:xfrm>
            <a:off x="12453211" y="7722409"/>
            <a:ext cx="1857159" cy="3802266"/>
            <a:chOff x="7143136" y="4739997"/>
            <a:chExt cx="2434874" cy="4985054"/>
          </a:xfrm>
        </p:grpSpPr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DDFAE8B2-A949-4AFF-B821-D843DAAC6EFB}"/>
                </a:ext>
              </a:extLst>
            </p:cNvPr>
            <p:cNvSpPr/>
            <p:nvPr/>
          </p:nvSpPr>
          <p:spPr>
            <a:xfrm>
              <a:off x="7825623" y="4739998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4E67FFFC-4EDD-45E7-91F8-F59449DC84BB}"/>
                </a:ext>
              </a:extLst>
            </p:cNvPr>
            <p:cNvSpPr/>
            <p:nvPr/>
          </p:nvSpPr>
          <p:spPr>
            <a:xfrm>
              <a:off x="7143136" y="4739999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27FCCC1B-176C-4894-98A6-B35FE35058AB}"/>
                </a:ext>
              </a:extLst>
            </p:cNvPr>
            <p:cNvSpPr/>
            <p:nvPr/>
          </p:nvSpPr>
          <p:spPr>
            <a:xfrm>
              <a:off x="9190597" y="4739997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EB8555D5-63BB-4DEF-A61A-3A3FB7EC2A62}"/>
                </a:ext>
              </a:extLst>
            </p:cNvPr>
            <p:cNvSpPr/>
            <p:nvPr/>
          </p:nvSpPr>
          <p:spPr>
            <a:xfrm>
              <a:off x="8508110" y="4739998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CFBE68D0-DC57-4147-BF77-27D0F526ECD9}"/>
                </a:ext>
              </a:extLst>
            </p:cNvPr>
            <p:cNvSpPr/>
            <p:nvPr/>
          </p:nvSpPr>
          <p:spPr>
            <a:xfrm>
              <a:off x="7825623" y="5389355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FF64BF6A-09E2-4476-A26E-D927E2C109F0}"/>
                </a:ext>
              </a:extLst>
            </p:cNvPr>
            <p:cNvSpPr/>
            <p:nvPr/>
          </p:nvSpPr>
          <p:spPr>
            <a:xfrm>
              <a:off x="7143136" y="5389356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B68CD79D-3B7B-458D-A943-2D0DBD88B245}"/>
                </a:ext>
              </a:extLst>
            </p:cNvPr>
            <p:cNvSpPr/>
            <p:nvPr/>
          </p:nvSpPr>
          <p:spPr>
            <a:xfrm>
              <a:off x="9190597" y="5389354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50112715-87F9-418D-AAE8-F23E43233172}"/>
                </a:ext>
              </a:extLst>
            </p:cNvPr>
            <p:cNvSpPr/>
            <p:nvPr/>
          </p:nvSpPr>
          <p:spPr>
            <a:xfrm>
              <a:off x="8508110" y="5389355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8DD8F977-3CB8-4C55-9F4C-EBAA48BF862E}"/>
                </a:ext>
              </a:extLst>
            </p:cNvPr>
            <p:cNvSpPr/>
            <p:nvPr/>
          </p:nvSpPr>
          <p:spPr>
            <a:xfrm>
              <a:off x="7825623" y="6064782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A3E0B5F9-5238-453D-9B56-50ABFD99CBEA}"/>
                </a:ext>
              </a:extLst>
            </p:cNvPr>
            <p:cNvSpPr/>
            <p:nvPr/>
          </p:nvSpPr>
          <p:spPr>
            <a:xfrm>
              <a:off x="7143136" y="6064783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C6828539-3412-463D-889C-EBC43B6E77BE}"/>
                </a:ext>
              </a:extLst>
            </p:cNvPr>
            <p:cNvSpPr/>
            <p:nvPr/>
          </p:nvSpPr>
          <p:spPr>
            <a:xfrm>
              <a:off x="9190597" y="6064781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D3724FCD-23CA-41F6-9875-1FC1E74258DC}"/>
                </a:ext>
              </a:extLst>
            </p:cNvPr>
            <p:cNvSpPr/>
            <p:nvPr/>
          </p:nvSpPr>
          <p:spPr>
            <a:xfrm>
              <a:off x="8508110" y="6064782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BCDDCEF2-5DAB-4373-8FBA-60B86F9AC76F}"/>
                </a:ext>
              </a:extLst>
            </p:cNvPr>
            <p:cNvSpPr/>
            <p:nvPr/>
          </p:nvSpPr>
          <p:spPr>
            <a:xfrm>
              <a:off x="7825623" y="6714139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FA7A3495-8EDA-4238-96E1-CE7140FFEE4F}"/>
                </a:ext>
              </a:extLst>
            </p:cNvPr>
            <p:cNvSpPr/>
            <p:nvPr/>
          </p:nvSpPr>
          <p:spPr>
            <a:xfrm>
              <a:off x="7143136" y="6714140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55E9C3B4-BF5C-4E1E-90D6-0C6AEB5B5A24}"/>
                </a:ext>
              </a:extLst>
            </p:cNvPr>
            <p:cNvSpPr/>
            <p:nvPr/>
          </p:nvSpPr>
          <p:spPr>
            <a:xfrm>
              <a:off x="9190597" y="6714138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FC5385BE-B62A-4016-80B3-3E26E40573EB}"/>
                </a:ext>
              </a:extLst>
            </p:cNvPr>
            <p:cNvSpPr/>
            <p:nvPr/>
          </p:nvSpPr>
          <p:spPr>
            <a:xfrm>
              <a:off x="8508110" y="6714139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517AFB25-6BD4-429E-9F15-95345C139B4F}"/>
                </a:ext>
              </a:extLst>
            </p:cNvPr>
            <p:cNvSpPr/>
            <p:nvPr/>
          </p:nvSpPr>
          <p:spPr>
            <a:xfrm>
              <a:off x="7825623" y="7363496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A6A9AC7A-E494-43D6-8E0A-A40EAC7D7AA0}"/>
                </a:ext>
              </a:extLst>
            </p:cNvPr>
            <p:cNvSpPr/>
            <p:nvPr/>
          </p:nvSpPr>
          <p:spPr>
            <a:xfrm>
              <a:off x="7143136" y="7363497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D8B9CB60-611C-40C1-AFE1-E3055315D49C}"/>
                </a:ext>
              </a:extLst>
            </p:cNvPr>
            <p:cNvSpPr/>
            <p:nvPr/>
          </p:nvSpPr>
          <p:spPr>
            <a:xfrm>
              <a:off x="9190597" y="7363495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B28F6470-7CEE-45A8-95EE-8209E9F40C71}"/>
                </a:ext>
              </a:extLst>
            </p:cNvPr>
            <p:cNvSpPr/>
            <p:nvPr/>
          </p:nvSpPr>
          <p:spPr>
            <a:xfrm>
              <a:off x="8508110" y="7363496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0C102666-6BFE-469B-8BD3-2166706266BD}"/>
                </a:ext>
              </a:extLst>
            </p:cNvPr>
            <p:cNvSpPr/>
            <p:nvPr/>
          </p:nvSpPr>
          <p:spPr>
            <a:xfrm>
              <a:off x="7825623" y="8012853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FFAAB1F3-8175-476F-9D25-349590827E33}"/>
                </a:ext>
              </a:extLst>
            </p:cNvPr>
            <p:cNvSpPr/>
            <p:nvPr/>
          </p:nvSpPr>
          <p:spPr>
            <a:xfrm>
              <a:off x="7143136" y="8012854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5AAD85FB-8FC0-4C29-B41C-56CC1904192B}"/>
                </a:ext>
              </a:extLst>
            </p:cNvPr>
            <p:cNvSpPr/>
            <p:nvPr/>
          </p:nvSpPr>
          <p:spPr>
            <a:xfrm>
              <a:off x="9190597" y="8012852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6FB8C561-BA72-43A2-B9F7-7571C2FACC1D}"/>
                </a:ext>
              </a:extLst>
            </p:cNvPr>
            <p:cNvSpPr/>
            <p:nvPr/>
          </p:nvSpPr>
          <p:spPr>
            <a:xfrm>
              <a:off x="8508110" y="8012853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09374C49-294A-4674-A6A5-E8882BB1239F}"/>
                </a:ext>
              </a:extLst>
            </p:cNvPr>
            <p:cNvSpPr/>
            <p:nvPr/>
          </p:nvSpPr>
          <p:spPr>
            <a:xfrm>
              <a:off x="7825623" y="8688280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CFD774FA-D281-4320-BB9D-B9A659BBDE59}"/>
                </a:ext>
              </a:extLst>
            </p:cNvPr>
            <p:cNvSpPr/>
            <p:nvPr/>
          </p:nvSpPr>
          <p:spPr>
            <a:xfrm>
              <a:off x="7143136" y="8688281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1CA023BA-718E-4768-8F13-9FA71B90C40F}"/>
                </a:ext>
              </a:extLst>
            </p:cNvPr>
            <p:cNvSpPr/>
            <p:nvPr/>
          </p:nvSpPr>
          <p:spPr>
            <a:xfrm>
              <a:off x="9190597" y="8688279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DBAC3816-8969-43DD-A6D7-A6557DE61983}"/>
                </a:ext>
              </a:extLst>
            </p:cNvPr>
            <p:cNvSpPr/>
            <p:nvPr/>
          </p:nvSpPr>
          <p:spPr>
            <a:xfrm>
              <a:off x="8508110" y="8688280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D8EF1954-30C2-4E6A-B2AC-48815541AA2E}"/>
                </a:ext>
              </a:extLst>
            </p:cNvPr>
            <p:cNvSpPr/>
            <p:nvPr/>
          </p:nvSpPr>
          <p:spPr>
            <a:xfrm>
              <a:off x="7825623" y="9337637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Oval 128">
              <a:extLst>
                <a:ext uri="{FF2B5EF4-FFF2-40B4-BE49-F238E27FC236}">
                  <a16:creationId xmlns:a16="http://schemas.microsoft.com/office/drawing/2014/main" id="{3FF10B74-4B15-40A5-87CD-AEFC9188EE63}"/>
                </a:ext>
              </a:extLst>
            </p:cNvPr>
            <p:cNvSpPr/>
            <p:nvPr/>
          </p:nvSpPr>
          <p:spPr>
            <a:xfrm>
              <a:off x="7143136" y="9337638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CEB2C5CC-23AB-4C1C-A4F5-CFFD22D710B9}"/>
                </a:ext>
              </a:extLst>
            </p:cNvPr>
            <p:cNvSpPr/>
            <p:nvPr/>
          </p:nvSpPr>
          <p:spPr>
            <a:xfrm>
              <a:off x="9190597" y="9337636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DB1FFE99-89C1-411A-BDCB-9537A899D2A2}"/>
                </a:ext>
              </a:extLst>
            </p:cNvPr>
            <p:cNvSpPr/>
            <p:nvPr/>
          </p:nvSpPr>
          <p:spPr>
            <a:xfrm>
              <a:off x="8508110" y="9337637"/>
              <a:ext cx="387413" cy="38741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441874AD-5CA7-4C24-B541-335D381172F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29238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: Single Corner Rounded 79">
            <a:extLst>
              <a:ext uri="{FF2B5EF4-FFF2-40B4-BE49-F238E27FC236}">
                <a16:creationId xmlns:a16="http://schemas.microsoft.com/office/drawing/2014/main" id="{5D7EDF01-0252-4A97-98C7-769EF4EDC266}"/>
              </a:ext>
            </a:extLst>
          </p:cNvPr>
          <p:cNvSpPr/>
          <p:nvPr/>
        </p:nvSpPr>
        <p:spPr>
          <a:xfrm rot="10800000">
            <a:off x="-16138" y="-10798"/>
            <a:ext cx="3057188" cy="12031987"/>
          </a:xfrm>
          <a:prstGeom prst="round1Rect">
            <a:avLst>
              <a:gd name="adj" fmla="val 27439"/>
            </a:avLst>
          </a:prstGeom>
          <a:solidFill>
            <a:srgbClr val="F513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itle 7">
            <a:extLst>
              <a:ext uri="{FF2B5EF4-FFF2-40B4-BE49-F238E27FC236}">
                <a16:creationId xmlns:a16="http://schemas.microsoft.com/office/drawing/2014/main" id="{C9B9E5AA-48B4-4592-A825-586C52939AE6}"/>
              </a:ext>
            </a:extLst>
          </p:cNvPr>
          <p:cNvSpPr txBox="1"/>
          <p:nvPr/>
        </p:nvSpPr>
        <p:spPr>
          <a:xfrm>
            <a:off x="4270629" y="3866879"/>
            <a:ext cx="6860809" cy="20851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7400" dirty="0"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Why Choose Us</a:t>
            </a:r>
          </a:p>
          <a:p>
            <a:endParaRPr sz="7400" dirty="0"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9C92535C-7F4E-47D1-81D7-6D1D9CF8FC84}"/>
              </a:ext>
            </a:extLst>
          </p:cNvPr>
          <p:cNvGrpSpPr/>
          <p:nvPr/>
        </p:nvGrpSpPr>
        <p:grpSpPr>
          <a:xfrm>
            <a:off x="4270631" y="3302438"/>
            <a:ext cx="1298379" cy="222256"/>
            <a:chOff x="4184074" y="741342"/>
            <a:chExt cx="1496592" cy="256186"/>
          </a:xfrm>
          <a:solidFill>
            <a:srgbClr val="FF0000"/>
          </a:solidFill>
        </p:grpSpPr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B314BB05-45BA-4B5A-8056-B62FC1512CC6}"/>
                </a:ext>
              </a:extLst>
            </p:cNvPr>
            <p:cNvSpPr/>
            <p:nvPr/>
          </p:nvSpPr>
          <p:spPr>
            <a:xfrm>
              <a:off x="4184074" y="748146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08B6AA0D-19DC-4595-968E-82CB2561BF7D}"/>
                </a:ext>
              </a:extLst>
            </p:cNvPr>
            <p:cNvSpPr/>
            <p:nvPr/>
          </p:nvSpPr>
          <p:spPr>
            <a:xfrm>
              <a:off x="4600851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07E429A4-AED0-4133-AEE0-A5028819CA1C}"/>
                </a:ext>
              </a:extLst>
            </p:cNvPr>
            <p:cNvSpPr/>
            <p:nvPr/>
          </p:nvSpPr>
          <p:spPr>
            <a:xfrm>
              <a:off x="5017628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229A21DB-1FB4-4E43-BEC3-C9B15F89C283}"/>
                </a:ext>
              </a:extLst>
            </p:cNvPr>
            <p:cNvSpPr/>
            <p:nvPr/>
          </p:nvSpPr>
          <p:spPr>
            <a:xfrm>
              <a:off x="5431284" y="741342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7" name="Title 7">
            <a:extLst>
              <a:ext uri="{FF2B5EF4-FFF2-40B4-BE49-F238E27FC236}">
                <a16:creationId xmlns:a16="http://schemas.microsoft.com/office/drawing/2014/main" id="{995C8793-06C1-4D4E-8475-E3461950DE90}"/>
              </a:ext>
            </a:extLst>
          </p:cNvPr>
          <p:cNvSpPr txBox="1"/>
          <p:nvPr/>
        </p:nvSpPr>
        <p:spPr>
          <a:xfrm>
            <a:off x="9016154" y="1307008"/>
            <a:ext cx="2518620" cy="18479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16000" dirty="0">
                <a:ln w="38100">
                  <a:noFill/>
                </a:ln>
                <a:solidFill>
                  <a:srgbClr val="FEBFA6"/>
                </a:solidFill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07</a:t>
            </a:r>
            <a:endParaRPr sz="16000" dirty="0">
              <a:ln w="38100">
                <a:noFill/>
              </a:ln>
              <a:solidFill>
                <a:srgbClr val="FEBFA6"/>
              </a:solidFill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16E9AB8-EE23-46A9-A8E5-DD23451E90B6}"/>
              </a:ext>
            </a:extLst>
          </p:cNvPr>
          <p:cNvSpPr/>
          <p:nvPr/>
        </p:nvSpPr>
        <p:spPr>
          <a:xfrm>
            <a:off x="1213439" y="2230963"/>
            <a:ext cx="45720" cy="3383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3B4CD7B9-37A9-4D8E-9710-7C6EE524DAC5}"/>
              </a:ext>
            </a:extLst>
          </p:cNvPr>
          <p:cNvSpPr txBox="1"/>
          <p:nvPr/>
        </p:nvSpPr>
        <p:spPr>
          <a:xfrm rot="16200000">
            <a:off x="866826" y="1440526"/>
            <a:ext cx="784666" cy="4077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</a:rPr>
              <a:t>roger</a:t>
            </a:r>
            <a:endParaRPr sz="2000" dirty="0">
              <a:solidFill>
                <a:schemeClr val="bg1"/>
              </a:solidFill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6650A556-0F26-458B-8D73-90F4DF4762B2}"/>
              </a:ext>
            </a:extLst>
          </p:cNvPr>
          <p:cNvSpPr/>
          <p:nvPr/>
        </p:nvSpPr>
        <p:spPr>
          <a:xfrm>
            <a:off x="1158793" y="5808456"/>
            <a:ext cx="143620" cy="143621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592F3A7E-554F-4134-A61B-D83F5D51FC67}"/>
              </a:ext>
            </a:extLst>
          </p:cNvPr>
          <p:cNvSpPr/>
          <p:nvPr/>
        </p:nvSpPr>
        <p:spPr>
          <a:xfrm rot="5400000">
            <a:off x="22690524" y="12021191"/>
            <a:ext cx="1696651" cy="1696651"/>
          </a:xfrm>
          <a:custGeom>
            <a:avLst/>
            <a:gdLst>
              <a:gd name="connsiteX0" fmla="*/ 0 w 1696651"/>
              <a:gd name="connsiteY0" fmla="*/ 0 h 1696651"/>
              <a:gd name="connsiteX1" fmla="*/ 1696651 w 1696651"/>
              <a:gd name="connsiteY1" fmla="*/ 0 h 1696651"/>
              <a:gd name="connsiteX2" fmla="*/ 1696651 w 1696651"/>
              <a:gd name="connsiteY2" fmla="*/ 1696651 h 1696651"/>
              <a:gd name="connsiteX3" fmla="*/ 1695402 w 1696651"/>
              <a:gd name="connsiteY3" fmla="*/ 1696651 h 1696651"/>
              <a:gd name="connsiteX4" fmla="*/ 1687804 w 1696651"/>
              <a:gd name="connsiteY4" fmla="*/ 1546195 h 1696651"/>
              <a:gd name="connsiteX5" fmla="*/ 158356 w 1696651"/>
              <a:gd name="connsiteY5" fmla="*/ 16747 h 1696651"/>
              <a:gd name="connsiteX6" fmla="*/ 0 w 1696651"/>
              <a:gd name="connsiteY6" fmla="*/ 8750 h 1696651"/>
              <a:gd name="connsiteX7" fmla="*/ 0 w 1696651"/>
              <a:gd name="connsiteY7" fmla="*/ 0 h 1696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96651" h="1696651">
                <a:moveTo>
                  <a:pt x="0" y="0"/>
                </a:moveTo>
                <a:lnTo>
                  <a:pt x="1696651" y="0"/>
                </a:lnTo>
                <a:lnTo>
                  <a:pt x="1696651" y="1696651"/>
                </a:lnTo>
                <a:lnTo>
                  <a:pt x="1695402" y="1696651"/>
                </a:lnTo>
                <a:lnTo>
                  <a:pt x="1687804" y="1546195"/>
                </a:lnTo>
                <a:cubicBezTo>
                  <a:pt x="1605907" y="739760"/>
                  <a:pt x="964791" y="98644"/>
                  <a:pt x="158356" y="16747"/>
                </a:cubicBezTo>
                <a:lnTo>
                  <a:pt x="0" y="875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4" name="TextBox 5">
            <a:extLst>
              <a:ext uri="{FF2B5EF4-FFF2-40B4-BE49-F238E27FC236}">
                <a16:creationId xmlns:a16="http://schemas.microsoft.com/office/drawing/2014/main" id="{879734AB-CA53-4F4E-9281-DEED925D8433}"/>
              </a:ext>
            </a:extLst>
          </p:cNvPr>
          <p:cNvSpPr txBox="1"/>
          <p:nvPr/>
        </p:nvSpPr>
        <p:spPr>
          <a:xfrm>
            <a:off x="4378807" y="5711960"/>
            <a:ext cx="5115741" cy="1084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/>
              <a:t>Lorem Ipsum has been the industry's standard dummy text ever since</a:t>
            </a:r>
          </a:p>
        </p:txBody>
      </p:sp>
      <p:sp>
        <p:nvSpPr>
          <p:cNvPr id="56" name="TextBox 5">
            <a:extLst>
              <a:ext uri="{FF2B5EF4-FFF2-40B4-BE49-F238E27FC236}">
                <a16:creationId xmlns:a16="http://schemas.microsoft.com/office/drawing/2014/main" id="{3214B250-F3CA-453C-AA23-DA45288760F6}"/>
              </a:ext>
            </a:extLst>
          </p:cNvPr>
          <p:cNvSpPr txBox="1"/>
          <p:nvPr/>
        </p:nvSpPr>
        <p:spPr>
          <a:xfrm>
            <a:off x="4357396" y="7324356"/>
            <a:ext cx="5115741" cy="48006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/>
              <a:t>Lorem Ipsum has been the industry's standard dummy text ever since the 1500s, when an unknown printer took a galley of type and scrambled it to make a type specimen book.</a:t>
            </a:r>
            <a:endParaRPr dirty="0">
              <a:latin typeface="Open Sans Regular"/>
              <a:ea typeface="Open Sans Regular"/>
              <a:cs typeface="Open Sans Regular"/>
              <a:sym typeface="Open Sans Regular"/>
            </a:endParaRP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dirty="0">
                <a:latin typeface="Open Sans Regular"/>
                <a:ea typeface="Open Sans Regular"/>
                <a:cs typeface="Open Sans Regular"/>
                <a:sym typeface="Open Sans Regular"/>
              </a:rPr>
            </a:br>
            <a:r>
              <a:rPr dirty="0"/>
              <a:t>It has survived not only five centuries, but also the leap into electronic typesetting, remaining essentially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8947F6F-0CE8-4F26-9312-A2976DEC7365}"/>
              </a:ext>
            </a:extLst>
          </p:cNvPr>
          <p:cNvSpPr/>
          <p:nvPr/>
        </p:nvSpPr>
        <p:spPr>
          <a:xfrm>
            <a:off x="13293087" y="8861957"/>
            <a:ext cx="6492240" cy="295493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3359AF18-FB0A-4F13-AED7-9D727BCC0BF7}"/>
              </a:ext>
            </a:extLst>
          </p:cNvPr>
          <p:cNvSpPr/>
          <p:nvPr/>
        </p:nvSpPr>
        <p:spPr>
          <a:xfrm>
            <a:off x="13293087" y="8861957"/>
            <a:ext cx="8701549" cy="295493"/>
          </a:xfrm>
          <a:prstGeom prst="roundRect">
            <a:avLst>
              <a:gd name="adj" fmla="val 50000"/>
            </a:avLst>
          </a:prstGeom>
          <a:noFill/>
          <a:ln>
            <a:solidFill>
              <a:srgbClr val="F513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">
            <a:extLst>
              <a:ext uri="{FF2B5EF4-FFF2-40B4-BE49-F238E27FC236}">
                <a16:creationId xmlns:a16="http://schemas.microsoft.com/office/drawing/2014/main" id="{8E0ABB75-A9FC-4F57-BDEA-2B548B59DCCC}"/>
              </a:ext>
            </a:extLst>
          </p:cNvPr>
          <p:cNvSpPr txBox="1"/>
          <p:nvPr/>
        </p:nvSpPr>
        <p:spPr>
          <a:xfrm>
            <a:off x="13293087" y="9309164"/>
            <a:ext cx="5115741" cy="5533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/>
              <a:t>Lorem Ipsum has been the industry's</a:t>
            </a: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BC2451B1-DB97-4ABC-A5EE-F6DFEC3CDEFC}"/>
              </a:ext>
            </a:extLst>
          </p:cNvPr>
          <p:cNvSpPr/>
          <p:nvPr/>
        </p:nvSpPr>
        <p:spPr>
          <a:xfrm>
            <a:off x="13293087" y="10910379"/>
            <a:ext cx="7498080" cy="295493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: Rounded Corners 59">
            <a:extLst>
              <a:ext uri="{FF2B5EF4-FFF2-40B4-BE49-F238E27FC236}">
                <a16:creationId xmlns:a16="http://schemas.microsoft.com/office/drawing/2014/main" id="{AB734412-27A6-4930-952B-20802360646C}"/>
              </a:ext>
            </a:extLst>
          </p:cNvPr>
          <p:cNvSpPr/>
          <p:nvPr/>
        </p:nvSpPr>
        <p:spPr>
          <a:xfrm>
            <a:off x="13293087" y="10910379"/>
            <a:ext cx="8701549" cy="295493"/>
          </a:xfrm>
          <a:prstGeom prst="roundRect">
            <a:avLst>
              <a:gd name="adj" fmla="val 50000"/>
            </a:avLst>
          </a:prstGeom>
          <a:noFill/>
          <a:ln>
            <a:solidFill>
              <a:srgbClr val="F513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5">
            <a:extLst>
              <a:ext uri="{FF2B5EF4-FFF2-40B4-BE49-F238E27FC236}">
                <a16:creationId xmlns:a16="http://schemas.microsoft.com/office/drawing/2014/main" id="{A447B76E-6F4E-4000-83DA-9A2923668C3A}"/>
              </a:ext>
            </a:extLst>
          </p:cNvPr>
          <p:cNvSpPr txBox="1"/>
          <p:nvPr/>
        </p:nvSpPr>
        <p:spPr>
          <a:xfrm>
            <a:off x="13293087" y="11357586"/>
            <a:ext cx="5115741" cy="5533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/>
              <a:t>Lorem Ipsum has been the industry's</a:t>
            </a: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659AA1E9-3308-45ED-987A-727C9BB1AE9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786883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: Single Corner Rounded 25">
            <a:extLst>
              <a:ext uri="{FF2B5EF4-FFF2-40B4-BE49-F238E27FC236}">
                <a16:creationId xmlns:a16="http://schemas.microsoft.com/office/drawing/2014/main" id="{606196F4-17C4-452A-AAAE-843320571320}"/>
              </a:ext>
            </a:extLst>
          </p:cNvPr>
          <p:cNvSpPr/>
          <p:nvPr/>
        </p:nvSpPr>
        <p:spPr>
          <a:xfrm rot="10800000" flipH="1">
            <a:off x="-10978" y="8617526"/>
            <a:ext cx="10424393" cy="5119037"/>
          </a:xfrm>
          <a:prstGeom prst="round1Rect">
            <a:avLst>
              <a:gd name="adj" fmla="val 32573"/>
            </a:avLst>
          </a:prstGeom>
          <a:solidFill>
            <a:srgbClr val="F513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itle 7">
            <a:extLst>
              <a:ext uri="{FF2B5EF4-FFF2-40B4-BE49-F238E27FC236}">
                <a16:creationId xmlns:a16="http://schemas.microsoft.com/office/drawing/2014/main" id="{C9B9E5AA-48B4-4592-A825-586C52939AE6}"/>
              </a:ext>
            </a:extLst>
          </p:cNvPr>
          <p:cNvSpPr txBox="1"/>
          <p:nvPr/>
        </p:nvSpPr>
        <p:spPr>
          <a:xfrm>
            <a:off x="13095737" y="2259575"/>
            <a:ext cx="6860809" cy="20851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7400" dirty="0"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Why Choose Us</a:t>
            </a:r>
          </a:p>
          <a:p>
            <a:endParaRPr sz="7400" dirty="0"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9C92535C-7F4E-47D1-81D7-6D1D9CF8FC84}"/>
              </a:ext>
            </a:extLst>
          </p:cNvPr>
          <p:cNvGrpSpPr/>
          <p:nvPr/>
        </p:nvGrpSpPr>
        <p:grpSpPr>
          <a:xfrm>
            <a:off x="13095739" y="1695134"/>
            <a:ext cx="1298379" cy="222256"/>
            <a:chOff x="4184074" y="741342"/>
            <a:chExt cx="1496592" cy="256186"/>
          </a:xfrm>
          <a:solidFill>
            <a:srgbClr val="FF0000"/>
          </a:solidFill>
        </p:grpSpPr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B314BB05-45BA-4B5A-8056-B62FC1512CC6}"/>
                </a:ext>
              </a:extLst>
            </p:cNvPr>
            <p:cNvSpPr/>
            <p:nvPr/>
          </p:nvSpPr>
          <p:spPr>
            <a:xfrm>
              <a:off x="4184074" y="748146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08B6AA0D-19DC-4595-968E-82CB2561BF7D}"/>
                </a:ext>
              </a:extLst>
            </p:cNvPr>
            <p:cNvSpPr/>
            <p:nvPr/>
          </p:nvSpPr>
          <p:spPr>
            <a:xfrm>
              <a:off x="4600851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07E429A4-AED0-4133-AEE0-A5028819CA1C}"/>
                </a:ext>
              </a:extLst>
            </p:cNvPr>
            <p:cNvSpPr/>
            <p:nvPr/>
          </p:nvSpPr>
          <p:spPr>
            <a:xfrm>
              <a:off x="5017628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229A21DB-1FB4-4E43-BEC3-C9B15F89C283}"/>
                </a:ext>
              </a:extLst>
            </p:cNvPr>
            <p:cNvSpPr/>
            <p:nvPr/>
          </p:nvSpPr>
          <p:spPr>
            <a:xfrm>
              <a:off x="5431284" y="741342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7" name="Title 7">
            <a:extLst>
              <a:ext uri="{FF2B5EF4-FFF2-40B4-BE49-F238E27FC236}">
                <a16:creationId xmlns:a16="http://schemas.microsoft.com/office/drawing/2014/main" id="{995C8793-06C1-4D4E-8475-E3461950DE90}"/>
              </a:ext>
            </a:extLst>
          </p:cNvPr>
          <p:cNvSpPr txBox="1"/>
          <p:nvPr/>
        </p:nvSpPr>
        <p:spPr>
          <a:xfrm>
            <a:off x="17437926" y="3750693"/>
            <a:ext cx="2518620" cy="18479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16000" dirty="0">
                <a:ln w="38100">
                  <a:noFill/>
                </a:ln>
                <a:solidFill>
                  <a:srgbClr val="FEBFA6"/>
                </a:solidFill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08</a:t>
            </a:r>
            <a:endParaRPr sz="16000" dirty="0">
              <a:ln w="38100">
                <a:noFill/>
              </a:ln>
              <a:solidFill>
                <a:srgbClr val="FEBFA6"/>
              </a:solidFill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592F3A7E-554F-4134-A61B-D83F5D51FC67}"/>
              </a:ext>
            </a:extLst>
          </p:cNvPr>
          <p:cNvSpPr/>
          <p:nvPr/>
        </p:nvSpPr>
        <p:spPr>
          <a:xfrm>
            <a:off x="22689625" y="-1517"/>
            <a:ext cx="1696651" cy="1696651"/>
          </a:xfrm>
          <a:custGeom>
            <a:avLst/>
            <a:gdLst>
              <a:gd name="connsiteX0" fmla="*/ 0 w 1696651"/>
              <a:gd name="connsiteY0" fmla="*/ 0 h 1696651"/>
              <a:gd name="connsiteX1" fmla="*/ 1696651 w 1696651"/>
              <a:gd name="connsiteY1" fmla="*/ 0 h 1696651"/>
              <a:gd name="connsiteX2" fmla="*/ 1696651 w 1696651"/>
              <a:gd name="connsiteY2" fmla="*/ 1696651 h 1696651"/>
              <a:gd name="connsiteX3" fmla="*/ 1695402 w 1696651"/>
              <a:gd name="connsiteY3" fmla="*/ 1696651 h 1696651"/>
              <a:gd name="connsiteX4" fmla="*/ 1687804 w 1696651"/>
              <a:gd name="connsiteY4" fmla="*/ 1546195 h 1696651"/>
              <a:gd name="connsiteX5" fmla="*/ 158356 w 1696651"/>
              <a:gd name="connsiteY5" fmla="*/ 16747 h 1696651"/>
              <a:gd name="connsiteX6" fmla="*/ 0 w 1696651"/>
              <a:gd name="connsiteY6" fmla="*/ 8750 h 1696651"/>
              <a:gd name="connsiteX7" fmla="*/ 0 w 1696651"/>
              <a:gd name="connsiteY7" fmla="*/ 0 h 1696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96651" h="1696651">
                <a:moveTo>
                  <a:pt x="0" y="0"/>
                </a:moveTo>
                <a:lnTo>
                  <a:pt x="1696651" y="0"/>
                </a:lnTo>
                <a:lnTo>
                  <a:pt x="1696651" y="1696651"/>
                </a:lnTo>
                <a:lnTo>
                  <a:pt x="1695402" y="1696651"/>
                </a:lnTo>
                <a:lnTo>
                  <a:pt x="1687804" y="1546195"/>
                </a:lnTo>
                <a:cubicBezTo>
                  <a:pt x="1605907" y="739760"/>
                  <a:pt x="964791" y="98644"/>
                  <a:pt x="158356" y="16747"/>
                </a:cubicBezTo>
                <a:lnTo>
                  <a:pt x="0" y="875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8947F6F-0CE8-4F26-9312-A2976DEC7365}"/>
              </a:ext>
            </a:extLst>
          </p:cNvPr>
          <p:cNvSpPr/>
          <p:nvPr/>
        </p:nvSpPr>
        <p:spPr>
          <a:xfrm>
            <a:off x="14006849" y="9303261"/>
            <a:ext cx="6492240" cy="295493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3359AF18-FB0A-4F13-AED7-9D727BCC0BF7}"/>
              </a:ext>
            </a:extLst>
          </p:cNvPr>
          <p:cNvSpPr/>
          <p:nvPr/>
        </p:nvSpPr>
        <p:spPr>
          <a:xfrm>
            <a:off x="14006849" y="9303261"/>
            <a:ext cx="8701549" cy="295493"/>
          </a:xfrm>
          <a:prstGeom prst="roundRect">
            <a:avLst>
              <a:gd name="adj" fmla="val 50000"/>
            </a:avLst>
          </a:prstGeom>
          <a:noFill/>
          <a:ln>
            <a:solidFill>
              <a:srgbClr val="F513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">
            <a:extLst>
              <a:ext uri="{FF2B5EF4-FFF2-40B4-BE49-F238E27FC236}">
                <a16:creationId xmlns:a16="http://schemas.microsoft.com/office/drawing/2014/main" id="{8E0ABB75-A9FC-4F57-BDEA-2B548B59DCCC}"/>
              </a:ext>
            </a:extLst>
          </p:cNvPr>
          <p:cNvSpPr txBox="1"/>
          <p:nvPr/>
        </p:nvSpPr>
        <p:spPr>
          <a:xfrm>
            <a:off x="15401081" y="8420080"/>
            <a:ext cx="5115741" cy="5533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/>
              <a:t>Lorem Ipsum has been the industry's</a:t>
            </a: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BC2451B1-DB97-4ABC-A5EE-F6DFEC3CDEFC}"/>
              </a:ext>
            </a:extLst>
          </p:cNvPr>
          <p:cNvSpPr/>
          <p:nvPr/>
        </p:nvSpPr>
        <p:spPr>
          <a:xfrm>
            <a:off x="13959377" y="11334525"/>
            <a:ext cx="7498080" cy="295493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: Rounded Corners 59">
            <a:extLst>
              <a:ext uri="{FF2B5EF4-FFF2-40B4-BE49-F238E27FC236}">
                <a16:creationId xmlns:a16="http://schemas.microsoft.com/office/drawing/2014/main" id="{AB734412-27A6-4930-952B-20802360646C}"/>
              </a:ext>
            </a:extLst>
          </p:cNvPr>
          <p:cNvSpPr/>
          <p:nvPr/>
        </p:nvSpPr>
        <p:spPr>
          <a:xfrm>
            <a:off x="13959377" y="11334525"/>
            <a:ext cx="8701549" cy="295493"/>
          </a:xfrm>
          <a:prstGeom prst="roundRect">
            <a:avLst>
              <a:gd name="adj" fmla="val 50000"/>
            </a:avLst>
          </a:prstGeom>
          <a:noFill/>
          <a:ln>
            <a:solidFill>
              <a:srgbClr val="F513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5">
            <a:extLst>
              <a:ext uri="{FF2B5EF4-FFF2-40B4-BE49-F238E27FC236}">
                <a16:creationId xmlns:a16="http://schemas.microsoft.com/office/drawing/2014/main" id="{A447B76E-6F4E-4000-83DA-9A2923668C3A}"/>
              </a:ext>
            </a:extLst>
          </p:cNvPr>
          <p:cNvSpPr txBox="1"/>
          <p:nvPr/>
        </p:nvSpPr>
        <p:spPr>
          <a:xfrm>
            <a:off x="15383348" y="10390897"/>
            <a:ext cx="5115741" cy="5533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/>
              <a:t>Lorem Ipsum has been the industry's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BC2B119-C1A9-43AB-830A-501F180887A4}"/>
              </a:ext>
            </a:extLst>
          </p:cNvPr>
          <p:cNvSpPr/>
          <p:nvPr/>
        </p:nvSpPr>
        <p:spPr>
          <a:xfrm>
            <a:off x="1213439" y="2230963"/>
            <a:ext cx="45720" cy="33832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DD38B269-7196-46E3-B025-7ACBB41A11D6}"/>
              </a:ext>
            </a:extLst>
          </p:cNvPr>
          <p:cNvSpPr txBox="1"/>
          <p:nvPr/>
        </p:nvSpPr>
        <p:spPr>
          <a:xfrm rot="16200000">
            <a:off x="866826" y="1440526"/>
            <a:ext cx="784666" cy="4077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2000" dirty="0">
                <a:solidFill>
                  <a:srgbClr val="FF0000"/>
                </a:solidFill>
              </a:rPr>
              <a:t>roger</a:t>
            </a:r>
            <a:endParaRPr sz="2000" dirty="0">
              <a:solidFill>
                <a:srgbClr val="FF0000"/>
              </a:solidFill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F25C8C2-D93D-4414-80DF-E69C9080E92B}"/>
              </a:ext>
            </a:extLst>
          </p:cNvPr>
          <p:cNvSpPr/>
          <p:nvPr/>
        </p:nvSpPr>
        <p:spPr>
          <a:xfrm>
            <a:off x="1158793" y="5808456"/>
            <a:ext cx="143620" cy="14362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3">
            <a:extLst>
              <a:ext uri="{FF2B5EF4-FFF2-40B4-BE49-F238E27FC236}">
                <a16:creationId xmlns:a16="http://schemas.microsoft.com/office/drawing/2014/main" id="{C6FDE0D8-CF6F-4D60-93F9-05E1ED73E9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37723" y="10189132"/>
            <a:ext cx="886755" cy="884885"/>
          </a:xfrm>
          <a:custGeom>
            <a:avLst/>
            <a:gdLst>
              <a:gd name="T0" fmla="*/ 1227 w 2089"/>
              <a:gd name="T1" fmla="*/ 51 h 2086"/>
              <a:gd name="T2" fmla="*/ 765 w 2089"/>
              <a:gd name="T3" fmla="*/ 514 h 2086"/>
              <a:gd name="T4" fmla="*/ 524 w 2089"/>
              <a:gd name="T5" fmla="*/ 757 h 2086"/>
              <a:gd name="T6" fmla="*/ 515 w 2089"/>
              <a:gd name="T7" fmla="*/ 850 h 2086"/>
              <a:gd name="T8" fmla="*/ 634 w 2089"/>
              <a:gd name="T9" fmla="*/ 1099 h 2086"/>
              <a:gd name="T10" fmla="*/ 416 w 2089"/>
              <a:gd name="T11" fmla="*/ 1302 h 2086"/>
              <a:gd name="T12" fmla="*/ 114 w 2089"/>
              <a:gd name="T13" fmla="*/ 1971 h 2086"/>
              <a:gd name="T14" fmla="*/ 531 w 2089"/>
              <a:gd name="T15" fmla="*/ 1971 h 2086"/>
              <a:gd name="T16" fmla="*/ 966 w 2089"/>
              <a:gd name="T17" fmla="*/ 1449 h 2086"/>
              <a:gd name="T18" fmla="*/ 1096 w 2089"/>
              <a:gd name="T19" fmla="*/ 1486 h 2086"/>
              <a:gd name="T20" fmla="*/ 1287 w 2089"/>
              <a:gd name="T21" fmla="*/ 1608 h 2086"/>
              <a:gd name="T22" fmla="*/ 1501 w 2089"/>
              <a:gd name="T23" fmla="*/ 1396 h 2086"/>
              <a:gd name="T24" fmla="*/ 1625 w 2089"/>
              <a:gd name="T25" fmla="*/ 1270 h 2086"/>
              <a:gd name="T26" fmla="*/ 2088 w 2089"/>
              <a:gd name="T27" fmla="*/ 808 h 2086"/>
              <a:gd name="T28" fmla="*/ 1333 w 2089"/>
              <a:gd name="T29" fmla="*/ 51 h 2086"/>
              <a:gd name="T30" fmla="*/ 1377 w 2089"/>
              <a:gd name="T31" fmla="*/ 385 h 2086"/>
              <a:gd name="T32" fmla="*/ 1367 w 2089"/>
              <a:gd name="T33" fmla="*/ 649 h 2086"/>
              <a:gd name="T34" fmla="*/ 1662 w 2089"/>
              <a:gd name="T35" fmla="*/ 783 h 2086"/>
              <a:gd name="T36" fmla="*/ 1653 w 2089"/>
              <a:gd name="T37" fmla="*/ 1033 h 2086"/>
              <a:gd name="T38" fmla="*/ 924 w 2089"/>
              <a:gd name="T39" fmla="*/ 566 h 2086"/>
              <a:gd name="T40" fmla="*/ 1030 w 2089"/>
              <a:gd name="T41" fmla="*/ 470 h 2086"/>
              <a:gd name="T42" fmla="*/ 1377 w 2089"/>
              <a:gd name="T43" fmla="*/ 385 h 2086"/>
              <a:gd name="T44" fmla="*/ 1416 w 2089"/>
              <a:gd name="T45" fmla="*/ 1270 h 2086"/>
              <a:gd name="T46" fmla="*/ 1268 w 2089"/>
              <a:gd name="T47" fmla="*/ 1419 h 2086"/>
              <a:gd name="T48" fmla="*/ 1021 w 2089"/>
              <a:gd name="T49" fmla="*/ 1304 h 2086"/>
              <a:gd name="T50" fmla="*/ 858 w 2089"/>
              <a:gd name="T51" fmla="*/ 1348 h 2086"/>
              <a:gd name="T52" fmla="*/ 671 w 2089"/>
              <a:gd name="T53" fmla="*/ 1580 h 2086"/>
              <a:gd name="T54" fmla="*/ 220 w 2089"/>
              <a:gd name="T55" fmla="*/ 1868 h 2086"/>
              <a:gd name="T56" fmla="*/ 508 w 2089"/>
              <a:gd name="T57" fmla="*/ 1417 h 2086"/>
              <a:gd name="T58" fmla="*/ 740 w 2089"/>
              <a:gd name="T59" fmla="*/ 1231 h 2086"/>
              <a:gd name="T60" fmla="*/ 779 w 2089"/>
              <a:gd name="T61" fmla="*/ 1072 h 2086"/>
              <a:gd name="T62" fmla="*/ 667 w 2089"/>
              <a:gd name="T63" fmla="*/ 822 h 2086"/>
              <a:gd name="T64" fmla="*/ 818 w 2089"/>
              <a:gd name="T65" fmla="*/ 672 h 2086"/>
              <a:gd name="T66" fmla="*/ 262 w 2089"/>
              <a:gd name="T67" fmla="*/ 1746 h 2086"/>
              <a:gd name="T68" fmla="*/ 423 w 2089"/>
              <a:gd name="T69" fmla="*/ 1746 h 20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089" h="2086">
                <a:moveTo>
                  <a:pt x="1280" y="0"/>
                </a:moveTo>
                <a:lnTo>
                  <a:pt x="1227" y="51"/>
                </a:lnTo>
                <a:lnTo>
                  <a:pt x="818" y="463"/>
                </a:lnTo>
                <a:lnTo>
                  <a:pt x="765" y="514"/>
                </a:lnTo>
                <a:lnTo>
                  <a:pt x="692" y="587"/>
                </a:lnTo>
                <a:lnTo>
                  <a:pt x="524" y="757"/>
                </a:lnTo>
                <a:lnTo>
                  <a:pt x="482" y="799"/>
                </a:lnTo>
                <a:lnTo>
                  <a:pt x="515" y="850"/>
                </a:lnTo>
                <a:cubicBezTo>
                  <a:pt x="515" y="850"/>
                  <a:pt x="560" y="919"/>
                  <a:pt x="595" y="994"/>
                </a:cubicBezTo>
                <a:cubicBezTo>
                  <a:pt x="613" y="1031"/>
                  <a:pt x="629" y="1072"/>
                  <a:pt x="634" y="1099"/>
                </a:cubicBezTo>
                <a:cubicBezTo>
                  <a:pt x="637" y="1113"/>
                  <a:pt x="637" y="1121"/>
                  <a:pt x="637" y="1125"/>
                </a:cubicBezTo>
                <a:cubicBezTo>
                  <a:pt x="629" y="1131"/>
                  <a:pt x="532" y="1208"/>
                  <a:pt x="416" y="1302"/>
                </a:cubicBezTo>
                <a:cubicBezTo>
                  <a:pt x="295" y="1400"/>
                  <a:pt x="167" y="1503"/>
                  <a:pt x="114" y="1555"/>
                </a:cubicBezTo>
                <a:cubicBezTo>
                  <a:pt x="0" y="1669"/>
                  <a:pt x="0" y="1857"/>
                  <a:pt x="114" y="1971"/>
                </a:cubicBezTo>
                <a:cubicBezTo>
                  <a:pt x="228" y="2085"/>
                  <a:pt x="414" y="2085"/>
                  <a:pt x="528" y="1971"/>
                </a:cubicBezTo>
                <a:lnTo>
                  <a:pt x="531" y="1971"/>
                </a:lnTo>
                <a:cubicBezTo>
                  <a:pt x="583" y="1919"/>
                  <a:pt x="689" y="1793"/>
                  <a:pt x="786" y="1672"/>
                </a:cubicBezTo>
                <a:cubicBezTo>
                  <a:pt x="881" y="1555"/>
                  <a:pt x="961" y="1455"/>
                  <a:pt x="966" y="1449"/>
                </a:cubicBezTo>
                <a:cubicBezTo>
                  <a:pt x="965" y="1449"/>
                  <a:pt x="969" y="1445"/>
                  <a:pt x="996" y="1449"/>
                </a:cubicBezTo>
                <a:cubicBezTo>
                  <a:pt x="1022" y="1454"/>
                  <a:pt x="1060" y="1468"/>
                  <a:pt x="1096" y="1486"/>
                </a:cubicBezTo>
                <a:cubicBezTo>
                  <a:pt x="1169" y="1522"/>
                  <a:pt x="1236" y="1571"/>
                  <a:pt x="1236" y="1571"/>
                </a:cubicBezTo>
                <a:lnTo>
                  <a:pt x="1287" y="1608"/>
                </a:lnTo>
                <a:lnTo>
                  <a:pt x="1331" y="1564"/>
                </a:lnTo>
                <a:lnTo>
                  <a:pt x="1501" y="1396"/>
                </a:lnTo>
                <a:lnTo>
                  <a:pt x="1574" y="1323"/>
                </a:lnTo>
                <a:lnTo>
                  <a:pt x="1625" y="1270"/>
                </a:lnTo>
                <a:lnTo>
                  <a:pt x="2037" y="861"/>
                </a:lnTo>
                <a:lnTo>
                  <a:pt x="2088" y="808"/>
                </a:lnTo>
                <a:lnTo>
                  <a:pt x="2037" y="755"/>
                </a:lnTo>
                <a:lnTo>
                  <a:pt x="1333" y="51"/>
                </a:lnTo>
                <a:lnTo>
                  <a:pt x="1280" y="0"/>
                </a:lnTo>
                <a:close/>
                <a:moveTo>
                  <a:pt x="1377" y="385"/>
                </a:moveTo>
                <a:cubicBezTo>
                  <a:pt x="1391" y="386"/>
                  <a:pt x="1402" y="391"/>
                  <a:pt x="1411" y="401"/>
                </a:cubicBezTo>
                <a:cubicBezTo>
                  <a:pt x="1449" y="439"/>
                  <a:pt x="1394" y="586"/>
                  <a:pt x="1367" y="649"/>
                </a:cubicBezTo>
                <a:cubicBezTo>
                  <a:pt x="1341" y="713"/>
                  <a:pt x="1349" y="762"/>
                  <a:pt x="1383" y="797"/>
                </a:cubicBezTo>
                <a:cubicBezTo>
                  <a:pt x="1442" y="856"/>
                  <a:pt x="1596" y="717"/>
                  <a:pt x="1662" y="783"/>
                </a:cubicBezTo>
                <a:cubicBezTo>
                  <a:pt x="1727" y="849"/>
                  <a:pt x="1608" y="989"/>
                  <a:pt x="1650" y="1030"/>
                </a:cubicBezTo>
                <a:cubicBezTo>
                  <a:pt x="1651" y="1031"/>
                  <a:pt x="1652" y="1032"/>
                  <a:pt x="1653" y="1033"/>
                </a:cubicBezTo>
                <a:lnTo>
                  <a:pt x="1522" y="1164"/>
                </a:lnTo>
                <a:lnTo>
                  <a:pt x="924" y="566"/>
                </a:lnTo>
                <a:lnTo>
                  <a:pt x="1025" y="465"/>
                </a:lnTo>
                <a:cubicBezTo>
                  <a:pt x="1027" y="467"/>
                  <a:pt x="1028" y="468"/>
                  <a:pt x="1030" y="470"/>
                </a:cubicBezTo>
                <a:cubicBezTo>
                  <a:pt x="1079" y="520"/>
                  <a:pt x="1182" y="472"/>
                  <a:pt x="1225" y="445"/>
                </a:cubicBezTo>
                <a:cubicBezTo>
                  <a:pt x="1275" y="412"/>
                  <a:pt x="1335" y="381"/>
                  <a:pt x="1377" y="385"/>
                </a:cubicBezTo>
                <a:close/>
                <a:moveTo>
                  <a:pt x="818" y="672"/>
                </a:moveTo>
                <a:lnTo>
                  <a:pt x="1416" y="1270"/>
                </a:lnTo>
                <a:lnTo>
                  <a:pt x="1395" y="1290"/>
                </a:lnTo>
                <a:lnTo>
                  <a:pt x="1268" y="1419"/>
                </a:lnTo>
                <a:cubicBezTo>
                  <a:pt x="1240" y="1400"/>
                  <a:pt x="1220" y="1384"/>
                  <a:pt x="1163" y="1355"/>
                </a:cubicBezTo>
                <a:cubicBezTo>
                  <a:pt x="1119" y="1333"/>
                  <a:pt x="1071" y="1313"/>
                  <a:pt x="1021" y="1304"/>
                </a:cubicBezTo>
                <a:cubicBezTo>
                  <a:pt x="970" y="1296"/>
                  <a:pt x="906" y="1298"/>
                  <a:pt x="860" y="1343"/>
                </a:cubicBezTo>
                <a:lnTo>
                  <a:pt x="858" y="1348"/>
                </a:lnTo>
                <a:lnTo>
                  <a:pt x="855" y="1350"/>
                </a:lnTo>
                <a:cubicBezTo>
                  <a:pt x="855" y="1350"/>
                  <a:pt x="768" y="1460"/>
                  <a:pt x="671" y="1580"/>
                </a:cubicBezTo>
                <a:cubicBezTo>
                  <a:pt x="574" y="1700"/>
                  <a:pt x="461" y="1834"/>
                  <a:pt x="427" y="1868"/>
                </a:cubicBezTo>
                <a:cubicBezTo>
                  <a:pt x="369" y="1926"/>
                  <a:pt x="278" y="1926"/>
                  <a:pt x="220" y="1868"/>
                </a:cubicBezTo>
                <a:cubicBezTo>
                  <a:pt x="162" y="1810"/>
                  <a:pt x="162" y="1719"/>
                  <a:pt x="220" y="1661"/>
                </a:cubicBezTo>
                <a:cubicBezTo>
                  <a:pt x="254" y="1627"/>
                  <a:pt x="388" y="1514"/>
                  <a:pt x="508" y="1417"/>
                </a:cubicBezTo>
                <a:cubicBezTo>
                  <a:pt x="628" y="1320"/>
                  <a:pt x="738" y="1233"/>
                  <a:pt x="738" y="1233"/>
                </a:cubicBezTo>
                <a:lnTo>
                  <a:pt x="740" y="1231"/>
                </a:lnTo>
                <a:lnTo>
                  <a:pt x="745" y="1228"/>
                </a:lnTo>
                <a:cubicBezTo>
                  <a:pt x="791" y="1182"/>
                  <a:pt x="788" y="1121"/>
                  <a:pt x="779" y="1072"/>
                </a:cubicBezTo>
                <a:cubicBezTo>
                  <a:pt x="770" y="1024"/>
                  <a:pt x="749" y="977"/>
                  <a:pt x="729" y="932"/>
                </a:cubicBezTo>
                <a:cubicBezTo>
                  <a:pt x="701" y="873"/>
                  <a:pt x="684" y="851"/>
                  <a:pt x="667" y="822"/>
                </a:cubicBezTo>
                <a:lnTo>
                  <a:pt x="798" y="693"/>
                </a:lnTo>
                <a:lnTo>
                  <a:pt x="818" y="672"/>
                </a:lnTo>
                <a:close/>
                <a:moveTo>
                  <a:pt x="342" y="1665"/>
                </a:moveTo>
                <a:cubicBezTo>
                  <a:pt x="297" y="1665"/>
                  <a:pt x="262" y="1701"/>
                  <a:pt x="262" y="1746"/>
                </a:cubicBezTo>
                <a:cubicBezTo>
                  <a:pt x="262" y="1791"/>
                  <a:pt x="297" y="1826"/>
                  <a:pt x="342" y="1826"/>
                </a:cubicBezTo>
                <a:cubicBezTo>
                  <a:pt x="387" y="1826"/>
                  <a:pt x="423" y="1791"/>
                  <a:pt x="423" y="1746"/>
                </a:cubicBezTo>
                <a:cubicBezTo>
                  <a:pt x="423" y="1701"/>
                  <a:pt x="387" y="1665"/>
                  <a:pt x="342" y="1665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28" name="Freeform 1">
            <a:extLst>
              <a:ext uri="{FF2B5EF4-FFF2-40B4-BE49-F238E27FC236}">
                <a16:creationId xmlns:a16="http://schemas.microsoft.com/office/drawing/2014/main" id="{D1E234D7-F996-43EB-80BF-14E45A7B95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16357" y="8235834"/>
            <a:ext cx="893086" cy="806594"/>
          </a:xfrm>
          <a:custGeom>
            <a:avLst/>
            <a:gdLst>
              <a:gd name="T0" fmla="*/ 978 w 1956"/>
              <a:gd name="T1" fmla="*/ 0 h 1768"/>
              <a:gd name="T2" fmla="*/ 536 w 1956"/>
              <a:gd name="T3" fmla="*/ 442 h 1768"/>
              <a:gd name="T4" fmla="*/ 587 w 1956"/>
              <a:gd name="T5" fmla="*/ 647 h 1768"/>
              <a:gd name="T6" fmla="*/ 94 w 1956"/>
              <a:gd name="T7" fmla="*/ 589 h 1768"/>
              <a:gd name="T8" fmla="*/ 0 w 1956"/>
              <a:gd name="T9" fmla="*/ 589 h 1768"/>
              <a:gd name="T10" fmla="*/ 258 w 1956"/>
              <a:gd name="T11" fmla="*/ 1619 h 1768"/>
              <a:gd name="T12" fmla="*/ 315 w 1956"/>
              <a:gd name="T13" fmla="*/ 1619 h 1768"/>
              <a:gd name="T14" fmla="*/ 810 w 1956"/>
              <a:gd name="T15" fmla="*/ 1688 h 1768"/>
              <a:gd name="T16" fmla="*/ 900 w 1956"/>
              <a:gd name="T17" fmla="*/ 1732 h 1768"/>
              <a:gd name="T18" fmla="*/ 918 w 1956"/>
              <a:gd name="T19" fmla="*/ 1744 h 1768"/>
              <a:gd name="T20" fmla="*/ 939 w 1956"/>
              <a:gd name="T21" fmla="*/ 1767 h 1768"/>
              <a:gd name="T22" fmla="*/ 1016 w 1956"/>
              <a:gd name="T23" fmla="*/ 1767 h 1768"/>
              <a:gd name="T24" fmla="*/ 1037 w 1956"/>
              <a:gd name="T25" fmla="*/ 1744 h 1768"/>
              <a:gd name="T26" fmla="*/ 1055 w 1956"/>
              <a:gd name="T27" fmla="*/ 1732 h 1768"/>
              <a:gd name="T28" fmla="*/ 1145 w 1956"/>
              <a:gd name="T29" fmla="*/ 1688 h 1768"/>
              <a:gd name="T30" fmla="*/ 1640 w 1956"/>
              <a:gd name="T31" fmla="*/ 1619 h 1768"/>
              <a:gd name="T32" fmla="*/ 1697 w 1956"/>
              <a:gd name="T33" fmla="*/ 1619 h 1768"/>
              <a:gd name="T34" fmla="*/ 1955 w 1956"/>
              <a:gd name="T35" fmla="*/ 589 h 1768"/>
              <a:gd name="T36" fmla="*/ 1861 w 1956"/>
              <a:gd name="T37" fmla="*/ 589 h 1768"/>
              <a:gd name="T38" fmla="*/ 1370 w 1956"/>
              <a:gd name="T39" fmla="*/ 645 h 1768"/>
              <a:gd name="T40" fmla="*/ 1419 w 1956"/>
              <a:gd name="T41" fmla="*/ 442 h 1768"/>
              <a:gd name="T42" fmla="*/ 978 w 1956"/>
              <a:gd name="T43" fmla="*/ 0 h 1768"/>
              <a:gd name="T44" fmla="*/ 978 w 1956"/>
              <a:gd name="T45" fmla="*/ 148 h 1768"/>
              <a:gd name="T46" fmla="*/ 1272 w 1956"/>
              <a:gd name="T47" fmla="*/ 442 h 1768"/>
              <a:gd name="T48" fmla="*/ 978 w 1956"/>
              <a:gd name="T49" fmla="*/ 737 h 1768"/>
              <a:gd name="T50" fmla="*/ 683 w 1956"/>
              <a:gd name="T51" fmla="*/ 442 h 1768"/>
              <a:gd name="T52" fmla="*/ 978 w 1956"/>
              <a:gd name="T53" fmla="*/ 148 h 1768"/>
              <a:gd name="T54" fmla="*/ 191 w 1956"/>
              <a:gd name="T55" fmla="*/ 746 h 1768"/>
              <a:gd name="T56" fmla="*/ 729 w 1956"/>
              <a:gd name="T57" fmla="*/ 843 h 1768"/>
              <a:gd name="T58" fmla="*/ 904 w 1956"/>
              <a:gd name="T59" fmla="*/ 924 h 1768"/>
              <a:gd name="T60" fmla="*/ 904 w 1956"/>
              <a:gd name="T61" fmla="*/ 1569 h 1768"/>
              <a:gd name="T62" fmla="*/ 863 w 1956"/>
              <a:gd name="T63" fmla="*/ 1550 h 1768"/>
              <a:gd name="T64" fmla="*/ 373 w 1956"/>
              <a:gd name="T65" fmla="*/ 1477 h 1768"/>
              <a:gd name="T66" fmla="*/ 191 w 1956"/>
              <a:gd name="T67" fmla="*/ 746 h 1768"/>
              <a:gd name="T68" fmla="*/ 1764 w 1956"/>
              <a:gd name="T69" fmla="*/ 746 h 1768"/>
              <a:gd name="T70" fmla="*/ 1582 w 1956"/>
              <a:gd name="T71" fmla="*/ 1477 h 1768"/>
              <a:gd name="T72" fmla="*/ 1092 w 1956"/>
              <a:gd name="T73" fmla="*/ 1550 h 1768"/>
              <a:gd name="T74" fmla="*/ 1051 w 1956"/>
              <a:gd name="T75" fmla="*/ 1569 h 1768"/>
              <a:gd name="T76" fmla="*/ 1051 w 1956"/>
              <a:gd name="T77" fmla="*/ 924 h 1768"/>
              <a:gd name="T78" fmla="*/ 1223 w 1956"/>
              <a:gd name="T79" fmla="*/ 843 h 1768"/>
              <a:gd name="T80" fmla="*/ 1764 w 1956"/>
              <a:gd name="T81" fmla="*/ 746 h 1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956" h="1768">
                <a:moveTo>
                  <a:pt x="978" y="0"/>
                </a:moveTo>
                <a:cubicBezTo>
                  <a:pt x="735" y="0"/>
                  <a:pt x="536" y="199"/>
                  <a:pt x="536" y="442"/>
                </a:cubicBezTo>
                <a:cubicBezTo>
                  <a:pt x="536" y="516"/>
                  <a:pt x="554" y="585"/>
                  <a:pt x="587" y="647"/>
                </a:cubicBezTo>
                <a:cubicBezTo>
                  <a:pt x="452" y="614"/>
                  <a:pt x="289" y="589"/>
                  <a:pt x="94" y="589"/>
                </a:cubicBezTo>
                <a:lnTo>
                  <a:pt x="0" y="589"/>
                </a:lnTo>
                <a:lnTo>
                  <a:pt x="258" y="1619"/>
                </a:lnTo>
                <a:lnTo>
                  <a:pt x="315" y="1619"/>
                </a:lnTo>
                <a:cubicBezTo>
                  <a:pt x="566" y="1619"/>
                  <a:pt x="720" y="1655"/>
                  <a:pt x="810" y="1688"/>
                </a:cubicBezTo>
                <a:cubicBezTo>
                  <a:pt x="855" y="1705"/>
                  <a:pt x="883" y="1721"/>
                  <a:pt x="900" y="1732"/>
                </a:cubicBezTo>
                <a:cubicBezTo>
                  <a:pt x="916" y="1743"/>
                  <a:pt x="918" y="1744"/>
                  <a:pt x="918" y="1744"/>
                </a:cubicBezTo>
                <a:lnTo>
                  <a:pt x="939" y="1767"/>
                </a:lnTo>
                <a:lnTo>
                  <a:pt x="1016" y="1767"/>
                </a:lnTo>
                <a:lnTo>
                  <a:pt x="1037" y="1744"/>
                </a:lnTo>
                <a:cubicBezTo>
                  <a:pt x="1037" y="1744"/>
                  <a:pt x="1039" y="1743"/>
                  <a:pt x="1055" y="1732"/>
                </a:cubicBezTo>
                <a:cubicBezTo>
                  <a:pt x="1072" y="1721"/>
                  <a:pt x="1100" y="1705"/>
                  <a:pt x="1145" y="1688"/>
                </a:cubicBezTo>
                <a:cubicBezTo>
                  <a:pt x="1235" y="1655"/>
                  <a:pt x="1389" y="1619"/>
                  <a:pt x="1640" y="1619"/>
                </a:cubicBezTo>
                <a:lnTo>
                  <a:pt x="1697" y="1619"/>
                </a:lnTo>
                <a:lnTo>
                  <a:pt x="1955" y="589"/>
                </a:lnTo>
                <a:lnTo>
                  <a:pt x="1861" y="589"/>
                </a:lnTo>
                <a:cubicBezTo>
                  <a:pt x="1667" y="589"/>
                  <a:pt x="1504" y="613"/>
                  <a:pt x="1370" y="645"/>
                </a:cubicBezTo>
                <a:cubicBezTo>
                  <a:pt x="1402" y="584"/>
                  <a:pt x="1419" y="515"/>
                  <a:pt x="1419" y="442"/>
                </a:cubicBezTo>
                <a:cubicBezTo>
                  <a:pt x="1419" y="199"/>
                  <a:pt x="1220" y="0"/>
                  <a:pt x="978" y="0"/>
                </a:cubicBezTo>
                <a:close/>
                <a:moveTo>
                  <a:pt x="978" y="148"/>
                </a:moveTo>
                <a:cubicBezTo>
                  <a:pt x="1141" y="148"/>
                  <a:pt x="1272" y="278"/>
                  <a:pt x="1272" y="442"/>
                </a:cubicBezTo>
                <a:cubicBezTo>
                  <a:pt x="1272" y="605"/>
                  <a:pt x="1141" y="737"/>
                  <a:pt x="978" y="737"/>
                </a:cubicBezTo>
                <a:cubicBezTo>
                  <a:pt x="814" y="737"/>
                  <a:pt x="683" y="605"/>
                  <a:pt x="683" y="442"/>
                </a:cubicBezTo>
                <a:cubicBezTo>
                  <a:pt x="683" y="278"/>
                  <a:pt x="814" y="148"/>
                  <a:pt x="978" y="148"/>
                </a:cubicBezTo>
                <a:close/>
                <a:moveTo>
                  <a:pt x="191" y="746"/>
                </a:moveTo>
                <a:cubicBezTo>
                  <a:pt x="420" y="757"/>
                  <a:pt x="607" y="797"/>
                  <a:pt x="729" y="843"/>
                </a:cubicBezTo>
                <a:cubicBezTo>
                  <a:pt x="828" y="879"/>
                  <a:pt x="877" y="907"/>
                  <a:pt x="904" y="924"/>
                </a:cubicBezTo>
                <a:lnTo>
                  <a:pt x="904" y="1569"/>
                </a:lnTo>
                <a:cubicBezTo>
                  <a:pt x="891" y="1563"/>
                  <a:pt x="879" y="1556"/>
                  <a:pt x="863" y="1550"/>
                </a:cubicBezTo>
                <a:cubicBezTo>
                  <a:pt x="763" y="1514"/>
                  <a:pt x="600" y="1482"/>
                  <a:pt x="373" y="1477"/>
                </a:cubicBezTo>
                <a:lnTo>
                  <a:pt x="191" y="746"/>
                </a:lnTo>
                <a:close/>
                <a:moveTo>
                  <a:pt x="1764" y="746"/>
                </a:moveTo>
                <a:lnTo>
                  <a:pt x="1582" y="1477"/>
                </a:lnTo>
                <a:cubicBezTo>
                  <a:pt x="1355" y="1482"/>
                  <a:pt x="1192" y="1514"/>
                  <a:pt x="1092" y="1550"/>
                </a:cubicBezTo>
                <a:cubicBezTo>
                  <a:pt x="1076" y="1556"/>
                  <a:pt x="1064" y="1563"/>
                  <a:pt x="1051" y="1569"/>
                </a:cubicBezTo>
                <a:lnTo>
                  <a:pt x="1051" y="924"/>
                </a:lnTo>
                <a:cubicBezTo>
                  <a:pt x="1078" y="907"/>
                  <a:pt x="1127" y="879"/>
                  <a:pt x="1223" y="843"/>
                </a:cubicBezTo>
                <a:cubicBezTo>
                  <a:pt x="1345" y="797"/>
                  <a:pt x="1532" y="757"/>
                  <a:pt x="1764" y="746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E988ED0C-F016-4896-BFC1-7C9F0FFA0812}"/>
              </a:ext>
            </a:extLst>
          </p:cNvPr>
          <p:cNvSpPr txBox="1"/>
          <p:nvPr/>
        </p:nvSpPr>
        <p:spPr>
          <a:xfrm>
            <a:off x="13959377" y="5037945"/>
            <a:ext cx="4540915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30" name="TextBox 5">
            <a:extLst>
              <a:ext uri="{FF2B5EF4-FFF2-40B4-BE49-F238E27FC236}">
                <a16:creationId xmlns:a16="http://schemas.microsoft.com/office/drawing/2014/main" id="{2F8F9567-CD19-40D1-8687-D4A5FE754283}"/>
              </a:ext>
            </a:extLst>
          </p:cNvPr>
          <p:cNvSpPr txBox="1"/>
          <p:nvPr/>
        </p:nvSpPr>
        <p:spPr>
          <a:xfrm>
            <a:off x="13959377" y="5873952"/>
            <a:ext cx="5337323" cy="1615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>
            <a:lvl1pPr>
              <a:defRPr sz="22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 err="1">
                <a:solidFill>
                  <a:schemeClr val="tx1"/>
                </a:solidFill>
              </a:rPr>
              <a:t>Lorem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ipsum</a:t>
            </a:r>
            <a:r>
              <a:rPr sz="2300" dirty="0">
                <a:solidFill>
                  <a:schemeClr val="tx1"/>
                </a:solidFill>
              </a:rPr>
              <a:t> dolor sit </a:t>
            </a:r>
            <a:r>
              <a:rPr sz="2300" dirty="0" err="1">
                <a:solidFill>
                  <a:schemeClr val="tx1"/>
                </a:solidFill>
              </a:rPr>
              <a:t>amet</a:t>
            </a:r>
            <a:r>
              <a:rPr sz="2300" dirty="0">
                <a:solidFill>
                  <a:schemeClr val="tx1"/>
                </a:solidFill>
              </a:rPr>
              <a:t>, </a:t>
            </a:r>
            <a:r>
              <a:rPr sz="2300" dirty="0" err="1">
                <a:solidFill>
                  <a:schemeClr val="tx1"/>
                </a:solidFill>
              </a:rPr>
              <a:t>consectetur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adipiscing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elit</a:t>
            </a:r>
            <a:r>
              <a:rPr sz="2300" dirty="0">
                <a:solidFill>
                  <a:schemeClr val="tx1"/>
                </a:solidFill>
              </a:rPr>
              <a:t>, </a:t>
            </a:r>
            <a:r>
              <a:rPr sz="2300" dirty="0" err="1">
                <a:solidFill>
                  <a:schemeClr val="tx1"/>
                </a:solidFill>
              </a:rPr>
              <a:t>sed</a:t>
            </a:r>
            <a:r>
              <a:rPr sz="2300" dirty="0">
                <a:solidFill>
                  <a:schemeClr val="tx1"/>
                </a:solidFill>
              </a:rPr>
              <a:t> do </a:t>
            </a:r>
            <a:r>
              <a:rPr sz="2300" dirty="0" err="1">
                <a:solidFill>
                  <a:schemeClr val="tx1"/>
                </a:solidFill>
              </a:rPr>
              <a:t>eiusmod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tempor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incididunt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ut</a:t>
            </a:r>
            <a:r>
              <a:rPr sz="2300" dirty="0">
                <a:solidFill>
                  <a:schemeClr val="tx1"/>
                </a:solidFill>
              </a:rPr>
              <a:t> </a:t>
            </a:r>
            <a:r>
              <a:rPr sz="2300" dirty="0" err="1">
                <a:solidFill>
                  <a:schemeClr val="tx1"/>
                </a:solidFill>
              </a:rPr>
              <a:t>labore</a:t>
            </a:r>
            <a:r>
              <a:rPr sz="23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A625702B-65D2-4B0C-B8C0-67DE7822235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726420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: Single Corner Rounded 79">
            <a:extLst>
              <a:ext uri="{FF2B5EF4-FFF2-40B4-BE49-F238E27FC236}">
                <a16:creationId xmlns:a16="http://schemas.microsoft.com/office/drawing/2014/main" id="{5D7EDF01-0252-4A97-98C7-769EF4EDC266}"/>
              </a:ext>
            </a:extLst>
          </p:cNvPr>
          <p:cNvSpPr/>
          <p:nvPr/>
        </p:nvSpPr>
        <p:spPr>
          <a:xfrm rot="10800000">
            <a:off x="-16139" y="-10799"/>
            <a:ext cx="4808023" cy="12031987"/>
          </a:xfrm>
          <a:prstGeom prst="round1Rect">
            <a:avLst>
              <a:gd name="adj" fmla="val 27439"/>
            </a:avLst>
          </a:prstGeom>
          <a:solidFill>
            <a:srgbClr val="F513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itle 7">
            <a:extLst>
              <a:ext uri="{FF2B5EF4-FFF2-40B4-BE49-F238E27FC236}">
                <a16:creationId xmlns:a16="http://schemas.microsoft.com/office/drawing/2014/main" id="{C9B9E5AA-48B4-4592-A825-586C52939AE6}"/>
              </a:ext>
            </a:extLst>
          </p:cNvPr>
          <p:cNvSpPr txBox="1"/>
          <p:nvPr/>
        </p:nvSpPr>
        <p:spPr>
          <a:xfrm>
            <a:off x="14127827" y="2036749"/>
            <a:ext cx="6860809" cy="20851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7400" dirty="0"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Why Choose Us</a:t>
            </a:r>
          </a:p>
          <a:p>
            <a:endParaRPr sz="7400" dirty="0"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9C92535C-7F4E-47D1-81D7-6D1D9CF8FC84}"/>
              </a:ext>
            </a:extLst>
          </p:cNvPr>
          <p:cNvGrpSpPr/>
          <p:nvPr/>
        </p:nvGrpSpPr>
        <p:grpSpPr>
          <a:xfrm>
            <a:off x="14127829" y="1472308"/>
            <a:ext cx="1298379" cy="222256"/>
            <a:chOff x="4184074" y="741342"/>
            <a:chExt cx="1496592" cy="256186"/>
          </a:xfrm>
          <a:solidFill>
            <a:srgbClr val="FF0000"/>
          </a:solidFill>
        </p:grpSpPr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B314BB05-45BA-4B5A-8056-B62FC1512CC6}"/>
                </a:ext>
              </a:extLst>
            </p:cNvPr>
            <p:cNvSpPr/>
            <p:nvPr/>
          </p:nvSpPr>
          <p:spPr>
            <a:xfrm>
              <a:off x="4184074" y="748146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08B6AA0D-19DC-4595-968E-82CB2561BF7D}"/>
                </a:ext>
              </a:extLst>
            </p:cNvPr>
            <p:cNvSpPr/>
            <p:nvPr/>
          </p:nvSpPr>
          <p:spPr>
            <a:xfrm>
              <a:off x="4600851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07E429A4-AED0-4133-AEE0-A5028819CA1C}"/>
                </a:ext>
              </a:extLst>
            </p:cNvPr>
            <p:cNvSpPr/>
            <p:nvPr/>
          </p:nvSpPr>
          <p:spPr>
            <a:xfrm>
              <a:off x="5017628" y="747679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229A21DB-1FB4-4E43-BEC3-C9B15F89C283}"/>
                </a:ext>
              </a:extLst>
            </p:cNvPr>
            <p:cNvSpPr/>
            <p:nvPr/>
          </p:nvSpPr>
          <p:spPr>
            <a:xfrm>
              <a:off x="5431284" y="741342"/>
              <a:ext cx="249382" cy="2493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7" name="Title 7">
            <a:extLst>
              <a:ext uri="{FF2B5EF4-FFF2-40B4-BE49-F238E27FC236}">
                <a16:creationId xmlns:a16="http://schemas.microsoft.com/office/drawing/2014/main" id="{995C8793-06C1-4D4E-8475-E3461950DE90}"/>
              </a:ext>
            </a:extLst>
          </p:cNvPr>
          <p:cNvSpPr txBox="1"/>
          <p:nvPr/>
        </p:nvSpPr>
        <p:spPr>
          <a:xfrm>
            <a:off x="21854309" y="383053"/>
            <a:ext cx="2518620" cy="18479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defTabSz="1828800">
              <a:lnSpc>
                <a:spcPct val="90000"/>
              </a:lnSpc>
              <a:defRPr sz="106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lang="en-US" sz="16000" dirty="0">
                <a:ln w="38100">
                  <a:noFill/>
                </a:ln>
                <a:solidFill>
                  <a:srgbClr val="FEBFA6"/>
                </a:solidFill>
                <a:latin typeface="Source Serif Pro Black" panose="02040903050405020204" pitchFamily="18" charset="0"/>
                <a:ea typeface="Source Serif Pro Black" panose="02040903050405020204" pitchFamily="18" charset="0"/>
              </a:rPr>
              <a:t>09</a:t>
            </a:r>
            <a:endParaRPr sz="16000" dirty="0">
              <a:ln w="38100">
                <a:noFill/>
              </a:ln>
              <a:solidFill>
                <a:srgbClr val="FEBFA6"/>
              </a:solidFill>
              <a:latin typeface="Source Serif Pro Black" panose="02040903050405020204" pitchFamily="18" charset="0"/>
              <a:ea typeface="Source Serif Pro Black" panose="02040903050405020204" pitchFamily="18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16E9AB8-EE23-46A9-A8E5-DD23451E90B6}"/>
              </a:ext>
            </a:extLst>
          </p:cNvPr>
          <p:cNvSpPr/>
          <p:nvPr/>
        </p:nvSpPr>
        <p:spPr>
          <a:xfrm>
            <a:off x="1213439" y="2230963"/>
            <a:ext cx="45720" cy="3383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3B4CD7B9-37A9-4D8E-9710-7C6EE524DAC5}"/>
              </a:ext>
            </a:extLst>
          </p:cNvPr>
          <p:cNvSpPr txBox="1"/>
          <p:nvPr/>
        </p:nvSpPr>
        <p:spPr>
          <a:xfrm rot="16200000">
            <a:off x="866826" y="1440526"/>
            <a:ext cx="784666" cy="4077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Autofit/>
          </a:bodyPr>
          <a:lstStyle>
            <a:lvl1pPr algn="ctr" defTabSz="1828800">
              <a:lnSpc>
                <a:spcPct val="90000"/>
              </a:lnSpc>
              <a:spcBef>
                <a:spcPts val="2000"/>
              </a:spcBef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</a:rPr>
              <a:t>roger</a:t>
            </a:r>
            <a:endParaRPr sz="2000" dirty="0">
              <a:solidFill>
                <a:schemeClr val="bg1"/>
              </a:solidFill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6650A556-0F26-458B-8D73-90F4DF4762B2}"/>
              </a:ext>
            </a:extLst>
          </p:cNvPr>
          <p:cNvSpPr/>
          <p:nvPr/>
        </p:nvSpPr>
        <p:spPr>
          <a:xfrm>
            <a:off x="1158793" y="5808456"/>
            <a:ext cx="143620" cy="143621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592F3A7E-554F-4134-A61B-D83F5D51FC67}"/>
              </a:ext>
            </a:extLst>
          </p:cNvPr>
          <p:cNvSpPr/>
          <p:nvPr/>
        </p:nvSpPr>
        <p:spPr>
          <a:xfrm rot="5400000">
            <a:off x="22690524" y="12021191"/>
            <a:ext cx="1696651" cy="1696651"/>
          </a:xfrm>
          <a:custGeom>
            <a:avLst/>
            <a:gdLst>
              <a:gd name="connsiteX0" fmla="*/ 0 w 1696651"/>
              <a:gd name="connsiteY0" fmla="*/ 0 h 1696651"/>
              <a:gd name="connsiteX1" fmla="*/ 1696651 w 1696651"/>
              <a:gd name="connsiteY1" fmla="*/ 0 h 1696651"/>
              <a:gd name="connsiteX2" fmla="*/ 1696651 w 1696651"/>
              <a:gd name="connsiteY2" fmla="*/ 1696651 h 1696651"/>
              <a:gd name="connsiteX3" fmla="*/ 1695402 w 1696651"/>
              <a:gd name="connsiteY3" fmla="*/ 1696651 h 1696651"/>
              <a:gd name="connsiteX4" fmla="*/ 1687804 w 1696651"/>
              <a:gd name="connsiteY4" fmla="*/ 1546195 h 1696651"/>
              <a:gd name="connsiteX5" fmla="*/ 158356 w 1696651"/>
              <a:gd name="connsiteY5" fmla="*/ 16747 h 1696651"/>
              <a:gd name="connsiteX6" fmla="*/ 0 w 1696651"/>
              <a:gd name="connsiteY6" fmla="*/ 8750 h 1696651"/>
              <a:gd name="connsiteX7" fmla="*/ 0 w 1696651"/>
              <a:gd name="connsiteY7" fmla="*/ 0 h 1696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96651" h="1696651">
                <a:moveTo>
                  <a:pt x="0" y="0"/>
                </a:moveTo>
                <a:lnTo>
                  <a:pt x="1696651" y="0"/>
                </a:lnTo>
                <a:lnTo>
                  <a:pt x="1696651" y="1696651"/>
                </a:lnTo>
                <a:lnTo>
                  <a:pt x="1695402" y="1696651"/>
                </a:lnTo>
                <a:lnTo>
                  <a:pt x="1687804" y="1546195"/>
                </a:lnTo>
                <a:cubicBezTo>
                  <a:pt x="1605907" y="739760"/>
                  <a:pt x="964791" y="98644"/>
                  <a:pt x="158356" y="16747"/>
                </a:cubicBezTo>
                <a:lnTo>
                  <a:pt x="0" y="875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6" name="TextBox 5">
            <a:extLst>
              <a:ext uri="{FF2B5EF4-FFF2-40B4-BE49-F238E27FC236}">
                <a16:creationId xmlns:a16="http://schemas.microsoft.com/office/drawing/2014/main" id="{3214B250-F3CA-453C-AA23-DA45288760F6}"/>
              </a:ext>
            </a:extLst>
          </p:cNvPr>
          <p:cNvSpPr txBox="1"/>
          <p:nvPr/>
        </p:nvSpPr>
        <p:spPr>
          <a:xfrm>
            <a:off x="14127827" y="4245488"/>
            <a:ext cx="5115741" cy="48006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/>
              <a:t>Lorem Ipsum has been the industry's standard dummy text ever since the 1500s, when an unknown printer took a galley of type and scrambled it to make a type specimen book.</a:t>
            </a:r>
            <a:endParaRPr dirty="0">
              <a:latin typeface="Open Sans Regular"/>
              <a:ea typeface="Open Sans Regular"/>
              <a:cs typeface="Open Sans Regular"/>
              <a:sym typeface="Open Sans Regular"/>
            </a:endParaRPr>
          </a:p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dirty="0">
                <a:latin typeface="Open Sans Regular"/>
                <a:ea typeface="Open Sans Regular"/>
                <a:cs typeface="Open Sans Regular"/>
                <a:sym typeface="Open Sans Regular"/>
              </a:rPr>
            </a:br>
            <a:r>
              <a:rPr dirty="0"/>
              <a:t>It has survived not only five centuries, but also the leap into electronic typesetting, remaining essentially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8947F6F-0CE8-4F26-9312-A2976DEC7365}"/>
              </a:ext>
            </a:extLst>
          </p:cNvPr>
          <p:cNvSpPr/>
          <p:nvPr/>
        </p:nvSpPr>
        <p:spPr>
          <a:xfrm>
            <a:off x="14130949" y="9767089"/>
            <a:ext cx="6492240" cy="295493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3359AF18-FB0A-4F13-AED7-9D727BCC0BF7}"/>
              </a:ext>
            </a:extLst>
          </p:cNvPr>
          <p:cNvSpPr/>
          <p:nvPr/>
        </p:nvSpPr>
        <p:spPr>
          <a:xfrm>
            <a:off x="14130949" y="9767089"/>
            <a:ext cx="8701549" cy="295493"/>
          </a:xfrm>
          <a:prstGeom prst="roundRect">
            <a:avLst>
              <a:gd name="adj" fmla="val 50000"/>
            </a:avLst>
          </a:prstGeom>
          <a:noFill/>
          <a:ln>
            <a:solidFill>
              <a:srgbClr val="F513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">
            <a:extLst>
              <a:ext uri="{FF2B5EF4-FFF2-40B4-BE49-F238E27FC236}">
                <a16:creationId xmlns:a16="http://schemas.microsoft.com/office/drawing/2014/main" id="{8E0ABB75-A9FC-4F57-BDEA-2B548B59DCCC}"/>
              </a:ext>
            </a:extLst>
          </p:cNvPr>
          <p:cNvSpPr txBox="1"/>
          <p:nvPr/>
        </p:nvSpPr>
        <p:spPr>
          <a:xfrm>
            <a:off x="14130949" y="10214296"/>
            <a:ext cx="5115741" cy="5533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/>
              <a:t>Lorem Ipsum has been the industry's</a:t>
            </a: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BC2451B1-DB97-4ABC-A5EE-F6DFEC3CDEFC}"/>
              </a:ext>
            </a:extLst>
          </p:cNvPr>
          <p:cNvSpPr/>
          <p:nvPr/>
        </p:nvSpPr>
        <p:spPr>
          <a:xfrm>
            <a:off x="14127827" y="11488580"/>
            <a:ext cx="7498080" cy="295493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: Rounded Corners 59">
            <a:extLst>
              <a:ext uri="{FF2B5EF4-FFF2-40B4-BE49-F238E27FC236}">
                <a16:creationId xmlns:a16="http://schemas.microsoft.com/office/drawing/2014/main" id="{AB734412-27A6-4930-952B-20802360646C}"/>
              </a:ext>
            </a:extLst>
          </p:cNvPr>
          <p:cNvSpPr/>
          <p:nvPr/>
        </p:nvSpPr>
        <p:spPr>
          <a:xfrm>
            <a:off x="14127827" y="11488580"/>
            <a:ext cx="8701549" cy="295493"/>
          </a:xfrm>
          <a:prstGeom prst="roundRect">
            <a:avLst>
              <a:gd name="adj" fmla="val 50000"/>
            </a:avLst>
          </a:prstGeom>
          <a:noFill/>
          <a:ln>
            <a:solidFill>
              <a:srgbClr val="F513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5">
            <a:extLst>
              <a:ext uri="{FF2B5EF4-FFF2-40B4-BE49-F238E27FC236}">
                <a16:creationId xmlns:a16="http://schemas.microsoft.com/office/drawing/2014/main" id="{A447B76E-6F4E-4000-83DA-9A2923668C3A}"/>
              </a:ext>
            </a:extLst>
          </p:cNvPr>
          <p:cNvSpPr txBox="1"/>
          <p:nvPr/>
        </p:nvSpPr>
        <p:spPr>
          <a:xfrm>
            <a:off x="14127827" y="11935787"/>
            <a:ext cx="5115741" cy="5533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/>
              <a:t>Lorem Ipsum has been the industry's</a:t>
            </a: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12AE14F7-AB74-4AE5-A165-18DB213F4C6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731965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985</TotalTime>
  <Words>2111</Words>
  <Application>Microsoft Office PowerPoint</Application>
  <PresentationFormat>Custom</PresentationFormat>
  <Paragraphs>290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6" baseType="lpstr">
      <vt:lpstr>Arial</vt:lpstr>
      <vt:lpstr>Calibri</vt:lpstr>
      <vt:lpstr>Lato</vt:lpstr>
      <vt:lpstr>Lato Black</vt:lpstr>
      <vt:lpstr>Lato Regular</vt:lpstr>
      <vt:lpstr>Merriweather</vt:lpstr>
      <vt:lpstr>Montserrat Black</vt:lpstr>
      <vt:lpstr>Open Sans Regular</vt:lpstr>
      <vt:lpstr>Rubik</vt:lpstr>
      <vt:lpstr>Source Serif Pro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105</cp:revision>
  <dcterms:created xsi:type="dcterms:W3CDTF">2021-04-01T10:03:17Z</dcterms:created>
  <dcterms:modified xsi:type="dcterms:W3CDTF">2021-04-04T12:42:06Z</dcterms:modified>
</cp:coreProperties>
</file>