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6"/>
  </p:notesMasterIdLst>
  <p:sldIdLst>
    <p:sldId id="283" r:id="rId2"/>
    <p:sldId id="256" r:id="rId3"/>
    <p:sldId id="257" r:id="rId4"/>
    <p:sldId id="282" r:id="rId5"/>
    <p:sldId id="263" r:id="rId6"/>
    <p:sldId id="261" r:id="rId7"/>
    <p:sldId id="285" r:id="rId8"/>
    <p:sldId id="262" r:id="rId9"/>
    <p:sldId id="264" r:id="rId10"/>
    <p:sldId id="266" r:id="rId11"/>
    <p:sldId id="288" r:id="rId12"/>
    <p:sldId id="293" r:id="rId13"/>
    <p:sldId id="269" r:id="rId14"/>
    <p:sldId id="270" r:id="rId15"/>
    <p:sldId id="271" r:id="rId16"/>
    <p:sldId id="272" r:id="rId17"/>
    <p:sldId id="273" r:id="rId18"/>
    <p:sldId id="279" r:id="rId19"/>
    <p:sldId id="278" r:id="rId20"/>
    <p:sldId id="277" r:id="rId21"/>
    <p:sldId id="280" r:id="rId22"/>
    <p:sldId id="281" r:id="rId23"/>
    <p:sldId id="27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4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FB35FB"/>
    <a:srgbClr val="3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7DBF-4614-4CD6-A8F5-67465130548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8474-A0ED-4C48-AAEA-1DF37E03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1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2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A4CB-9930-435B-9884-591E4F1CED0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=""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9030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7358" y="852584"/>
            <a:ext cx="8894617" cy="988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	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497" y="-22248"/>
            <a:ext cx="4914900" cy="626548"/>
          </a:xfrm>
        </p:spPr>
        <p:txBody>
          <a:bodyPr>
            <a:normAutofit fontScale="90000"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Hải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Hà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–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Quảng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Ninh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thực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hiện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Đặng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Thị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Bích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Ngọc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6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6388" y="1692276"/>
            <a:ext cx="4754880" cy="322521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12812"/>
              </p:ext>
            </p:extLst>
          </p:nvPr>
        </p:nvGraphicFramePr>
        <p:xfrm>
          <a:off x="1455783" y="765294"/>
          <a:ext cx="9645806" cy="4966434"/>
        </p:xfrm>
        <a:graphic>
          <a:graphicData uri="http://schemas.openxmlformats.org/drawingml/2006/table">
            <a:tbl>
              <a:tblPr firstRow="1" firstCol="1" bandRow="1"/>
              <a:tblGrid>
                <a:gridCol w="3065812"/>
                <a:gridCol w="6579994"/>
              </a:tblGrid>
              <a:tr h="52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55783" y="765293"/>
          <a:ext cx="9645806" cy="5438670"/>
        </p:xfrm>
        <a:graphic>
          <a:graphicData uri="http://schemas.openxmlformats.org/drawingml/2006/table">
            <a:tbl>
              <a:tblPr firstRow="1" firstCol="1" bandRow="1"/>
              <a:tblGrid>
                <a:gridCol w="3065812"/>
                <a:gridCol w="6579994"/>
              </a:tblGrid>
              <a:tr h="5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31/03/2007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Sydney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29/3/2008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52696" y="2254014"/>
            <a:ext cx="4754880" cy="3225219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</a:t>
            </a:r>
            <a:r>
              <a:rPr lang="en-US" sz="3200" i="1" dirty="0"/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910913" y="1711343"/>
            <a:ext cx="7735801" cy="331941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8581002" y="3666343"/>
            <a:ext cx="3553097" cy="27288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Nội</a:t>
            </a:r>
            <a:r>
              <a:rPr lang="en-US" sz="2800" b="1" dirty="0">
                <a:solidFill>
                  <a:srgbClr val="002060"/>
                </a:solidFill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dịch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300446" y="1692276"/>
            <a:ext cx="5251268" cy="3559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Lễ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52160" y="1692276"/>
            <a:ext cx="574765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30-3-2007, </a:t>
            </a:r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tại</a:t>
            </a:r>
            <a:r>
              <a:rPr lang="en-US" sz="2800" i="1" dirty="0">
                <a:solidFill>
                  <a:srgbClr val="002060"/>
                </a:solidFill>
              </a:rPr>
              <a:t> Sydney.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435855" y="1765817"/>
            <a:ext cx="8830492" cy="4010297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Thu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bắt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- 29-3-2008,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371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triệu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- 2009,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4000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88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87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4362994" cy="3526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76730" y="1120776"/>
            <a:ext cx="4757531" cy="529327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“Sang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2005,... 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31-03-2007 … 20h30”  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3539845" cy="352697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viết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124935"/>
            <a:ext cx="6440557" cy="4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2119" y="388938"/>
            <a:ext cx="443285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</a:rPr>
              <a:t>Tổng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313044" y="1931329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706140" y="1931330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4604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52119" y="3199035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2889" y="323466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7377700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"/>
            <a:ext cx="6061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11314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A. Mỹ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10501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B. Pháp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09689" y="3412237"/>
            <a:ext cx="1979067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C. Australia (Úc)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649842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 smtClean="0">
                <a:solidFill>
                  <a:srgbClr val="FF0000"/>
                </a:solidFill>
              </a:rPr>
              <a:t>D. Đan Mạch</a:t>
            </a:r>
            <a:endParaRPr lang="en-US" sz="2600" b="1" kern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 smtClean="0"/>
          </a:p>
          <a:p>
            <a:pPr lvl="1"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226010" y="3409830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Giờ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6306" y="3409830"/>
            <a:ext cx="224691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34307" y="3412237"/>
            <a:ext cx="2577360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Tiếng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2623404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Tiếng nổ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ban đầu của chiến dịch Giờ Trái Đất là gì?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94498" y="3441810"/>
            <a:ext cx="186813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64285" y="3409830"/>
            <a:ext cx="162205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72285" y="3412237"/>
            <a:ext cx="1853586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161278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631472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6" y="4693468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6" y="4620031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gia nhập chiến dịch Giờ Trái Đất vào năm nào?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38251" y="1593668"/>
            <a:ext cx="8190412" cy="427155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(4-6 câu) về việc hưởng ứng chiến dịch Giờ Trái Đất ở địa phương em.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6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=""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89" y="2723374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852" y="1397811"/>
            <a:ext cx="4587777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Thanks you!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7571" y="129123"/>
            <a:ext cx="4914900" cy="91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Hải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–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Quảng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Ninh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Người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thực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hiện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Đặng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Bích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Ngọc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5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9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1411"/>
            <a:ext cx="2421228" cy="251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59" y="167426"/>
            <a:ext cx="1416481" cy="134014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751527" y="1888387"/>
            <a:ext cx="8409903" cy="27222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GIỜ TRÁI ĐẤT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7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635588" y="215769"/>
            <a:ext cx="2341405" cy="6268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VĂN BẢN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5470" y="2665990"/>
            <a:ext cx="2671322" cy="4062362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Theo baodautu.vn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0431" y="2731228"/>
            <a:ext cx="2847654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tin</a:t>
            </a: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62307" y="2704179"/>
            <a:ext cx="2698563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minh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95469" y="1359252"/>
            <a:ext cx="2671323" cy="10660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0431" y="1316159"/>
            <a:ext cx="2847654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1724" y="1341732"/>
            <a:ext cx="2698563" cy="1062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1130" y="1092921"/>
            <a:ext cx="6620292" cy="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31130" y="1136014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6290" y="1125489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1422" y="1092921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</p:cNvCxnSpPr>
          <p:nvPr/>
        </p:nvCxnSpPr>
        <p:spPr>
          <a:xfrm flipH="1">
            <a:off x="6806290" y="842652"/>
            <a:ext cx="1" cy="2502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84659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06289" y="2417685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49231" y="2442752"/>
            <a:ext cx="0" cy="173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5636036" y="1031432"/>
            <a:ext cx="4306454" cy="504739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1: Ý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tưởng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17919" y="2254636"/>
            <a:ext cx="2840218" cy="1998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Bố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cục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299405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57628" y="2897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7148" y="274638"/>
            <a:ext cx="42113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SAPO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8959" y="1427821"/>
            <a:ext cx="1017430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38959" y="264354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29/03/2014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38958" y="3859263"/>
            <a:ext cx="10174310" cy="12157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29/3, 63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nguồn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38959" y="533290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-&gt;Ý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hưởng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56754" y="1692276"/>
            <a:ext cx="4754880" cy="322521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Giờ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2004,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tồn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Australia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tuyên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Leo Burnett Sydney.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773</Words>
  <Application>Microsoft Office PowerPoint</Application>
  <PresentationFormat>Widescreen</PresentationFormat>
  <Paragraphs>90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Hải Hà – Quảng Ninh Người thực hiện: Đặng Thị Bích Ngọc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ngoc</dc:creator>
  <cp:lastModifiedBy>Mr ngoc</cp:lastModifiedBy>
  <cp:revision>95</cp:revision>
  <dcterms:created xsi:type="dcterms:W3CDTF">2021-06-25T16:46:30Z</dcterms:created>
  <dcterms:modified xsi:type="dcterms:W3CDTF">2021-07-01T06:26:08Z</dcterms:modified>
</cp:coreProperties>
</file>