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84" r:id="rId6"/>
    <p:sldId id="265" r:id="rId7"/>
    <p:sldId id="262" r:id="rId8"/>
    <p:sldId id="267" r:id="rId9"/>
    <p:sldId id="269" r:id="rId10"/>
    <p:sldId id="261" r:id="rId11"/>
    <p:sldId id="270" r:id="rId12"/>
    <p:sldId id="271" r:id="rId13"/>
    <p:sldId id="272" r:id="rId14"/>
    <p:sldId id="268" r:id="rId15"/>
    <p:sldId id="273" r:id="rId16"/>
    <p:sldId id="274" r:id="rId17"/>
    <p:sldId id="275" r:id="rId18"/>
    <p:sldId id="276" r:id="rId19"/>
    <p:sldId id="277" r:id="rId20"/>
    <p:sldId id="278" r:id="rId21"/>
    <p:sldId id="279" r:id="rId22"/>
    <p:sldId id="280" r:id="rId23"/>
    <p:sldId id="281" r:id="rId24"/>
    <p:sldId id="282" r:id="rId25"/>
    <p:sldId id="285" r:id="rId26"/>
    <p:sldId id="288" r:id="rId27"/>
    <p:sldId id="258" r:id="rId28"/>
    <p:sldId id="289" r:id="rId29"/>
    <p:sldId id="260" r:id="rId30"/>
    <p:sldId id="290" r:id="rId31"/>
    <p:sldId id="291" r:id="rId32"/>
    <p:sldId id="263" r:id="rId33"/>
    <p:sldId id="264" r:id="rId34"/>
    <p:sldId id="292" r:id="rId35"/>
    <p:sldId id="293" r:id="rId36"/>
    <p:sldId id="916" r:id="rId37"/>
    <p:sldId id="917" r:id="rId38"/>
    <p:sldId id="283" r:id="rId39"/>
    <p:sldId id="266" r:id="rId40"/>
    <p:sldId id="287"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79BB-7B4D-4F9F-BE2D-04D7F1D6E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5E357D-1413-4032-A81C-367B49DF6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36D578-C331-4C33-99A4-51A556CE6CD7}"/>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031A2EF4-D295-4044-9225-DE8476CB5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F37DD-B5E4-42A6-8835-ECC15C19F982}"/>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84036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B7F3-299B-41FE-A365-8A21841A3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F0C4E-7A38-42EC-9A79-9220CC1116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E0D77-DDEA-4EE5-AC5A-ED682F68EC01}"/>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4BF594C6-79E2-43BE-9588-B48B8FFBA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A5C3E-4094-4B19-945C-C799E13A559A}"/>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8448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5A096-F167-42EB-A196-04302F062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2EA2CD-1B4A-4885-AFB5-8BF4AF6992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EED52-2667-4634-8CDC-3AAD67C1FA2D}"/>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936BF763-D55D-4E68-B70C-1A74225B7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AB613-E638-4E56-B34B-91D3B8249BE2}"/>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34538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37717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17618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37102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93782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8782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399376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57379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4000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6CF2-0E1D-4FFC-BADA-A160E296A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01CAD-8C43-4D10-93D9-AE08E26402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16796-4C65-4754-AA30-C77EF88E5DB7}"/>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E491D466-3295-41EF-B979-7F9258E8E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555F6-EAC5-47E2-A1DC-A12AF99D0750}"/>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4277617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88674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276940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55925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AD95-6AF3-4F46-8FBE-16746506A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2B4D0-CD9B-4F53-9472-40134B762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1F81E-21F3-4C31-A3BA-77AEC0D06827}"/>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EF7E3392-E3E4-45A5-93AC-BAB642618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ABCE7-108C-4191-9A93-46C799B9F64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8809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1D3D-4901-4A78-9287-B6F1EABEA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620EA-9A77-4992-91FE-2B939E0A7A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4E347-D973-4925-AC9B-F23932ED89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CB429A-FDBA-4373-8B0C-5C06EA9DD15A}"/>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6" name="Footer Placeholder 5">
            <a:extLst>
              <a:ext uri="{FF2B5EF4-FFF2-40B4-BE49-F238E27FC236}">
                <a16:creationId xmlns:a16="http://schemas.microsoft.com/office/drawing/2014/main" id="{0E9293AF-2933-4B5C-85FA-3B1D7CB64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2495D-FA17-4BCE-9C06-7BDDE440BC4B}"/>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77076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4B8F-F8B6-41A2-89D2-76F7DBEE9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49154A-4248-4038-ACB8-93325D17F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4E870B-ED4F-4108-88C1-0993E1A8D7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09E58-19F1-40E0-8D00-849A43137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5C619-3E21-4D8E-BB06-96021169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08C52-AAFE-4720-BE98-529FEB77EA63}"/>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8" name="Footer Placeholder 7">
            <a:extLst>
              <a:ext uri="{FF2B5EF4-FFF2-40B4-BE49-F238E27FC236}">
                <a16:creationId xmlns:a16="http://schemas.microsoft.com/office/drawing/2014/main" id="{7FF30F69-B0CF-4787-80B3-43C4DD1966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5AFD77-C8E5-4E3B-A0CB-BBB1E91EB7B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332057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673E-FF93-4F55-B805-67A30926F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47E4A6-C597-4B3A-863F-2BB459C1BBE9}"/>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4" name="Footer Placeholder 3">
            <a:extLst>
              <a:ext uri="{FF2B5EF4-FFF2-40B4-BE49-F238E27FC236}">
                <a16:creationId xmlns:a16="http://schemas.microsoft.com/office/drawing/2014/main" id="{36257076-F374-4F66-BB3E-881A53503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D6393-DAD6-449B-BCB9-DF42DE8E9FA6}"/>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24336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E8379-F706-4B2C-8A4D-F9888D55AE34}"/>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3" name="Footer Placeholder 2">
            <a:extLst>
              <a:ext uri="{FF2B5EF4-FFF2-40B4-BE49-F238E27FC236}">
                <a16:creationId xmlns:a16="http://schemas.microsoft.com/office/drawing/2014/main" id="{3255EEDB-CFB7-4AEE-82B4-F6917F0811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1A54E3-855A-4C2B-B47B-64254B8A9B45}"/>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49329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811E-2A1C-44DD-8A52-6937C6E0C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D9149-E76A-469E-8195-25E7379F4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8D16FC-E301-490D-88E5-E0A11D8D3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5DF601-7930-4594-B024-E5A00604E5EB}"/>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6" name="Footer Placeholder 5">
            <a:extLst>
              <a:ext uri="{FF2B5EF4-FFF2-40B4-BE49-F238E27FC236}">
                <a16:creationId xmlns:a16="http://schemas.microsoft.com/office/drawing/2014/main" id="{54B0038A-54E7-4EE3-B976-86C7CF282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6182B-D8D7-437E-AD6F-E5B806632BE1}"/>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125507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30C0-FB09-44E2-9990-BFBAF2BF6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768898-5C66-4EFB-89B3-8068B47AE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6A034F-DA30-4F56-9448-DA4F85877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A9B3D8-D48A-4EFD-A8CB-292CC6C6BCAB}"/>
              </a:ext>
            </a:extLst>
          </p:cNvPr>
          <p:cNvSpPr>
            <a:spLocks noGrp="1"/>
          </p:cNvSpPr>
          <p:nvPr>
            <p:ph type="dt" sz="half" idx="10"/>
          </p:nvPr>
        </p:nvSpPr>
        <p:spPr/>
        <p:txBody>
          <a:bodyPr/>
          <a:lstStyle/>
          <a:p>
            <a:fld id="{26E05089-0AE1-4D90-8AF8-902833DE82B0}" type="datetimeFigureOut">
              <a:rPr lang="en-US" smtClean="0"/>
              <a:t>29/1/2022</a:t>
            </a:fld>
            <a:endParaRPr lang="en-US"/>
          </a:p>
        </p:txBody>
      </p:sp>
      <p:sp>
        <p:nvSpPr>
          <p:cNvPr id="6" name="Footer Placeholder 5">
            <a:extLst>
              <a:ext uri="{FF2B5EF4-FFF2-40B4-BE49-F238E27FC236}">
                <a16:creationId xmlns:a16="http://schemas.microsoft.com/office/drawing/2014/main" id="{2A2D1452-B106-498A-B69F-CBFE6365B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1FD50-18E2-4073-B3F4-F7517F5A82BB}"/>
              </a:ext>
            </a:extLst>
          </p:cNvPr>
          <p:cNvSpPr>
            <a:spLocks noGrp="1"/>
          </p:cNvSpPr>
          <p:nvPr>
            <p:ph type="sldNum" sz="quarter" idx="12"/>
          </p:nvPr>
        </p:nvSpPr>
        <p:spPr/>
        <p:txBody>
          <a:bodyPr/>
          <a:lstStyle/>
          <a:p>
            <a:fld id="{AB0F95B6-821F-4C3B-9C59-60E5FAB21AF7}" type="slidenum">
              <a:rPr lang="en-US" smtClean="0"/>
              <a:t>‹#›</a:t>
            </a:fld>
            <a:endParaRPr lang="en-US"/>
          </a:p>
        </p:txBody>
      </p:sp>
    </p:spTree>
    <p:extLst>
      <p:ext uri="{BB962C8B-B14F-4D97-AF65-F5344CB8AC3E}">
        <p14:creationId xmlns:p14="http://schemas.microsoft.com/office/powerpoint/2010/main" val="211640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2EAAE-71E8-4E32-98EF-5ECB87D74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B8C94-1F0C-4B80-8268-EB00AAEAB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E9DB2-7ADC-48F7-B828-4EBA93058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05089-0AE1-4D90-8AF8-902833DE82B0}" type="datetimeFigureOut">
              <a:rPr lang="en-US" smtClean="0"/>
              <a:t>29/1/2022</a:t>
            </a:fld>
            <a:endParaRPr lang="en-US"/>
          </a:p>
        </p:txBody>
      </p:sp>
      <p:sp>
        <p:nvSpPr>
          <p:cNvPr id="5" name="Footer Placeholder 4">
            <a:extLst>
              <a:ext uri="{FF2B5EF4-FFF2-40B4-BE49-F238E27FC236}">
                <a16:creationId xmlns:a16="http://schemas.microsoft.com/office/drawing/2014/main" id="{670F219E-1D85-4628-B0A6-08CC686B7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47ADCD-B69C-45B2-83C4-7CFAD60F8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F95B6-821F-4C3B-9C59-60E5FAB21AF7}" type="slidenum">
              <a:rPr lang="en-US" smtClean="0"/>
              <a:t>‹#›</a:t>
            </a:fld>
            <a:endParaRPr lang="en-US"/>
          </a:p>
        </p:txBody>
      </p:sp>
    </p:spTree>
    <p:extLst>
      <p:ext uri="{BB962C8B-B14F-4D97-AF65-F5344CB8AC3E}">
        <p14:creationId xmlns:p14="http://schemas.microsoft.com/office/powerpoint/2010/main" val="221041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defRPr/>
            </a:pPr>
            <a:fld id="{1D8BD707-D9CF-40AE-B4C6-C98DA3205C09}" type="datetimeFigureOut">
              <a:rPr lang="en-US" smtClean="0">
                <a:solidFill>
                  <a:prstClr val="black">
                    <a:tint val="75000"/>
                  </a:prstClr>
                </a:solidFill>
              </a:rPr>
              <a:pPr defTabSz="914126">
                <a:defRPr/>
              </a:pPr>
              <a:t>29/1/2022</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defRPr/>
            </a:pPr>
            <a:fld id="{B6F15528-21DE-4FAA-801E-634DDDAF4B2B}" type="slidenum">
              <a:rPr lang="en-US" smtClean="0">
                <a:solidFill>
                  <a:prstClr val="black">
                    <a:tint val="75000"/>
                  </a:prstClr>
                </a:solidFill>
              </a:rPr>
              <a:pPr defTabSz="914126">
                <a:defRPr/>
              </a:pPr>
              <a:t>‹#›</a:t>
            </a:fld>
            <a:endParaRPr lang="en-US">
              <a:solidFill>
                <a:prstClr val="black">
                  <a:tint val="75000"/>
                </a:prstClr>
              </a:solidFill>
            </a:endParaRPr>
          </a:p>
        </p:txBody>
      </p:sp>
    </p:spTree>
    <p:extLst>
      <p:ext uri="{BB962C8B-B14F-4D97-AF65-F5344CB8AC3E}">
        <p14:creationId xmlns:p14="http://schemas.microsoft.com/office/powerpoint/2010/main" val="1476160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2.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9.png"/><Relationship Id="rId4" Type="http://schemas.microsoft.com/office/2007/relationships/hdphoto" Target="../media/hdphoto2.wdp"/><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9.png"/><Relationship Id="rId4" Type="http://schemas.microsoft.com/office/2007/relationships/hdphoto" Target="../media/hdphoto2.wdp"/><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29.png"/><Relationship Id="rId18" Type="http://schemas.openxmlformats.org/officeDocument/2006/relationships/image" Target="../media/image33.png"/><Relationship Id="rId26" Type="http://schemas.openxmlformats.org/officeDocument/2006/relationships/image" Target="../media/image37.png"/><Relationship Id="rId39" Type="http://schemas.openxmlformats.org/officeDocument/2006/relationships/image" Target="../media/image43.png"/><Relationship Id="rId3" Type="http://schemas.openxmlformats.org/officeDocument/2006/relationships/image" Target="../media/image23.png"/><Relationship Id="rId21" Type="http://schemas.microsoft.com/office/2007/relationships/hdphoto" Target="../media/hdphoto7.wdp"/><Relationship Id="rId34" Type="http://schemas.microsoft.com/office/2007/relationships/hdphoto" Target="../media/hdphoto11.wdp"/><Relationship Id="rId42" Type="http://schemas.openxmlformats.org/officeDocument/2006/relationships/image" Target="../media/image46.png"/><Relationship Id="rId7" Type="http://schemas.openxmlformats.org/officeDocument/2006/relationships/image" Target="../media/image27.png"/><Relationship Id="rId12" Type="http://schemas.openxmlformats.org/officeDocument/2006/relationships/slide" Target="slide30.xml"/><Relationship Id="rId17" Type="http://schemas.openxmlformats.org/officeDocument/2006/relationships/image" Target="../media/image32.png"/><Relationship Id="rId25" Type="http://schemas.microsoft.com/office/2007/relationships/hdphoto" Target="../media/hdphoto9.wdp"/><Relationship Id="rId33" Type="http://schemas.openxmlformats.org/officeDocument/2006/relationships/image" Target="../media/image38.png"/><Relationship Id="rId38" Type="http://schemas.openxmlformats.org/officeDocument/2006/relationships/image" Target="../media/image42.png"/><Relationship Id="rId2" Type="http://schemas.openxmlformats.org/officeDocument/2006/relationships/image" Target="../media/image22.png"/><Relationship Id="rId16" Type="http://schemas.openxmlformats.org/officeDocument/2006/relationships/image" Target="../media/image31.png"/><Relationship Id="rId20" Type="http://schemas.openxmlformats.org/officeDocument/2006/relationships/image" Target="../media/image34.png"/><Relationship Id="rId29" Type="http://schemas.openxmlformats.org/officeDocument/2006/relationships/slide" Target="slide32.xml"/><Relationship Id="rId41"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slide" Target="slide34.xml"/><Relationship Id="rId24" Type="http://schemas.openxmlformats.org/officeDocument/2006/relationships/image" Target="../media/image36.png"/><Relationship Id="rId32" Type="http://schemas.openxmlformats.org/officeDocument/2006/relationships/slide" Target="slide27.xml"/><Relationship Id="rId37" Type="http://schemas.openxmlformats.org/officeDocument/2006/relationships/image" Target="../media/image41.png"/><Relationship Id="rId40"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0.png"/><Relationship Id="rId23" Type="http://schemas.microsoft.com/office/2007/relationships/hdphoto" Target="../media/hdphoto8.wdp"/><Relationship Id="rId28" Type="http://schemas.openxmlformats.org/officeDocument/2006/relationships/slide" Target="slide28.xml"/><Relationship Id="rId36" Type="http://schemas.openxmlformats.org/officeDocument/2006/relationships/image" Target="../media/image40.png"/><Relationship Id="rId10" Type="http://schemas.openxmlformats.org/officeDocument/2006/relationships/slide" Target="slide31.xml"/><Relationship Id="rId19" Type="http://schemas.microsoft.com/office/2007/relationships/hdphoto" Target="../media/hdphoto6.wdp"/><Relationship Id="rId31" Type="http://schemas.openxmlformats.org/officeDocument/2006/relationships/slide" Target="slide36.xml"/><Relationship Id="rId44" Type="http://schemas.openxmlformats.org/officeDocument/2006/relationships/image" Target="../media/image48.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33.xml"/><Relationship Id="rId22" Type="http://schemas.openxmlformats.org/officeDocument/2006/relationships/image" Target="../media/image35.png"/><Relationship Id="rId27" Type="http://schemas.microsoft.com/office/2007/relationships/hdphoto" Target="../media/hdphoto10.wdp"/><Relationship Id="rId30" Type="http://schemas.openxmlformats.org/officeDocument/2006/relationships/slide" Target="slide35.xml"/><Relationship Id="rId35" Type="http://schemas.openxmlformats.org/officeDocument/2006/relationships/image" Target="../media/image39.png"/><Relationship Id="rId43"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26.xml"/><Relationship Id="rId1" Type="http://schemas.openxmlformats.org/officeDocument/2006/relationships/slideLayout" Target="../slideLayouts/slideLayout13.xml"/><Relationship Id="rId4" Type="http://schemas.microsoft.com/office/2007/relationships/hdphoto" Target="../media/hdphoto12.wdp"/></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8268C-BE63-499C-904B-AD4AB6ADE73D}"/>
              </a:ext>
            </a:extLst>
          </p:cNvPr>
          <p:cNvPicPr>
            <a:picLocks noChangeAspect="1"/>
          </p:cNvPicPr>
          <p:nvPr/>
        </p:nvPicPr>
        <p:blipFill>
          <a:blip r:embed="rId2"/>
          <a:stretch>
            <a:fillRect/>
          </a:stretch>
        </p:blipFill>
        <p:spPr>
          <a:xfrm>
            <a:off x="0" y="931"/>
            <a:ext cx="12192000" cy="6856137"/>
          </a:xfrm>
          <a:prstGeom prst="rect">
            <a:avLst/>
          </a:prstGeom>
        </p:spPr>
      </p:pic>
      <p:sp>
        <p:nvSpPr>
          <p:cNvPr id="5" name="TextBox 4">
            <a:extLst>
              <a:ext uri="{FF2B5EF4-FFF2-40B4-BE49-F238E27FC236}">
                <a16:creationId xmlns:a16="http://schemas.microsoft.com/office/drawing/2014/main" id="{42BD9045-AEBE-42E7-BD00-295A4335FA6D}"/>
              </a:ext>
            </a:extLst>
          </p:cNvPr>
          <p:cNvSpPr txBox="1"/>
          <p:nvPr/>
        </p:nvSpPr>
        <p:spPr>
          <a:xfrm>
            <a:off x="3917659" y="696286"/>
            <a:ext cx="1813253" cy="523220"/>
          </a:xfrm>
          <a:prstGeom prst="rect">
            <a:avLst/>
          </a:prstGeom>
          <a:noFill/>
        </p:spPr>
        <p:txBody>
          <a:bodyPr wrap="none" rtlCol="0">
            <a:spAutoFit/>
          </a:bodyPr>
          <a:lstStyle/>
          <a:p>
            <a:r>
              <a:rPr lang="en-US" sz="2800" b="1" dirty="0" err="1">
                <a:solidFill>
                  <a:srgbClr val="0070C0"/>
                </a:solidFill>
                <a:latin typeface="Times New Roman" panose="02020603050405020304" pitchFamily="18" charset="0"/>
                <a:cs typeface="Times New Roman" panose="02020603050405020304" pitchFamily="18" charset="0"/>
              </a:rPr>
              <a:t>Tiết</a:t>
            </a:r>
            <a:r>
              <a:rPr lang="en-US" sz="2800" b="1" dirty="0">
                <a:solidFill>
                  <a:srgbClr val="0070C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5747895F-744E-4EF9-B374-08948C07355A}"/>
              </a:ext>
            </a:extLst>
          </p:cNvPr>
          <p:cNvSpPr txBox="1"/>
          <p:nvPr/>
        </p:nvSpPr>
        <p:spPr>
          <a:xfrm>
            <a:off x="2273417" y="1362120"/>
            <a:ext cx="6932834" cy="1384995"/>
          </a:xfrm>
          <a:prstGeom prst="rect">
            <a:avLst/>
          </a:prstGeom>
          <a:noFill/>
        </p:spPr>
        <p:txBody>
          <a:bodyPr wrap="square" rtlCol="0">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THỰC HÀNH ĐỌC HIỂU</a:t>
            </a:r>
          </a:p>
          <a:p>
            <a:pPr algn="ctr"/>
            <a:r>
              <a:rPr lang="vi-VN" sz="2800" b="1" dirty="0">
                <a:solidFill>
                  <a:srgbClr val="0070C0"/>
                </a:solidFill>
                <a:latin typeface="Times New Roman" panose="02020603050405020304" pitchFamily="18" charset="0"/>
                <a:cs typeface="Times New Roman" panose="02020603050405020304" pitchFamily="18" charset="0"/>
              </a:rPr>
              <a:t>SINH VẬT TRÊN TRÁI ĐẤT ĐƯỢC HÌNH THÀNH NHƯ THẾ NÀO?</a:t>
            </a:r>
          </a:p>
        </p:txBody>
      </p:sp>
      <p:sp>
        <p:nvSpPr>
          <p:cNvPr id="7" name="TextBox 6">
            <a:extLst>
              <a:ext uri="{FF2B5EF4-FFF2-40B4-BE49-F238E27FC236}">
                <a16:creationId xmlns:a16="http://schemas.microsoft.com/office/drawing/2014/main" id="{F9E3BD73-6EBD-4FA0-9D17-23CE921EF569}"/>
              </a:ext>
            </a:extLst>
          </p:cNvPr>
          <p:cNvSpPr txBox="1"/>
          <p:nvPr/>
        </p:nvSpPr>
        <p:spPr>
          <a:xfrm>
            <a:off x="2197426" y="2723309"/>
            <a:ext cx="6932834" cy="523220"/>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Nguyễn</a:t>
            </a:r>
            <a:r>
              <a:rPr lang="en-US" sz="2800" b="1" dirty="0">
                <a:solidFill>
                  <a:srgbClr val="0070C0"/>
                </a:solidFill>
                <a:latin typeface="Times New Roman" panose="02020603050405020304" pitchFamily="18" charset="0"/>
                <a:cs typeface="Times New Roman" panose="02020603050405020304" pitchFamily="18" charset="0"/>
              </a:rPr>
              <a:t> Quang </a:t>
            </a:r>
            <a:r>
              <a:rPr lang="en-US" sz="2800" b="1" dirty="0" err="1">
                <a:solidFill>
                  <a:srgbClr val="0070C0"/>
                </a:solidFill>
                <a:latin typeface="Times New Roman" panose="02020603050405020304" pitchFamily="18" charset="0"/>
                <a:cs typeface="Times New Roman" panose="02020603050405020304" pitchFamily="18" charset="0"/>
              </a:rPr>
              <a:t>Riệu</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DCDF09F-951A-4FAD-895F-BFE689A0B998}"/>
              </a:ext>
            </a:extLst>
          </p:cNvPr>
          <p:cNvSpPr txBox="1"/>
          <p:nvPr/>
        </p:nvSpPr>
        <p:spPr>
          <a:xfrm>
            <a:off x="2197426" y="3349862"/>
            <a:ext cx="6932834" cy="523220"/>
          </a:xfrm>
          <a:prstGeom prst="rect">
            <a:avLst/>
          </a:prstGeom>
          <a:noFill/>
        </p:spPr>
        <p:txBody>
          <a:bodyPr wrap="square" rtlCol="0">
            <a:spAutoFit/>
          </a:bodyPr>
          <a:lstStyle/>
          <a:p>
            <a:pPr algn="ctr"/>
            <a:r>
              <a:rPr lang="en-US" sz="2800" b="1" dirty="0" err="1">
                <a:solidFill>
                  <a:srgbClr val="0070C0"/>
                </a:solidFill>
                <a:latin typeface="Times New Roman" panose="02020603050405020304" pitchFamily="18" charset="0"/>
                <a:cs typeface="Times New Roman" panose="02020603050405020304" pitchFamily="18" charset="0"/>
              </a:rPr>
              <a:t>Giáo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viên</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6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053889" y="535901"/>
            <a:ext cx="1631216"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4. </a:t>
            </a:r>
            <a:r>
              <a:rPr lang="en-US" sz="2800" b="1" dirty="0" err="1">
                <a:solidFill>
                  <a:srgbClr val="0070C0"/>
                </a:solidFill>
                <a:latin typeface="Times New Roman" panose="02020603050405020304" pitchFamily="18" charset="0"/>
                <a:ea typeface="Times New Roman" panose="02020603050405020304" pitchFamily="18" charset="0"/>
              </a:rPr>
              <a:t>Bố</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cục</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3957607" y="229986"/>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3128472" y="1639337"/>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3861732" y="2168320"/>
            <a:ext cx="4309145" cy="1015663"/>
          </a:xfrm>
          <a:prstGeom prst="rect">
            <a:avLst/>
          </a:prstGeom>
        </p:spPr>
        <p:txBody>
          <a:bodyPr wrap="square">
            <a:spAutoFit/>
          </a:bodyPr>
          <a:lstStyle/>
          <a:p>
            <a:pPr marL="30480" marR="30480" algn="just"/>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1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vấn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sống</a:t>
            </a:r>
            <a:endParaRPr lang="en-US" sz="2000" dirty="0">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3128472" y="3092146"/>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861732" y="3621129"/>
            <a:ext cx="4309145" cy="707886"/>
          </a:xfrm>
          <a:prstGeom prst="rect">
            <a:avLst/>
          </a:prstGeom>
        </p:spPr>
        <p:txBody>
          <a:bodyPr wrap="square">
            <a:spAutoFit/>
          </a:bodyPr>
          <a:lstStyle/>
          <a:p>
            <a:pPr marL="30480" marR="30480" algn="just"/>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endParaRPr lang="en-US" sz="2000" dirty="0">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52CAA405-3A1C-487E-8179-C2B87668EBBD}"/>
              </a:ext>
            </a:extLst>
          </p:cNvPr>
          <p:cNvSpPr/>
          <p:nvPr/>
        </p:nvSpPr>
        <p:spPr>
          <a:xfrm>
            <a:off x="3714924" y="4831830"/>
            <a:ext cx="4808291" cy="707886"/>
          </a:xfrm>
          <a:prstGeom prst="rect">
            <a:avLst/>
          </a:prstGeom>
        </p:spPr>
        <p:txBody>
          <a:bodyPr wrap="square">
            <a:spAutoFit/>
          </a:bodyPr>
          <a:lstStyle/>
          <a:p>
            <a:pPr marL="30480" marR="30480" algn="just"/>
            <a:r>
              <a:rPr lang="en-US" sz="2000" b="1" dirty="0">
                <a:solidFill>
                  <a:srgbClr val="C00000"/>
                </a:solidFill>
                <a:latin typeface="Times New Roman" panose="02020603050405020304" pitchFamily="18" charset="0"/>
                <a:ea typeface="Times New Roman" panose="02020603050405020304" pitchFamily="18" charset="0"/>
              </a:rPr>
              <a:t>=&gt; </a:t>
            </a:r>
            <a:r>
              <a:rPr lang="vi-VN" sz="2000" b="1" dirty="0">
                <a:solidFill>
                  <a:srgbClr val="C00000"/>
                </a:solidFill>
                <a:latin typeface="Times New Roman" panose="02020603050405020304" pitchFamily="18" charset="0"/>
                <a:ea typeface="Times New Roman" panose="02020603050405020304" pitchFamily="18" charset="0"/>
              </a:rPr>
              <a:t>Văn bản đa phương thức kết hợp những kiến thức hóa học, địa lý học,...</a:t>
            </a:r>
            <a:endParaRPr lang="en-US" sz="2000" b="1" dirty="0">
              <a:solidFill>
                <a:srgbClr val="C00000"/>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Tree>
    <p:extLst>
      <p:ext uri="{BB962C8B-B14F-4D97-AF65-F5344CB8AC3E}">
        <p14:creationId xmlns:p14="http://schemas.microsoft.com/office/powerpoint/2010/main" val="3129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864475" y="2519800"/>
            <a:ext cx="6932834" cy="2123658"/>
          </a:xfrm>
          <a:prstGeom prst="rect">
            <a:avLst/>
          </a:prstGeom>
          <a:noFill/>
        </p:spPr>
        <p:txBody>
          <a:bodyPr wrap="square" rtlCol="0">
            <a:spAutoFit/>
          </a:bodyPr>
          <a:lstStyle/>
          <a:p>
            <a:pPr lvl="0" algn="ct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II</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Tìm</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hiểu</a:t>
            </a:r>
            <a:r>
              <a:rPr lang="en-US" sz="6600" b="1" dirty="0">
                <a:solidFill>
                  <a:srgbClr val="0070C0"/>
                </a:solidFill>
                <a:latin typeface="Times New Roman" panose="02020603050405020304" pitchFamily="18" charset="0"/>
                <a:cs typeface="Times New Roman" panose="02020603050405020304" pitchFamily="18" charset="0"/>
              </a:rPr>
              <a:t> chi </a:t>
            </a:r>
            <a:r>
              <a:rPr lang="en-US" sz="6600" b="1" dirty="0" err="1">
                <a:solidFill>
                  <a:srgbClr val="0070C0"/>
                </a:solidFill>
                <a:latin typeface="Times New Roman" panose="02020603050405020304" pitchFamily="18" charset="0"/>
                <a:cs typeface="Times New Roman" panose="02020603050405020304" pitchFamily="18" charset="0"/>
              </a:rPr>
              <a:t>tiết</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về</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tác</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phẩm</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4992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3909890" y="535901"/>
            <a:ext cx="3919214"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trên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3139746" y="186528"/>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3128472" y="1639337"/>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3809428" y="2275206"/>
            <a:ext cx="4554396" cy="400110"/>
          </a:xfrm>
          <a:prstGeom prst="rect">
            <a:avLst/>
          </a:prstGeom>
        </p:spPr>
        <p:txBody>
          <a:bodyPr wrap="square">
            <a:spAutoFit/>
          </a:bodyPr>
          <a:lstStyle/>
          <a:p>
            <a:pPr marL="30480" marR="30480" lvl="0" algn="just"/>
            <a:r>
              <a:rPr lang="en-US" sz="2000" dirty="0" err="1">
                <a:solidFill>
                  <a:prstClr val="black"/>
                </a:solidFill>
                <a:latin typeface="Times New Roman" panose="02020603050405020304" pitchFamily="18" charset="0"/>
                <a:ea typeface="Times New Roman" panose="02020603050405020304" pitchFamily="18" charset="0"/>
              </a:rPr>
              <a:t>Khí</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quyển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và</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nguồn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gốc</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sự</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Trái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Đất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3128472" y="3092146"/>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765658" y="3874908"/>
            <a:ext cx="4309145" cy="400110"/>
          </a:xfrm>
          <a:prstGeom prst="rect">
            <a:avLst/>
          </a:prstGeom>
        </p:spPr>
        <p:txBody>
          <a:bodyPr wrap="square">
            <a:spAutoFit/>
          </a:bodyPr>
          <a:lstStyle/>
          <a:p>
            <a:pPr marL="30480" marR="30480" lvl="0" algn="just"/>
            <a:r>
              <a:rPr lang="en-US" sz="2000" dirty="0" err="1">
                <a:solidFill>
                  <a:prstClr val="black"/>
                </a:solidFill>
                <a:latin typeface="Times New Roman" panose="02020603050405020304" pitchFamily="18" charset="0"/>
                <a:ea typeface="Times New Roman" panose="02020603050405020304" pitchFamily="18" charset="0"/>
              </a:rPr>
              <a:t>Quy</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trình</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tạo</a:t>
            </a:r>
            <a:r>
              <a:rPr lang="en-US" sz="2000" dirty="0">
                <a:solidFill>
                  <a:prstClr val="black"/>
                </a:solidFill>
                <a:latin typeface="Times New Roman" panose="02020603050405020304" pitchFamily="18" charset="0"/>
                <a:ea typeface="Times New Roman" panose="02020603050405020304" pitchFamily="18" charset="0"/>
              </a:rPr>
              <a:t> ra </a:t>
            </a:r>
            <a:r>
              <a:rPr lang="en-US" sz="2000" dirty="0" err="1">
                <a:solidFill>
                  <a:prstClr val="black"/>
                </a:solidFill>
                <a:latin typeface="Times New Roman" panose="02020603050405020304" pitchFamily="18" charset="0"/>
                <a:ea typeface="Times New Roman" panose="02020603050405020304" pitchFamily="18" charset="0"/>
              </a:rPr>
              <a:t>sự</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sống</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trên</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Trái</a:t>
            </a:r>
            <a:r>
              <a:rPr lang="en-US" sz="2000" dirty="0">
                <a:solidFill>
                  <a:prstClr val="black"/>
                </a:solidFill>
                <a:latin typeface="Times New Roman" panose="02020603050405020304" pitchFamily="18" charset="0"/>
                <a:ea typeface="Times New Roman" panose="02020603050405020304" pitchFamily="18" charset="0"/>
              </a:rPr>
              <a:t> </a:t>
            </a:r>
            <a:r>
              <a:rPr lang="en-US" sz="2000" dirty="0" err="1">
                <a:solidFill>
                  <a:prstClr val="black"/>
                </a:solidFill>
                <a:latin typeface="Times New Roman" panose="02020603050405020304" pitchFamily="18" charset="0"/>
                <a:ea typeface="Times New Roman" panose="02020603050405020304" pitchFamily="18" charset="0"/>
              </a:rPr>
              <a:t>Đất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4B58CCC2-88C2-4D41-B243-CA0DFE5DD00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9375" y1="84531" x2="49375" y2="84531"/>
                        <a14:foregroundMark x1="50938" y1="80625" x2="50938" y2="80625"/>
                        <a14:foregroundMark x1="50156" y1="81094" x2="50156" y2="81094"/>
                        <a14:foregroundMark x1="50156" y1="81875" x2="50156" y2="81875"/>
                        <a14:foregroundMark x1="49375" y1="82969" x2="49375" y2="82969"/>
                        <a14:foregroundMark x1="49375" y1="83438" x2="49375" y2="83438"/>
                        <a14:foregroundMark x1="49375" y1="83438" x2="49375" y2="83438"/>
                        <a14:foregroundMark x1="47500" y1="84063" x2="47500" y2="84063"/>
                        <a14:foregroundMark x1="47500" y1="84063" x2="47500" y2="84063"/>
                      </a14:backgroundRemoval>
                    </a14:imgEffect>
                  </a14:imgLayer>
                </a14:imgProps>
              </a:ext>
            </a:extLst>
          </a:blip>
          <a:stretch>
            <a:fillRect/>
          </a:stretch>
        </p:blipFill>
        <p:spPr>
          <a:xfrm>
            <a:off x="4622333" y="4471332"/>
            <a:ext cx="2407641" cy="2189527"/>
          </a:xfrm>
          <a:prstGeom prst="rect">
            <a:avLst/>
          </a:prstGeom>
        </p:spPr>
      </p:pic>
    </p:spTree>
    <p:extLst>
      <p:ext uri="{BB962C8B-B14F-4D97-AF65-F5344CB8AC3E}">
        <p14:creationId xmlns:p14="http://schemas.microsoft.com/office/powerpoint/2010/main" val="34966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3" y="3429000"/>
            <a:ext cx="737628" cy="631272"/>
          </a:xfrm>
          <a:prstGeom prst="rect">
            <a:avLst/>
          </a:prstGeom>
        </p:spPr>
      </p:pic>
      <p:sp>
        <p:nvSpPr>
          <p:cNvPr id="7" name="Rectangle 6">
            <a:extLst>
              <a:ext uri="{FF2B5EF4-FFF2-40B4-BE49-F238E27FC236}">
                <a16:creationId xmlns:a16="http://schemas.microsoft.com/office/drawing/2014/main" id="{7D4A73AC-AD0B-4ACE-91F1-E37DA933FC03}"/>
              </a:ext>
            </a:extLst>
          </p:cNvPr>
          <p:cNvSpPr/>
          <p:nvPr/>
        </p:nvSpPr>
        <p:spPr>
          <a:xfrm>
            <a:off x="2402266" y="535901"/>
            <a:ext cx="6934462"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a. </a:t>
            </a:r>
            <a:r>
              <a:rPr lang="en-US" sz="2800" b="1" dirty="0" err="1">
                <a:solidFill>
                  <a:srgbClr val="0070C0"/>
                </a:solidFill>
                <a:latin typeface="Times New Roman" panose="02020603050405020304" pitchFamily="18" charset="0"/>
                <a:ea typeface="Times New Roman" panose="02020603050405020304" pitchFamily="18" charset="0"/>
              </a:rPr>
              <a:t>Khí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quyển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nguồn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gốc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4189BADA-92F7-4ECA-8EB1-ACBF268D8965}"/>
              </a:ext>
            </a:extLst>
          </p:cNvPr>
          <p:cNvPicPr>
            <a:picLocks noChangeAspect="1"/>
          </p:cNvPicPr>
          <p:nvPr/>
        </p:nvPicPr>
        <p:blipFill>
          <a:blip r:embed="rId7"/>
          <a:stretch>
            <a:fillRect/>
          </a:stretch>
        </p:blipFill>
        <p:spPr>
          <a:xfrm>
            <a:off x="1674909" y="327923"/>
            <a:ext cx="829135" cy="829135"/>
          </a:xfrm>
          <a:prstGeom prst="rect">
            <a:avLst/>
          </a:prstGeom>
        </p:spPr>
      </p:pic>
      <p:pic>
        <p:nvPicPr>
          <p:cNvPr id="3" name="Picture 2">
            <a:extLst>
              <a:ext uri="{FF2B5EF4-FFF2-40B4-BE49-F238E27FC236}">
                <a16:creationId xmlns:a16="http://schemas.microsoft.com/office/drawing/2014/main" id="{5E909A6A-B1B3-4159-B752-17AABA7FBC43}"/>
              </a:ext>
            </a:extLst>
          </p:cNvPr>
          <p:cNvPicPr>
            <a:picLocks noChangeAspect="1"/>
          </p:cNvPicPr>
          <p:nvPr/>
        </p:nvPicPr>
        <p:blipFill>
          <a:blip r:embed="rId8"/>
          <a:stretch>
            <a:fillRect/>
          </a:stretch>
        </p:blipFill>
        <p:spPr>
          <a:xfrm>
            <a:off x="4035796" y="1565569"/>
            <a:ext cx="3652695" cy="3726862"/>
          </a:xfrm>
          <a:prstGeom prst="rect">
            <a:avLst/>
          </a:prstGeom>
        </p:spPr>
      </p:pic>
      <p:sp>
        <p:nvSpPr>
          <p:cNvPr id="5" name="Rectangle 4">
            <a:extLst>
              <a:ext uri="{FF2B5EF4-FFF2-40B4-BE49-F238E27FC236}">
                <a16:creationId xmlns:a16="http://schemas.microsoft.com/office/drawing/2014/main" id="{80E27958-BA87-4B31-80C5-E3D140AB6C55}"/>
              </a:ext>
            </a:extLst>
          </p:cNvPr>
          <p:cNvSpPr/>
          <p:nvPr/>
        </p:nvSpPr>
        <p:spPr>
          <a:xfrm>
            <a:off x="725578" y="1534044"/>
            <a:ext cx="3652694" cy="1323439"/>
          </a:xfrm>
          <a:prstGeom prst="rect">
            <a:avLst/>
          </a:prstGeom>
        </p:spPr>
        <p:txBody>
          <a:bodyPr wrap="square">
            <a:spAutoFit/>
          </a:bodyPr>
          <a:lstStyle/>
          <a:p>
            <a:pPr marL="30480" marR="30480" algn="just"/>
            <a:r>
              <a:rPr lang="en-US" sz="2000" b="1" dirty="0" err="1">
                <a:solidFill>
                  <a:srgbClr val="000000"/>
                </a:solidFill>
                <a:latin typeface="Times New Roman" panose="02020603050405020304" pitchFamily="18" charset="0"/>
                <a:ea typeface="Times New Roman" panose="02020603050405020304" pitchFamily="18" charset="0"/>
              </a:rPr>
              <a:t>Khí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quyển</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Trái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Đất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vừa</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được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hình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cách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đây</a:t>
            </a:r>
            <a:r>
              <a:rPr lang="en-US" sz="2000" b="1" dirty="0">
                <a:solidFill>
                  <a:srgbClr val="000000"/>
                </a:solidFill>
                <a:latin typeface="Times New Roman" panose="02020603050405020304" pitchFamily="18" charset="0"/>
                <a:ea typeface="Times New Roman" panose="02020603050405020304" pitchFamily="18" charset="0"/>
              </a:rPr>
              <a:t> 4,6 </a:t>
            </a:r>
            <a:r>
              <a:rPr lang="en-US" sz="2000" b="1" dirty="0" err="1">
                <a:solidFill>
                  <a:srgbClr val="000000"/>
                </a:solidFill>
                <a:latin typeface="Times New Roman" panose="02020603050405020304" pitchFamily="18" charset="0"/>
                <a:ea typeface="Times New Roman" panose="02020603050405020304" pitchFamily="18" charset="0"/>
              </a:rPr>
              <a:t>tỉ</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năm</a:t>
            </a:r>
            <a:r>
              <a:rPr lang="en-US" sz="2000" b="1" dirty="0">
                <a:solidFill>
                  <a:srgbClr val="000000"/>
                </a:solidFill>
                <a:latin typeface="Times New Roman" panose="02020603050405020304" pitchFamily="18" charset="0"/>
                <a:ea typeface="Times New Roman" panose="02020603050405020304" pitchFamily="18" charset="0"/>
              </a:rPr>
              <a:t>) bao </a:t>
            </a:r>
            <a:r>
              <a:rPr lang="en-US" sz="2000" b="1" dirty="0" err="1">
                <a:solidFill>
                  <a:srgbClr val="000000"/>
                </a:solidFill>
                <a:latin typeface="Times New Roman" panose="02020603050405020304" pitchFamily="18" charset="0"/>
                <a:ea typeface="Times New Roman" panose="02020603050405020304" pitchFamily="18" charset="0"/>
              </a:rPr>
              <a:t>gồm</a:t>
            </a:r>
            <a:r>
              <a:rPr lang="en-US" sz="2000" b="1" dirty="0">
                <a:solidFill>
                  <a:srgbClr val="000000"/>
                </a:solidFill>
                <a:latin typeface="Times New Roman" panose="02020603050405020304" pitchFamily="18" charset="0"/>
                <a:ea typeface="Times New Roman" panose="02020603050405020304" pitchFamily="18" charset="0"/>
              </a:rPr>
              <a:t> H</a:t>
            </a:r>
            <a:r>
              <a:rPr lang="en-US" sz="2000" b="1" baseline="-25000" dirty="0">
                <a:solidFill>
                  <a:srgbClr val="000000"/>
                </a:solidFill>
                <a:latin typeface="Times New Roman" panose="02020603050405020304" pitchFamily="18" charset="0"/>
                <a:ea typeface="Times New Roman" panose="02020603050405020304" pitchFamily="18" charset="0"/>
              </a:rPr>
              <a:t>2</a:t>
            </a:r>
            <a:r>
              <a:rPr lang="en-US" sz="2000" b="1" dirty="0">
                <a:solidFill>
                  <a:srgbClr val="000000"/>
                </a:solidFill>
                <a:latin typeface="Times New Roman" panose="02020603050405020304" pitchFamily="18" charset="0"/>
                <a:ea typeface="Times New Roman" panose="02020603050405020304" pitchFamily="18" charset="0"/>
              </a:rPr>
              <a:t>, NH</a:t>
            </a:r>
            <a:r>
              <a:rPr lang="en-US" sz="2000" b="1" baseline="-25000" dirty="0">
                <a:solidFill>
                  <a:srgbClr val="000000"/>
                </a:solidFill>
                <a:latin typeface="Times New Roman" panose="02020603050405020304" pitchFamily="18" charset="0"/>
                <a:ea typeface="Times New Roman" panose="02020603050405020304" pitchFamily="18" charset="0"/>
              </a:rPr>
              <a:t>3</a:t>
            </a:r>
            <a:r>
              <a:rPr lang="en-US" sz="2000" b="1" dirty="0">
                <a:solidFill>
                  <a:srgbClr val="000000"/>
                </a:solidFill>
                <a:latin typeface="Times New Roman" panose="02020603050405020304" pitchFamily="18" charset="0"/>
                <a:ea typeface="Times New Roman" panose="02020603050405020304" pitchFamily="18" charset="0"/>
              </a:rPr>
              <a:t>, CH</a:t>
            </a:r>
            <a:r>
              <a:rPr lang="en-US" sz="2000" b="1" baseline="-25000" dirty="0">
                <a:solidFill>
                  <a:srgbClr val="000000"/>
                </a:solidFill>
                <a:latin typeface="Times New Roman" panose="02020603050405020304" pitchFamily="18" charset="0"/>
                <a:ea typeface="Times New Roman" panose="02020603050405020304" pitchFamily="18" charset="0"/>
              </a:rPr>
              <a:t>4</a:t>
            </a:r>
            <a:r>
              <a:rPr lang="en-US" sz="2000" b="1" dirty="0">
                <a:solidFill>
                  <a:srgbClr val="000000"/>
                </a:solidFill>
                <a:latin typeface="Times New Roman" panose="02020603050405020304" pitchFamily="18" charset="0"/>
                <a:ea typeface="Times New Roman" panose="02020603050405020304" pitchFamily="18" charset="0"/>
              </a:rPr>
              <a:t>, H</a:t>
            </a:r>
            <a:r>
              <a:rPr lang="en-US" sz="2000" b="1" baseline="-25000" dirty="0">
                <a:solidFill>
                  <a:srgbClr val="000000"/>
                </a:solidFill>
                <a:latin typeface="Times New Roman" panose="02020603050405020304" pitchFamily="18" charset="0"/>
                <a:ea typeface="Times New Roman" panose="02020603050405020304" pitchFamily="18" charset="0"/>
              </a:rPr>
              <a:t>2</a:t>
            </a:r>
            <a:r>
              <a:rPr lang="en-US" sz="2000" b="1" dirty="0">
                <a:solidFill>
                  <a:srgbClr val="000000"/>
                </a:solidFill>
                <a:latin typeface="Times New Roman" panose="02020603050405020304" pitchFamily="18" charset="0"/>
                <a:ea typeface="Times New Roman" panose="02020603050405020304" pitchFamily="18" charset="0"/>
              </a:rPr>
              <a:t>0 (</a:t>
            </a:r>
            <a:r>
              <a:rPr lang="en-US" sz="2000" b="1" dirty="0" err="1">
                <a:solidFill>
                  <a:srgbClr val="000000"/>
                </a:solidFill>
                <a:latin typeface="Times New Roman" panose="02020603050405020304" pitchFamily="18" charset="0"/>
                <a:ea typeface="Times New Roman" panose="02020603050405020304" pitchFamily="18" charset="0"/>
              </a:rPr>
              <a:t>hơi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nước</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4250E372-BB9A-41F0-9B88-5BA1A45317F8}"/>
              </a:ext>
            </a:extLst>
          </p:cNvPr>
          <p:cNvSpPr/>
          <p:nvPr/>
        </p:nvSpPr>
        <p:spPr>
          <a:xfrm>
            <a:off x="7813728" y="1995397"/>
            <a:ext cx="3652694" cy="1323439"/>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Có ý kiến cho rằng khí quyển nguyên thủy có thể tạo ra những loại phân tử hữu cơ trong tế bào</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2F974C22-0899-4661-BD5A-0AD584B2509F}"/>
              </a:ext>
            </a:extLst>
          </p:cNvPr>
          <p:cNvSpPr/>
          <p:nvPr/>
        </p:nvSpPr>
        <p:spPr>
          <a:xfrm>
            <a:off x="4269653" y="5383474"/>
            <a:ext cx="3652694" cy="1015663"/>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 Nhà hóa học Min-lơ cách đây nửa thế kỉ đã chứng minh điều đó.</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7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3" y="3429000"/>
            <a:ext cx="737628" cy="631272"/>
          </a:xfrm>
          <a:prstGeom prst="rect">
            <a:avLst/>
          </a:prstGeom>
        </p:spPr>
      </p:pic>
      <p:sp>
        <p:nvSpPr>
          <p:cNvPr id="7" name="Rectangle 6">
            <a:extLst>
              <a:ext uri="{FF2B5EF4-FFF2-40B4-BE49-F238E27FC236}">
                <a16:creationId xmlns:a16="http://schemas.microsoft.com/office/drawing/2014/main" id="{7D4A73AC-AD0B-4ACE-91F1-E37DA933FC03}"/>
              </a:ext>
            </a:extLst>
          </p:cNvPr>
          <p:cNvSpPr/>
          <p:nvPr/>
        </p:nvSpPr>
        <p:spPr>
          <a:xfrm>
            <a:off x="2402266" y="535901"/>
            <a:ext cx="6934462"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a. </a:t>
            </a:r>
            <a:r>
              <a:rPr lang="en-US" sz="2800" b="1" dirty="0" err="1">
                <a:solidFill>
                  <a:srgbClr val="0070C0"/>
                </a:solidFill>
                <a:latin typeface="Times New Roman" panose="02020603050405020304" pitchFamily="18" charset="0"/>
                <a:ea typeface="Times New Roman" panose="02020603050405020304" pitchFamily="18" charset="0"/>
              </a:rPr>
              <a:t>Khí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quyển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và</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nguồn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gốc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sự</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sống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Trái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a:extLst>
              <a:ext uri="{FF2B5EF4-FFF2-40B4-BE49-F238E27FC236}">
                <a16:creationId xmlns:a16="http://schemas.microsoft.com/office/drawing/2014/main" id="{4189BADA-92F7-4ECA-8EB1-ACBF268D8965}"/>
              </a:ext>
            </a:extLst>
          </p:cNvPr>
          <p:cNvPicPr>
            <a:picLocks noChangeAspect="1"/>
          </p:cNvPicPr>
          <p:nvPr/>
        </p:nvPicPr>
        <p:blipFill>
          <a:blip r:embed="rId7"/>
          <a:stretch>
            <a:fillRect/>
          </a:stretch>
        </p:blipFill>
        <p:spPr>
          <a:xfrm>
            <a:off x="1674909" y="327923"/>
            <a:ext cx="829135" cy="829135"/>
          </a:xfrm>
          <a:prstGeom prst="rect">
            <a:avLst/>
          </a:prstGeom>
        </p:spPr>
      </p:pic>
      <p:pic>
        <p:nvPicPr>
          <p:cNvPr id="3" name="Picture 2">
            <a:extLst>
              <a:ext uri="{FF2B5EF4-FFF2-40B4-BE49-F238E27FC236}">
                <a16:creationId xmlns:a16="http://schemas.microsoft.com/office/drawing/2014/main" id="{5E909A6A-B1B3-4159-B752-17AABA7FBC43}"/>
              </a:ext>
            </a:extLst>
          </p:cNvPr>
          <p:cNvPicPr>
            <a:picLocks noChangeAspect="1"/>
          </p:cNvPicPr>
          <p:nvPr/>
        </p:nvPicPr>
        <p:blipFill>
          <a:blip r:embed="rId8"/>
          <a:stretch>
            <a:fillRect/>
          </a:stretch>
        </p:blipFill>
        <p:spPr>
          <a:xfrm>
            <a:off x="4874548" y="1436107"/>
            <a:ext cx="5603302" cy="3726862"/>
          </a:xfrm>
          <a:prstGeom prst="rect">
            <a:avLst/>
          </a:prstGeom>
        </p:spPr>
      </p:pic>
      <p:sp>
        <p:nvSpPr>
          <p:cNvPr id="5" name="Rectangle 4">
            <a:extLst>
              <a:ext uri="{FF2B5EF4-FFF2-40B4-BE49-F238E27FC236}">
                <a16:creationId xmlns:a16="http://schemas.microsoft.com/office/drawing/2014/main" id="{80E27958-BA87-4B31-80C5-E3D140AB6C55}"/>
              </a:ext>
            </a:extLst>
          </p:cNvPr>
          <p:cNvSpPr/>
          <p:nvPr/>
        </p:nvSpPr>
        <p:spPr>
          <a:xfrm>
            <a:off x="1221854" y="1595022"/>
            <a:ext cx="3652694" cy="1323439"/>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Có ý kiến khác cho rằng bụi từ sao chổi và thiên thạch gieo rắc lên hành tinh mầm mống dưới dạng vi sinh vật.</a:t>
            </a:r>
            <a:endParaRPr lang="en-US" sz="2000" b="1"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2F974C22-0899-4661-BD5A-0AD584B2509F}"/>
              </a:ext>
            </a:extLst>
          </p:cNvPr>
          <p:cNvSpPr/>
          <p:nvPr/>
        </p:nvSpPr>
        <p:spPr>
          <a:xfrm>
            <a:off x="4378272" y="5444936"/>
            <a:ext cx="3652694" cy="707886"/>
          </a:xfrm>
          <a:prstGeom prst="rect">
            <a:avLst/>
          </a:prstGeom>
        </p:spPr>
        <p:txBody>
          <a:bodyPr wrap="square">
            <a:spAutoFit/>
          </a:bodyPr>
          <a:lstStyle/>
          <a:p>
            <a:pPr marL="30480" marR="30480" algn="just"/>
            <a:r>
              <a:rPr lang="vi-VN" sz="2000" b="1" dirty="0">
                <a:solidFill>
                  <a:srgbClr val="000000"/>
                </a:solidFill>
                <a:latin typeface="Times New Roman" panose="02020603050405020304" pitchFamily="18" charset="0"/>
                <a:ea typeface="Times New Roman" panose="02020603050405020304" pitchFamily="18" charset="0"/>
              </a:rPr>
              <a:t>→ Vấn đề nguồn gốc vẫn được tranh luận.</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31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416550" y="1497576"/>
            <a:ext cx="4470811"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Nước là dung môi hòa tan những phân tử, dẫn đến sự nảy nở của sự sống.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2804404" y="2844115"/>
            <a:ext cx="4309145"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Dưới ánh sáng Mặt Trời, khí các-bon-níc kết hợp với nước biến thành glu-cô và ô-xi.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9" name="Picture 8">
            <a:extLst>
              <a:ext uri="{FF2B5EF4-FFF2-40B4-BE49-F238E27FC236}">
                <a16:creationId xmlns:a16="http://schemas.microsoft.com/office/drawing/2014/main" id="{CDDB703D-3FF1-4482-B95A-149C11ABD287}"/>
              </a:ext>
            </a:extLst>
          </p:cNvPr>
          <p:cNvPicPr>
            <a:picLocks noChangeAspect="1"/>
          </p:cNvPicPr>
          <p:nvPr/>
        </p:nvPicPr>
        <p:blipFill>
          <a:blip r:embed="rId10"/>
          <a:stretch>
            <a:fillRect/>
          </a:stretch>
        </p:blipFill>
        <p:spPr>
          <a:xfrm>
            <a:off x="3026601" y="3940844"/>
            <a:ext cx="5590517" cy="2395936"/>
          </a:xfrm>
          <a:prstGeom prst="rect">
            <a:avLst/>
          </a:prstGeom>
        </p:spPr>
      </p:pic>
    </p:spTree>
    <p:extLst>
      <p:ext uri="{BB962C8B-B14F-4D97-AF65-F5344CB8AC3E}">
        <p14:creationId xmlns:p14="http://schemas.microsoft.com/office/powerpoint/2010/main" val="35540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416550" y="1497576"/>
            <a:ext cx="4470811"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Khí ô-xi bốc lên khí quyển và duy trì sự sống trên Trái Đất.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2804404" y="2844115"/>
            <a:ext cx="4309145"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Sự hô hấp của sinh vật, sự cộng sinh giữa giới động vật và thực vật được thực hiện nhờ quy trình trên.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9" name="Picture 8">
            <a:extLst>
              <a:ext uri="{FF2B5EF4-FFF2-40B4-BE49-F238E27FC236}">
                <a16:creationId xmlns:a16="http://schemas.microsoft.com/office/drawing/2014/main" id="{CDDB703D-3FF1-4482-B95A-149C11ABD287}"/>
              </a:ext>
            </a:extLst>
          </p:cNvPr>
          <p:cNvPicPr>
            <a:picLocks noChangeAspect="1"/>
          </p:cNvPicPr>
          <p:nvPr/>
        </p:nvPicPr>
        <p:blipFill>
          <a:blip r:embed="rId10"/>
          <a:stretch>
            <a:fillRect/>
          </a:stretch>
        </p:blipFill>
        <p:spPr>
          <a:xfrm>
            <a:off x="3026601" y="3940844"/>
            <a:ext cx="5590517" cy="2395936"/>
          </a:xfrm>
          <a:prstGeom prst="rect">
            <a:avLst/>
          </a:prstGeom>
        </p:spPr>
      </p:pic>
    </p:spTree>
    <p:extLst>
      <p:ext uri="{BB962C8B-B14F-4D97-AF65-F5344CB8AC3E}">
        <p14:creationId xmlns:p14="http://schemas.microsoft.com/office/powerpoint/2010/main" val="36780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2" name="Picture 11">
            <a:extLst>
              <a:ext uri="{FF2B5EF4-FFF2-40B4-BE49-F238E27FC236}">
                <a16:creationId xmlns:a16="http://schemas.microsoft.com/office/drawing/2014/main" id="{EA8F5029-3D7A-484B-9A38-8EB1EC586095}"/>
              </a:ext>
            </a:extLst>
          </p:cNvPr>
          <p:cNvPicPr>
            <a:picLocks noChangeAspect="1"/>
          </p:cNvPicPr>
          <p:nvPr/>
        </p:nvPicPr>
        <p:blipFill>
          <a:blip r:embed="rId7"/>
          <a:stretch>
            <a:fillRect/>
          </a:stretch>
        </p:blipFill>
        <p:spPr>
          <a:xfrm>
            <a:off x="1560701" y="1223918"/>
            <a:ext cx="829135" cy="829135"/>
          </a:xfrm>
          <a:prstGeom prst="rect">
            <a:avLst/>
          </a:prstGeom>
        </p:spPr>
      </p:pic>
      <p:sp>
        <p:nvSpPr>
          <p:cNvPr id="3" name="Rectangle 2">
            <a:extLst>
              <a:ext uri="{FF2B5EF4-FFF2-40B4-BE49-F238E27FC236}">
                <a16:creationId xmlns:a16="http://schemas.microsoft.com/office/drawing/2014/main" id="{5ADA2445-6A4A-4668-ADF6-9FE0D676A2BE}"/>
              </a:ext>
            </a:extLst>
          </p:cNvPr>
          <p:cNvSpPr/>
          <p:nvPr/>
        </p:nvSpPr>
        <p:spPr>
          <a:xfrm>
            <a:off x="2389836" y="1365036"/>
            <a:ext cx="5076366" cy="707886"/>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Vi sinh vật sinh ra và phát triển ở những điều kiện khắc nghiệt</a:t>
            </a:r>
            <a:r>
              <a:rPr lang="en-US" sz="2000" dirty="0">
                <a:solidFill>
                  <a:prstClr val="black"/>
                </a:solidFill>
                <a:latin typeface="Times New Roman" panose="02020603050405020304" pitchFamily="18" charset="0"/>
                <a:ea typeface="Times New Roman" panose="02020603050405020304" pitchFamily="18" charset="0"/>
              </a:rPr>
              <a:t>.</a:t>
            </a:r>
            <a:r>
              <a:rPr lang="vi-VN" sz="2000" dirty="0">
                <a:solidFill>
                  <a:prstClr val="black"/>
                </a:solidFill>
                <a:latin typeface="Times New Roman" panose="02020603050405020304" pitchFamily="18" charset="0"/>
                <a:ea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2208111" y="2415090"/>
            <a:ext cx="829135" cy="829135"/>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026601" y="2676152"/>
            <a:ext cx="4506713" cy="707886"/>
          </a:xfrm>
          <a:prstGeom prst="rect">
            <a:avLst/>
          </a:prstGeom>
        </p:spPr>
        <p:txBody>
          <a:bodyPr wrap="square">
            <a:spAutoFit/>
          </a:bodyPr>
          <a:lstStyle/>
          <a:p>
            <a:pPr marL="30480" marR="30480" lvl="0" algn="just"/>
            <a:r>
              <a:rPr lang="en-US" sz="2000" dirty="0">
                <a:solidFill>
                  <a:prstClr val="black"/>
                </a:solidFill>
                <a:latin typeface="Times New Roman" panose="02020603050405020304" pitchFamily="18" charset="0"/>
                <a:ea typeface="Times New Roman" panose="02020603050405020304" pitchFamily="18" charset="0"/>
              </a:rPr>
              <a:t>Đ</a:t>
            </a:r>
            <a:r>
              <a:rPr lang="vi-VN" sz="2000" dirty="0">
                <a:solidFill>
                  <a:prstClr val="black"/>
                </a:solidFill>
                <a:latin typeface="Times New Roman" panose="02020603050405020304" pitchFamily="18" charset="0"/>
                <a:ea typeface="Times New Roman" panose="02020603050405020304" pitchFamily="18" charset="0"/>
              </a:rPr>
              <a:t>ược nuôi dưỡng bằng những vật chất phun ra từ lòng Trái Đất.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F7F8A4D3-8A7A-42B6-9203-68262A23E205}"/>
              </a:ext>
            </a:extLst>
          </p:cNvPr>
          <p:cNvPicPr>
            <a:picLocks noChangeAspect="1"/>
          </p:cNvPicPr>
          <p:nvPr/>
        </p:nvPicPr>
        <p:blipFill>
          <a:blip r:embed="rId10"/>
          <a:stretch>
            <a:fillRect/>
          </a:stretch>
        </p:blipFill>
        <p:spPr>
          <a:xfrm>
            <a:off x="3275424" y="3691815"/>
            <a:ext cx="5188146" cy="2859272"/>
          </a:xfrm>
          <a:prstGeom prst="rect">
            <a:avLst/>
          </a:prstGeom>
        </p:spPr>
      </p:pic>
    </p:spTree>
    <p:extLst>
      <p:ext uri="{BB962C8B-B14F-4D97-AF65-F5344CB8AC3E}">
        <p14:creationId xmlns:p14="http://schemas.microsoft.com/office/powerpoint/2010/main" val="40799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622679" y="535901"/>
            <a:ext cx="6493637"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Quy</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trình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ra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sự</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sống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trên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Đất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1975269" y="239622"/>
            <a:ext cx="829135" cy="829135"/>
          </a:xfrm>
          <a:prstGeom prst="rect">
            <a:avLst/>
          </a:prstGeom>
        </p:spPr>
      </p:pic>
      <p:pic>
        <p:nvPicPr>
          <p:cNvPr id="13" name="Picture 12">
            <a:extLst>
              <a:ext uri="{FF2B5EF4-FFF2-40B4-BE49-F238E27FC236}">
                <a16:creationId xmlns:a16="http://schemas.microsoft.com/office/drawing/2014/main" id="{1461247E-2EEE-459C-AB5E-117414468939}"/>
              </a:ext>
            </a:extLst>
          </p:cNvPr>
          <p:cNvPicPr>
            <a:picLocks noChangeAspect="1"/>
          </p:cNvPicPr>
          <p:nvPr/>
        </p:nvPicPr>
        <p:blipFill>
          <a:blip r:embed="rId7"/>
          <a:stretch>
            <a:fillRect/>
          </a:stretch>
        </p:blipFill>
        <p:spPr>
          <a:xfrm>
            <a:off x="1817440" y="1355400"/>
            <a:ext cx="1209161" cy="1209161"/>
          </a:xfrm>
          <a:prstGeom prst="rect">
            <a:avLst/>
          </a:prstGeom>
        </p:spPr>
      </p:pic>
      <p:sp>
        <p:nvSpPr>
          <p:cNvPr id="14" name="Rectangle 13">
            <a:extLst>
              <a:ext uri="{FF2B5EF4-FFF2-40B4-BE49-F238E27FC236}">
                <a16:creationId xmlns:a16="http://schemas.microsoft.com/office/drawing/2014/main" id="{14ACAB70-BBF5-46AD-B563-4A1E2285680C}"/>
              </a:ext>
            </a:extLst>
          </p:cNvPr>
          <p:cNvSpPr/>
          <p:nvPr/>
        </p:nvSpPr>
        <p:spPr>
          <a:xfrm>
            <a:off x="3026601" y="1770141"/>
            <a:ext cx="4506713" cy="1015663"/>
          </a:xfrm>
          <a:prstGeom prst="rect">
            <a:avLst/>
          </a:prstGeom>
        </p:spPr>
        <p:txBody>
          <a:bodyPr wrap="square">
            <a:spAutoFit/>
          </a:bodyPr>
          <a:lstStyle/>
          <a:p>
            <a:pPr marL="30480" marR="30480" lvl="0" algn="just"/>
            <a:r>
              <a:rPr lang="vi-VN" sz="2000" dirty="0">
                <a:solidFill>
                  <a:prstClr val="black"/>
                </a:solidFill>
                <a:latin typeface="Times New Roman" panose="02020603050405020304" pitchFamily="18" charset="0"/>
                <a:ea typeface="Times New Roman" panose="02020603050405020304" pitchFamily="18" charset="0"/>
              </a:rPr>
              <a:t>Các nhà khoa học phân vân và cho rằng sinh vật trên Trái Đất có thể xuất phát từ vi sinh vật sinh sống tận dưới đáy biển.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pic>
        <p:nvPicPr>
          <p:cNvPr id="7" name="Picture 6">
            <a:extLst>
              <a:ext uri="{FF2B5EF4-FFF2-40B4-BE49-F238E27FC236}">
                <a16:creationId xmlns:a16="http://schemas.microsoft.com/office/drawing/2014/main" id="{F7F8A4D3-8A7A-42B6-9203-68262A23E205}"/>
              </a:ext>
            </a:extLst>
          </p:cNvPr>
          <p:cNvPicPr>
            <a:picLocks noChangeAspect="1"/>
          </p:cNvPicPr>
          <p:nvPr/>
        </p:nvPicPr>
        <p:blipFill>
          <a:blip r:embed="rId10"/>
          <a:stretch>
            <a:fillRect/>
          </a:stretch>
        </p:blipFill>
        <p:spPr>
          <a:xfrm>
            <a:off x="3627762" y="3112975"/>
            <a:ext cx="5188146" cy="2859272"/>
          </a:xfrm>
          <a:prstGeom prst="rect">
            <a:avLst/>
          </a:prstGeom>
        </p:spPr>
      </p:pic>
    </p:spTree>
    <p:extLst>
      <p:ext uri="{BB962C8B-B14F-4D97-AF65-F5344CB8AC3E}">
        <p14:creationId xmlns:p14="http://schemas.microsoft.com/office/powerpoint/2010/main" val="6549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2089477" y="553246"/>
            <a:ext cx="8297977" cy="523220"/>
          </a:xfrm>
          <a:prstGeom prst="rect">
            <a:avLst/>
          </a:prstGeom>
        </p:spPr>
        <p:txBody>
          <a:bodyPr wrap="none">
            <a:spAutoFit/>
          </a:bodyPr>
          <a:lstStyle/>
          <a:p>
            <a:pPr marL="30480" marR="30480" lvl="0" algn="just"/>
            <a:r>
              <a:rPr lang="vi-VN" sz="2800" b="1" dirty="0">
                <a:solidFill>
                  <a:srgbClr val="0070C0"/>
                </a:solidFill>
                <a:latin typeface="Times New Roman" panose="02020603050405020304" pitchFamily="18" charset="0"/>
                <a:ea typeface="Times New Roman" panose="02020603050405020304" pitchFamily="18" charset="0"/>
              </a:rPr>
              <a:t>2. Từ mượn đã được dùng khá nhiều trong văn bản. </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err="1">
                <a:solidFill>
                  <a:schemeClr val="tx1"/>
                </a:solidFill>
                <a:latin typeface="Times New Roman" panose="02020603050405020304" pitchFamily="18" charset="0"/>
                <a:ea typeface="Times New Roman" panose="02020603050405020304" pitchFamily="18" charset="0"/>
              </a:rPr>
              <a:t>Một</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số</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mượn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như</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a:solidFill>
                  <a:schemeClr val="tx1"/>
                </a:solidFill>
                <a:latin typeface="Times New Roman" panose="02020603050405020304" pitchFamily="18" charset="0"/>
                <a:ea typeface="Times New Roman" panose="02020603050405020304" pitchFamily="18" charset="0"/>
              </a:rPr>
              <a:t>hi-</a:t>
            </a:r>
            <a:r>
              <a:rPr lang="en-US" sz="2400" b="1" i="1" dirty="0" err="1">
                <a:solidFill>
                  <a:schemeClr val="tx1"/>
                </a:solidFill>
                <a:latin typeface="Times New Roman" panose="02020603050405020304" pitchFamily="18" charset="0"/>
                <a:ea typeface="Times New Roman" panose="02020603050405020304" pitchFamily="18" charset="0"/>
              </a:rPr>
              <a:t>đrô</a:t>
            </a:r>
            <a:r>
              <a:rPr lang="en-US" sz="2400" b="1" i="1" dirty="0">
                <a:solidFill>
                  <a:schemeClr val="tx1"/>
                </a:solidFill>
                <a:latin typeface="Times New Roman" panose="02020603050405020304" pitchFamily="18" charset="0"/>
                <a:ea typeface="Times New Roman" panose="02020603050405020304" pitchFamily="18" charset="0"/>
              </a:rPr>
              <a:t>, a-</a:t>
            </a:r>
            <a:r>
              <a:rPr lang="en-US" sz="2400" b="1" i="1" dirty="0" err="1">
                <a:solidFill>
                  <a:schemeClr val="tx1"/>
                </a:solidFill>
                <a:latin typeface="Times New Roman" panose="02020603050405020304" pitchFamily="18" charset="0"/>
                <a:ea typeface="Times New Roman" panose="02020603050405020304" pitchFamily="18" charset="0"/>
              </a:rPr>
              <a:t>mô</a:t>
            </a:r>
            <a:r>
              <a:rPr lang="en-US" sz="2400" b="1" i="1" dirty="0">
                <a:solidFill>
                  <a:schemeClr val="tx1"/>
                </a:solidFill>
                <a:latin typeface="Times New Roman" panose="02020603050405020304" pitchFamily="18" charset="0"/>
                <a:ea typeface="Times New Roman" panose="02020603050405020304" pitchFamily="18" charset="0"/>
              </a:rPr>
              <a:t>-</a:t>
            </a:r>
            <a:r>
              <a:rPr lang="en-US" sz="2400" b="1" i="1" dirty="0" err="1">
                <a:solidFill>
                  <a:schemeClr val="tx1"/>
                </a:solidFill>
                <a:latin typeface="Times New Roman" panose="02020603050405020304" pitchFamily="18" charset="0"/>
                <a:ea typeface="Times New Roman" panose="02020603050405020304" pitchFamily="18" charset="0"/>
              </a:rPr>
              <a:t>ni-ắc</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mê</a:t>
            </a:r>
            <a:r>
              <a:rPr lang="en-US" sz="2400" b="1" i="1" dirty="0">
                <a:solidFill>
                  <a:schemeClr val="tx1"/>
                </a:solidFill>
                <a:latin typeface="Times New Roman" panose="02020603050405020304" pitchFamily="18" charset="0"/>
                <a:ea typeface="Times New Roman" panose="02020603050405020304" pitchFamily="18" charset="0"/>
              </a:rPr>
              <a:t>-tan, a-</a:t>
            </a:r>
            <a:r>
              <a:rPr lang="en-US" sz="2400" b="1" i="1" dirty="0" err="1">
                <a:solidFill>
                  <a:schemeClr val="tx1"/>
                </a:solidFill>
                <a:latin typeface="Times New Roman" panose="02020603050405020304" pitchFamily="18" charset="0"/>
                <a:ea typeface="Times New Roman" panose="02020603050405020304" pitchFamily="18" charset="0"/>
              </a:rPr>
              <a:t>xít</a:t>
            </a:r>
            <a:r>
              <a:rPr lang="en-US" sz="2400" b="1" i="1" dirty="0">
                <a:solidFill>
                  <a:schemeClr val="tx1"/>
                </a:solidFill>
                <a:latin typeface="Times New Roman" panose="02020603050405020304" pitchFamily="18" charset="0"/>
                <a:ea typeface="Times New Roman" panose="02020603050405020304" pitchFamily="18" charset="0"/>
              </a:rPr>
              <a:t>-a-min, </a:t>
            </a:r>
            <a:r>
              <a:rPr lang="en-US" sz="2400" b="1" i="1" dirty="0" err="1">
                <a:solidFill>
                  <a:schemeClr val="tx1"/>
                </a:solidFill>
                <a:latin typeface="Times New Roman" panose="02020603050405020304" pitchFamily="18" charset="0"/>
                <a:ea typeface="Times New Roman" panose="02020603050405020304" pitchFamily="18" charset="0"/>
              </a:rPr>
              <a:t>các-bô-níc</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i="1" dirty="0">
                <a:solidFill>
                  <a:schemeClr val="tx1"/>
                </a:solidFill>
                <a:latin typeface="Times New Roman" panose="02020603050405020304" pitchFamily="18" charset="0"/>
                <a:ea typeface="Times New Roman" panose="02020603050405020304" pitchFamily="18" charset="0"/>
              </a:rPr>
              <a:t>, ô-xi,….</a:t>
            </a:r>
            <a:r>
              <a:rPr lang="en-US" sz="2400" b="1" dirty="0">
                <a:solidFill>
                  <a:schemeClr val="tx1"/>
                </a:solidFill>
                <a:latin typeface="Times New Roman" panose="02020603050405020304" pitchFamily="18" charset="0"/>
                <a:ea typeface="Times New Roman" panose="02020603050405020304" pitchFamily="18" charset="0"/>
              </a:rPr>
              <a:t> </a:t>
            </a: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có</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thể</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thay</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thế</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bằng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đường</a:t>
            </a:r>
            <a:r>
              <a:rPr lang="en-US" sz="2400" b="1" i="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Vì</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đường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được</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sử</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dụng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rộng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rãi</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phổ</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biến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hơn</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từ</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i="1" dirty="0" err="1">
                <a:solidFill>
                  <a:schemeClr val="tx1"/>
                </a:solidFill>
                <a:latin typeface="Times New Roman" panose="02020603050405020304" pitchFamily="18" charset="0"/>
                <a:ea typeface="Times New Roman" panose="02020603050405020304" pitchFamily="18" charset="0"/>
              </a:rPr>
              <a:t>glu-cô</a:t>
            </a:r>
            <a:r>
              <a:rPr lang="en-US" sz="2400" b="1" i="1" dirty="0">
                <a:solidFill>
                  <a:schemeClr val="tx1"/>
                </a:solidFill>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30737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1107996"/>
          </a:xfrm>
          <a:prstGeom prst="rect">
            <a:avLst/>
          </a:prstGeom>
          <a:noFill/>
        </p:spPr>
        <p:txBody>
          <a:bodyPr wrap="square" rtlCol="0">
            <a:spAutoFit/>
          </a:bodyPr>
          <a:lstStyle/>
          <a:p>
            <a:pPr algn="ctr"/>
            <a:r>
              <a:rPr lang="en-US" sz="6600" b="1" dirty="0">
                <a:solidFill>
                  <a:srgbClr val="0070C0"/>
                </a:solidFill>
                <a:latin typeface="Times New Roman" panose="02020603050405020304" pitchFamily="18" charset="0"/>
                <a:cs typeface="Times New Roman" panose="02020603050405020304" pitchFamily="18" charset="0"/>
              </a:rPr>
              <a:t>KHỞI ĐỘNG</a:t>
            </a:r>
            <a:endParaRPr lang="vi-VN" sz="6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06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4293542" y="553246"/>
            <a:ext cx="3889847" cy="523220"/>
          </a:xfrm>
          <a:prstGeom prst="rect">
            <a:avLst/>
          </a:prstGeom>
        </p:spPr>
        <p:txBody>
          <a:bodyPr wrap="none">
            <a:spAutoFit/>
          </a:bodyPr>
          <a:lstStyle/>
          <a:p>
            <a:pPr marL="30480" marR="30480" lvl="0" algn="just"/>
            <a:r>
              <a:rPr lang="vi-VN" sz="2800" b="1" dirty="0">
                <a:solidFill>
                  <a:srgbClr val="0070C0"/>
                </a:solidFill>
                <a:latin typeface="Times New Roman" panose="02020603050405020304" pitchFamily="18" charset="0"/>
                <a:ea typeface="Times New Roman" panose="02020603050405020304" pitchFamily="18" charset="0"/>
              </a:rPr>
              <a:t>3. Cảm xúc và suy nghĩ </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en-US" sz="2400" b="1" dirty="0">
                <a:solidFill>
                  <a:schemeClr val="tx1"/>
                </a:solidFill>
                <a:latin typeface="Times New Roman" panose="02020603050405020304" pitchFamily="18" charset="0"/>
                <a:ea typeface="Times New Roman" panose="02020603050405020304" pitchFamily="18" charset="0"/>
              </a:rPr>
              <a:t>Lo </a:t>
            </a:r>
            <a:r>
              <a:rPr lang="en-US" sz="2400" b="1" dirty="0" err="1">
                <a:solidFill>
                  <a:schemeClr val="tx1"/>
                </a:solidFill>
                <a:latin typeface="Times New Roman" panose="02020603050405020304" pitchFamily="18" charset="0"/>
                <a:ea typeface="Times New Roman" panose="02020603050405020304" pitchFamily="18" charset="0"/>
              </a:rPr>
              <a:t>lắng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cho</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sự</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sống</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của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Trái</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Đất</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có</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thể</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bị</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đe</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dọa</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nghiêm</a:t>
            </a:r>
            <a:r>
              <a:rPr lang="en-US" sz="2400" b="1" dirty="0">
                <a:solidFill>
                  <a:schemeClr val="tx1"/>
                </a:solidFill>
                <a:latin typeface="Times New Roman" panose="02020603050405020304" pitchFamily="18" charset="0"/>
                <a:ea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rPr>
              <a:t>trọng</a:t>
            </a:r>
            <a:r>
              <a:rPr lang="en-US" sz="2400" b="1" dirty="0">
                <a:solidFill>
                  <a:schemeClr val="tx1"/>
                </a:solidFill>
                <a:latin typeface="Times New Roman" panose="02020603050405020304" pitchFamily="18" charset="0"/>
                <a:ea typeface="Times New Roman" panose="02020603050405020304" pitchFamily="18" charset="0"/>
              </a:rPr>
              <a:t>. </a:t>
            </a: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algn="just"/>
            <a:r>
              <a:rPr lang="vi-VN" sz="2400" b="1" dirty="0">
                <a:solidFill>
                  <a:schemeClr val="tx1"/>
                </a:solidFill>
                <a:latin typeface="Times New Roman" panose="02020603050405020304" pitchFamily="18" charset="0"/>
                <a:ea typeface="Times New Roman" panose="02020603050405020304" pitchFamily="18" charset="0"/>
              </a:rPr>
              <a:t>Thấy mình cần phải có ý thức hơn trong việc bảo vệ môi trường. </a:t>
            </a:r>
            <a:endParaRPr lang="en-US" sz="1600" dirty="0">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25524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973532" y="292323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III.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Tổng</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kết</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1559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1314980" y="3865227"/>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69023" y="2992773"/>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231299" y="553246"/>
            <a:ext cx="2014334"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dung</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algn="just"/>
            <a:r>
              <a:rPr lang="en-US" sz="2400" b="1" dirty="0" err="1">
                <a:solidFill>
                  <a:prstClr val="black"/>
                </a:solidFill>
                <a:latin typeface="Times New Roman" panose="02020603050405020304" pitchFamily="18" charset="0"/>
                <a:ea typeface="Times New Roman" panose="02020603050405020304" pitchFamily="18" charset="0"/>
              </a:rPr>
              <a:t>Văn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bản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nêu</a:t>
            </a:r>
            <a:r>
              <a:rPr lang="en-US" sz="2400" b="1" dirty="0">
                <a:solidFill>
                  <a:prstClr val="black"/>
                </a:solidFill>
                <a:latin typeface="Times New Roman" panose="02020603050405020304" pitchFamily="18" charset="0"/>
                <a:ea typeface="Times New Roman" panose="02020603050405020304" pitchFamily="18" charset="0"/>
              </a:rPr>
              <a:t> ra </a:t>
            </a:r>
            <a:r>
              <a:rPr lang="en-US" sz="2400" b="1" dirty="0" err="1">
                <a:solidFill>
                  <a:prstClr val="black"/>
                </a:solidFill>
                <a:latin typeface="Times New Roman" panose="02020603050405020304" pitchFamily="18" charset="0"/>
                <a:ea typeface="Times New Roman" panose="02020603050405020304" pitchFamily="18" charset="0"/>
              </a:rPr>
              <a:t>những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tranh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luận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về</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quá</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trình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hình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thành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Trái</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Đất</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khí</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quyển</a:t>
            </a:r>
            <a:r>
              <a:rPr lang="en-US" sz="2400" b="1" dirty="0">
                <a:solidFill>
                  <a:prstClr val="black"/>
                </a:solidFill>
                <a:latin typeface="Times New Roman" panose="02020603050405020304" pitchFamily="18" charset="0"/>
                <a:ea typeface="Times New Roman" panose="02020603050405020304" pitchFamily="18" charset="0"/>
              </a:rPr>
              <a:t>, vi </a:t>
            </a:r>
            <a:r>
              <a:rPr lang="en-US" sz="2400" b="1" dirty="0" err="1">
                <a:solidFill>
                  <a:prstClr val="black"/>
                </a:solidFill>
                <a:latin typeface="Times New Roman" panose="02020603050405020304" pitchFamily="18" charset="0"/>
                <a:ea typeface="Times New Roman" panose="02020603050405020304" pitchFamily="18" charset="0"/>
              </a:rPr>
              <a:t>sinh</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vật</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những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phản</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ứng</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hóa</a:t>
            </a:r>
            <a:r>
              <a:rPr lang="en-US" sz="2400" b="1" dirty="0">
                <a:solidFill>
                  <a:prstClr val="black"/>
                </a:solidFill>
                <a:latin typeface="Times New Roman" panose="02020603050405020304" pitchFamily="18" charset="0"/>
                <a:ea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rPr>
              <a:t>học</a:t>
            </a:r>
            <a:r>
              <a:rPr lang="en-US" sz="2400" b="1" dirty="0">
                <a:solidFill>
                  <a:prstClr val="black"/>
                </a:solidFill>
                <a:latin typeface="Times New Roman" panose="02020603050405020304" pitchFamily="18" charset="0"/>
                <a:ea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6427739" y="3321346"/>
            <a:ext cx="1635788" cy="1635788"/>
          </a:xfrm>
          <a:prstGeom prst="rect">
            <a:avLst/>
          </a:prstGeom>
        </p:spPr>
      </p:pic>
    </p:spTree>
    <p:extLst>
      <p:ext uri="{BB962C8B-B14F-4D97-AF65-F5344CB8AC3E}">
        <p14:creationId xmlns:p14="http://schemas.microsoft.com/office/powerpoint/2010/main" val="28917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8865949" y="3390912"/>
            <a:ext cx="3326051" cy="3305263"/>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535348" y="3737295"/>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744815" y="3029633"/>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5081420" y="553246"/>
            <a:ext cx="2314095"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Nghệ</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thuật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algn="just"/>
            <a:r>
              <a:rPr lang="vi-VN" sz="2400" b="1" dirty="0">
                <a:solidFill>
                  <a:prstClr val="black"/>
                </a:solidFill>
                <a:latin typeface="Times New Roman" panose="02020603050405020304" pitchFamily="18" charset="0"/>
                <a:ea typeface="Times New Roman" panose="02020603050405020304" pitchFamily="18" charset="0"/>
              </a:rPr>
              <a:t>Văn bản đa phương tiện kết hợp những kiến thức hóa học, địa lý học,...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5778200" y="2928638"/>
            <a:ext cx="1617315" cy="1617315"/>
          </a:xfrm>
          <a:prstGeom prst="rect">
            <a:avLst/>
          </a:prstGeom>
        </p:spPr>
      </p:pic>
    </p:spTree>
    <p:extLst>
      <p:ext uri="{BB962C8B-B14F-4D97-AF65-F5344CB8AC3E}">
        <p14:creationId xmlns:p14="http://schemas.microsoft.com/office/powerpoint/2010/main" val="28486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LUYỆN TẬP</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391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p:cNvPicPr>
            <a:picLocks noChangeAspect="1"/>
          </p:cNvPicPr>
          <p:nvPr/>
        </p:nvPicPr>
        <p:blipFill>
          <a:blip r:embed="rId3"/>
          <a:stretch>
            <a:fillRect/>
          </a:stretch>
        </p:blipFill>
        <p:spPr>
          <a:xfrm>
            <a:off x="3450412" y="1409373"/>
            <a:ext cx="8269988" cy="4376619"/>
          </a:xfrm>
          <a:prstGeom prst="rect">
            <a:avLst/>
          </a:prstGeom>
        </p:spPr>
      </p:pic>
      <p:sp>
        <p:nvSpPr>
          <p:cNvPr id="2" name="TextBox 1"/>
          <p:cNvSpPr txBox="1"/>
          <p:nvPr/>
        </p:nvSpPr>
        <p:spPr>
          <a:xfrm>
            <a:off x="4583486" y="2043973"/>
            <a:ext cx="5771694" cy="3107419"/>
          </a:xfrm>
          <a:prstGeom prst="rect">
            <a:avLst/>
          </a:prstGeom>
          <a:noFill/>
        </p:spPr>
        <p:txBody>
          <a:bodyPr wrap="square" rtlCol="0">
            <a:spAutoFit/>
          </a:bodyPr>
          <a:lstStyle/>
          <a:p>
            <a:pPr algn="just" defTabSz="914126">
              <a:defRPr/>
            </a:pPr>
            <a:r>
              <a:rPr lang="en-US" sz="2799">
                <a:solidFill>
                  <a:prstClr val="black"/>
                </a:solidFill>
                <a:latin typeface="Times New Roman" panose="02020603050405020304" pitchFamily="18" charset="0"/>
                <a:cs typeface="Times New Roman" panose="02020603050405020304" pitchFamily="18" charset="0"/>
              </a:rPr>
              <a:t>	</a:t>
            </a:r>
            <a:r>
              <a:rPr lang="en-US" sz="2799" i="1">
                <a:solidFill>
                  <a:prstClr val="black"/>
                </a:solidFill>
                <a:latin typeface="Times New Roman" panose="02020603050405020304" pitchFamily="18" charset="0"/>
                <a:cs typeface="Times New Roman" panose="02020603050405020304" pitchFamily="18" charset="0"/>
              </a:rPr>
              <a:t>Ngôi rừng của chúng ta đang bị những kẻ xấu tấn công. Chúng bắt các loài động vật giam cầm trong cũi sắt. Các em hãy giải cứu rừng xanh bằng cách trả lời các câu hỏi nhé! Mỗi đáp án đúng sẽ giải cứu một con vật đáng thương đang bị nhốt trong cũi.</a:t>
            </a:r>
          </a:p>
        </p:txBody>
      </p:sp>
      <p:sp>
        <p:nvSpPr>
          <p:cNvPr id="5" name="TextBox 4"/>
          <p:cNvSpPr txBox="1"/>
          <p:nvPr/>
        </p:nvSpPr>
        <p:spPr>
          <a:xfrm>
            <a:off x="5345963" y="673507"/>
            <a:ext cx="5366836" cy="6460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pPr defTabSz="914126">
              <a:defRPr/>
            </a:pPr>
            <a:r>
              <a:rPr lang="en-US" sz="3599" b="1" dirty="0">
                <a:ln w="9525">
                  <a:solidFill>
                    <a:prstClr val="white"/>
                  </a:solidFill>
                  <a:prstDash val="solid"/>
                </a:ln>
                <a:solidFill>
                  <a:schemeClr val="tx1"/>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GIẢI CỨU RỪNG XANH</a:t>
            </a:r>
          </a:p>
        </p:txBody>
      </p:sp>
    </p:spTree>
    <p:extLst>
      <p:ext uri="{BB962C8B-B14F-4D97-AF65-F5344CB8AC3E}">
        <p14:creationId xmlns:p14="http://schemas.microsoft.com/office/powerpoint/2010/main" val="3270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096a8a366f75a319212a507803cf17.png"/>
          <p:cNvPicPr>
            <a:picLocks noChangeAspect="1"/>
          </p:cNvPicPr>
          <p:nvPr/>
        </p:nvPicPr>
        <p:blipFill>
          <a:blip r:embed="rId2" cstate="print"/>
          <a:stretch>
            <a:fillRect/>
          </a:stretch>
        </p:blipFill>
        <p:spPr>
          <a:xfrm flipH="1">
            <a:off x="4572551" y="4723934"/>
            <a:ext cx="837897" cy="859382"/>
          </a:xfrm>
          <a:prstGeom prst="rect">
            <a:avLst/>
          </a:prstGeom>
        </p:spPr>
      </p:pic>
      <p:pic>
        <p:nvPicPr>
          <p:cNvPr id="5" name="Picture 4" descr="3b156b095ca0356280db7afee06d7380.png"/>
          <p:cNvPicPr>
            <a:picLocks noChangeAspect="1"/>
          </p:cNvPicPr>
          <p:nvPr/>
        </p:nvPicPr>
        <p:blipFill>
          <a:blip r:embed="rId3" cstate="print"/>
          <a:stretch>
            <a:fillRect/>
          </a:stretch>
        </p:blipFill>
        <p:spPr>
          <a:xfrm>
            <a:off x="6400690" y="4114554"/>
            <a:ext cx="914069" cy="1102260"/>
          </a:xfrm>
          <a:prstGeom prst="rect">
            <a:avLst/>
          </a:prstGeom>
        </p:spPr>
      </p:pic>
      <p:pic>
        <p:nvPicPr>
          <p:cNvPr id="6" name="Picture 5" descr="61a4479af654ddff64ad93565723fd70.png"/>
          <p:cNvPicPr>
            <a:picLocks noChangeAspect="1"/>
          </p:cNvPicPr>
          <p:nvPr/>
        </p:nvPicPr>
        <p:blipFill>
          <a:blip r:embed="rId4" cstate="print"/>
          <a:stretch>
            <a:fillRect/>
          </a:stretch>
        </p:blipFill>
        <p:spPr>
          <a:xfrm flipH="1">
            <a:off x="7771796" y="4800106"/>
            <a:ext cx="1458669" cy="1075936"/>
          </a:xfrm>
          <a:prstGeom prst="rect">
            <a:avLst/>
          </a:prstGeom>
        </p:spPr>
      </p:pic>
      <p:pic>
        <p:nvPicPr>
          <p:cNvPr id="7" name="Picture 6" descr="sa.png"/>
          <p:cNvPicPr>
            <a:picLocks noChangeAspect="1"/>
          </p:cNvPicPr>
          <p:nvPr/>
        </p:nvPicPr>
        <p:blipFill>
          <a:blip r:embed="rId5" cstate="print"/>
          <a:stretch>
            <a:fillRect/>
          </a:stretch>
        </p:blipFill>
        <p:spPr>
          <a:xfrm>
            <a:off x="6019828" y="5409484"/>
            <a:ext cx="1371104" cy="1649299"/>
          </a:xfrm>
          <a:prstGeom prst="rect">
            <a:avLst/>
          </a:prstGeom>
        </p:spPr>
      </p:pic>
      <p:pic>
        <p:nvPicPr>
          <p:cNvPr id="8" name="Picture 7" descr="asd.png"/>
          <p:cNvPicPr>
            <a:picLocks noChangeAspect="1"/>
          </p:cNvPicPr>
          <p:nvPr/>
        </p:nvPicPr>
        <p:blipFill>
          <a:blip r:embed="rId6" cstate="print"/>
          <a:stretch>
            <a:fillRect/>
          </a:stretch>
        </p:blipFill>
        <p:spPr>
          <a:xfrm flipH="1">
            <a:off x="7924141" y="3276655"/>
            <a:ext cx="1301474" cy="1198533"/>
          </a:xfrm>
          <a:prstGeom prst="rect">
            <a:avLst/>
          </a:prstGeom>
        </p:spPr>
      </p:pic>
      <p:pic>
        <p:nvPicPr>
          <p:cNvPr id="1026" name="Picture 2" descr="C:\Documents and Settings\Administrator\My Documents\519676f387ebc9665fbc265e3182592b.png"/>
          <p:cNvPicPr>
            <a:picLocks noChangeAspect="1" noChangeArrowheads="1"/>
          </p:cNvPicPr>
          <p:nvPr/>
        </p:nvPicPr>
        <p:blipFill>
          <a:blip r:embed="rId7" cstate="print"/>
          <a:srcRect/>
          <a:stretch>
            <a:fillRect/>
          </a:stretch>
        </p:blipFill>
        <p:spPr bwMode="auto">
          <a:xfrm>
            <a:off x="1840159" y="3871412"/>
            <a:ext cx="2449785" cy="3262213"/>
          </a:xfrm>
          <a:prstGeom prst="rect">
            <a:avLst/>
          </a:prstGeom>
          <a:noFill/>
        </p:spPr>
      </p:pic>
      <p:pic>
        <p:nvPicPr>
          <p:cNvPr id="10" name="Picture 9" descr="f93115facd84d0a108c3e5c49f73b8e9.png">
            <a:hlinkClick r:id="rId8" action="ppaction://hlinksldjump"/>
          </p:cNvPr>
          <p:cNvPicPr>
            <a:picLocks noChangeAspect="1"/>
          </p:cNvPicPr>
          <p:nvPr/>
        </p:nvPicPr>
        <p:blipFill>
          <a:blip r:embed="rId9" cstate="print"/>
          <a:stretch>
            <a:fillRect/>
          </a:stretch>
        </p:blipFill>
        <p:spPr>
          <a:xfrm>
            <a:off x="4344034" y="4495414"/>
            <a:ext cx="1523449" cy="1224854"/>
          </a:xfrm>
          <a:prstGeom prst="rect">
            <a:avLst/>
          </a:prstGeom>
        </p:spPr>
      </p:pic>
      <p:pic>
        <p:nvPicPr>
          <p:cNvPr id="11" name="Picture 10" descr="f93115facd84d0a108c3e5c49f73b8e9.png">
            <a:hlinkClick r:id="rId10" action="ppaction://hlinksldjump"/>
          </p:cNvPr>
          <p:cNvPicPr>
            <a:picLocks noChangeAspect="1"/>
          </p:cNvPicPr>
          <p:nvPr/>
        </p:nvPicPr>
        <p:blipFill>
          <a:blip r:embed="rId9" cstate="print"/>
          <a:stretch>
            <a:fillRect/>
          </a:stretch>
        </p:blipFill>
        <p:spPr>
          <a:xfrm>
            <a:off x="6159990" y="3978875"/>
            <a:ext cx="1523449" cy="1224854"/>
          </a:xfrm>
          <a:prstGeom prst="rect">
            <a:avLst/>
          </a:prstGeom>
        </p:spPr>
      </p:pic>
      <p:pic>
        <p:nvPicPr>
          <p:cNvPr id="12" name="Picture 11" descr="f93115facd84d0a108c3e5c49f73b8e9.png">
            <a:hlinkClick r:id="rId11" action="ppaction://hlinksldjump"/>
          </p:cNvPr>
          <p:cNvPicPr>
            <a:picLocks noChangeAspect="1"/>
          </p:cNvPicPr>
          <p:nvPr/>
        </p:nvPicPr>
        <p:blipFill>
          <a:blip r:embed="rId9" cstate="print"/>
          <a:stretch>
            <a:fillRect/>
          </a:stretch>
        </p:blipFill>
        <p:spPr>
          <a:xfrm>
            <a:off x="7847967" y="3276655"/>
            <a:ext cx="1523449" cy="1224854"/>
          </a:xfrm>
          <a:prstGeom prst="rect">
            <a:avLst/>
          </a:prstGeom>
        </p:spPr>
      </p:pic>
      <p:pic>
        <p:nvPicPr>
          <p:cNvPr id="13" name="Picture 12" descr="f93115facd84d0a108c3e5c49f73b8e9.png">
            <a:hlinkClick r:id="rId12" action="ppaction://hlinksldjump"/>
          </p:cNvPr>
          <p:cNvPicPr>
            <a:picLocks noChangeAspect="1"/>
          </p:cNvPicPr>
          <p:nvPr/>
        </p:nvPicPr>
        <p:blipFill>
          <a:blip r:embed="rId13" cstate="print"/>
          <a:stretch>
            <a:fillRect/>
          </a:stretch>
        </p:blipFill>
        <p:spPr>
          <a:xfrm>
            <a:off x="5867483" y="5333312"/>
            <a:ext cx="1828141" cy="1523450"/>
          </a:xfrm>
          <a:prstGeom prst="rect">
            <a:avLst/>
          </a:prstGeom>
        </p:spPr>
      </p:pic>
      <p:pic>
        <p:nvPicPr>
          <p:cNvPr id="14" name="Picture 13" descr="f93115facd84d0a108c3e5c49f73b8e9.png">
            <a:hlinkClick r:id="rId14" action="ppaction://hlinksldjump"/>
          </p:cNvPr>
          <p:cNvPicPr>
            <a:picLocks noChangeAspect="1"/>
          </p:cNvPicPr>
          <p:nvPr/>
        </p:nvPicPr>
        <p:blipFill>
          <a:blip r:embed="rId15" cstate="print"/>
          <a:stretch>
            <a:fillRect/>
          </a:stretch>
        </p:blipFill>
        <p:spPr>
          <a:xfrm>
            <a:off x="7924139" y="4571589"/>
            <a:ext cx="1675794" cy="1221793"/>
          </a:xfrm>
          <a:prstGeom prst="rect">
            <a:avLst/>
          </a:prstGeom>
        </p:spPr>
      </p:pic>
      <p:pic>
        <p:nvPicPr>
          <p:cNvPr id="15" name="Picture 14" descr="23999cf244e50511de22db4e67847e6d.png"/>
          <p:cNvPicPr>
            <a:picLocks noChangeAspect="1"/>
          </p:cNvPicPr>
          <p:nvPr/>
        </p:nvPicPr>
        <p:blipFill>
          <a:blip r:embed="rId16" cstate="print"/>
          <a:stretch>
            <a:fillRect/>
          </a:stretch>
        </p:blipFill>
        <p:spPr>
          <a:xfrm flipH="1">
            <a:off x="1525653" y="1241"/>
            <a:ext cx="2132828" cy="2132828"/>
          </a:xfrm>
          <a:prstGeom prst="rect">
            <a:avLst/>
          </a:prstGeom>
        </p:spPr>
      </p:pic>
      <p:pic>
        <p:nvPicPr>
          <p:cNvPr id="18" name="Picture 17" descr="vdvdsvd.png">
            <a:hlinkClick r:id="" action="ppaction://noaction"/>
          </p:cNvPr>
          <p:cNvPicPr>
            <a:picLocks noChangeAspect="1"/>
          </p:cNvPicPr>
          <p:nvPr/>
        </p:nvPicPr>
        <p:blipFill>
          <a:blip r:embed="rId17" cstate="print"/>
          <a:stretch>
            <a:fillRect/>
          </a:stretch>
        </p:blipFill>
        <p:spPr>
          <a:xfrm>
            <a:off x="1906516" y="1600862"/>
            <a:ext cx="914069" cy="670927"/>
          </a:xfrm>
          <a:prstGeom prst="rect">
            <a:avLst/>
          </a:prstGeom>
        </p:spPr>
      </p:pic>
      <p:pic>
        <p:nvPicPr>
          <p:cNvPr id="2" name="Picture 1"/>
          <p:cNvPicPr>
            <a:picLocks noChangeAspect="1"/>
          </p:cNvPicPr>
          <p:nvPr/>
        </p:nvPicPr>
        <p:blipFill>
          <a:blip r:embed="rId18">
            <a:extLst>
              <a:ext uri="{BEBA8EAE-BF5A-486C-A8C5-ECC9F3942E4B}">
                <a14:imgProps xmlns:a14="http://schemas.microsoft.com/office/drawing/2010/main">
                  <a14:imgLayer r:embed="rId19">
                    <a14:imgEffect>
                      <a14:backgroundRemoval t="0" b="89785" l="9926" r="89706"/>
                    </a14:imgEffect>
                  </a14:imgLayer>
                </a14:imgProps>
              </a:ext>
            </a:extLst>
          </a:blip>
          <a:stretch>
            <a:fillRect/>
          </a:stretch>
        </p:blipFill>
        <p:spPr>
          <a:xfrm>
            <a:off x="185034" y="5648992"/>
            <a:ext cx="1690303" cy="1096893"/>
          </a:xfrm>
          <a:prstGeom prst="rect">
            <a:avLst/>
          </a:prstGeom>
        </p:spPr>
      </p:pic>
      <p:pic>
        <p:nvPicPr>
          <p:cNvPr id="9" name="Picture 8"/>
          <p:cNvPicPr>
            <a:picLocks noChangeAspect="1"/>
          </p:cNvPicPr>
          <p:nvPr/>
        </p:nvPicPr>
        <p:blipFill>
          <a:blip r:embed="rId20">
            <a:extLst>
              <a:ext uri="{BEBA8EAE-BF5A-486C-A8C5-ECC9F3942E4B}">
                <a14:imgProps xmlns:a14="http://schemas.microsoft.com/office/drawing/2010/main">
                  <a14:imgLayer r:embed="rId21">
                    <a14:imgEffect>
                      <a14:backgroundRemoval t="4098" b="93033" l="9662" r="92754">
                        <a14:foregroundMark x1="67150" y1="86475" x2="67150" y2="86475"/>
                        <a14:foregroundMark x1="66184" y1="88525" x2="66184" y2="88525"/>
                        <a14:foregroundMark x1="58937" y1="93033" x2="58937" y2="93033"/>
                        <a14:foregroundMark x1="58937" y1="93033" x2="61353" y2="93033"/>
                        <a14:foregroundMark x1="92754" y1="33197" x2="92754" y2="33197"/>
                        <a14:foregroundMark x1="89372" y1="26230" x2="89372" y2="26230"/>
                        <a14:foregroundMark x1="45894" y1="4098" x2="45894" y2="4098"/>
                        <a14:foregroundMark x1="22222" y1="10246" x2="22222" y2="10246"/>
                        <a14:foregroundMark x1="18357" y1="15574" x2="18357" y2="15574"/>
                        <a14:foregroundMark x1="62319" y1="48361" x2="62319" y2="48361"/>
                        <a14:foregroundMark x1="60386" y1="44262" x2="60386" y2="44262"/>
                        <a14:foregroundMark x1="55556" y1="43443" x2="55556" y2="43443"/>
                        <a14:foregroundMark x1="55556" y1="43443" x2="55556" y2="43443"/>
                        <a14:foregroundMark x1="81643" y1="38934" x2="81643" y2="38934"/>
                        <a14:foregroundMark x1="79710" y1="41393" x2="79710" y2="41393"/>
                        <a14:foregroundMark x1="79227" y1="41393" x2="79227" y2="41393"/>
                        <a14:foregroundMark x1="78261" y1="40574" x2="78261" y2="40574"/>
                      </a14:backgroundRemoval>
                    </a14:imgEffect>
                  </a14:imgLayer>
                </a14:imgProps>
              </a:ext>
            </a:extLst>
          </a:blip>
          <a:stretch>
            <a:fillRect/>
          </a:stretch>
        </p:blipFill>
        <p:spPr>
          <a:xfrm>
            <a:off x="10030559" y="4800105"/>
            <a:ext cx="1477312" cy="1484835"/>
          </a:xfrm>
          <a:prstGeom prst="rect">
            <a:avLst/>
          </a:prstGeom>
        </p:spPr>
      </p:pic>
      <p:pic>
        <p:nvPicPr>
          <p:cNvPr id="17" name="Picture 16"/>
          <p:cNvPicPr>
            <a:picLocks noChangeAspect="1"/>
          </p:cNvPicPr>
          <p:nvPr/>
        </p:nvPicPr>
        <p:blipFill>
          <a:blip r:embed="rId22">
            <a:extLst>
              <a:ext uri="{BEBA8EAE-BF5A-486C-A8C5-ECC9F3942E4B}">
                <a14:imgProps xmlns:a14="http://schemas.microsoft.com/office/drawing/2010/main">
                  <a14:imgLayer r:embed="rId23">
                    <a14:imgEffect>
                      <a14:backgroundRemoval t="0" b="96739" l="0" r="100000">
                        <a14:foregroundMark x1="69253" y1="7609" x2="69253" y2="7609"/>
                        <a14:foregroundMark x1="80172" y1="79076" x2="80172" y2="79076"/>
                        <a14:foregroundMark x1="65805" y1="92663" x2="65805" y2="92663"/>
                        <a14:foregroundMark x1="74425" y1="92663" x2="74425" y2="92663"/>
                        <a14:foregroundMark x1="82184" y1="92663" x2="82184" y2="92663"/>
                        <a14:foregroundMark x1="37931" y1="94022" x2="37931" y2="94022"/>
                        <a14:foregroundMark x1="31609" y1="93478" x2="31609" y2="93478"/>
                        <a14:foregroundMark x1="25287" y1="92663" x2="25287" y2="92663"/>
                        <a14:foregroundMark x1="52299" y1="92120" x2="52299" y2="92120"/>
                      </a14:backgroundRemoval>
                    </a14:imgEffect>
                  </a14:imgLayer>
                </a14:imgProps>
              </a:ext>
            </a:extLst>
          </a:blip>
          <a:stretch>
            <a:fillRect/>
          </a:stretch>
        </p:blipFill>
        <p:spPr>
          <a:xfrm>
            <a:off x="8342071" y="5495948"/>
            <a:ext cx="1288441" cy="1362490"/>
          </a:xfrm>
          <a:prstGeom prst="rect">
            <a:avLst/>
          </a:prstGeom>
        </p:spPr>
      </p:pic>
      <p:pic>
        <p:nvPicPr>
          <p:cNvPr id="19" name="Picture 18"/>
          <p:cNvPicPr>
            <a:picLocks noChangeAspect="1"/>
          </p:cNvPicPr>
          <p:nvPr/>
        </p:nvPicPr>
        <p:blipFill>
          <a:blip r:embed="rId24">
            <a:extLst>
              <a:ext uri="{BEBA8EAE-BF5A-486C-A8C5-ECC9F3942E4B}">
                <a14:imgProps xmlns:a14="http://schemas.microsoft.com/office/drawing/2010/main">
                  <a14:imgLayer r:embed="rId25">
                    <a14:imgEffect>
                      <a14:backgroundRemoval t="0" b="100000" l="3483" r="95025"/>
                    </a14:imgEffect>
                  </a14:imgLayer>
                </a14:imgProps>
              </a:ext>
            </a:extLst>
          </a:blip>
          <a:stretch>
            <a:fillRect/>
          </a:stretch>
        </p:blipFill>
        <p:spPr>
          <a:xfrm>
            <a:off x="9761125" y="3577918"/>
            <a:ext cx="1294931" cy="1610611"/>
          </a:xfrm>
          <a:prstGeom prst="rect">
            <a:avLst/>
          </a:prstGeom>
        </p:spPr>
      </p:pic>
      <p:pic>
        <p:nvPicPr>
          <p:cNvPr id="20" name="Picture 19"/>
          <p:cNvPicPr>
            <a:picLocks noChangeAspect="1"/>
          </p:cNvPicPr>
          <p:nvPr/>
        </p:nvPicPr>
        <p:blipFill>
          <a:blip r:embed="rId26">
            <a:extLst>
              <a:ext uri="{BEBA8EAE-BF5A-486C-A8C5-ECC9F3942E4B}">
                <a14:imgProps xmlns:a14="http://schemas.microsoft.com/office/drawing/2010/main">
                  <a14:imgLayer r:embed="rId27">
                    <a14:imgEffect>
                      <a14:backgroundRemoval t="609" b="100000" l="0" r="95687">
                        <a14:foregroundMark x1="68530" y1="21005" x2="68530" y2="21005"/>
                        <a14:foregroundMark x1="65176" y1="23288" x2="65176" y2="23288"/>
                        <a14:foregroundMark x1="80032" y1="40487" x2="80032" y2="40487"/>
                      </a14:backgroundRemoval>
                    </a14:imgEffect>
                  </a14:imgLayer>
                </a14:imgProps>
              </a:ext>
            </a:extLst>
          </a:blip>
          <a:stretch>
            <a:fillRect/>
          </a:stretch>
        </p:blipFill>
        <p:spPr>
          <a:xfrm>
            <a:off x="3432711" y="5323769"/>
            <a:ext cx="1761488" cy="1419345"/>
          </a:xfrm>
          <a:prstGeom prst="rect">
            <a:avLst/>
          </a:prstGeom>
        </p:spPr>
      </p:pic>
      <p:pic>
        <p:nvPicPr>
          <p:cNvPr id="22" name="Picture 21" descr="f93115facd84d0a108c3e5c49f73b8e9.png">
            <a:hlinkClick r:id="rId28" action="ppaction://hlinksldjump"/>
          </p:cNvPr>
          <p:cNvPicPr>
            <a:picLocks noChangeAspect="1"/>
          </p:cNvPicPr>
          <p:nvPr/>
        </p:nvPicPr>
        <p:blipFill>
          <a:blip r:embed="rId13" cstate="print"/>
          <a:stretch>
            <a:fillRect/>
          </a:stretch>
        </p:blipFill>
        <p:spPr>
          <a:xfrm>
            <a:off x="3671540" y="5216814"/>
            <a:ext cx="1828141" cy="1523450"/>
          </a:xfrm>
          <a:prstGeom prst="rect">
            <a:avLst/>
          </a:prstGeom>
        </p:spPr>
      </p:pic>
      <p:pic>
        <p:nvPicPr>
          <p:cNvPr id="24" name="Picture 23" descr="f93115facd84d0a108c3e5c49f73b8e9.png">
            <a:hlinkClick r:id="rId29" action="ppaction://hlinksldjump"/>
          </p:cNvPr>
          <p:cNvPicPr>
            <a:picLocks noChangeAspect="1"/>
          </p:cNvPicPr>
          <p:nvPr/>
        </p:nvPicPr>
        <p:blipFill>
          <a:blip r:embed="rId13" cstate="print"/>
          <a:stretch>
            <a:fillRect/>
          </a:stretch>
        </p:blipFill>
        <p:spPr>
          <a:xfrm>
            <a:off x="8126250" y="5412911"/>
            <a:ext cx="1828141" cy="1523450"/>
          </a:xfrm>
          <a:prstGeom prst="rect">
            <a:avLst/>
          </a:prstGeom>
        </p:spPr>
      </p:pic>
      <p:pic>
        <p:nvPicPr>
          <p:cNvPr id="25" name="Picture 24" descr="f93115facd84d0a108c3e5c49f73b8e9.png">
            <a:hlinkClick r:id="rId30" action="ppaction://hlinksldjump"/>
          </p:cNvPr>
          <p:cNvPicPr>
            <a:picLocks noChangeAspect="1"/>
          </p:cNvPicPr>
          <p:nvPr/>
        </p:nvPicPr>
        <p:blipFill>
          <a:blip r:embed="rId13" cstate="print"/>
          <a:stretch>
            <a:fillRect/>
          </a:stretch>
        </p:blipFill>
        <p:spPr>
          <a:xfrm>
            <a:off x="10110358" y="4887267"/>
            <a:ext cx="1828141" cy="1523450"/>
          </a:xfrm>
          <a:prstGeom prst="rect">
            <a:avLst/>
          </a:prstGeom>
        </p:spPr>
      </p:pic>
      <p:pic>
        <p:nvPicPr>
          <p:cNvPr id="26" name="Picture 25" descr="f93115facd84d0a108c3e5c49f73b8e9.png">
            <a:hlinkClick r:id="rId31" action="ppaction://hlinksldjump"/>
          </p:cNvPr>
          <p:cNvPicPr>
            <a:picLocks noChangeAspect="1"/>
          </p:cNvPicPr>
          <p:nvPr/>
        </p:nvPicPr>
        <p:blipFill>
          <a:blip r:embed="rId13" cstate="print"/>
          <a:stretch>
            <a:fillRect/>
          </a:stretch>
        </p:blipFill>
        <p:spPr>
          <a:xfrm>
            <a:off x="9687500" y="3630174"/>
            <a:ext cx="1828141" cy="1523450"/>
          </a:xfrm>
          <a:prstGeom prst="rect">
            <a:avLst/>
          </a:prstGeom>
        </p:spPr>
      </p:pic>
      <p:pic>
        <p:nvPicPr>
          <p:cNvPr id="27" name="Picture 26" descr="f93115facd84d0a108c3e5c49f73b8e9.png">
            <a:hlinkClick r:id="rId32" action="ppaction://hlinksldjump"/>
          </p:cNvPr>
          <p:cNvPicPr>
            <a:picLocks noChangeAspect="1"/>
          </p:cNvPicPr>
          <p:nvPr/>
        </p:nvPicPr>
        <p:blipFill>
          <a:blip r:embed="rId13" cstate="print"/>
          <a:stretch>
            <a:fillRect/>
          </a:stretch>
        </p:blipFill>
        <p:spPr>
          <a:xfrm>
            <a:off x="116115" y="5333312"/>
            <a:ext cx="1828141" cy="1523450"/>
          </a:xfrm>
          <a:prstGeom prst="rect">
            <a:avLst/>
          </a:prstGeom>
        </p:spPr>
      </p:pic>
      <p:pic>
        <p:nvPicPr>
          <p:cNvPr id="21" name="Picture 20">
            <a:hlinkClick r:id="" action="ppaction://noaction"/>
          </p:cNvPr>
          <p:cNvPicPr>
            <a:picLocks noChangeAspect="1"/>
          </p:cNvPicPr>
          <p:nvPr/>
        </p:nvPicPr>
        <p:blipFill>
          <a:blip r:embed="rId33">
            <a:extLst>
              <a:ext uri="{BEBA8EAE-BF5A-486C-A8C5-ECC9F3942E4B}">
                <a14:imgProps xmlns:a14="http://schemas.microsoft.com/office/drawing/2010/main">
                  <a14:imgLayer r:embed="rId34">
                    <a14:imgEffect>
                      <a14:backgroundRemoval t="10000" b="90000" l="10000" r="90000"/>
                    </a14:imgEffect>
                  </a14:imgLayer>
                </a14:imgProps>
              </a:ext>
            </a:extLst>
          </a:blip>
          <a:stretch>
            <a:fillRect/>
          </a:stretch>
        </p:blipFill>
        <p:spPr>
          <a:xfrm>
            <a:off x="9514146" y="1241"/>
            <a:ext cx="2675650" cy="1189178"/>
          </a:xfrm>
          <a:prstGeom prst="rect">
            <a:avLst/>
          </a:prstGeom>
        </p:spPr>
      </p:pic>
      <p:pic>
        <p:nvPicPr>
          <p:cNvPr id="30" name="Picture 29">
            <a:extLst>
              <a:ext uri="{FF2B5EF4-FFF2-40B4-BE49-F238E27FC236}">
                <a16:creationId xmlns:a16="http://schemas.microsoft.com/office/drawing/2014/main" id="{A67A2220-4969-4056-872E-0E16120866F8}"/>
              </a:ext>
            </a:extLst>
          </p:cNvPr>
          <p:cNvPicPr>
            <a:picLocks noChangeAspect="1"/>
          </p:cNvPicPr>
          <p:nvPr/>
        </p:nvPicPr>
        <p:blipFill>
          <a:blip r:embed="rId35"/>
          <a:stretch>
            <a:fillRect/>
          </a:stretch>
        </p:blipFill>
        <p:spPr>
          <a:xfrm>
            <a:off x="383584" y="4571589"/>
            <a:ext cx="719224" cy="725319"/>
          </a:xfrm>
          <a:prstGeom prst="rect">
            <a:avLst/>
          </a:prstGeom>
        </p:spPr>
      </p:pic>
      <p:pic>
        <p:nvPicPr>
          <p:cNvPr id="49" name="Picture 48">
            <a:extLst>
              <a:ext uri="{FF2B5EF4-FFF2-40B4-BE49-F238E27FC236}">
                <a16:creationId xmlns:a16="http://schemas.microsoft.com/office/drawing/2014/main" id="{5E46683C-8BF9-4DB3-8D94-0651E171590E}"/>
              </a:ext>
            </a:extLst>
          </p:cNvPr>
          <p:cNvPicPr>
            <a:picLocks noChangeAspect="1"/>
          </p:cNvPicPr>
          <p:nvPr/>
        </p:nvPicPr>
        <p:blipFill>
          <a:blip r:embed="rId36"/>
          <a:stretch>
            <a:fillRect/>
          </a:stretch>
        </p:blipFill>
        <p:spPr>
          <a:xfrm>
            <a:off x="4212939" y="5528739"/>
            <a:ext cx="719224" cy="719224"/>
          </a:xfrm>
          <a:prstGeom prst="rect">
            <a:avLst/>
          </a:prstGeom>
        </p:spPr>
      </p:pic>
      <p:pic>
        <p:nvPicPr>
          <p:cNvPr id="50" name="Picture 49">
            <a:extLst>
              <a:ext uri="{FF2B5EF4-FFF2-40B4-BE49-F238E27FC236}">
                <a16:creationId xmlns:a16="http://schemas.microsoft.com/office/drawing/2014/main" id="{A72E9B4E-83F7-46D8-B78B-4BB8311F3726}"/>
              </a:ext>
            </a:extLst>
          </p:cNvPr>
          <p:cNvPicPr>
            <a:picLocks noChangeAspect="1"/>
          </p:cNvPicPr>
          <p:nvPr/>
        </p:nvPicPr>
        <p:blipFill>
          <a:blip r:embed="rId37"/>
          <a:stretch>
            <a:fillRect/>
          </a:stretch>
        </p:blipFill>
        <p:spPr>
          <a:xfrm>
            <a:off x="4974998" y="4507182"/>
            <a:ext cx="719224" cy="719224"/>
          </a:xfrm>
          <a:prstGeom prst="rect">
            <a:avLst/>
          </a:prstGeom>
        </p:spPr>
      </p:pic>
      <p:pic>
        <p:nvPicPr>
          <p:cNvPr id="51" name="Picture 50">
            <a:extLst>
              <a:ext uri="{FF2B5EF4-FFF2-40B4-BE49-F238E27FC236}">
                <a16:creationId xmlns:a16="http://schemas.microsoft.com/office/drawing/2014/main" id="{2662D2EC-A92D-441F-BA7A-D37E956659A0}"/>
              </a:ext>
            </a:extLst>
          </p:cNvPr>
          <p:cNvPicPr>
            <a:picLocks noChangeAspect="1"/>
          </p:cNvPicPr>
          <p:nvPr/>
        </p:nvPicPr>
        <p:blipFill>
          <a:blip r:embed="rId38"/>
          <a:stretch>
            <a:fillRect/>
          </a:stretch>
        </p:blipFill>
        <p:spPr>
          <a:xfrm>
            <a:off x="6483477" y="5785781"/>
            <a:ext cx="725319" cy="719224"/>
          </a:xfrm>
          <a:prstGeom prst="rect">
            <a:avLst/>
          </a:prstGeom>
        </p:spPr>
      </p:pic>
      <p:pic>
        <p:nvPicPr>
          <p:cNvPr id="54" name="Picture 53">
            <a:extLst>
              <a:ext uri="{FF2B5EF4-FFF2-40B4-BE49-F238E27FC236}">
                <a16:creationId xmlns:a16="http://schemas.microsoft.com/office/drawing/2014/main" id="{6CF56EC9-68C7-49B2-B064-3A317BCCD51B}"/>
              </a:ext>
            </a:extLst>
          </p:cNvPr>
          <p:cNvPicPr>
            <a:picLocks noChangeAspect="1"/>
          </p:cNvPicPr>
          <p:nvPr/>
        </p:nvPicPr>
        <p:blipFill>
          <a:blip r:embed="rId39"/>
          <a:stretch>
            <a:fillRect/>
          </a:stretch>
        </p:blipFill>
        <p:spPr>
          <a:xfrm>
            <a:off x="6513444" y="4071072"/>
            <a:ext cx="719224" cy="725319"/>
          </a:xfrm>
          <a:prstGeom prst="rect">
            <a:avLst/>
          </a:prstGeom>
        </p:spPr>
      </p:pic>
      <p:pic>
        <p:nvPicPr>
          <p:cNvPr id="55" name="Picture 54">
            <a:extLst>
              <a:ext uri="{FF2B5EF4-FFF2-40B4-BE49-F238E27FC236}">
                <a16:creationId xmlns:a16="http://schemas.microsoft.com/office/drawing/2014/main" id="{1FA1E323-ED2D-4805-A2A6-B7F56509CA06}"/>
              </a:ext>
            </a:extLst>
          </p:cNvPr>
          <p:cNvPicPr>
            <a:picLocks noChangeAspect="1"/>
          </p:cNvPicPr>
          <p:nvPr/>
        </p:nvPicPr>
        <p:blipFill>
          <a:blip r:embed="rId40"/>
          <a:stretch>
            <a:fillRect/>
          </a:stretch>
        </p:blipFill>
        <p:spPr>
          <a:xfrm>
            <a:off x="8697559" y="6023483"/>
            <a:ext cx="719224" cy="719224"/>
          </a:xfrm>
          <a:prstGeom prst="rect">
            <a:avLst/>
          </a:prstGeom>
        </p:spPr>
      </p:pic>
      <p:pic>
        <p:nvPicPr>
          <p:cNvPr id="56" name="Picture 55">
            <a:extLst>
              <a:ext uri="{FF2B5EF4-FFF2-40B4-BE49-F238E27FC236}">
                <a16:creationId xmlns:a16="http://schemas.microsoft.com/office/drawing/2014/main" id="{860553F5-5BD1-4560-BAB0-ED00F51022B8}"/>
              </a:ext>
            </a:extLst>
          </p:cNvPr>
          <p:cNvPicPr>
            <a:picLocks noChangeAspect="1"/>
          </p:cNvPicPr>
          <p:nvPr/>
        </p:nvPicPr>
        <p:blipFill>
          <a:blip r:embed="rId41"/>
          <a:stretch>
            <a:fillRect/>
          </a:stretch>
        </p:blipFill>
        <p:spPr>
          <a:xfrm>
            <a:off x="10330737" y="2917043"/>
            <a:ext cx="725319" cy="719224"/>
          </a:xfrm>
          <a:prstGeom prst="rect">
            <a:avLst/>
          </a:prstGeom>
        </p:spPr>
      </p:pic>
      <p:pic>
        <p:nvPicPr>
          <p:cNvPr id="57" name="Picture 56">
            <a:extLst>
              <a:ext uri="{FF2B5EF4-FFF2-40B4-BE49-F238E27FC236}">
                <a16:creationId xmlns:a16="http://schemas.microsoft.com/office/drawing/2014/main" id="{31931667-F927-4BA9-92F5-7C6D46D81E53}"/>
              </a:ext>
            </a:extLst>
          </p:cNvPr>
          <p:cNvPicPr>
            <a:picLocks noChangeAspect="1"/>
          </p:cNvPicPr>
          <p:nvPr/>
        </p:nvPicPr>
        <p:blipFill>
          <a:blip r:embed="rId42"/>
          <a:stretch>
            <a:fillRect/>
          </a:stretch>
        </p:blipFill>
        <p:spPr>
          <a:xfrm>
            <a:off x="8180323" y="3502836"/>
            <a:ext cx="725319" cy="719224"/>
          </a:xfrm>
          <a:prstGeom prst="rect">
            <a:avLst/>
          </a:prstGeom>
        </p:spPr>
      </p:pic>
      <p:pic>
        <p:nvPicPr>
          <p:cNvPr id="58" name="Picture 57">
            <a:extLst>
              <a:ext uri="{FF2B5EF4-FFF2-40B4-BE49-F238E27FC236}">
                <a16:creationId xmlns:a16="http://schemas.microsoft.com/office/drawing/2014/main" id="{7D80FC74-4EB2-4CE8-9AAB-E965C7C3E255}"/>
              </a:ext>
            </a:extLst>
          </p:cNvPr>
          <p:cNvPicPr>
            <a:picLocks noChangeAspect="1"/>
          </p:cNvPicPr>
          <p:nvPr/>
        </p:nvPicPr>
        <p:blipFill>
          <a:blip r:embed="rId43"/>
          <a:stretch>
            <a:fillRect/>
          </a:stretch>
        </p:blipFill>
        <p:spPr>
          <a:xfrm>
            <a:off x="10543094" y="5344667"/>
            <a:ext cx="719224" cy="719224"/>
          </a:xfrm>
          <a:prstGeom prst="rect">
            <a:avLst/>
          </a:prstGeom>
        </p:spPr>
      </p:pic>
      <p:pic>
        <p:nvPicPr>
          <p:cNvPr id="59" name="Picture 58">
            <a:extLst>
              <a:ext uri="{FF2B5EF4-FFF2-40B4-BE49-F238E27FC236}">
                <a16:creationId xmlns:a16="http://schemas.microsoft.com/office/drawing/2014/main" id="{939E0D56-BCD9-4520-BD85-BDA7B69AE6F4}"/>
              </a:ext>
            </a:extLst>
          </p:cNvPr>
          <p:cNvPicPr>
            <a:picLocks noChangeAspect="1"/>
          </p:cNvPicPr>
          <p:nvPr/>
        </p:nvPicPr>
        <p:blipFill>
          <a:blip r:embed="rId44"/>
          <a:stretch>
            <a:fillRect/>
          </a:stretch>
        </p:blipFill>
        <p:spPr>
          <a:xfrm>
            <a:off x="8344851" y="4215261"/>
            <a:ext cx="743604" cy="725319"/>
          </a:xfrm>
          <a:prstGeom prst="rect">
            <a:avLst/>
          </a:prstGeom>
        </p:spPr>
      </p:pic>
      <p:sp>
        <p:nvSpPr>
          <p:cNvPr id="61" name="TextBox 60">
            <a:extLst>
              <a:ext uri="{FF2B5EF4-FFF2-40B4-BE49-F238E27FC236}">
                <a16:creationId xmlns:a16="http://schemas.microsoft.com/office/drawing/2014/main" id="{4B3DBFC0-38D8-4EF8-A0A5-97A456BFDD2D}"/>
              </a:ext>
            </a:extLst>
          </p:cNvPr>
          <p:cNvSpPr txBox="1"/>
          <p:nvPr/>
        </p:nvSpPr>
        <p:spPr>
          <a:xfrm>
            <a:off x="-1462293" y="755422"/>
            <a:ext cx="1241458" cy="1815462"/>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thanh</a:t>
            </a:r>
            <a:r>
              <a:rPr lang="en-US" sz="1400" dirty="0">
                <a:solidFill>
                  <a:prstClr val="black"/>
                </a:solidFill>
                <a:latin typeface="Calibri"/>
              </a:rPr>
              <a:t> </a:t>
            </a:r>
            <a:r>
              <a:rPr lang="en-US" sz="1400" dirty="0" err="1">
                <a:solidFill>
                  <a:prstClr val="black"/>
                </a:solidFill>
                <a:latin typeface="Calibri"/>
              </a:rPr>
              <a:t>gỗ</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chọn</a:t>
            </a:r>
            <a:r>
              <a:rPr lang="en-US" sz="1400" dirty="0">
                <a:solidFill>
                  <a:prstClr val="black"/>
                </a:solidFill>
                <a:latin typeface="Calibri"/>
              </a:rPr>
              <a:t> </a:t>
            </a:r>
            <a:r>
              <a:rPr lang="en-US" sz="1400" dirty="0" err="1">
                <a:solidFill>
                  <a:prstClr val="black"/>
                </a:solidFill>
                <a:latin typeface="Calibri"/>
              </a:rPr>
              <a:t>câu</a:t>
            </a:r>
            <a:r>
              <a:rPr lang="en-US" sz="1400" dirty="0">
                <a:solidFill>
                  <a:prstClr val="black"/>
                </a:solidFill>
                <a:latin typeface="Calibri"/>
              </a:rPr>
              <a:t> </a:t>
            </a:r>
            <a:r>
              <a:rPr lang="en-US" sz="1400" dirty="0" err="1">
                <a:solidFill>
                  <a:prstClr val="black"/>
                </a:solidFill>
                <a:latin typeface="Calibri"/>
              </a:rPr>
              <a:t>hỏi</a:t>
            </a:r>
            <a:r>
              <a:rPr lang="en-US" sz="1400" dirty="0">
                <a:solidFill>
                  <a:prstClr val="black"/>
                </a:solidFill>
                <a:latin typeface="Calibri"/>
              </a:rPr>
              <a:t>, </a:t>
            </a:r>
            <a:r>
              <a:rPr lang="en-US" sz="1400" dirty="0" err="1">
                <a:solidFill>
                  <a:prstClr val="black"/>
                </a:solidFill>
                <a:latin typeface="Calibri"/>
              </a:rPr>
              <a:t>nếu</a:t>
            </a:r>
            <a:r>
              <a:rPr lang="en-US" sz="1400" dirty="0">
                <a:solidFill>
                  <a:prstClr val="black"/>
                </a:solidFill>
                <a:latin typeface="Calibri"/>
              </a:rPr>
              <a:t> </a:t>
            </a:r>
            <a:r>
              <a:rPr lang="en-US" sz="1400" dirty="0" err="1">
                <a:solidFill>
                  <a:prstClr val="black"/>
                </a:solidFill>
                <a:latin typeface="Calibri"/>
              </a:rPr>
              <a:t>trả</a:t>
            </a:r>
            <a:r>
              <a:rPr lang="en-US" sz="1400" dirty="0">
                <a:solidFill>
                  <a:prstClr val="black"/>
                </a:solidFill>
                <a:latin typeface="Calibri"/>
              </a:rPr>
              <a:t> </a:t>
            </a:r>
            <a:r>
              <a:rPr lang="en-US" sz="1400" dirty="0" err="1">
                <a:solidFill>
                  <a:prstClr val="black"/>
                </a:solidFill>
                <a:latin typeface="Calibri"/>
              </a:rPr>
              <a:t>lời</a:t>
            </a:r>
            <a:r>
              <a:rPr lang="en-US" sz="1400" dirty="0">
                <a:solidFill>
                  <a:prstClr val="black"/>
                </a:solidFill>
                <a:latin typeface="Calibri"/>
              </a:rPr>
              <a:t> </a:t>
            </a:r>
            <a:r>
              <a:rPr lang="en-US" sz="1400" dirty="0" err="1">
                <a:solidFill>
                  <a:prstClr val="black"/>
                </a:solidFill>
                <a:latin typeface="Calibri"/>
              </a:rPr>
              <a:t>đúng</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chú</a:t>
            </a:r>
            <a:r>
              <a:rPr lang="en-US" sz="1400" dirty="0">
                <a:solidFill>
                  <a:prstClr val="black"/>
                </a:solidFill>
                <a:latin typeface="Calibri"/>
              </a:rPr>
              <a:t> </a:t>
            </a:r>
            <a:r>
              <a:rPr lang="en-US" sz="1400" dirty="0" err="1">
                <a:solidFill>
                  <a:prstClr val="black"/>
                </a:solidFill>
                <a:latin typeface="Calibri"/>
              </a:rPr>
              <a:t>chim</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giải</a:t>
            </a:r>
            <a:r>
              <a:rPr lang="en-US" sz="1400" dirty="0">
                <a:solidFill>
                  <a:prstClr val="black"/>
                </a:solidFill>
                <a:latin typeface="Calibri"/>
              </a:rPr>
              <a:t> </a:t>
            </a:r>
            <a:r>
              <a:rPr lang="en-US" sz="1400" dirty="0" err="1">
                <a:solidFill>
                  <a:prstClr val="black"/>
                </a:solidFill>
                <a:latin typeface="Calibri"/>
              </a:rPr>
              <a:t>cứu</a:t>
            </a:r>
            <a:r>
              <a:rPr lang="en-US" sz="1400" dirty="0">
                <a:solidFill>
                  <a:prstClr val="black"/>
                </a:solidFill>
                <a:latin typeface="Calibri"/>
              </a:rPr>
              <a:t> con </a:t>
            </a:r>
            <a:r>
              <a:rPr lang="en-US" sz="1400" dirty="0" err="1">
                <a:solidFill>
                  <a:prstClr val="black"/>
                </a:solidFill>
                <a:latin typeface="Calibri"/>
              </a:rPr>
              <a:t>vật</a:t>
            </a:r>
            <a:r>
              <a:rPr lang="en-US" sz="1400" dirty="0">
                <a:solidFill>
                  <a:prstClr val="black"/>
                </a:solidFill>
                <a:latin typeface="Calibri"/>
              </a:rPr>
              <a:t>.</a:t>
            </a:r>
          </a:p>
        </p:txBody>
      </p:sp>
      <p:sp>
        <p:nvSpPr>
          <p:cNvPr id="67" name="TextBox 66">
            <a:extLst>
              <a:ext uri="{FF2B5EF4-FFF2-40B4-BE49-F238E27FC236}">
                <a16:creationId xmlns:a16="http://schemas.microsoft.com/office/drawing/2014/main" id="{0B4C8E5C-B9E5-4452-859D-A5328A375327}"/>
              </a:ext>
            </a:extLst>
          </p:cNvPr>
          <p:cNvSpPr txBox="1"/>
          <p:nvPr/>
        </p:nvSpPr>
        <p:spPr>
          <a:xfrm>
            <a:off x="-1462293" y="4448892"/>
            <a:ext cx="1241458" cy="953886"/>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a:t>
            </a:r>
            <a:r>
              <a:rPr lang="en-US" sz="1400" dirty="0" err="1">
                <a:solidFill>
                  <a:prstClr val="black"/>
                </a:solidFill>
                <a:latin typeface="Calibri"/>
              </a:rPr>
              <a:t>mũi</a:t>
            </a:r>
            <a:r>
              <a:rPr lang="en-US" sz="1400" dirty="0">
                <a:solidFill>
                  <a:prstClr val="black"/>
                </a:solidFill>
                <a:latin typeface="Calibri"/>
              </a:rPr>
              <a:t> </a:t>
            </a:r>
            <a:r>
              <a:rPr lang="en-US" sz="1400" dirty="0" err="1">
                <a:solidFill>
                  <a:prstClr val="black"/>
                </a:solidFill>
                <a:latin typeface="Calibri"/>
              </a:rPr>
              <a:t>tên</a:t>
            </a:r>
            <a:r>
              <a:rPr lang="en-US" sz="1400" dirty="0">
                <a:solidFill>
                  <a:prstClr val="black"/>
                </a:solidFill>
                <a:latin typeface="Calibri"/>
              </a:rPr>
              <a:t> </a:t>
            </a:r>
            <a:r>
              <a:rPr lang="en-US" sz="1400" dirty="0" err="1">
                <a:solidFill>
                  <a:prstClr val="black"/>
                </a:solidFill>
                <a:latin typeface="Calibri"/>
              </a:rPr>
              <a:t>gỗ</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dến</a:t>
            </a:r>
            <a:r>
              <a:rPr lang="en-US" sz="1400" dirty="0">
                <a:solidFill>
                  <a:prstClr val="black"/>
                </a:solidFill>
                <a:latin typeface="Calibri"/>
              </a:rPr>
              <a:t> </a:t>
            </a:r>
            <a:r>
              <a:rPr lang="en-US" sz="1400" dirty="0" err="1">
                <a:solidFill>
                  <a:prstClr val="black"/>
                </a:solidFill>
                <a:latin typeface="Calibri"/>
              </a:rPr>
              <a:t>bài</a:t>
            </a:r>
            <a:r>
              <a:rPr lang="en-US" sz="1400" dirty="0">
                <a:solidFill>
                  <a:prstClr val="black"/>
                </a:solidFill>
                <a:latin typeface="Calibri"/>
              </a:rPr>
              <a:t> </a:t>
            </a:r>
            <a:r>
              <a:rPr lang="en-US" sz="1400" dirty="0" err="1">
                <a:solidFill>
                  <a:prstClr val="black"/>
                </a:solidFill>
                <a:latin typeface="Calibri"/>
              </a:rPr>
              <a:t>học</a:t>
            </a:r>
            <a:r>
              <a:rPr lang="en-US" sz="1400" dirty="0">
                <a:solidFill>
                  <a:prstClr val="black"/>
                </a:solidFill>
                <a:latin typeface="Calibri"/>
              </a:rPr>
              <a:t>.</a:t>
            </a:r>
          </a:p>
        </p:txBody>
      </p:sp>
    </p:spTree>
    <p:extLst>
      <p:ext uri="{BB962C8B-B14F-4D97-AF65-F5344CB8AC3E}">
        <p14:creationId xmlns:p14="http://schemas.microsoft.com/office/powerpoint/2010/main" val="230526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arn(inVertical)">
                                      <p:cBhvr>
                                        <p:cTn id="13" dur="500"/>
                                        <p:tgtEl>
                                          <p:spTgt spid="50"/>
                                        </p:tgtEl>
                                      </p:cBhvr>
                                    </p:animEffect>
                                  </p:childTnLst>
                                </p:cTn>
                              </p:par>
                              <p:par>
                                <p:cTn id="14" presetID="16" presetClass="entr" presetSubtype="2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par>
                                <p:cTn id="17" presetID="16" presetClass="entr" presetSubtype="21"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arn(inVertical)">
                                      <p:cBhvr>
                                        <p:cTn id="19" dur="500"/>
                                        <p:tgtEl>
                                          <p:spTgt spid="54"/>
                                        </p:tgtEl>
                                      </p:cBhvr>
                                    </p:animEffect>
                                  </p:childTnLst>
                                </p:cTn>
                              </p:par>
                              <p:par>
                                <p:cTn id="20" presetID="16" presetClass="entr" presetSubtype="21"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par>
                                <p:cTn id="23" presetID="16" presetClass="entr" presetSubtype="21"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arn(inVertical)">
                                      <p:cBhvr>
                                        <p:cTn id="25" dur="500"/>
                                        <p:tgtEl>
                                          <p:spTgt spid="58"/>
                                        </p:tgtEl>
                                      </p:cBhvr>
                                    </p:animEffec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barn(inVertical)">
                                      <p:cBhvr>
                                        <p:cTn id="31" dur="500"/>
                                        <p:tgtEl>
                                          <p:spTgt spid="56"/>
                                        </p:tgtEl>
                                      </p:cBhvr>
                                    </p:animEffect>
                                  </p:childTnLst>
                                </p:cTn>
                              </p:par>
                              <p:par>
                                <p:cTn id="32" presetID="16" presetClass="entr" presetSubtype="21"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barn(inVertical)">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8"/>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33333E-6 4.07407E-6 L 3.33333E-6 0.3956 " pathEditMode="relative" rAng="0" ptsTypes="AA">
                                      <p:cBhvr>
                                        <p:cTn id="39" dur="2000" fill="hold"/>
                                        <p:tgtEl>
                                          <p:spTgt spid="18"/>
                                        </p:tgtEl>
                                        <p:attrNameLst>
                                          <p:attrName>ppt_x</p:attrName>
                                          <p:attrName>ppt_y</p:attrName>
                                        </p:attrNameLst>
                                      </p:cBhvr>
                                      <p:rCtr x="0" y="198"/>
                                    </p:animMotion>
                                  </p:childTnLst>
                                </p:cTn>
                              </p:par>
                            </p:childTnLst>
                          </p:cTn>
                        </p:par>
                        <p:par>
                          <p:cTn id="40" fill="hold">
                            <p:stCondLst>
                              <p:cond delay="2000"/>
                            </p:stCondLst>
                            <p:childTnLst>
                              <p:par>
                                <p:cTn id="41" presetID="47" presetClass="exit" presetSubtype="0" fill="hold" nodeType="afterEffect">
                                  <p:stCondLst>
                                    <p:cond delay="0"/>
                                  </p:stCondLst>
                                  <p:childTnLst>
                                    <p:animEffect transition="out" filter="fade">
                                      <p:cBhvr>
                                        <p:cTn id="42" dur="1000"/>
                                        <p:tgtEl>
                                          <p:spTgt spid="1026"/>
                                        </p:tgtEl>
                                      </p:cBhvr>
                                    </p:animEffect>
                                    <p:anim calcmode="lin" valueType="num">
                                      <p:cBhvr>
                                        <p:cTn id="43" dur="1000"/>
                                        <p:tgtEl>
                                          <p:spTgt spid="1026"/>
                                        </p:tgtEl>
                                        <p:attrNameLst>
                                          <p:attrName>ppt_x</p:attrName>
                                        </p:attrNameLst>
                                      </p:cBhvr>
                                      <p:tavLst>
                                        <p:tav tm="0">
                                          <p:val>
                                            <p:strVal val="ppt_x"/>
                                          </p:val>
                                        </p:tav>
                                        <p:tav tm="100000">
                                          <p:val>
                                            <p:strVal val="ppt_x"/>
                                          </p:val>
                                        </p:tav>
                                      </p:tavLst>
                                    </p:anim>
                                    <p:anim calcmode="lin" valueType="num">
                                      <p:cBhvr>
                                        <p:cTn id="44" dur="1000"/>
                                        <p:tgtEl>
                                          <p:spTgt spid="1026"/>
                                        </p:tgtEl>
                                        <p:attrNameLst>
                                          <p:attrName>ppt_y</p:attrName>
                                        </p:attrNameLst>
                                      </p:cBhvr>
                                      <p:tavLst>
                                        <p:tav tm="0">
                                          <p:val>
                                            <p:strVal val="ppt_y"/>
                                          </p:val>
                                        </p:tav>
                                        <p:tav tm="100000">
                                          <p:val>
                                            <p:strVal val="ppt_y-.1"/>
                                          </p:val>
                                        </p:tav>
                                      </p:tavLst>
                                    </p:anim>
                                    <p:set>
                                      <p:cBhvr>
                                        <p:cTn id="45" dur="1" fill="hold">
                                          <p:stCondLst>
                                            <p:cond delay="999"/>
                                          </p:stCondLst>
                                        </p:cTn>
                                        <p:tgtEl>
                                          <p:spTgt spid="1026"/>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18"/>
                                        </p:tgtEl>
                                      </p:cBhvr>
                                    </p:animEffect>
                                    <p:anim calcmode="lin" valueType="num">
                                      <p:cBhvr>
                                        <p:cTn id="48" dur="1000"/>
                                        <p:tgtEl>
                                          <p:spTgt spid="18"/>
                                        </p:tgtEl>
                                        <p:attrNameLst>
                                          <p:attrName>ppt_x</p:attrName>
                                        </p:attrNameLst>
                                      </p:cBhvr>
                                      <p:tavLst>
                                        <p:tav tm="0">
                                          <p:val>
                                            <p:strVal val="ppt_x"/>
                                          </p:val>
                                        </p:tav>
                                        <p:tav tm="100000">
                                          <p:val>
                                            <p:strVal val="ppt_x"/>
                                          </p:val>
                                        </p:tav>
                                      </p:tavLst>
                                    </p:anim>
                                    <p:anim calcmode="lin" valueType="num">
                                      <p:cBhvr>
                                        <p:cTn id="49" dur="1000"/>
                                        <p:tgtEl>
                                          <p:spTgt spid="18"/>
                                        </p:tgtEl>
                                        <p:attrNameLst>
                                          <p:attrName>ppt_y</p:attrName>
                                        </p:attrNameLst>
                                      </p:cBhvr>
                                      <p:tavLst>
                                        <p:tav tm="0">
                                          <p:val>
                                            <p:strVal val="ppt_y"/>
                                          </p:val>
                                        </p:tav>
                                        <p:tav tm="100000">
                                          <p:val>
                                            <p:strVal val="ppt_y-.1"/>
                                          </p:val>
                                        </p:tav>
                                      </p:tavLst>
                                    </p:anim>
                                    <p:set>
                                      <p:cBhvr>
                                        <p:cTn id="5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47" presetClass="exit" presetSubtype="0" fill="hold" nodeType="clickEffect">
                                  <p:stCondLst>
                                    <p:cond delay="0"/>
                                  </p:stCondLst>
                                  <p:childTnLst>
                                    <p:animEffect transition="out" filter="fade">
                                      <p:cBhvr>
                                        <p:cTn id="55" dur="1000"/>
                                        <p:tgtEl>
                                          <p:spTgt spid="27"/>
                                        </p:tgtEl>
                                      </p:cBhvr>
                                    </p:animEffect>
                                    <p:anim calcmode="lin" valueType="num">
                                      <p:cBhvr>
                                        <p:cTn id="56" dur="1000"/>
                                        <p:tgtEl>
                                          <p:spTgt spid="27"/>
                                        </p:tgtEl>
                                        <p:attrNameLst>
                                          <p:attrName>ppt_x</p:attrName>
                                        </p:attrNameLst>
                                      </p:cBhvr>
                                      <p:tavLst>
                                        <p:tav tm="0">
                                          <p:val>
                                            <p:strVal val="ppt_x"/>
                                          </p:val>
                                        </p:tav>
                                        <p:tav tm="100000">
                                          <p:val>
                                            <p:strVal val="ppt_x"/>
                                          </p:val>
                                        </p:tav>
                                      </p:tavLst>
                                    </p:anim>
                                    <p:anim calcmode="lin" valueType="num">
                                      <p:cBhvr>
                                        <p:cTn id="57" dur="1000"/>
                                        <p:tgtEl>
                                          <p:spTgt spid="27"/>
                                        </p:tgtEl>
                                        <p:attrNameLst>
                                          <p:attrName>ppt_y</p:attrName>
                                        </p:attrNameLst>
                                      </p:cBhvr>
                                      <p:tavLst>
                                        <p:tav tm="0">
                                          <p:val>
                                            <p:strVal val="ppt_y"/>
                                          </p:val>
                                        </p:tav>
                                        <p:tav tm="100000">
                                          <p:val>
                                            <p:strVal val="ppt_y-.1"/>
                                          </p:val>
                                        </p:tav>
                                      </p:tavLst>
                                    </p:anim>
                                    <p:set>
                                      <p:cBhvr>
                                        <p:cTn id="58"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9" restart="whenNotActive" fill="hold" evtFilter="cancelBubble" nodeType="interactiveSeq">
                <p:stCondLst>
                  <p:cond evt="onClick" delay="0">
                    <p:tgtEl>
                      <p:spTgt spid="49"/>
                    </p:tgtEl>
                  </p:cond>
                </p:stCondLst>
                <p:endSync evt="end" delay="0">
                  <p:rtn val="all"/>
                </p:endSync>
                <p:childTnLst>
                  <p:par>
                    <p:cTn id="60" fill="hold">
                      <p:stCondLst>
                        <p:cond delay="0"/>
                      </p:stCondLst>
                      <p:childTnLst>
                        <p:par>
                          <p:cTn id="61" fill="hold">
                            <p:stCondLst>
                              <p:cond delay="0"/>
                            </p:stCondLst>
                            <p:childTnLst>
                              <p:par>
                                <p:cTn id="62" presetID="47" presetClass="exit" presetSubtype="0" fill="hold" nodeType="clickEffect">
                                  <p:stCondLst>
                                    <p:cond delay="0"/>
                                  </p:stCondLst>
                                  <p:childTnLst>
                                    <p:animEffect transition="out" filter="fade">
                                      <p:cBhvr>
                                        <p:cTn id="63" dur="1000"/>
                                        <p:tgtEl>
                                          <p:spTgt spid="22"/>
                                        </p:tgtEl>
                                      </p:cBhvr>
                                    </p:animEffect>
                                    <p:anim calcmode="lin" valueType="num">
                                      <p:cBhvr>
                                        <p:cTn id="64" dur="1000"/>
                                        <p:tgtEl>
                                          <p:spTgt spid="22"/>
                                        </p:tgtEl>
                                        <p:attrNameLst>
                                          <p:attrName>ppt_x</p:attrName>
                                        </p:attrNameLst>
                                      </p:cBhvr>
                                      <p:tavLst>
                                        <p:tav tm="0">
                                          <p:val>
                                            <p:strVal val="ppt_x"/>
                                          </p:val>
                                        </p:tav>
                                        <p:tav tm="100000">
                                          <p:val>
                                            <p:strVal val="ppt_x"/>
                                          </p:val>
                                        </p:tav>
                                      </p:tavLst>
                                    </p:anim>
                                    <p:anim calcmode="lin" valueType="num">
                                      <p:cBhvr>
                                        <p:cTn id="65" dur="1000"/>
                                        <p:tgtEl>
                                          <p:spTgt spid="22"/>
                                        </p:tgtEl>
                                        <p:attrNameLst>
                                          <p:attrName>ppt_y</p:attrName>
                                        </p:attrNameLst>
                                      </p:cBhvr>
                                      <p:tavLst>
                                        <p:tav tm="0">
                                          <p:val>
                                            <p:strVal val="ppt_y"/>
                                          </p:val>
                                        </p:tav>
                                        <p:tav tm="100000">
                                          <p:val>
                                            <p:strVal val="ppt_y-.1"/>
                                          </p:val>
                                        </p:tav>
                                      </p:tavLst>
                                    </p:anim>
                                    <p:set>
                                      <p:cBhvr>
                                        <p:cTn id="6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50"/>
                    </p:tgtEl>
                  </p:cond>
                </p:stCondLst>
                <p:endSync evt="end" delay="0">
                  <p:rtn val="all"/>
                </p:endSync>
                <p:childTnLst>
                  <p:par>
                    <p:cTn id="68" fill="hold">
                      <p:stCondLst>
                        <p:cond delay="0"/>
                      </p:stCondLst>
                      <p:childTnLst>
                        <p:par>
                          <p:cTn id="69" fill="hold">
                            <p:stCondLst>
                              <p:cond delay="0"/>
                            </p:stCondLst>
                            <p:childTnLst>
                              <p:par>
                                <p:cTn id="70" presetID="47" presetClass="exit" presetSubtype="0" fill="hold" nodeType="clickEffect">
                                  <p:stCondLst>
                                    <p:cond delay="0"/>
                                  </p:stCondLst>
                                  <p:childTnLst>
                                    <p:animEffect transition="out" filter="fade">
                                      <p:cBhvr>
                                        <p:cTn id="71" dur="1000"/>
                                        <p:tgtEl>
                                          <p:spTgt spid="11"/>
                                        </p:tgtEl>
                                      </p:cBhvr>
                                    </p:animEffect>
                                    <p:anim calcmode="lin" valueType="num">
                                      <p:cBhvr>
                                        <p:cTn id="72" dur="1000"/>
                                        <p:tgtEl>
                                          <p:spTgt spid="11"/>
                                        </p:tgtEl>
                                        <p:attrNameLst>
                                          <p:attrName>ppt_x</p:attrName>
                                        </p:attrNameLst>
                                      </p:cBhvr>
                                      <p:tavLst>
                                        <p:tav tm="0">
                                          <p:val>
                                            <p:strVal val="ppt_x"/>
                                          </p:val>
                                        </p:tav>
                                        <p:tav tm="100000">
                                          <p:val>
                                            <p:strVal val="ppt_x"/>
                                          </p:val>
                                        </p:tav>
                                      </p:tavLst>
                                    </p:anim>
                                    <p:anim calcmode="lin" valueType="num">
                                      <p:cBhvr>
                                        <p:cTn id="73" dur="1000"/>
                                        <p:tgtEl>
                                          <p:spTgt spid="11"/>
                                        </p:tgtEl>
                                        <p:attrNameLst>
                                          <p:attrName>ppt_y</p:attrName>
                                        </p:attrNameLst>
                                      </p:cBhvr>
                                      <p:tavLst>
                                        <p:tav tm="0">
                                          <p:val>
                                            <p:strVal val="ppt_y"/>
                                          </p:val>
                                        </p:tav>
                                        <p:tav tm="100000">
                                          <p:val>
                                            <p:strVal val="ppt_y-.1"/>
                                          </p:val>
                                        </p:tav>
                                      </p:tavLst>
                                    </p:anim>
                                    <p:set>
                                      <p:cBhvr>
                                        <p:cTn id="74"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5" restart="whenNotActive" fill="hold" evtFilter="cancelBubble" nodeType="interactiveSeq">
                <p:stCondLst>
                  <p:cond evt="onClick" delay="0">
                    <p:tgtEl>
                      <p:spTgt spid="51"/>
                    </p:tgtEl>
                  </p:cond>
                </p:stCondLst>
                <p:endSync evt="end" delay="0">
                  <p:rtn val="all"/>
                </p:endSync>
                <p:childTnLst>
                  <p:par>
                    <p:cTn id="76" fill="hold">
                      <p:stCondLst>
                        <p:cond delay="0"/>
                      </p:stCondLst>
                      <p:childTnLst>
                        <p:par>
                          <p:cTn id="77" fill="hold">
                            <p:stCondLst>
                              <p:cond delay="0"/>
                            </p:stCondLst>
                            <p:childTnLst>
                              <p:par>
                                <p:cTn id="78" presetID="47" presetClass="exit" presetSubtype="0" fill="hold" nodeType="clickEffect">
                                  <p:stCondLst>
                                    <p:cond delay="0"/>
                                  </p:stCondLst>
                                  <p:childTnLst>
                                    <p:animEffect transition="out" filter="fade">
                                      <p:cBhvr>
                                        <p:cTn id="79" dur="1000"/>
                                        <p:tgtEl>
                                          <p:spTgt spid="10"/>
                                        </p:tgtEl>
                                      </p:cBhvr>
                                    </p:animEffect>
                                    <p:anim calcmode="lin" valueType="num">
                                      <p:cBhvr>
                                        <p:cTn id="80" dur="1000"/>
                                        <p:tgtEl>
                                          <p:spTgt spid="10"/>
                                        </p:tgtEl>
                                        <p:attrNameLst>
                                          <p:attrName>ppt_x</p:attrName>
                                        </p:attrNameLst>
                                      </p:cBhvr>
                                      <p:tavLst>
                                        <p:tav tm="0">
                                          <p:val>
                                            <p:strVal val="ppt_x"/>
                                          </p:val>
                                        </p:tav>
                                        <p:tav tm="100000">
                                          <p:val>
                                            <p:strVal val="ppt_x"/>
                                          </p:val>
                                        </p:tav>
                                      </p:tavLst>
                                    </p:anim>
                                    <p:anim calcmode="lin" valueType="num">
                                      <p:cBhvr>
                                        <p:cTn id="81" dur="1000"/>
                                        <p:tgtEl>
                                          <p:spTgt spid="10"/>
                                        </p:tgtEl>
                                        <p:attrNameLst>
                                          <p:attrName>ppt_y</p:attrName>
                                        </p:attrNameLst>
                                      </p:cBhvr>
                                      <p:tavLst>
                                        <p:tav tm="0">
                                          <p:val>
                                            <p:strVal val="ppt_y"/>
                                          </p:val>
                                        </p:tav>
                                        <p:tav tm="100000">
                                          <p:val>
                                            <p:strVal val="ppt_y-.1"/>
                                          </p:val>
                                        </p:tav>
                                      </p:tavLst>
                                    </p:anim>
                                    <p:set>
                                      <p:cBhvr>
                                        <p:cTn id="8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47" presetClass="exit" presetSubtype="0" fill="hold" nodeType="clickEffect">
                                  <p:stCondLst>
                                    <p:cond delay="0"/>
                                  </p:stCondLst>
                                  <p:childTnLst>
                                    <p:animEffect transition="out" filter="fade">
                                      <p:cBhvr>
                                        <p:cTn id="87" dur="1000"/>
                                        <p:tgtEl>
                                          <p:spTgt spid="13"/>
                                        </p:tgtEl>
                                      </p:cBhvr>
                                    </p:animEffect>
                                    <p:anim calcmode="lin" valueType="num">
                                      <p:cBhvr>
                                        <p:cTn id="88" dur="1000"/>
                                        <p:tgtEl>
                                          <p:spTgt spid="13"/>
                                        </p:tgtEl>
                                        <p:attrNameLst>
                                          <p:attrName>ppt_x</p:attrName>
                                        </p:attrNameLst>
                                      </p:cBhvr>
                                      <p:tavLst>
                                        <p:tav tm="0">
                                          <p:val>
                                            <p:strVal val="ppt_x"/>
                                          </p:val>
                                        </p:tav>
                                        <p:tav tm="100000">
                                          <p:val>
                                            <p:strVal val="ppt_x"/>
                                          </p:val>
                                        </p:tav>
                                      </p:tavLst>
                                    </p:anim>
                                    <p:anim calcmode="lin" valueType="num">
                                      <p:cBhvr>
                                        <p:cTn id="89" dur="1000"/>
                                        <p:tgtEl>
                                          <p:spTgt spid="13"/>
                                        </p:tgtEl>
                                        <p:attrNameLst>
                                          <p:attrName>ppt_y</p:attrName>
                                        </p:attrNameLst>
                                      </p:cBhvr>
                                      <p:tavLst>
                                        <p:tav tm="0">
                                          <p:val>
                                            <p:strVal val="ppt_y"/>
                                          </p:val>
                                        </p:tav>
                                        <p:tav tm="100000">
                                          <p:val>
                                            <p:strVal val="ppt_y-.1"/>
                                          </p:val>
                                        </p:tav>
                                      </p:tavLst>
                                    </p:anim>
                                    <p:set>
                                      <p:cBhvr>
                                        <p:cTn id="9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91" restart="whenNotActive" fill="hold" evtFilter="cancelBubble" nodeType="interactiveSeq">
                <p:stCondLst>
                  <p:cond evt="onClick" delay="0">
                    <p:tgtEl>
                      <p:spTgt spid="55"/>
                    </p:tgtEl>
                  </p:cond>
                </p:stCondLst>
                <p:endSync evt="end" delay="0">
                  <p:rtn val="all"/>
                </p:endSync>
                <p:childTnLst>
                  <p:par>
                    <p:cTn id="92" fill="hold">
                      <p:stCondLst>
                        <p:cond delay="0"/>
                      </p:stCondLst>
                      <p:childTnLst>
                        <p:par>
                          <p:cTn id="93" fill="hold">
                            <p:stCondLst>
                              <p:cond delay="0"/>
                            </p:stCondLst>
                            <p:childTnLst>
                              <p:par>
                                <p:cTn id="94" presetID="47" presetClass="exit" presetSubtype="0" fill="hold" nodeType="clickEffect">
                                  <p:stCondLst>
                                    <p:cond delay="0"/>
                                  </p:stCondLst>
                                  <p:childTnLst>
                                    <p:animEffect transition="out" filter="fade">
                                      <p:cBhvr>
                                        <p:cTn id="95" dur="1000"/>
                                        <p:tgtEl>
                                          <p:spTgt spid="12"/>
                                        </p:tgtEl>
                                      </p:cBhvr>
                                    </p:animEffect>
                                    <p:anim calcmode="lin" valueType="num">
                                      <p:cBhvr>
                                        <p:cTn id="96" dur="1000"/>
                                        <p:tgtEl>
                                          <p:spTgt spid="12"/>
                                        </p:tgtEl>
                                        <p:attrNameLst>
                                          <p:attrName>ppt_x</p:attrName>
                                        </p:attrNameLst>
                                      </p:cBhvr>
                                      <p:tavLst>
                                        <p:tav tm="0">
                                          <p:val>
                                            <p:strVal val="ppt_x"/>
                                          </p:val>
                                        </p:tav>
                                        <p:tav tm="100000">
                                          <p:val>
                                            <p:strVal val="ppt_x"/>
                                          </p:val>
                                        </p:tav>
                                      </p:tavLst>
                                    </p:anim>
                                    <p:anim calcmode="lin" valueType="num">
                                      <p:cBhvr>
                                        <p:cTn id="97" dur="1000"/>
                                        <p:tgtEl>
                                          <p:spTgt spid="12"/>
                                        </p:tgtEl>
                                        <p:attrNameLst>
                                          <p:attrName>ppt_y</p:attrName>
                                        </p:attrNameLst>
                                      </p:cBhvr>
                                      <p:tavLst>
                                        <p:tav tm="0">
                                          <p:val>
                                            <p:strVal val="ppt_y"/>
                                          </p:val>
                                        </p:tav>
                                        <p:tav tm="100000">
                                          <p:val>
                                            <p:strVal val="ppt_y-.1"/>
                                          </p:val>
                                        </p:tav>
                                      </p:tavLst>
                                    </p:anim>
                                    <p:set>
                                      <p:cBhvr>
                                        <p:cTn id="9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9" restart="whenNotActive" fill="hold" evtFilter="cancelBubble" nodeType="interactiveSeq">
                <p:stCondLst>
                  <p:cond evt="onClick" delay="0">
                    <p:tgtEl>
                      <p:spTgt spid="56"/>
                    </p:tgtEl>
                  </p:cond>
                </p:stCondLst>
                <p:endSync evt="end" delay="0">
                  <p:rtn val="all"/>
                </p:endSync>
                <p:childTnLst>
                  <p:par>
                    <p:cTn id="100" fill="hold">
                      <p:stCondLst>
                        <p:cond delay="0"/>
                      </p:stCondLst>
                      <p:childTnLst>
                        <p:par>
                          <p:cTn id="101" fill="hold">
                            <p:stCondLst>
                              <p:cond delay="0"/>
                            </p:stCondLst>
                            <p:childTnLst>
                              <p:par>
                                <p:cTn id="102" presetID="47" presetClass="exit" presetSubtype="0" fill="hold" nodeType="clickEffect">
                                  <p:stCondLst>
                                    <p:cond delay="0"/>
                                  </p:stCondLst>
                                  <p:childTnLst>
                                    <p:animEffect transition="out" filter="fade">
                                      <p:cBhvr>
                                        <p:cTn id="103" dur="1000"/>
                                        <p:tgtEl>
                                          <p:spTgt spid="14"/>
                                        </p:tgtEl>
                                      </p:cBhvr>
                                    </p:animEffect>
                                    <p:anim calcmode="lin" valueType="num">
                                      <p:cBhvr>
                                        <p:cTn id="104" dur="1000"/>
                                        <p:tgtEl>
                                          <p:spTgt spid="14"/>
                                        </p:tgtEl>
                                        <p:attrNameLst>
                                          <p:attrName>ppt_x</p:attrName>
                                        </p:attrNameLst>
                                      </p:cBhvr>
                                      <p:tavLst>
                                        <p:tav tm="0">
                                          <p:val>
                                            <p:strVal val="ppt_x"/>
                                          </p:val>
                                        </p:tav>
                                        <p:tav tm="100000">
                                          <p:val>
                                            <p:strVal val="ppt_x"/>
                                          </p:val>
                                        </p:tav>
                                      </p:tavLst>
                                    </p:anim>
                                    <p:anim calcmode="lin" valueType="num">
                                      <p:cBhvr>
                                        <p:cTn id="105" dur="1000"/>
                                        <p:tgtEl>
                                          <p:spTgt spid="14"/>
                                        </p:tgtEl>
                                        <p:attrNameLst>
                                          <p:attrName>ppt_y</p:attrName>
                                        </p:attrNameLst>
                                      </p:cBhvr>
                                      <p:tavLst>
                                        <p:tav tm="0">
                                          <p:val>
                                            <p:strVal val="ppt_y"/>
                                          </p:val>
                                        </p:tav>
                                        <p:tav tm="100000">
                                          <p:val>
                                            <p:strVal val="ppt_y-.1"/>
                                          </p:val>
                                        </p:tav>
                                      </p:tavLst>
                                    </p:anim>
                                    <p:set>
                                      <p:cBhvr>
                                        <p:cTn id="10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7" restart="whenNotActive" fill="hold" evtFilter="cancelBubble" nodeType="interactiveSeq">
                <p:stCondLst>
                  <p:cond evt="onClick" delay="0">
                    <p:tgtEl>
                      <p:spTgt spid="57"/>
                    </p:tgtEl>
                  </p:cond>
                </p:stCondLst>
                <p:endSync evt="end" delay="0">
                  <p:rtn val="all"/>
                </p:endSync>
                <p:childTnLst>
                  <p:par>
                    <p:cTn id="108" fill="hold">
                      <p:stCondLst>
                        <p:cond delay="0"/>
                      </p:stCondLst>
                      <p:childTnLst>
                        <p:par>
                          <p:cTn id="109" fill="hold">
                            <p:stCondLst>
                              <p:cond delay="0"/>
                            </p:stCondLst>
                            <p:childTnLst>
                              <p:par>
                                <p:cTn id="110" presetID="47" presetClass="exit" presetSubtype="0" fill="hold" nodeType="clickEffect">
                                  <p:stCondLst>
                                    <p:cond delay="0"/>
                                  </p:stCondLst>
                                  <p:childTnLst>
                                    <p:animEffect transition="out" filter="fade">
                                      <p:cBhvr>
                                        <p:cTn id="111" dur="1000"/>
                                        <p:tgtEl>
                                          <p:spTgt spid="24"/>
                                        </p:tgtEl>
                                      </p:cBhvr>
                                    </p:animEffect>
                                    <p:anim calcmode="lin" valueType="num">
                                      <p:cBhvr>
                                        <p:cTn id="112" dur="1000"/>
                                        <p:tgtEl>
                                          <p:spTgt spid="24"/>
                                        </p:tgtEl>
                                        <p:attrNameLst>
                                          <p:attrName>ppt_x</p:attrName>
                                        </p:attrNameLst>
                                      </p:cBhvr>
                                      <p:tavLst>
                                        <p:tav tm="0">
                                          <p:val>
                                            <p:strVal val="ppt_x"/>
                                          </p:val>
                                        </p:tav>
                                        <p:tav tm="100000">
                                          <p:val>
                                            <p:strVal val="ppt_x"/>
                                          </p:val>
                                        </p:tav>
                                      </p:tavLst>
                                    </p:anim>
                                    <p:anim calcmode="lin" valueType="num">
                                      <p:cBhvr>
                                        <p:cTn id="113" dur="1000"/>
                                        <p:tgtEl>
                                          <p:spTgt spid="24"/>
                                        </p:tgtEl>
                                        <p:attrNameLst>
                                          <p:attrName>ppt_y</p:attrName>
                                        </p:attrNameLst>
                                      </p:cBhvr>
                                      <p:tavLst>
                                        <p:tav tm="0">
                                          <p:val>
                                            <p:strVal val="ppt_y"/>
                                          </p:val>
                                        </p:tav>
                                        <p:tav tm="100000">
                                          <p:val>
                                            <p:strVal val="ppt_y-.1"/>
                                          </p:val>
                                        </p:tav>
                                      </p:tavLst>
                                    </p:anim>
                                    <p:set>
                                      <p:cBhvr>
                                        <p:cTn id="11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5" restart="whenNotActive" fill="hold" evtFilter="cancelBubble" nodeType="interactiveSeq">
                <p:stCondLst>
                  <p:cond evt="onClick" delay="0">
                    <p:tgtEl>
                      <p:spTgt spid="58"/>
                    </p:tgtEl>
                  </p:cond>
                </p:stCondLst>
                <p:endSync evt="end" delay="0">
                  <p:rtn val="all"/>
                </p:endSync>
                <p:childTnLst>
                  <p:par>
                    <p:cTn id="116" fill="hold">
                      <p:stCondLst>
                        <p:cond delay="0"/>
                      </p:stCondLst>
                      <p:childTnLst>
                        <p:par>
                          <p:cTn id="117" fill="hold">
                            <p:stCondLst>
                              <p:cond delay="0"/>
                            </p:stCondLst>
                            <p:childTnLst>
                              <p:par>
                                <p:cTn id="118" presetID="47" presetClass="exit" presetSubtype="0" fill="hold" nodeType="clickEffect">
                                  <p:stCondLst>
                                    <p:cond delay="0"/>
                                  </p:stCondLst>
                                  <p:childTnLst>
                                    <p:animEffect transition="out" filter="fade">
                                      <p:cBhvr>
                                        <p:cTn id="119" dur="1000"/>
                                        <p:tgtEl>
                                          <p:spTgt spid="25"/>
                                        </p:tgtEl>
                                      </p:cBhvr>
                                    </p:animEffect>
                                    <p:anim calcmode="lin" valueType="num">
                                      <p:cBhvr>
                                        <p:cTn id="120" dur="1000"/>
                                        <p:tgtEl>
                                          <p:spTgt spid="25"/>
                                        </p:tgtEl>
                                        <p:attrNameLst>
                                          <p:attrName>ppt_x</p:attrName>
                                        </p:attrNameLst>
                                      </p:cBhvr>
                                      <p:tavLst>
                                        <p:tav tm="0">
                                          <p:val>
                                            <p:strVal val="ppt_x"/>
                                          </p:val>
                                        </p:tav>
                                        <p:tav tm="100000">
                                          <p:val>
                                            <p:strVal val="ppt_x"/>
                                          </p:val>
                                        </p:tav>
                                      </p:tavLst>
                                    </p:anim>
                                    <p:anim calcmode="lin" valueType="num">
                                      <p:cBhvr>
                                        <p:cTn id="121" dur="1000"/>
                                        <p:tgtEl>
                                          <p:spTgt spid="25"/>
                                        </p:tgtEl>
                                        <p:attrNameLst>
                                          <p:attrName>ppt_y</p:attrName>
                                        </p:attrNameLst>
                                      </p:cBhvr>
                                      <p:tavLst>
                                        <p:tav tm="0">
                                          <p:val>
                                            <p:strVal val="ppt_y"/>
                                          </p:val>
                                        </p:tav>
                                        <p:tav tm="100000">
                                          <p:val>
                                            <p:strVal val="ppt_y-.1"/>
                                          </p:val>
                                        </p:tav>
                                      </p:tavLst>
                                    </p:anim>
                                    <p:set>
                                      <p:cBhvr>
                                        <p:cTn id="12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23" restart="whenNotActive" fill="hold" evtFilter="cancelBubble" nodeType="interactiveSeq">
                <p:stCondLst>
                  <p:cond evt="onClick" delay="0">
                    <p:tgtEl>
                      <p:spTgt spid="59"/>
                    </p:tgtEl>
                  </p:cond>
                </p:stCondLst>
                <p:endSync evt="end" delay="0">
                  <p:rtn val="all"/>
                </p:endSync>
                <p:childTnLst>
                  <p:par>
                    <p:cTn id="124" fill="hold">
                      <p:stCondLst>
                        <p:cond delay="0"/>
                      </p:stCondLst>
                      <p:childTnLst>
                        <p:par>
                          <p:cTn id="125" fill="hold">
                            <p:stCondLst>
                              <p:cond delay="0"/>
                            </p:stCondLst>
                            <p:childTnLst>
                              <p:par>
                                <p:cTn id="126" presetID="47" presetClass="exit" presetSubtype="0" fill="hold" nodeType="clickEffect">
                                  <p:stCondLst>
                                    <p:cond delay="0"/>
                                  </p:stCondLst>
                                  <p:childTnLst>
                                    <p:animEffect transition="out" filter="fade">
                                      <p:cBhvr>
                                        <p:cTn id="127" dur="1000"/>
                                        <p:tgtEl>
                                          <p:spTgt spid="26"/>
                                        </p:tgtEl>
                                      </p:cBhvr>
                                    </p:animEffect>
                                    <p:anim calcmode="lin" valueType="num">
                                      <p:cBhvr>
                                        <p:cTn id="128" dur="1000"/>
                                        <p:tgtEl>
                                          <p:spTgt spid="26"/>
                                        </p:tgtEl>
                                        <p:attrNameLst>
                                          <p:attrName>ppt_x</p:attrName>
                                        </p:attrNameLst>
                                      </p:cBhvr>
                                      <p:tavLst>
                                        <p:tav tm="0">
                                          <p:val>
                                            <p:strVal val="ppt_x"/>
                                          </p:val>
                                        </p:tav>
                                        <p:tav tm="100000">
                                          <p:val>
                                            <p:strVal val="ppt_x"/>
                                          </p:val>
                                        </p:tav>
                                      </p:tavLst>
                                    </p:anim>
                                    <p:anim calcmode="lin" valueType="num">
                                      <p:cBhvr>
                                        <p:cTn id="129" dur="1000"/>
                                        <p:tgtEl>
                                          <p:spTgt spid="26"/>
                                        </p:tgtEl>
                                        <p:attrNameLst>
                                          <p:attrName>ppt_y</p:attrName>
                                        </p:attrNameLst>
                                      </p:cBhvr>
                                      <p:tavLst>
                                        <p:tav tm="0">
                                          <p:val>
                                            <p:strVal val="ppt_y"/>
                                          </p:val>
                                        </p:tav>
                                        <p:tav tm="100000">
                                          <p:val>
                                            <p:strVal val="ppt_y-.1"/>
                                          </p:val>
                                        </p:tav>
                                      </p:tavLst>
                                    </p:anim>
                                    <p:set>
                                      <p:cBhvr>
                                        <p:cTn id="130"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9"/>
            <a:ext cx="7388728" cy="1741199"/>
          </a:xfrm>
          <a:prstGeom prst="rect">
            <a:avLst/>
          </a:prstGeom>
          <a:ln w="76200">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77809" y="384172"/>
            <a:ext cx="7312555" cy="1141146"/>
          </a:xfrm>
          <a:prstGeom prst="rect">
            <a:avLst/>
          </a:prstGeom>
          <a:noFill/>
        </p:spPr>
        <p:txBody>
          <a:bodyPr wrap="square" rtlCol="0">
            <a:spAutoFit/>
          </a:bodyPr>
          <a:lstStyle/>
          <a:p>
            <a:pPr algn="just" defTabSz="914126">
              <a:lnSpc>
                <a:spcPct val="150000"/>
              </a:lnSpc>
              <a:spcAft>
                <a:spcPts val="800"/>
              </a:spcAft>
              <a:defRPr/>
            </a:pP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151589"/>
            <a:ext cx="5750309" cy="1174523"/>
          </a:xfrm>
          <a:prstGeom prst="rect">
            <a:avLst/>
          </a:prstGeom>
          <a:ln w="76200">
            <a:prstDash val="lgDash"/>
          </a:ln>
        </p:spPr>
        <p:style>
          <a:lnRef idx="2">
            <a:schemeClr val="accent5"/>
          </a:lnRef>
          <a:fillRef idx="1">
            <a:schemeClr val="lt1"/>
          </a:fillRef>
          <a:effectRef idx="0">
            <a:schemeClr val="accent5"/>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551510" y="4243803"/>
            <a:ext cx="5941451" cy="707722"/>
          </a:xfrm>
          <a:prstGeom prst="rect">
            <a:avLst/>
          </a:prstGeom>
          <a:noFill/>
        </p:spPr>
        <p:txBody>
          <a:bodyPr wrap="square" rtlCol="0">
            <a:spAutoFit/>
          </a:bodyPr>
          <a:lstStyle/>
          <a:p>
            <a:pPr defTabSz="914126">
              <a:defRPr/>
            </a:pPr>
            <a:r>
              <a:rPr lang="en-US" sz="3999" dirty="0" err="1">
                <a:solidFill>
                  <a:prstClr val="black"/>
                </a:solidFill>
                <a:latin typeface="Times New Roman" pitchFamily="18" charset="0"/>
                <a:cs typeface="Times New Roman" pitchFamily="18" charset="0"/>
              </a:rPr>
              <a:t>Nguyễn</a:t>
            </a:r>
            <a:r>
              <a:rPr lang="en-US" sz="3999" dirty="0">
                <a:solidFill>
                  <a:prstClr val="black"/>
                </a:solidFill>
                <a:latin typeface="Times New Roman" pitchFamily="18" charset="0"/>
                <a:cs typeface="Times New Roman" pitchFamily="18" charset="0"/>
              </a:rPr>
              <a:t> Quang </a:t>
            </a:r>
            <a:r>
              <a:rPr lang="en-US" sz="3999" dirty="0" err="1">
                <a:solidFill>
                  <a:prstClr val="black"/>
                </a:solidFill>
                <a:latin typeface="Times New Roman" pitchFamily="18" charset="0"/>
                <a:cs typeface="Times New Roman" pitchFamily="18" charset="0"/>
              </a:rPr>
              <a:t>Riệu</a:t>
            </a:r>
            <a:r>
              <a:rPr lang="en-US" sz="3999" dirty="0">
                <a:solidFill>
                  <a:prstClr val="black"/>
                </a:solidFill>
                <a:latin typeface="Times New Roman" pitchFamily="18" charset="0"/>
                <a:cs typeface="Times New Roman" pitchFamily="18" charset="0"/>
              </a:rPr>
              <a:t>.</a:t>
            </a:r>
          </a:p>
        </p:txBody>
      </p:sp>
      <p:pic>
        <p:nvPicPr>
          <p:cNvPr id="2" name="Picture 1">
            <a:hlinkClick r:id="rId2" action="ppaction://hlinksldjump"/>
            <a:extLst>
              <a:ext uri="{FF2B5EF4-FFF2-40B4-BE49-F238E27FC236}">
                <a16:creationId xmlns:a16="http://schemas.microsoft.com/office/drawing/2014/main" id="{B440ABAE-DE5C-48B8-A21B-78EA623C38A4}"/>
              </a:ext>
            </a:extLst>
          </p:cNvPr>
          <p:cNvPicPr>
            <a:picLocks noChangeAspect="1"/>
          </p:cNvPicPr>
          <p:nvPr/>
        </p:nvPicPr>
        <p:blipFill>
          <a:blip r:embed="rId3"/>
          <a:stretch>
            <a:fillRect/>
          </a:stretch>
        </p:blipFill>
        <p:spPr>
          <a:xfrm>
            <a:off x="9980796" y="5267174"/>
            <a:ext cx="1353116" cy="1590826"/>
          </a:xfrm>
          <a:prstGeom prst="rect">
            <a:avLst/>
          </a:prstGeom>
        </p:spPr>
      </p:pic>
      <p:sp>
        <p:nvSpPr>
          <p:cNvPr id="9" name="TextBox 8">
            <a:extLst>
              <a:ext uri="{FF2B5EF4-FFF2-40B4-BE49-F238E27FC236}">
                <a16:creationId xmlns:a16="http://schemas.microsoft.com/office/drawing/2014/main" id="{32727057-B269-49E0-A4B9-A5F47D3A2D37}"/>
              </a:ext>
            </a:extLst>
          </p:cNvPr>
          <p:cNvSpPr txBox="1"/>
          <p:nvPr/>
        </p:nvSpPr>
        <p:spPr>
          <a:xfrm>
            <a:off x="-1462293" y="4448891"/>
            <a:ext cx="1241458" cy="738493"/>
          </a:xfrm>
          <a:prstGeom prst="rect">
            <a:avLst/>
          </a:prstGeom>
          <a:noFill/>
        </p:spPr>
        <p:txBody>
          <a:bodyPr wrap="square" rtlCol="0">
            <a:spAutoFit/>
          </a:bodyPr>
          <a:lstStyle/>
          <a:p>
            <a:pPr algn="just" defTabSz="914217"/>
            <a:r>
              <a:rPr lang="en-US" sz="1400" dirty="0" err="1">
                <a:solidFill>
                  <a:prstClr val="black"/>
                </a:solidFill>
                <a:latin typeface="Calibri"/>
              </a:rPr>
              <a:t>Thầy</a:t>
            </a:r>
            <a:r>
              <a:rPr lang="en-US" sz="1400" dirty="0">
                <a:solidFill>
                  <a:prstClr val="black"/>
                </a:solidFill>
                <a:latin typeface="Calibri"/>
              </a:rPr>
              <a:t> </a:t>
            </a:r>
            <a:r>
              <a:rPr lang="en-US" sz="1400" dirty="0" err="1">
                <a:solidFill>
                  <a:prstClr val="black"/>
                </a:solidFill>
                <a:latin typeface="Calibri"/>
              </a:rPr>
              <a:t>cô</a:t>
            </a:r>
            <a:r>
              <a:rPr lang="en-US" sz="1400" dirty="0">
                <a:solidFill>
                  <a:prstClr val="black"/>
                </a:solidFill>
                <a:latin typeface="Calibri"/>
              </a:rPr>
              <a:t> </a:t>
            </a:r>
            <a:r>
              <a:rPr lang="en-US" sz="1400" dirty="0" err="1">
                <a:solidFill>
                  <a:prstClr val="black"/>
                </a:solidFill>
                <a:latin typeface="Calibri"/>
              </a:rPr>
              <a:t>bấm</a:t>
            </a:r>
            <a:r>
              <a:rPr lang="en-US" sz="1400" dirty="0">
                <a:solidFill>
                  <a:prstClr val="black"/>
                </a:solidFill>
                <a:latin typeface="Calibri"/>
              </a:rPr>
              <a:t> </a:t>
            </a:r>
            <a:r>
              <a:rPr lang="en-US" sz="1400" dirty="0" err="1">
                <a:solidFill>
                  <a:prstClr val="black"/>
                </a:solidFill>
                <a:latin typeface="Calibri"/>
              </a:rPr>
              <a:t>vào</a:t>
            </a:r>
            <a:r>
              <a:rPr lang="en-US" sz="1400" dirty="0">
                <a:solidFill>
                  <a:prstClr val="black"/>
                </a:solidFill>
                <a:latin typeface="Calibri"/>
              </a:rPr>
              <a:t> con </a:t>
            </a:r>
            <a:r>
              <a:rPr lang="en-US" sz="1400" dirty="0" err="1">
                <a:solidFill>
                  <a:prstClr val="black"/>
                </a:solidFill>
                <a:latin typeface="Calibri"/>
              </a:rPr>
              <a:t>vật</a:t>
            </a:r>
            <a:r>
              <a:rPr lang="en-US" sz="1400" dirty="0">
                <a:solidFill>
                  <a:prstClr val="black"/>
                </a:solidFill>
                <a:latin typeface="Calibri"/>
              </a:rPr>
              <a:t> </a:t>
            </a:r>
            <a:r>
              <a:rPr lang="en-US" sz="1400" dirty="0" err="1">
                <a:solidFill>
                  <a:prstClr val="black"/>
                </a:solidFill>
                <a:latin typeface="Calibri"/>
              </a:rPr>
              <a:t>để</a:t>
            </a:r>
            <a:r>
              <a:rPr lang="en-US" sz="1400" dirty="0">
                <a:solidFill>
                  <a:prstClr val="black"/>
                </a:solidFill>
                <a:latin typeface="Calibri"/>
              </a:rPr>
              <a:t> </a:t>
            </a:r>
            <a:r>
              <a:rPr lang="en-US" sz="1400" dirty="0" err="1">
                <a:solidFill>
                  <a:prstClr val="black"/>
                </a:solidFill>
                <a:latin typeface="Calibri"/>
              </a:rPr>
              <a:t>trở</a:t>
            </a:r>
            <a:r>
              <a:rPr lang="en-US" sz="1400" dirty="0">
                <a:solidFill>
                  <a:prstClr val="black"/>
                </a:solidFill>
                <a:latin typeface="Calibri"/>
              </a:rPr>
              <a:t> </a:t>
            </a:r>
            <a:r>
              <a:rPr lang="en-US" sz="1400" dirty="0" err="1">
                <a:solidFill>
                  <a:prstClr val="black"/>
                </a:solidFill>
                <a:latin typeface="Calibri"/>
              </a:rPr>
              <a:t>về</a:t>
            </a:r>
            <a:r>
              <a:rPr lang="en-US" sz="1400" dirty="0">
                <a:solidFill>
                  <a:prstClr val="black"/>
                </a:solidFill>
                <a:latin typeface="Calibri"/>
              </a:rPr>
              <a:t>.</a:t>
            </a:r>
          </a:p>
        </p:txBody>
      </p:sp>
    </p:spTree>
    <p:extLst>
      <p:ext uri="{BB962C8B-B14F-4D97-AF65-F5344CB8AC3E}">
        <p14:creationId xmlns:p14="http://schemas.microsoft.com/office/powerpoint/2010/main" val="17717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7388728" cy="19501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77809" y="420190"/>
            <a:ext cx="7312555" cy="1569404"/>
          </a:xfrm>
          <a:prstGeom prst="rect">
            <a:avLst/>
          </a:prstGeom>
          <a:noFill/>
        </p:spPr>
        <p:txBody>
          <a:bodyPr wrap="square" rtlCol="0">
            <a:spAutoFit/>
          </a:bodyPr>
          <a:lstStyle/>
          <a:p>
            <a:pPr algn="just" defTabSz="914217"/>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799"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799"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399"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211205" y="4703992"/>
            <a:ext cx="7312555" cy="15433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439723" y="4703992"/>
            <a:ext cx="6681412" cy="1067353"/>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a:t>
            </a:r>
            <a:endParaRPr lang="en-US" sz="4799" dirty="0">
              <a:solidFill>
                <a:prstClr val="black"/>
              </a:solidFill>
              <a:latin typeface="Times New Roman" pitchFamily="18" charset="0"/>
              <a:cs typeface="Times New Roman" pitchFamily="18" charset="0"/>
            </a:endParaRPr>
          </a:p>
        </p:txBody>
      </p:sp>
      <p:pic>
        <p:nvPicPr>
          <p:cNvPr id="8" name="Picture 7" descr="3b156b095ca0356280db7afee06d7380.png">
            <a:hlinkClick r:id="rId2" action="ppaction://hlinksldjump"/>
          </p:cNvPr>
          <p:cNvPicPr>
            <a:picLocks noChangeAspect="1"/>
          </p:cNvPicPr>
          <p:nvPr/>
        </p:nvPicPr>
        <p:blipFill>
          <a:blip r:embed="rId3" cstate="print"/>
          <a:stretch>
            <a:fillRect/>
          </a:stretch>
        </p:blipFill>
        <p:spPr>
          <a:xfrm>
            <a:off x="9828450" y="4225930"/>
            <a:ext cx="2181664" cy="2630830"/>
          </a:xfrm>
          <a:prstGeom prst="rect">
            <a:avLst/>
          </a:prstGeom>
        </p:spPr>
      </p:pic>
    </p:spTree>
    <p:extLst>
      <p:ext uri="{BB962C8B-B14F-4D97-AF65-F5344CB8AC3E}">
        <p14:creationId xmlns:p14="http://schemas.microsoft.com/office/powerpoint/2010/main" val="31507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60"/>
            <a:ext cx="9590474" cy="11099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515895" y="229759"/>
            <a:ext cx="9295275" cy="751872"/>
          </a:xfrm>
          <a:prstGeom prst="rect">
            <a:avLst/>
          </a:prstGeom>
          <a:noFill/>
        </p:spPr>
        <p:txBody>
          <a:bodyPr wrap="square" rtlCol="0">
            <a:spAutoFit/>
          </a:bodyPr>
          <a:lstStyle/>
          <a:p>
            <a:pPr algn="just" defTabSz="914126">
              <a:lnSpc>
                <a:spcPct val="150000"/>
              </a:lnSpc>
              <a:spcAft>
                <a:spcPts val="800"/>
              </a:spcAft>
              <a:defRPr/>
            </a:pP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dày</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35973" y="4411694"/>
            <a:ext cx="7312555" cy="1797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1620549" y="4769740"/>
            <a:ext cx="5941451" cy="1081508"/>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quyển</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5f096a8a366f75a319212a507803cf17.png">
            <a:hlinkClick r:id="rId2" action="ppaction://hlinksldjump"/>
          </p:cNvPr>
          <p:cNvPicPr>
            <a:picLocks noChangeAspect="1"/>
          </p:cNvPicPr>
          <p:nvPr/>
        </p:nvPicPr>
        <p:blipFill>
          <a:blip r:embed="rId3" cstate="print"/>
          <a:stretch>
            <a:fillRect/>
          </a:stretch>
        </p:blipFill>
        <p:spPr>
          <a:xfrm flipH="1">
            <a:off x="9274148" y="5015564"/>
            <a:ext cx="1801354" cy="1841197"/>
          </a:xfrm>
          <a:prstGeom prst="rect">
            <a:avLst/>
          </a:prstGeom>
        </p:spPr>
      </p:pic>
    </p:spTree>
    <p:extLst>
      <p:ext uri="{BB962C8B-B14F-4D97-AF65-F5344CB8AC3E}">
        <p14:creationId xmlns:p14="http://schemas.microsoft.com/office/powerpoint/2010/main" val="8538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3CAB9E-FFE1-4E1E-B32B-127E26167AA3}"/>
              </a:ext>
            </a:extLst>
          </p:cNvPr>
          <p:cNvSpPr txBox="1"/>
          <p:nvPr/>
        </p:nvSpPr>
        <p:spPr>
          <a:xfrm>
            <a:off x="1415946" y="1221830"/>
            <a:ext cx="4041476" cy="1754326"/>
          </a:xfrm>
          <a:prstGeom prst="rect">
            <a:avLst/>
          </a:prstGeom>
          <a:noFill/>
        </p:spPr>
        <p:txBody>
          <a:bodyPr wrap="square" rtlCol="0">
            <a:spAutoFit/>
          </a:bodyPr>
          <a:lstStyle/>
          <a:p>
            <a:pPr algn="just"/>
            <a:r>
              <a:rPr lang="vi-VN" b="1" dirty="0">
                <a:solidFill>
                  <a:schemeClr val="bg1"/>
                </a:solidFill>
                <a:latin typeface="Times New Roman" panose="02020603050405020304" pitchFamily="18" charset="0"/>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A0013A5-B501-47AF-AD67-EC6F406230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0667" l="9778" r="89778">
                        <a14:foregroundMark x1="75556" y1="59556" x2="75556" y2="59556"/>
                        <a14:foregroundMark x1="77778" y1="57333" x2="77778" y2="57333"/>
                        <a14:foregroundMark x1="38667" y1="90667" x2="38667" y2="90667"/>
                      </a14:backgroundRemoval>
                    </a14:imgEffect>
                  </a14:imgLayer>
                </a14:imgProps>
              </a:ext>
            </a:extLst>
          </a:blip>
          <a:stretch>
            <a:fillRect/>
          </a:stretch>
        </p:blipFill>
        <p:spPr>
          <a:xfrm>
            <a:off x="7503580" y="3619980"/>
            <a:ext cx="3321910" cy="3321910"/>
          </a:xfrm>
          <a:prstGeom prst="rect">
            <a:avLst/>
          </a:prstGeom>
        </p:spPr>
      </p:pic>
      <p:pic>
        <p:nvPicPr>
          <p:cNvPr id="8" name="Picture 7">
            <a:extLst>
              <a:ext uri="{FF2B5EF4-FFF2-40B4-BE49-F238E27FC236}">
                <a16:creationId xmlns:a16="http://schemas.microsoft.com/office/drawing/2014/main" id="{01014F8C-7DDC-44F4-8482-DBE8B71BDA4B}"/>
              </a:ext>
            </a:extLst>
          </p:cNvPr>
          <p:cNvPicPr>
            <a:picLocks noChangeAspect="1"/>
          </p:cNvPicPr>
          <p:nvPr/>
        </p:nvPicPr>
        <p:blipFill>
          <a:blip r:embed="rId5"/>
          <a:stretch>
            <a:fillRect/>
          </a:stretch>
        </p:blipFill>
        <p:spPr>
          <a:xfrm>
            <a:off x="2523503" y="1221830"/>
            <a:ext cx="5618187" cy="4269822"/>
          </a:xfrm>
          <a:prstGeom prst="rect">
            <a:avLst/>
          </a:prstGeom>
        </p:spPr>
      </p:pic>
      <p:sp>
        <p:nvSpPr>
          <p:cNvPr id="9" name="TextBox 8">
            <a:extLst>
              <a:ext uri="{FF2B5EF4-FFF2-40B4-BE49-F238E27FC236}">
                <a16:creationId xmlns:a16="http://schemas.microsoft.com/office/drawing/2014/main" id="{B1A0C4FF-37EA-4423-AF37-FA269348305A}"/>
              </a:ext>
            </a:extLst>
          </p:cNvPr>
          <p:cNvSpPr txBox="1"/>
          <p:nvPr/>
        </p:nvSpPr>
        <p:spPr>
          <a:xfrm>
            <a:off x="3311858" y="1948535"/>
            <a:ext cx="4041476" cy="1754326"/>
          </a:xfrm>
          <a:prstGeom prst="rect">
            <a:avLst/>
          </a:prstGeom>
          <a:noFill/>
        </p:spPr>
        <p:txBody>
          <a:bodyPr wrap="square" rtlCol="0">
            <a:spAutoFit/>
          </a:bodyPr>
          <a:lstStyle/>
          <a:p>
            <a:pPr algn="just"/>
            <a:r>
              <a:rPr lang="vi-VN" b="1" dirty="0">
                <a:solidFill>
                  <a:schemeClr val="bg1"/>
                </a:solidFill>
                <a:latin typeface="Times New Roman" panose="02020603050405020304" pitchFamily="18" charset="0"/>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1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8935322" cy="20179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39723" y="384172"/>
            <a:ext cx="8725644" cy="1076961"/>
          </a:xfrm>
          <a:prstGeom prst="rect">
            <a:avLst/>
          </a:prstGeom>
          <a:noFill/>
        </p:spPr>
        <p:txBody>
          <a:bodyPr wrap="square" rtlCol="0">
            <a:spAutoFit/>
          </a:bodyPr>
          <a:lstStyle/>
          <a:p>
            <a:pPr algn="just" defTabSz="914126">
              <a:spcAft>
                <a:spcPts val="800"/>
              </a:spcAft>
              <a:defRPr/>
            </a:pP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tạm</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23380" y="4114553"/>
            <a:ext cx="2824606" cy="11525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1964420" y="4234326"/>
            <a:ext cx="2340342" cy="751891"/>
          </a:xfrm>
          <a:prstGeom prst="rect">
            <a:avLst/>
          </a:prstGeom>
          <a:noFill/>
        </p:spPr>
        <p:txBody>
          <a:bodyPr wrap="square" rtlCol="0">
            <a:spAutoFit/>
          </a:bodyPr>
          <a:lstStyle/>
          <a:p>
            <a:pPr algn="just" defTabSz="914126">
              <a:lnSpc>
                <a:spcPct val="150000"/>
              </a:lnSpc>
              <a:spcAft>
                <a:spcPts val="800"/>
              </a:spcAft>
              <a:defRPr/>
            </a:pP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a.png">
            <a:hlinkClick r:id="rId2" action="ppaction://hlinksldjump"/>
          </p:cNvPr>
          <p:cNvPicPr>
            <a:picLocks noChangeAspect="1"/>
          </p:cNvPicPr>
          <p:nvPr/>
        </p:nvPicPr>
        <p:blipFill>
          <a:blip r:embed="rId3" cstate="print"/>
          <a:stretch>
            <a:fillRect/>
          </a:stretch>
        </p:blipFill>
        <p:spPr>
          <a:xfrm>
            <a:off x="9693515" y="4840730"/>
            <a:ext cx="1751966" cy="2107437"/>
          </a:xfrm>
          <a:prstGeom prst="rect">
            <a:avLst/>
          </a:prstGeom>
        </p:spPr>
      </p:pic>
    </p:spTree>
    <p:extLst>
      <p:ext uri="{BB962C8B-B14F-4D97-AF65-F5344CB8AC3E}">
        <p14:creationId xmlns:p14="http://schemas.microsoft.com/office/powerpoint/2010/main" val="39010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 y="229758"/>
            <a:ext cx="12187592" cy="19765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205" y="363629"/>
            <a:ext cx="12094125" cy="1665136"/>
          </a:xfrm>
          <a:prstGeom prst="rect">
            <a:avLst/>
          </a:prstGeom>
          <a:noFill/>
        </p:spPr>
        <p:txBody>
          <a:bodyPr wrap="square" rtlCol="0">
            <a:spAutoFit/>
          </a:bodyPr>
          <a:lstStyle/>
          <a:p>
            <a:pPr algn="just" defTabSz="914126">
              <a:lnSpc>
                <a:spcPct val="150000"/>
              </a:lnSpc>
              <a:spcAft>
                <a:spcPts val="800"/>
              </a:spcAft>
              <a:defRPr/>
            </a:pP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5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5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5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6" y="4419974"/>
            <a:ext cx="8476368" cy="128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425705" y="4498787"/>
            <a:ext cx="7867587" cy="834524"/>
          </a:xfrm>
          <a:prstGeom prst="rect">
            <a:avLst/>
          </a:prstGeom>
          <a:noFill/>
        </p:spPr>
        <p:txBody>
          <a:bodyPr wrap="square" rtlCol="0">
            <a:spAutoFit/>
          </a:bodyPr>
          <a:lstStyle/>
          <a:p>
            <a:pPr algn="just" defTabSz="914126">
              <a:lnSpc>
                <a:spcPct val="150000"/>
              </a:lnSpc>
              <a:spcAft>
                <a:spcPts val="800"/>
              </a:spcAft>
              <a:defRPr/>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61a4479af654ddff64ad93565723fd70.png">
            <a:hlinkClick r:id="rId2" action="ppaction://hlinksldjump"/>
          </p:cNvPr>
          <p:cNvPicPr>
            <a:picLocks noChangeAspect="1"/>
          </p:cNvPicPr>
          <p:nvPr/>
        </p:nvPicPr>
        <p:blipFill>
          <a:blip r:embed="rId3" cstate="print"/>
          <a:stretch>
            <a:fillRect/>
          </a:stretch>
        </p:blipFill>
        <p:spPr>
          <a:xfrm flipH="1">
            <a:off x="9828439" y="5333311"/>
            <a:ext cx="2065373" cy="1523449"/>
          </a:xfrm>
          <a:prstGeom prst="rect">
            <a:avLst/>
          </a:prstGeom>
        </p:spPr>
      </p:pic>
    </p:spTree>
    <p:extLst>
      <p:ext uri="{BB962C8B-B14F-4D97-AF65-F5344CB8AC3E}">
        <p14:creationId xmlns:p14="http://schemas.microsoft.com/office/powerpoint/2010/main" val="24612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621" y="229758"/>
            <a:ext cx="11520175"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669621" y="592608"/>
            <a:ext cx="11476648" cy="2307939"/>
          </a:xfrm>
          <a:prstGeom prst="rect">
            <a:avLst/>
          </a:prstGeom>
          <a:noFill/>
        </p:spPr>
        <p:txBody>
          <a:bodyPr wrap="square" rtlCol="0">
            <a:spAutoFit/>
          </a:bodyPr>
          <a:lstStyle/>
          <a:p>
            <a:pPr algn="just" defTabSz="914126">
              <a:spcAft>
                <a:spcPts val="800"/>
              </a:spcAft>
              <a:defRPr/>
            </a:pP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6: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hi-đrô, a-mô-ni-ắc, mê-tan, a-xít-a-min, các-bô-níc, glu-cô, ô-xi,….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495416"/>
            <a:ext cx="5615723" cy="12678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744413" y="4495416"/>
            <a:ext cx="5941451" cy="1081508"/>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mượn</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sd.png">
            <a:hlinkClick r:id="rId2" action="ppaction://hlinksldjump"/>
          </p:cNvPr>
          <p:cNvPicPr>
            <a:picLocks noChangeAspect="1"/>
          </p:cNvPicPr>
          <p:nvPr/>
        </p:nvPicPr>
        <p:blipFill>
          <a:blip r:embed="rId3" cstate="print"/>
          <a:stretch>
            <a:fillRect/>
          </a:stretch>
        </p:blipFill>
        <p:spPr>
          <a:xfrm flipH="1">
            <a:off x="9680457" y="5217964"/>
            <a:ext cx="1980484" cy="1823834"/>
          </a:xfrm>
          <a:prstGeom prst="rect">
            <a:avLst/>
          </a:prstGeom>
        </p:spPr>
      </p:pic>
    </p:spTree>
    <p:extLst>
      <p:ext uri="{BB962C8B-B14F-4D97-AF65-F5344CB8AC3E}">
        <p14:creationId xmlns:p14="http://schemas.microsoft.com/office/powerpoint/2010/main" val="13326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7388728" cy="21275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39723" y="610622"/>
            <a:ext cx="7312555" cy="1490729"/>
          </a:xfrm>
          <a:prstGeom prst="rect">
            <a:avLst/>
          </a:prstGeom>
          <a:noFill/>
        </p:spPr>
        <p:txBody>
          <a:bodyPr wrap="square" rtlCol="0">
            <a:spAutoFit/>
          </a:bodyPr>
          <a:lstStyle/>
          <a:p>
            <a:pPr algn="just" defTabSz="914126">
              <a:lnSpc>
                <a:spcPct val="150000"/>
              </a:lnSpc>
              <a:spcAft>
                <a:spcPts val="800"/>
              </a:spcAft>
              <a:defRPr/>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7: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lỏng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hòa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tan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3733691"/>
            <a:ext cx="3884795" cy="1256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899465" y="3733691"/>
            <a:ext cx="2888939" cy="1081771"/>
          </a:xfrm>
          <a:prstGeom prst="rect">
            <a:avLst/>
          </a:prstGeom>
          <a:noFill/>
        </p:spPr>
        <p:txBody>
          <a:bodyPr wrap="square" rtlCol="0">
            <a:spAutoFit/>
          </a:bodyPr>
          <a:lstStyle/>
          <a:p>
            <a:pPr algn="just" defTabSz="914126">
              <a:lnSpc>
                <a:spcPct val="150000"/>
              </a:lnSpc>
              <a:spcAft>
                <a:spcPts val="800"/>
              </a:spcAft>
              <a:defRPr/>
            </a:pP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7231279" y="5159171"/>
            <a:ext cx="1688127" cy="1815335"/>
          </a:xfrm>
          <a:prstGeom prst="rect">
            <a:avLst/>
          </a:prstGeom>
        </p:spPr>
      </p:pic>
    </p:spTree>
    <p:extLst>
      <p:ext uri="{BB962C8B-B14F-4D97-AF65-F5344CB8AC3E}">
        <p14:creationId xmlns:p14="http://schemas.microsoft.com/office/powerpoint/2010/main" val="16760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2" y="229758"/>
            <a:ext cx="9619491"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486397" y="610620"/>
            <a:ext cx="9526141" cy="1490344"/>
          </a:xfrm>
          <a:prstGeom prst="rect">
            <a:avLst/>
          </a:prstGeom>
          <a:noFill/>
        </p:spPr>
        <p:txBody>
          <a:bodyPr wrap="square" rtlCol="0">
            <a:spAutoFit/>
          </a:bodyPr>
          <a:lstStyle/>
          <a:p>
            <a:pPr algn="just" defTabSz="914126">
              <a:lnSpc>
                <a:spcPct val="150000"/>
              </a:lnSpc>
              <a:spcAft>
                <a:spcPts val="800"/>
              </a:spcAft>
              <a:defRPr/>
            </a:pP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vi-VN"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1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1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endParaRPr lang="en-US" sz="31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612877"/>
            <a:ext cx="7312555" cy="1634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667645" y="4772189"/>
            <a:ext cx="6399676" cy="1081649"/>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dưỡng</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9523760" y="4488163"/>
            <a:ext cx="2927557" cy="2361344"/>
          </a:xfrm>
          <a:prstGeom prst="rect">
            <a:avLst/>
          </a:prstGeom>
        </p:spPr>
      </p:pic>
    </p:spTree>
    <p:extLst>
      <p:ext uri="{BB962C8B-B14F-4D97-AF65-F5344CB8AC3E}">
        <p14:creationId xmlns:p14="http://schemas.microsoft.com/office/powerpoint/2010/main" val="41097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39" y="229758"/>
            <a:ext cx="11868393" cy="15487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306894" y="591530"/>
            <a:ext cx="11665267" cy="830868"/>
          </a:xfrm>
          <a:prstGeom prst="rect">
            <a:avLst/>
          </a:prstGeom>
          <a:noFill/>
        </p:spPr>
        <p:txBody>
          <a:bodyPr wrap="square" rtlCol="0">
            <a:spAutoFit/>
          </a:bodyPr>
          <a:lstStyle/>
          <a:p>
            <a:pPr algn="just" defTabSz="914126">
              <a:defRPr/>
            </a:pP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9: Từ glu-cô có thể thay thế bằng từ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5" y="4353953"/>
            <a:ext cx="4039351" cy="11982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555123" y="4353953"/>
            <a:ext cx="4257366" cy="1081771"/>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hlinkClick r:id="rId2" action="ppaction://hlinksldjump"/>
          </p:cNvPr>
          <p:cNvPicPr>
            <a:picLocks noChangeAspect="1"/>
          </p:cNvPicPr>
          <p:nvPr/>
        </p:nvPicPr>
        <p:blipFill>
          <a:blip r:embed="rId3"/>
          <a:stretch>
            <a:fillRect/>
          </a:stretch>
        </p:blipFill>
        <p:spPr>
          <a:xfrm>
            <a:off x="9883386" y="4963331"/>
            <a:ext cx="1791540" cy="1893429"/>
          </a:xfrm>
          <a:prstGeom prst="rect">
            <a:avLst/>
          </a:prstGeom>
        </p:spPr>
      </p:pic>
    </p:spTree>
    <p:extLst>
      <p:ext uri="{BB962C8B-B14F-4D97-AF65-F5344CB8AC3E}">
        <p14:creationId xmlns:p14="http://schemas.microsoft.com/office/powerpoint/2010/main" val="31398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723" y="229758"/>
            <a:ext cx="9213238" cy="274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126">
              <a:defRPr/>
            </a:pPr>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2744413" y="447117"/>
            <a:ext cx="8748949" cy="2307790"/>
          </a:xfrm>
          <a:prstGeom prst="rect">
            <a:avLst/>
          </a:prstGeom>
          <a:noFill/>
        </p:spPr>
        <p:txBody>
          <a:bodyPr wrap="square" rtlCol="0">
            <a:spAutoFit/>
          </a:bodyPr>
          <a:lstStyle/>
          <a:p>
            <a:pPr algn="just" defTabSz="914126">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lỏng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dung môi hòa tan những phân tử, dẫn đến sự nảy nở của sự sống</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799"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4799">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11206" y="3733690"/>
            <a:ext cx="4181931" cy="131531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914126">
              <a:defRPr/>
            </a:pPr>
            <a:endParaRPr lang="en-US" dirty="0">
              <a:solidFill>
                <a:prstClr val="black"/>
              </a:solidFill>
              <a:latin typeface="Calibri"/>
            </a:endParaRPr>
          </a:p>
        </p:txBody>
      </p:sp>
      <p:sp>
        <p:nvSpPr>
          <p:cNvPr id="7" name="TextBox 6"/>
          <p:cNvSpPr txBox="1"/>
          <p:nvPr/>
        </p:nvSpPr>
        <p:spPr>
          <a:xfrm>
            <a:off x="2744413" y="3895984"/>
            <a:ext cx="2751309" cy="1081649"/>
          </a:xfrm>
          <a:prstGeom prst="rect">
            <a:avLst/>
          </a:prstGeom>
          <a:noFill/>
        </p:spPr>
        <p:txBody>
          <a:bodyPr wrap="square" rtlCol="0">
            <a:spAutoFit/>
          </a:bodyPr>
          <a:lstStyle/>
          <a:p>
            <a:pPr algn="just" defTabSz="914126">
              <a:lnSpc>
                <a:spcPct val="150000"/>
              </a:lnSpc>
              <a:spcAft>
                <a:spcPts val="800"/>
              </a:spcAft>
              <a:defRPr/>
            </a:pPr>
            <a:r>
              <a:rPr lang="en-US" sz="4799"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3999"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1134" b="98488" l="0" r="99138">
                        <a14:foregroundMark x1="38793" y1="35728" x2="38793" y2="35728"/>
                        <a14:foregroundMark x1="36494" y1="32892" x2="36494" y2="32892"/>
                        <a14:foregroundMark x1="35632" y1="30813" x2="35632" y2="30813"/>
                        <a14:foregroundMark x1="33333" y1="32136" x2="33333" y2="32136"/>
                        <a14:foregroundMark x1="39943" y1="46314" x2="39943" y2="46314"/>
                        <a14:foregroundMark x1="36494" y1="46314" x2="36494" y2="46314"/>
                        <a14:foregroundMark x1="34483" y1="44234" x2="34483" y2="44234"/>
                        <a14:foregroundMark x1="40805" y1="48393" x2="40805" y2="48393"/>
                        <a14:foregroundMark x1="31322" y1="48393" x2="31322" y2="48393"/>
                        <a14:foregroundMark x1="24713" y1="50662" x2="24713" y2="50662"/>
                        <a14:foregroundMark x1="24713" y1="50662" x2="24713" y2="50662"/>
                        <a14:foregroundMark x1="16092" y1="51229" x2="16092" y2="51229"/>
                        <a14:foregroundMark x1="58046" y1="44234" x2="58046" y2="44234"/>
                        <a14:foregroundMark x1="49425" y1="43478" x2="49425" y2="43478"/>
                        <a14:foregroundMark x1="56034" y1="41399" x2="56034" y2="41399"/>
                        <a14:foregroundMark x1="60057" y1="46314" x2="60057" y2="46314"/>
                        <a14:foregroundMark x1="60057" y1="47826" x2="60057" y2="47826"/>
                        <a14:foregroundMark x1="65517" y1="89414" x2="65517" y2="89414"/>
                        <a14:foregroundMark x1="72126" y1="83743" x2="72126" y2="83743"/>
                        <a14:foregroundMark x1="72126" y1="83743" x2="72126" y2="83743"/>
                        <a14:foregroundMark x1="72989" y1="83743" x2="72989" y2="83743"/>
                        <a14:foregroundMark x1="70977" y1="85822" x2="70977" y2="85822"/>
                        <a14:foregroundMark x1="10920" y1="92250" x2="10920" y2="92250"/>
                        <a14:foregroundMark x1="12931" y1="92250" x2="12931" y2="92250"/>
                        <a14:foregroundMark x1="12931" y1="92250" x2="12931" y2="92250"/>
                        <a14:foregroundMark x1="62356" y1="8885" x2="62356" y2="8885"/>
                        <a14:foregroundMark x1="58046" y1="14556" x2="58046" y2="14556"/>
                        <a14:foregroundMark x1="49425" y1="15312" x2="49425" y2="15312"/>
                        <a14:foregroundMark x1="49425" y1="15312" x2="49425" y2="15312"/>
                        <a14:foregroundMark x1="43103" y1="16068" x2="43103" y2="16068"/>
                        <a14:foregroundMark x1="89080" y1="45558" x2="89080" y2="45558"/>
                        <a14:foregroundMark x1="89080" y1="45558" x2="84770" y2="44234"/>
                        <a14:foregroundMark x1="84770" y1="44234" x2="84770" y2="44234"/>
                        <a14:foregroundMark x1="79598" y1="40076" x2="79598" y2="40076"/>
                        <a14:foregroundMark x1="79598" y1="40076" x2="79598" y2="40076"/>
                      </a14:backgroundRemoval>
                    </a14:imgEffect>
                  </a14:imgLayer>
                </a14:imgProps>
              </a:ext>
            </a:extLst>
          </a:blip>
          <a:stretch>
            <a:fillRect/>
          </a:stretch>
        </p:blipFill>
        <p:spPr>
          <a:xfrm>
            <a:off x="10305072" y="4811302"/>
            <a:ext cx="1737004" cy="2045459"/>
          </a:xfrm>
          <a:prstGeom prst="rect">
            <a:avLst/>
          </a:prstGeom>
        </p:spPr>
      </p:pic>
    </p:spTree>
    <p:extLst>
      <p:ext uri="{BB962C8B-B14F-4D97-AF65-F5344CB8AC3E}">
        <p14:creationId xmlns:p14="http://schemas.microsoft.com/office/powerpoint/2010/main" val="12125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973532" y="2923238"/>
            <a:ext cx="693283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VẬN DỤNG</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17400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3CAB9E-FFE1-4E1E-B32B-127E26167AA3}"/>
              </a:ext>
            </a:extLst>
          </p:cNvPr>
          <p:cNvSpPr txBox="1"/>
          <p:nvPr/>
        </p:nvSpPr>
        <p:spPr>
          <a:xfrm>
            <a:off x="1415946" y="1221830"/>
            <a:ext cx="404147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đó đã từng nói những thứ mà chúng ta biết được chỉ như hạt cát trên sa mạc, em có đồng ý với ý kiến này không? Hãy chia sẻ với các bạn những điều em chưa hiểu rõ về Trái Đất của chúng ta?</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A0013A5-B501-47AF-AD67-EC6F406230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0667" l="9778" r="89778">
                        <a14:foregroundMark x1="75556" y1="59556" x2="75556" y2="59556"/>
                        <a14:foregroundMark x1="77778" y1="57333" x2="77778" y2="57333"/>
                        <a14:foregroundMark x1="38667" y1="90667" x2="38667" y2="90667"/>
                      </a14:backgroundRemoval>
                    </a14:imgEffect>
                  </a14:imgLayer>
                </a14:imgProps>
              </a:ext>
            </a:extLst>
          </a:blip>
          <a:stretch>
            <a:fillRect/>
          </a:stretch>
        </p:blipFill>
        <p:spPr>
          <a:xfrm>
            <a:off x="7503580" y="3619980"/>
            <a:ext cx="3321910" cy="3321910"/>
          </a:xfrm>
          <a:prstGeom prst="rect">
            <a:avLst/>
          </a:prstGeom>
        </p:spPr>
      </p:pic>
      <p:pic>
        <p:nvPicPr>
          <p:cNvPr id="8" name="Picture 7">
            <a:extLst>
              <a:ext uri="{FF2B5EF4-FFF2-40B4-BE49-F238E27FC236}">
                <a16:creationId xmlns:a16="http://schemas.microsoft.com/office/drawing/2014/main" id="{01014F8C-7DDC-44F4-8482-DBE8B71BDA4B}"/>
              </a:ext>
            </a:extLst>
          </p:cNvPr>
          <p:cNvPicPr>
            <a:picLocks noChangeAspect="1"/>
          </p:cNvPicPr>
          <p:nvPr/>
        </p:nvPicPr>
        <p:blipFill>
          <a:blip r:embed="rId5"/>
          <a:stretch>
            <a:fillRect/>
          </a:stretch>
        </p:blipFill>
        <p:spPr>
          <a:xfrm>
            <a:off x="1415946" y="1221830"/>
            <a:ext cx="6725745" cy="4269822"/>
          </a:xfrm>
          <a:prstGeom prst="rect">
            <a:avLst/>
          </a:prstGeom>
        </p:spPr>
      </p:pic>
      <p:sp>
        <p:nvSpPr>
          <p:cNvPr id="9" name="TextBox 8">
            <a:extLst>
              <a:ext uri="{FF2B5EF4-FFF2-40B4-BE49-F238E27FC236}">
                <a16:creationId xmlns:a16="http://schemas.microsoft.com/office/drawing/2014/main" id="{B1A0C4FF-37EA-4423-AF37-FA269348305A}"/>
              </a:ext>
            </a:extLst>
          </p:cNvPr>
          <p:cNvSpPr txBox="1"/>
          <p:nvPr/>
        </p:nvSpPr>
        <p:spPr>
          <a:xfrm>
            <a:off x="3093744" y="1780755"/>
            <a:ext cx="404147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Sưu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tầm</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cùng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đề</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phân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tích</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đặc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điểm</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thông</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tin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đó</a:t>
            </a:r>
            <a:r>
              <a:rPr lang="en-US" sz="3600" b="1" dirty="0">
                <a:solidFill>
                  <a:prstClr val="white"/>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50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10" name="Rectangle 9">
            <a:extLst>
              <a:ext uri="{FF2B5EF4-FFF2-40B4-BE49-F238E27FC236}">
                <a16:creationId xmlns:a16="http://schemas.microsoft.com/office/drawing/2014/main" id="{C4D83127-4817-434D-AD83-B5A6BF343D36}"/>
              </a:ext>
            </a:extLst>
          </p:cNvPr>
          <p:cNvSpPr/>
          <p:nvPr/>
        </p:nvSpPr>
        <p:spPr>
          <a:xfrm>
            <a:off x="4232663" y="553246"/>
            <a:ext cx="4011611"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HƯỚNG</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DẪN TỰ HỌC</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pic>
        <p:nvPicPr>
          <p:cNvPr id="11" name="Picture 10">
            <a:extLst>
              <a:ext uri="{FF2B5EF4-FFF2-40B4-BE49-F238E27FC236}">
                <a16:creationId xmlns:a16="http://schemas.microsoft.com/office/drawing/2014/main" id="{69BD428F-939C-4155-985E-0ED90118263D}"/>
              </a:ext>
            </a:extLst>
          </p:cNvPr>
          <p:cNvPicPr>
            <a:picLocks noChangeAspect="1"/>
          </p:cNvPicPr>
          <p:nvPr/>
        </p:nvPicPr>
        <p:blipFill>
          <a:blip r:embed="rId7"/>
          <a:stretch>
            <a:fillRect/>
          </a:stretch>
        </p:blipFill>
        <p:spPr>
          <a:xfrm>
            <a:off x="999175" y="327923"/>
            <a:ext cx="829135" cy="829135"/>
          </a:xfrm>
          <a:prstGeom prst="rect">
            <a:avLst/>
          </a:prstGeom>
        </p:spPr>
      </p:pic>
      <p:pic>
        <p:nvPicPr>
          <p:cNvPr id="5" name="Picture 4">
            <a:extLst>
              <a:ext uri="{FF2B5EF4-FFF2-40B4-BE49-F238E27FC236}">
                <a16:creationId xmlns:a16="http://schemas.microsoft.com/office/drawing/2014/main" id="{60915501-DBB1-4E7F-83AA-BCC5FE51018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37" b="97009" l="4167" r="89815">
                        <a14:foregroundMark x1="54167" y1="16667" x2="54167" y2="16667"/>
                        <a14:foregroundMark x1="54167" y1="16667" x2="54167" y2="16667"/>
                        <a14:foregroundMark x1="54167" y1="15812" x2="54167" y2="15812"/>
                        <a14:foregroundMark x1="57407" y1="11538" x2="57407" y2="11538"/>
                        <a14:foregroundMark x1="57407" y1="11966" x2="57407" y2="11966"/>
                        <a14:foregroundMark x1="55556" y1="14103" x2="55556" y2="14103"/>
                        <a14:foregroundMark x1="55093" y1="14957" x2="55093" y2="14957"/>
                        <a14:foregroundMark x1="53704" y1="16239" x2="53704" y2="16239"/>
                        <a14:foregroundMark x1="53704" y1="16239" x2="53704" y2="16239"/>
                        <a14:foregroundMark x1="53704" y1="16667" x2="53704" y2="16667"/>
                        <a14:foregroundMark x1="53704" y1="17094" x2="53704" y2="17094"/>
                        <a14:foregroundMark x1="53704" y1="17094" x2="53704" y2="17094"/>
                        <a14:foregroundMark x1="53704" y1="16239" x2="53704" y2="16239"/>
                        <a14:foregroundMark x1="54167" y1="15812" x2="54167" y2="15812"/>
                        <a14:foregroundMark x1="54167" y1="14957" x2="54167" y2="14957"/>
                        <a14:foregroundMark x1="55556" y1="16239" x2="54630" y2="19231"/>
                        <a14:foregroundMark x1="50463" y1="20513" x2="50463" y2="20513"/>
                        <a14:foregroundMark x1="39352" y1="13675" x2="39352" y2="13675"/>
                        <a14:foregroundMark x1="37037" y1="14530" x2="37037" y2="14530"/>
                        <a14:foregroundMark x1="37037" y1="14530" x2="37037" y2="16239"/>
                        <a14:foregroundMark x1="37037" y1="15385" x2="37963" y2="12393"/>
                        <a14:foregroundMark x1="38889" y1="12393" x2="38889" y2="12393"/>
                        <a14:foregroundMark x1="49537" y1="2991" x2="49537" y2="2991"/>
                        <a14:foregroundMark x1="49537" y1="2991" x2="49537" y2="2991"/>
                        <a14:foregroundMark x1="49537" y1="3419" x2="49537" y2="3419"/>
                        <a14:foregroundMark x1="4167" y1="38462" x2="4167" y2="38462"/>
                        <a14:foregroundMark x1="4167" y1="38462" x2="4167" y2="38462"/>
                        <a14:foregroundMark x1="5556" y1="40171" x2="5556" y2="40171"/>
                        <a14:foregroundMark x1="75000" y1="85897" x2="75926" y2="87607"/>
                        <a14:foregroundMark x1="76852" y1="89316" x2="76852" y2="89316"/>
                        <a14:foregroundMark x1="77778" y1="93590" x2="77778" y2="93590"/>
                        <a14:foregroundMark x1="77778" y1="94872" x2="77778" y2="96581"/>
                        <a14:foregroundMark x1="77778" y1="97009" x2="77778" y2="97009"/>
                      </a14:backgroundRemoval>
                    </a14:imgEffect>
                  </a14:imgLayer>
                </a14:imgProps>
              </a:ext>
            </a:extLst>
          </a:blip>
          <a:stretch>
            <a:fillRect/>
          </a:stretch>
        </p:blipFill>
        <p:spPr>
          <a:xfrm>
            <a:off x="9975209" y="239622"/>
            <a:ext cx="2057400" cy="2228850"/>
          </a:xfrm>
          <a:prstGeom prst="rect">
            <a:avLst/>
          </a:prstGeom>
        </p:spPr>
      </p:pic>
      <p:sp>
        <p:nvSpPr>
          <p:cNvPr id="3" name="Rectangle 2">
            <a:extLst>
              <a:ext uri="{FF2B5EF4-FFF2-40B4-BE49-F238E27FC236}">
                <a16:creationId xmlns:a16="http://schemas.microsoft.com/office/drawing/2014/main" id="{794CEB8A-F1C6-4C6F-80FB-D804338C3BB2}"/>
              </a:ext>
            </a:extLst>
          </p:cNvPr>
          <p:cNvSpPr/>
          <p:nvPr/>
        </p:nvSpPr>
        <p:spPr>
          <a:xfrm>
            <a:off x="2804403" y="1669409"/>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86EDF44-B05C-4082-A26F-6B81F411A49C}"/>
              </a:ext>
            </a:extLst>
          </p:cNvPr>
          <p:cNvSpPr/>
          <p:nvPr/>
        </p:nvSpPr>
        <p:spPr>
          <a:xfrm>
            <a:off x="3206186" y="1842721"/>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8" name="Picture 17">
            <a:extLst>
              <a:ext uri="{FF2B5EF4-FFF2-40B4-BE49-F238E27FC236}">
                <a16:creationId xmlns:a16="http://schemas.microsoft.com/office/drawing/2014/main" id="{75B3276E-11E2-4669-8389-E51A1E0673F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035879" y="1076466"/>
            <a:ext cx="1283385" cy="1283385"/>
          </a:xfrm>
          <a:prstGeom prst="rect">
            <a:avLst/>
          </a:prstGeom>
        </p:spPr>
      </p:pic>
      <p:sp>
        <p:nvSpPr>
          <p:cNvPr id="19" name="Rectangle 18">
            <a:extLst>
              <a:ext uri="{FF2B5EF4-FFF2-40B4-BE49-F238E27FC236}">
                <a16:creationId xmlns:a16="http://schemas.microsoft.com/office/drawing/2014/main" id="{036C370A-CD8A-4A92-8DED-2D5E7F4B4D14}"/>
              </a:ext>
            </a:extLst>
          </p:cNvPr>
          <p:cNvSpPr/>
          <p:nvPr/>
        </p:nvSpPr>
        <p:spPr>
          <a:xfrm>
            <a:off x="3039293" y="3929361"/>
            <a:ext cx="4720521" cy="145129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D493508-28D5-4B8C-983A-23698B769545}"/>
              </a:ext>
            </a:extLst>
          </p:cNvPr>
          <p:cNvSpPr/>
          <p:nvPr/>
        </p:nvSpPr>
        <p:spPr>
          <a:xfrm>
            <a:off x="3441076" y="4102673"/>
            <a:ext cx="4720521" cy="145129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soạn</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a:extLst>
              <a:ext uri="{FF2B5EF4-FFF2-40B4-BE49-F238E27FC236}">
                <a16:creationId xmlns:a16="http://schemas.microsoft.com/office/drawing/2014/main" id="{D0443CA0-0ECC-43CE-9562-F381EA7B7D1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5778" b="96000" l="9778" r="89778">
                        <a14:foregroundMark x1="53778" y1="6222" x2="53778" y2="6222"/>
                        <a14:foregroundMark x1="63556" y1="96000" x2="63556" y2="96000"/>
                      </a14:backgroundRemoval>
                    </a14:imgEffect>
                  </a14:imgLayer>
                </a14:imgProps>
              </a:ext>
            </a:extLst>
          </a:blip>
          <a:stretch>
            <a:fillRect/>
          </a:stretch>
        </p:blipFill>
        <p:spPr>
          <a:xfrm>
            <a:off x="2463932" y="3518105"/>
            <a:ext cx="1283385" cy="1283385"/>
          </a:xfrm>
          <a:prstGeom prst="rect">
            <a:avLst/>
          </a:prstGeom>
        </p:spPr>
      </p:pic>
    </p:spTree>
    <p:extLst>
      <p:ext uri="{BB962C8B-B14F-4D97-AF65-F5344CB8AC3E}">
        <p14:creationId xmlns:p14="http://schemas.microsoft.com/office/powerpoint/2010/main" val="24802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5"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HÌNH THÀNH KIẾN TH</a:t>
            </a:r>
            <a:r>
              <a:rPr lang="en-US" sz="6600" b="1" dirty="0">
                <a:solidFill>
                  <a:srgbClr val="0070C0"/>
                </a:solidFill>
                <a:latin typeface="Times New Roman" panose="02020603050405020304" pitchFamily="18" charset="0"/>
                <a:cs typeface="Times New Roman" panose="02020603050405020304" pitchFamily="18" charset="0"/>
              </a:rPr>
              <a:t>ỨC</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89852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738640" y="3039918"/>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Chúc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em</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học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thật</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tốt</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nhé</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3153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F2288-B5BF-4E9C-B966-FD54E91B518B}"/>
              </a:ext>
            </a:extLst>
          </p:cNvPr>
          <p:cNvPicPr>
            <a:picLocks noChangeAspect="1"/>
          </p:cNvPicPr>
          <p:nvPr/>
        </p:nvPicPr>
        <p:blipFill>
          <a:blip r:embed="rId2"/>
          <a:stretch>
            <a:fillRect/>
          </a:stretch>
        </p:blipFill>
        <p:spPr>
          <a:xfrm>
            <a:off x="0" y="0"/>
            <a:ext cx="12192000" cy="6954473"/>
          </a:xfrm>
          <a:prstGeom prst="rect">
            <a:avLst/>
          </a:prstGeom>
        </p:spPr>
      </p:pic>
      <p:sp>
        <p:nvSpPr>
          <p:cNvPr id="5" name="TextBox 4">
            <a:extLst>
              <a:ext uri="{FF2B5EF4-FFF2-40B4-BE49-F238E27FC236}">
                <a16:creationId xmlns:a16="http://schemas.microsoft.com/office/drawing/2014/main" id="{5415EB55-0D2C-4A44-B59E-628F737D18DF}"/>
              </a:ext>
            </a:extLst>
          </p:cNvPr>
          <p:cNvSpPr txBox="1"/>
          <p:nvPr/>
        </p:nvSpPr>
        <p:spPr>
          <a:xfrm>
            <a:off x="2864475" y="2519800"/>
            <a:ext cx="693283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Tìm</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hiểu</a:t>
            </a:r>
            <a:r>
              <a:rPr kumimoji="0" lang="en-US"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chung</a:t>
            </a:r>
            <a:endParaRPr kumimoji="0" lang="vi-VN" sz="6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810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1975242" y="589288"/>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5847125"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74753" y="1812293"/>
            <a:ext cx="5117284" cy="2062103"/>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Biết cách đọc to, trôi chảy, phù hợp về tốc độ đọc, phân biệt được lời người kể chuyện và lời nhân vật</a:t>
            </a:r>
          </a:p>
        </p:txBody>
      </p:sp>
    </p:spTree>
    <p:extLst>
      <p:ext uri="{BB962C8B-B14F-4D97-AF65-F5344CB8AC3E}">
        <p14:creationId xmlns:p14="http://schemas.microsoft.com/office/powerpoint/2010/main" val="17292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2424419" y="657442"/>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giả</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3670183"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91531" y="1948886"/>
            <a:ext cx="3053592" cy="1569660"/>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Nguyễn Quang Riệu (1932 - 2021)</a:t>
            </a:r>
          </a:p>
        </p:txBody>
      </p:sp>
      <p:pic>
        <p:nvPicPr>
          <p:cNvPr id="10" name="Picture 9">
            <a:extLst>
              <a:ext uri="{FF2B5EF4-FFF2-40B4-BE49-F238E27FC236}">
                <a16:creationId xmlns:a16="http://schemas.microsoft.com/office/drawing/2014/main" id="{6E4389FD-EE68-47AF-814B-FC28EBAB381A}"/>
              </a:ext>
            </a:extLst>
          </p:cNvPr>
          <p:cNvPicPr>
            <a:picLocks noChangeAspect="1"/>
          </p:cNvPicPr>
          <p:nvPr/>
        </p:nvPicPr>
        <p:blipFill>
          <a:blip r:embed="rId4"/>
          <a:stretch>
            <a:fillRect/>
          </a:stretch>
        </p:blipFill>
        <p:spPr>
          <a:xfrm>
            <a:off x="6239312" y="1377815"/>
            <a:ext cx="4903365" cy="4067570"/>
          </a:xfrm>
          <a:prstGeom prst="rect">
            <a:avLst/>
          </a:prstGeom>
        </p:spPr>
      </p:pic>
      <p:sp>
        <p:nvSpPr>
          <p:cNvPr id="11" name="Rectangle 10">
            <a:extLst>
              <a:ext uri="{FF2B5EF4-FFF2-40B4-BE49-F238E27FC236}">
                <a16:creationId xmlns:a16="http://schemas.microsoft.com/office/drawing/2014/main" id="{0106CEB5-369A-4C18-86C1-9498EEC2D150}"/>
              </a:ext>
            </a:extLst>
          </p:cNvPr>
          <p:cNvSpPr/>
          <p:nvPr/>
        </p:nvSpPr>
        <p:spPr>
          <a:xfrm>
            <a:off x="6593746" y="1764328"/>
            <a:ext cx="4194496" cy="2062103"/>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Nhà vật lí thiên văn gốc Việt nổi tiếng thế giới, sống và làm việc chủ yếu tại Cộng hòa Pháp.</a:t>
            </a:r>
          </a:p>
        </p:txBody>
      </p:sp>
      <p:pic>
        <p:nvPicPr>
          <p:cNvPr id="2" name="Picture 1">
            <a:extLst>
              <a:ext uri="{FF2B5EF4-FFF2-40B4-BE49-F238E27FC236}">
                <a16:creationId xmlns:a16="http://schemas.microsoft.com/office/drawing/2014/main" id="{3EB2364C-739A-4E07-BB49-6DE587CC3905}"/>
              </a:ext>
            </a:extLst>
          </p:cNvPr>
          <p:cNvPicPr>
            <a:picLocks noChangeAspect="1"/>
          </p:cNvPicPr>
          <p:nvPr/>
        </p:nvPicPr>
        <p:blipFill>
          <a:blip r:embed="rId5"/>
          <a:stretch>
            <a:fillRect/>
          </a:stretch>
        </p:blipFill>
        <p:spPr>
          <a:xfrm>
            <a:off x="4969293" y="4231585"/>
            <a:ext cx="2080741" cy="1970994"/>
          </a:xfrm>
          <a:prstGeom prst="rect">
            <a:avLst/>
          </a:prstGeom>
        </p:spPr>
      </p:pic>
    </p:spTree>
    <p:extLst>
      <p:ext uri="{BB962C8B-B14F-4D97-AF65-F5344CB8AC3E}">
        <p14:creationId xmlns:p14="http://schemas.microsoft.com/office/powerpoint/2010/main" val="8107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1D6C3-06E1-464E-8671-A676C1F6FC5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C2E60DA-43E8-4C49-AD79-83EB30C08D4C}"/>
              </a:ext>
            </a:extLst>
          </p:cNvPr>
          <p:cNvPicPr>
            <a:picLocks noChangeAspect="1"/>
          </p:cNvPicPr>
          <p:nvPr/>
        </p:nvPicPr>
        <p:blipFill>
          <a:blip r:embed="rId3"/>
          <a:stretch>
            <a:fillRect/>
          </a:stretch>
        </p:blipFill>
        <p:spPr>
          <a:xfrm>
            <a:off x="2840060" y="0"/>
            <a:ext cx="1377815" cy="1377815"/>
          </a:xfrm>
          <a:prstGeom prst="rect">
            <a:avLst/>
          </a:prstGeom>
        </p:spPr>
      </p:pic>
      <p:sp>
        <p:nvSpPr>
          <p:cNvPr id="7" name="TextBox 6">
            <a:extLst>
              <a:ext uri="{FF2B5EF4-FFF2-40B4-BE49-F238E27FC236}">
                <a16:creationId xmlns:a16="http://schemas.microsoft.com/office/drawing/2014/main" id="{00DD9395-FBBA-4AC9-AF42-C39ED6523C06}"/>
              </a:ext>
            </a:extLst>
          </p:cNvPr>
          <p:cNvSpPr txBox="1"/>
          <p:nvPr/>
        </p:nvSpPr>
        <p:spPr>
          <a:xfrm>
            <a:off x="2424419" y="657442"/>
            <a:ext cx="6932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Tác</a:t>
            </a:r>
            <a:r>
              <a:rPr kumimoji="0" lang="en-US" sz="2800" b="1" i="0" u="none" strike="noStrike" kern="1200" cap="none" spc="0" normalizeH="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phẩm</a:t>
            </a:r>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A8B12FB-F5CB-47ED-80E4-C5A5E7B932AE}"/>
              </a:ext>
            </a:extLst>
          </p:cNvPr>
          <p:cNvPicPr>
            <a:picLocks noChangeAspect="1"/>
          </p:cNvPicPr>
          <p:nvPr/>
        </p:nvPicPr>
        <p:blipFill>
          <a:blip r:embed="rId4"/>
          <a:stretch>
            <a:fillRect/>
          </a:stretch>
        </p:blipFill>
        <p:spPr>
          <a:xfrm>
            <a:off x="2109832" y="1553054"/>
            <a:ext cx="3670183" cy="3544347"/>
          </a:xfrm>
          <a:prstGeom prst="rect">
            <a:avLst/>
          </a:prstGeom>
        </p:spPr>
      </p:pic>
      <p:sp>
        <p:nvSpPr>
          <p:cNvPr id="9" name="Rectangle 8">
            <a:extLst>
              <a:ext uri="{FF2B5EF4-FFF2-40B4-BE49-F238E27FC236}">
                <a16:creationId xmlns:a16="http://schemas.microsoft.com/office/drawing/2014/main" id="{88D43B06-CD6F-4EAF-97D8-F5353F838A5E}"/>
              </a:ext>
            </a:extLst>
          </p:cNvPr>
          <p:cNvSpPr/>
          <p:nvPr/>
        </p:nvSpPr>
        <p:spPr>
          <a:xfrm>
            <a:off x="2491531" y="1948886"/>
            <a:ext cx="3053592" cy="1077218"/>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 loại: Văn bản thông tin </a:t>
            </a:r>
          </a:p>
        </p:txBody>
      </p:sp>
      <p:pic>
        <p:nvPicPr>
          <p:cNvPr id="10" name="Picture 9">
            <a:extLst>
              <a:ext uri="{FF2B5EF4-FFF2-40B4-BE49-F238E27FC236}">
                <a16:creationId xmlns:a16="http://schemas.microsoft.com/office/drawing/2014/main" id="{6E4389FD-EE68-47AF-814B-FC28EBAB381A}"/>
              </a:ext>
            </a:extLst>
          </p:cNvPr>
          <p:cNvPicPr>
            <a:picLocks noChangeAspect="1"/>
          </p:cNvPicPr>
          <p:nvPr/>
        </p:nvPicPr>
        <p:blipFill>
          <a:blip r:embed="rId4"/>
          <a:stretch>
            <a:fillRect/>
          </a:stretch>
        </p:blipFill>
        <p:spPr>
          <a:xfrm>
            <a:off x="6161715" y="1486872"/>
            <a:ext cx="3670184" cy="4067570"/>
          </a:xfrm>
          <a:prstGeom prst="rect">
            <a:avLst/>
          </a:prstGeom>
        </p:spPr>
      </p:pic>
      <p:sp>
        <p:nvSpPr>
          <p:cNvPr id="11" name="Rectangle 10">
            <a:extLst>
              <a:ext uri="{FF2B5EF4-FFF2-40B4-BE49-F238E27FC236}">
                <a16:creationId xmlns:a16="http://schemas.microsoft.com/office/drawing/2014/main" id="{0106CEB5-369A-4C18-86C1-9498EEC2D150}"/>
              </a:ext>
            </a:extLst>
          </p:cNvPr>
          <p:cNvSpPr/>
          <p:nvPr/>
        </p:nvSpPr>
        <p:spPr>
          <a:xfrm>
            <a:off x="6677637" y="1948886"/>
            <a:ext cx="2424419" cy="1569660"/>
          </a:xfrm>
          <a:prstGeom prst="rect">
            <a:avLst/>
          </a:prstGeom>
        </p:spPr>
        <p:txBody>
          <a:bodyPr wrap="square">
            <a:spAutoFit/>
          </a:bodyPr>
          <a:lstStyle/>
          <a:p>
            <a:pPr algn="just">
              <a:spcAft>
                <a:spcPts val="0"/>
              </a:spcAft>
            </a:pP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Trích Bầu trời tuổi thơ, 2002.</a:t>
            </a:r>
          </a:p>
        </p:txBody>
      </p:sp>
    </p:spTree>
    <p:extLst>
      <p:ext uri="{BB962C8B-B14F-4D97-AF65-F5344CB8AC3E}">
        <p14:creationId xmlns:p14="http://schemas.microsoft.com/office/powerpoint/2010/main" val="20197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DAB4C-7CC2-4132-B6D5-6BCA9AC75A0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20FC64E-6C25-4164-81DD-E1A269E23F1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11" b="95849" l="10000" r="90000">
                        <a14:foregroundMark x1="26625" y1="92201" x2="26625" y2="92201"/>
                        <a14:foregroundMark x1="35875" y1="95849" x2="35875" y2="95849"/>
                      </a14:backgroundRemoval>
                    </a14:imgEffect>
                  </a14:imgLayer>
                </a14:imgProps>
              </a:ext>
            </a:extLst>
          </a:blip>
          <a:stretch>
            <a:fillRect/>
          </a:stretch>
        </p:blipFill>
        <p:spPr>
          <a:xfrm>
            <a:off x="9387596" y="4060272"/>
            <a:ext cx="2616943" cy="2600587"/>
          </a:xfrm>
          <a:prstGeom prst="rect">
            <a:avLst/>
          </a:prstGeom>
        </p:spPr>
      </p:pic>
      <p:pic>
        <p:nvPicPr>
          <p:cNvPr id="6" name="Picture 5">
            <a:extLst>
              <a:ext uri="{FF2B5EF4-FFF2-40B4-BE49-F238E27FC236}">
                <a16:creationId xmlns:a16="http://schemas.microsoft.com/office/drawing/2014/main" id="{F3567E72-F899-4BC3-BAF8-28B8DD1F9C8E}"/>
              </a:ext>
            </a:extLst>
          </p:cNvPr>
          <p:cNvPicPr>
            <a:picLocks noChangeAspect="1"/>
          </p:cNvPicPr>
          <p:nvPr/>
        </p:nvPicPr>
        <p:blipFill>
          <a:blip r:embed="rId5"/>
          <a:stretch>
            <a:fillRect/>
          </a:stretch>
        </p:blipFill>
        <p:spPr>
          <a:xfrm>
            <a:off x="-68660" y="3867324"/>
            <a:ext cx="2873064" cy="2990675"/>
          </a:xfrm>
          <a:prstGeom prst="rect">
            <a:avLst/>
          </a:prstGeom>
        </p:spPr>
      </p:pic>
      <p:pic>
        <p:nvPicPr>
          <p:cNvPr id="8" name="Picture 7">
            <a:extLst>
              <a:ext uri="{FF2B5EF4-FFF2-40B4-BE49-F238E27FC236}">
                <a16:creationId xmlns:a16="http://schemas.microsoft.com/office/drawing/2014/main" id="{2BF162D6-811B-4E6E-9524-6ABE9A32A937}"/>
              </a:ext>
            </a:extLst>
          </p:cNvPr>
          <p:cNvPicPr>
            <a:picLocks noChangeAspect="1"/>
          </p:cNvPicPr>
          <p:nvPr/>
        </p:nvPicPr>
        <p:blipFill>
          <a:blip r:embed="rId6"/>
          <a:stretch>
            <a:fillRect/>
          </a:stretch>
        </p:blipFill>
        <p:spPr>
          <a:xfrm>
            <a:off x="472162" y="2676152"/>
            <a:ext cx="1617315" cy="1384120"/>
          </a:xfrm>
          <a:prstGeom prst="rect">
            <a:avLst/>
          </a:prstGeom>
        </p:spPr>
      </p:pic>
      <p:sp>
        <p:nvSpPr>
          <p:cNvPr id="9" name="Rectangle 8">
            <a:extLst>
              <a:ext uri="{FF2B5EF4-FFF2-40B4-BE49-F238E27FC236}">
                <a16:creationId xmlns:a16="http://schemas.microsoft.com/office/drawing/2014/main" id="{65432786-9BA2-4739-BABB-512689D7E8E8}"/>
              </a:ext>
            </a:extLst>
          </p:cNvPr>
          <p:cNvSpPr/>
          <p:nvPr/>
        </p:nvSpPr>
        <p:spPr>
          <a:xfrm>
            <a:off x="2561639" y="1228397"/>
            <a:ext cx="7454816" cy="4832092"/>
          </a:xfrm>
          <a:prstGeom prst="rect">
            <a:avLst/>
          </a:prstGeom>
        </p:spPr>
        <p:txBody>
          <a:bodyPr wrap="square">
            <a:spAutoFit/>
          </a:bodyPr>
          <a:lstStyle/>
          <a:p>
            <a:pPr marL="30480" marR="30480" indent="457200" algn="just"/>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4,6 </a:t>
            </a:r>
            <a:r>
              <a:rPr lang="en-US" sz="2800" dirty="0" err="1">
                <a:latin typeface="Times New Roman" panose="02020603050405020304" pitchFamily="18" charset="0"/>
                <a:ea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rPr>
              <a:t> tan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li </a:t>
            </a:r>
            <a:r>
              <a:rPr lang="en-US" sz="2800" dirty="0" err="1">
                <a:latin typeface="Times New Roman" panose="02020603050405020304" pitchFamily="18" charset="0"/>
                <a:ea typeface="Times New Roman" panose="02020603050405020304" pitchFamily="18" charset="0"/>
              </a:rPr>
              <a:t>ti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bỏng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chìm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nay,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a:t>
            </a:r>
          </a:p>
        </p:txBody>
      </p:sp>
      <p:sp>
        <p:nvSpPr>
          <p:cNvPr id="10" name="Rectangle 9">
            <a:extLst>
              <a:ext uri="{FF2B5EF4-FFF2-40B4-BE49-F238E27FC236}">
                <a16:creationId xmlns:a16="http://schemas.microsoft.com/office/drawing/2014/main" id="{C4D83127-4817-434D-AD83-B5A6BF343D36}"/>
              </a:ext>
            </a:extLst>
          </p:cNvPr>
          <p:cNvSpPr/>
          <p:nvPr/>
        </p:nvSpPr>
        <p:spPr>
          <a:xfrm>
            <a:off x="4956138" y="535901"/>
            <a:ext cx="1826719" cy="523220"/>
          </a:xfrm>
          <a:prstGeom prst="rect">
            <a:avLst/>
          </a:prstGeom>
        </p:spPr>
        <p:txBody>
          <a:bodyPr wrap="none">
            <a:spAutoFit/>
          </a:bodyPr>
          <a:lstStyle/>
          <a:p>
            <a:pPr marL="30480" marR="30480" lvl="0" algn="just"/>
            <a:r>
              <a:rPr lang="en-US" sz="2800" b="1" dirty="0">
                <a:solidFill>
                  <a:srgbClr val="0070C0"/>
                </a:solidFill>
                <a:latin typeface="Times New Roman" panose="02020603050405020304" pitchFamily="18" charset="0"/>
                <a:ea typeface="Times New Roman" panose="02020603050405020304" pitchFamily="18" charset="0"/>
              </a:rPr>
              <a:t>3. </a:t>
            </a:r>
            <a:r>
              <a:rPr lang="en-US" sz="2800" b="1" dirty="0" err="1">
                <a:solidFill>
                  <a:srgbClr val="0070C0"/>
                </a:solidFill>
                <a:latin typeface="Times New Roman" panose="02020603050405020304" pitchFamily="18" charset="0"/>
                <a:ea typeface="Times New Roman" panose="02020603050405020304" pitchFamily="18" charset="0"/>
              </a:rPr>
              <a:t>Tóm</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tắt</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182DB924-6B99-43B7-8C47-A5B3A02A4360}"/>
              </a:ext>
            </a:extLst>
          </p:cNvPr>
          <p:cNvPicPr>
            <a:picLocks noChangeAspect="1"/>
          </p:cNvPicPr>
          <p:nvPr/>
        </p:nvPicPr>
        <p:blipFill>
          <a:blip r:embed="rId7"/>
          <a:stretch>
            <a:fillRect/>
          </a:stretch>
        </p:blipFill>
        <p:spPr>
          <a:xfrm>
            <a:off x="3651693" y="229986"/>
            <a:ext cx="1135050" cy="1135050"/>
          </a:xfrm>
          <a:prstGeom prst="rect">
            <a:avLst/>
          </a:prstGeom>
        </p:spPr>
      </p:pic>
    </p:spTree>
    <p:extLst>
      <p:ext uri="{BB962C8B-B14F-4D97-AF65-F5344CB8AC3E}">
        <p14:creationId xmlns:p14="http://schemas.microsoft.com/office/powerpoint/2010/main" val="34518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1228</Words>
  <PresentationFormat>Widescreen</PresentationFormat>
  <Paragraphs>90</Paragraphs>
  <Slides>40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SimSun</vt:lpstr>
      <vt:lpstr>.VnTime</vt:lpstr>
      <vt:lpstr>Arial</vt:lpstr>
      <vt:lpstr>Calibri</vt:lpstr>
      <vt:lpstr>Calibri Light</vt:lpstr>
      <vt:lpstr>Times New Roman</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2022-01-29T06:33:16Z</dcterms:created>
  <dcterms:modified xsi:type="dcterms:W3CDTF">2022-01-29T07:33:37Z</dcterms:modified>
</cp:coreProperties>
</file>