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66"/>
    <a:srgbClr val="FFFFFF"/>
    <a:srgbClr val="FF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04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57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04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56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2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8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21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18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16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90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24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8219D-55DF-45EB-B25E-1C948F6C6EA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3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22.gif"/><Relationship Id="rId5" Type="http://schemas.openxmlformats.org/officeDocument/2006/relationships/image" Target="../media/image4.png"/><Relationship Id="rId10" Type="http://schemas.microsoft.com/office/2007/relationships/hdphoto" Target="../media/hdphoto5.wdp"/><Relationship Id="rId4" Type="http://schemas.openxmlformats.org/officeDocument/2006/relationships/image" Target="../media/image1.jpeg"/><Relationship Id="rId9" Type="http://schemas.openxmlformats.org/officeDocument/2006/relationships/image" Target="../media/image15.png"/><Relationship Id="rId1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microsoft.com/office/2007/relationships/hdphoto" Target="../media/hdphoto1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image" Target="../media/image1.jpeg"/><Relationship Id="rId9" Type="http://schemas.openxmlformats.org/officeDocument/2006/relationships/image" Target="../media/image13.png"/><Relationship Id="rId1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gioithieu.azota.vn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1.jpe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microsoft.com/office/2007/relationships/hdphoto" Target="../media/hdphoto2.wdp"/><Relationship Id="rId4" Type="http://schemas.openxmlformats.org/officeDocument/2006/relationships/image" Target="../media/image1.jpeg"/><Relationship Id="rId9" Type="http://schemas.openxmlformats.org/officeDocument/2006/relationships/image" Target="../media/image12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microsoft.com/office/2007/relationships/hdphoto" Target="../media/hdphoto4.wdp"/><Relationship Id="rId4" Type="http://schemas.openxmlformats.org/officeDocument/2006/relationships/image" Target="../media/image1.jpeg"/><Relationship Id="rId9" Type="http://schemas.openxmlformats.org/officeDocument/2006/relationships/image" Target="../media/image14.pn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microsoft.com/office/2007/relationships/hdphoto" Target="../media/hdphoto7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microsoft.com/office/2007/relationships/hdphoto" Target="../media/hdphoto6.wdp"/><Relationship Id="rId4" Type="http://schemas.openxmlformats.org/officeDocument/2006/relationships/image" Target="../media/image1.jpeg"/><Relationship Id="rId9" Type="http://schemas.openxmlformats.org/officeDocument/2006/relationships/image" Target="../media/image16.pn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microsoft.com/office/2007/relationships/hdphoto" Target="../media/hdphoto8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18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microsoft.com/office/2007/relationships/hdphoto" Target="../media/hdphoto1.wdp"/><Relationship Id="rId4" Type="http://schemas.openxmlformats.org/officeDocument/2006/relationships/image" Target="../media/image1.jpeg"/><Relationship Id="rId9" Type="http://schemas.openxmlformats.org/officeDocument/2006/relationships/image" Target="../media/image8.png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microsoft.com/office/2007/relationships/hdphoto" Target="../media/hdphoto9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19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microsoft.com/office/2007/relationships/hdphoto" Target="../media/hdphoto5.wdp"/><Relationship Id="rId4" Type="http://schemas.openxmlformats.org/officeDocument/2006/relationships/image" Target="../media/image1.jpeg"/><Relationship Id="rId9" Type="http://schemas.openxmlformats.org/officeDocument/2006/relationships/image" Target="../media/image15.png"/><Relationship Id="rId1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microsoft.com/office/2007/relationships/hdphoto" Target="../media/hdphoto10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20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image" Target="../media/image1.jpeg"/><Relationship Id="rId9" Type="http://schemas.openxmlformats.org/officeDocument/2006/relationships/image" Target="../media/image13.png"/><Relationship Id="rId1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21.gif"/><Relationship Id="rId5" Type="http://schemas.openxmlformats.org/officeDocument/2006/relationships/image" Target="../media/image4.png"/><Relationship Id="rId10" Type="http://schemas.microsoft.com/office/2007/relationships/hdphoto" Target="../media/hdphoto7.wdp"/><Relationship Id="rId4" Type="http://schemas.openxmlformats.org/officeDocument/2006/relationships/image" Target="../media/image1.jpeg"/><Relationship Id="rId9" Type="http://schemas.openxmlformats.org/officeDocument/2006/relationships/image" Target="../media/image1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2945309"/>
            <a:ext cx="53703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DORAEMON CÂU CÁ</a:t>
            </a:r>
          </a:p>
        </p:txBody>
      </p:sp>
      <p:pic>
        <p:nvPicPr>
          <p:cNvPr id="16" name="Picture 3" descr="C:\Users\ADMIN\Desktop\Tai nguyen thiet ke tro choi\Angry birds epic birds\1505573783630 (2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638550"/>
            <a:ext cx="958034" cy="52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71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3227388" y="-114168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5105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charset="0"/>
              </a:rPr>
              <a:t>B</a:t>
            </a:r>
            <a:r>
              <a:rPr lang="en-US" altLang="en-US" sz="3100" dirty="0">
                <a:latin typeface="Arial" charset="0"/>
              </a:rPr>
              <a:t>. </a:t>
            </a:r>
            <a:r>
              <a:rPr lang="en-US" altLang="en-US" sz="1800" dirty="0" err="1">
                <a:latin typeface="Arial" charset="0"/>
              </a:rPr>
              <a:t>Đáp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án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Đúng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2438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charset="0"/>
              </a:rPr>
              <a:t>A</a:t>
            </a:r>
            <a:r>
              <a:rPr lang="en-US" altLang="en-US" sz="1800" dirty="0">
                <a:latin typeface="Arial" charset="0"/>
              </a:rPr>
              <a:t>. </a:t>
            </a:r>
            <a:r>
              <a:rPr lang="en-US" altLang="en-US" sz="1800" dirty="0" err="1">
                <a:latin typeface="Arial" charset="0"/>
              </a:rPr>
              <a:t>Đáp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án</a:t>
            </a:r>
            <a:r>
              <a:rPr lang="en-US" altLang="en-US" sz="1800" dirty="0">
                <a:latin typeface="Arial" charset="0"/>
              </a:rPr>
              <a:t> Sai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73413" y="3257550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143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190500" y="3022689"/>
            <a:ext cx="647699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318" y="0"/>
            <a:ext cx="908122" cy="162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DMIN\Desktop\Tai nguyen thiet ke tro choi\Doreamon cau ca\source (1)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-400050"/>
            <a:ext cx="1399629" cy="139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Explosion 2 48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677400" y="4838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3227388" y="-37196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24257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charset="0"/>
              </a:rPr>
              <a:t>A</a:t>
            </a:r>
            <a:r>
              <a:rPr lang="en-US" altLang="en-US" sz="3100" dirty="0">
                <a:latin typeface="Arial" charset="0"/>
              </a:rPr>
              <a:t>. </a:t>
            </a:r>
            <a:r>
              <a:rPr lang="en-US" altLang="en-US" sz="1800" dirty="0" err="1">
                <a:latin typeface="Arial" charset="0"/>
              </a:rPr>
              <a:t>Đáp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án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Đúng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5132387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charset="0"/>
              </a:rPr>
              <a:t>B</a:t>
            </a:r>
            <a:r>
              <a:rPr lang="en-US" altLang="en-US" sz="1800" dirty="0">
                <a:latin typeface="Arial" charset="0"/>
              </a:rPr>
              <a:t>. </a:t>
            </a:r>
            <a:r>
              <a:rPr lang="en-US" altLang="en-US" sz="1800" dirty="0" err="1">
                <a:latin typeface="Arial" charset="0"/>
              </a:rPr>
              <a:t>Đáp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án</a:t>
            </a:r>
            <a:r>
              <a:rPr lang="en-US" altLang="en-US" sz="1800" dirty="0">
                <a:latin typeface="Arial" charset="0"/>
              </a:rPr>
              <a:t> Sai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73413" y="3257550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614" y="22422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190500" y="3022689"/>
            <a:ext cx="647699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380" y="17158"/>
            <a:ext cx="1516063" cy="99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Doremon cau ca ( trac nghiem )\рыбы-собрания-тропические-20715937 (3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75895" flipH="1">
            <a:off x="2521278" y="225998"/>
            <a:ext cx="1905001" cy="139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Explosion 2 48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677400" y="4838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8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A36419-68EE-4B59-844A-5B0FAE164433}"/>
              </a:ext>
            </a:extLst>
          </p:cNvPr>
          <p:cNvSpPr>
            <a:spLocks noGrp="1"/>
          </p:cNvSpPr>
          <p:nvPr/>
        </p:nvSpPr>
        <p:spPr bwMode="auto">
          <a:xfrm>
            <a:off x="685800" y="584414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38100" dist="35921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>
                <a:hlinkClick r:id="rId2"/>
              </a:rPr>
              <a:t>gioithieu.azota.vn</a:t>
            </a:r>
            <a:endParaRPr lang="en-US" sz="6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EAC6ED-9620-4036-B977-7C843807EE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956014"/>
            <a:ext cx="4511288" cy="260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21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3227388" y="-114168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24257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charset="0"/>
              </a:rPr>
              <a:t>A</a:t>
            </a:r>
            <a:r>
              <a:rPr lang="en-US" altLang="en-US" sz="3100" dirty="0">
                <a:latin typeface="Arial" charset="0"/>
              </a:rPr>
              <a:t>. </a:t>
            </a:r>
            <a:r>
              <a:rPr lang="en-US" altLang="en-US" sz="1800" dirty="0" err="1">
                <a:latin typeface="Arial" charset="0"/>
              </a:rPr>
              <a:t>Đáp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án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Đúng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5132387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charset="0"/>
              </a:rPr>
              <a:t>B</a:t>
            </a:r>
            <a:r>
              <a:rPr lang="en-US" altLang="en-US" sz="1800" dirty="0">
                <a:latin typeface="Arial" charset="0"/>
              </a:rPr>
              <a:t>. </a:t>
            </a:r>
            <a:r>
              <a:rPr lang="en-US" altLang="en-US" sz="1800" dirty="0" err="1">
                <a:latin typeface="Arial" charset="0"/>
              </a:rPr>
              <a:t>Đáp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án</a:t>
            </a:r>
            <a:r>
              <a:rPr lang="en-US" altLang="en-US" sz="1800" dirty="0">
                <a:latin typeface="Arial" charset="0"/>
              </a:rPr>
              <a:t> Sai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73413" y="3257550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7" descr="C:\Users\ADMIN\Desktop\Doremon cau ca ( trac nghiem )\pc58yB99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252" flipH="1">
            <a:off x="2828301" y="57876"/>
            <a:ext cx="1225208" cy="86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362" y="25143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1800352" y="-412125"/>
            <a:ext cx="3028786" cy="351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96" name="Rounded Rectangle 9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5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Explosion 2 2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46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677400" y="4838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3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3227388" y="-37196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24257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charset="0"/>
              </a:rPr>
              <a:t>A</a:t>
            </a:r>
            <a:r>
              <a:rPr lang="en-US" altLang="en-US" sz="3100" dirty="0">
                <a:latin typeface="Arial" charset="0"/>
              </a:rPr>
              <a:t>. </a:t>
            </a:r>
            <a:r>
              <a:rPr lang="en-US" altLang="en-US" sz="1800" dirty="0" err="1">
                <a:latin typeface="Arial" charset="0"/>
              </a:rPr>
              <a:t>Đáp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án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Đúng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5132387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charset="0"/>
              </a:rPr>
              <a:t>B</a:t>
            </a:r>
            <a:r>
              <a:rPr lang="en-US" altLang="en-US" sz="1800" dirty="0">
                <a:latin typeface="Arial" charset="0"/>
              </a:rPr>
              <a:t>. </a:t>
            </a:r>
            <a:r>
              <a:rPr lang="en-US" altLang="en-US" sz="1800" dirty="0" err="1">
                <a:latin typeface="Arial" charset="0"/>
              </a:rPr>
              <a:t>Đáp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án</a:t>
            </a:r>
            <a:r>
              <a:rPr lang="en-US" altLang="en-US" sz="1800" dirty="0">
                <a:latin typeface="Arial" charset="0"/>
              </a:rPr>
              <a:t> Sai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73413" y="3257550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614" y="22422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190500" y="3022689"/>
            <a:ext cx="647699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2257929" y="-232537"/>
            <a:ext cx="1830967" cy="127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380" y="17158"/>
            <a:ext cx="1516063" cy="99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Explosion 2 48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677400" y="4838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0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3227388" y="-114168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5105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charset="0"/>
              </a:rPr>
              <a:t>B</a:t>
            </a:r>
            <a:r>
              <a:rPr lang="en-US" altLang="en-US" sz="3100" dirty="0">
                <a:latin typeface="Arial" charset="0"/>
              </a:rPr>
              <a:t>. </a:t>
            </a:r>
            <a:r>
              <a:rPr lang="en-US" altLang="en-US" sz="1800" dirty="0" err="1">
                <a:latin typeface="Arial" charset="0"/>
              </a:rPr>
              <a:t>Đáp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án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Đúng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2438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charset="0"/>
              </a:rPr>
              <a:t>A</a:t>
            </a:r>
            <a:r>
              <a:rPr lang="en-US" altLang="en-US" sz="1800" dirty="0">
                <a:latin typeface="Arial" charset="0"/>
              </a:rPr>
              <a:t>. </a:t>
            </a:r>
            <a:r>
              <a:rPr lang="en-US" altLang="en-US" sz="1800" dirty="0" err="1">
                <a:latin typeface="Arial" charset="0"/>
              </a:rPr>
              <a:t>Đáp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án</a:t>
            </a:r>
            <a:r>
              <a:rPr lang="en-US" altLang="en-US" sz="1800" dirty="0">
                <a:latin typeface="Arial" charset="0"/>
              </a:rPr>
              <a:t> Sai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73413" y="3257550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362" y="25143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190500" y="3022689"/>
            <a:ext cx="647699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98" name="Picture 2" descr="C:\Users\ADMIN\Desktop\Doremon cau ca ( trac nghiem )\depositphotos_151226446-stock-illustration-cartoon-tropical-fish-collection-set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638" y1="47899" x2="15160" y2="48739"/>
                        <a14:foregroundMark x1="74734" y1="42017" x2="61968" y2="51261"/>
                        <a14:foregroundMark x1="43351" y1="28151" x2="47074" y2="63866"/>
                        <a14:foregroundMark x1="45479" y1="26050" x2="61702" y2="58403"/>
                        <a14:foregroundMark x1="43351" y1="29412" x2="14894" y2="59664"/>
                        <a14:foregroundMark x1="17819" y1="36975" x2="23936" y2="65966"/>
                        <a14:foregroundMark x1="53191" y1="63445" x2="34840" y2="71008"/>
                        <a14:foregroundMark x1="13830" y1="46218" x2="24734" y2="33193"/>
                        <a14:foregroundMark x1="21277" y1="31513" x2="11702" y2="39496"/>
                        <a14:foregroundMark x1="54255" y1="38235" x2="82979" y2="44118"/>
                        <a14:foregroundMark x1="84309" y1="55462" x2="59840" y2="55462"/>
                        <a14:foregroundMark x1="63032" y1="15966" x2="71809" y2="23109"/>
                        <a14:foregroundMark x1="88830" y1="28151" x2="98936" y2="43277"/>
                        <a14:foregroundMark x1="97606" y1="50000" x2="90957" y2="65126"/>
                        <a14:foregroundMark x1="67819" y1="62185" x2="66755" y2="69748"/>
                        <a14:foregroundMark x1="65957" y1="73109" x2="62500" y2="7479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00" flipH="1">
            <a:off x="2386268" y="-35518"/>
            <a:ext cx="1543074" cy="105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318" y="0"/>
            <a:ext cx="908122" cy="162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Explosion 2 48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677400" y="4838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4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3227388" y="-114168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5105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charset="0"/>
              </a:rPr>
              <a:t>B</a:t>
            </a:r>
            <a:r>
              <a:rPr lang="en-US" altLang="en-US" sz="3100" dirty="0">
                <a:latin typeface="Arial" charset="0"/>
              </a:rPr>
              <a:t>. </a:t>
            </a:r>
            <a:r>
              <a:rPr lang="en-US" altLang="en-US" sz="1800" dirty="0" err="1">
                <a:latin typeface="Arial" charset="0"/>
              </a:rPr>
              <a:t>Đáp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án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Đúng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2438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charset="0"/>
              </a:rPr>
              <a:t>A</a:t>
            </a:r>
            <a:r>
              <a:rPr lang="en-US" altLang="en-US" sz="1800" dirty="0">
                <a:latin typeface="Arial" charset="0"/>
              </a:rPr>
              <a:t>. </a:t>
            </a:r>
            <a:r>
              <a:rPr lang="en-US" altLang="en-US" sz="1800" dirty="0" err="1">
                <a:latin typeface="Arial" charset="0"/>
              </a:rPr>
              <a:t>Đáp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án</a:t>
            </a:r>
            <a:r>
              <a:rPr lang="en-US" altLang="en-US" sz="1800" dirty="0">
                <a:latin typeface="Arial" charset="0"/>
              </a:rPr>
              <a:t> Sai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73413" y="3257550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362" y="25143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190500" y="3022689"/>
            <a:ext cx="647699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122" name="Picture 2" descr="C:\Users\ADMIN\Desktop\Doremon cau ca ( trac nghiem )\historieta-tropical-de-los-pescados-45745897 (3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6870" flipH="1">
            <a:off x="2609119" y="-48356"/>
            <a:ext cx="1360488" cy="10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Phan Thi Do Uyen\Giai cuu dai duong\alga-clipart-6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350">
            <a:off x="3744491" y="-116619"/>
            <a:ext cx="1135431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Explosion 2 48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677400" y="4838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9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3227388" y="-114168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24257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charset="0"/>
              </a:rPr>
              <a:t>A</a:t>
            </a:r>
            <a:r>
              <a:rPr lang="en-US" altLang="en-US" sz="3100" dirty="0">
                <a:latin typeface="Arial" charset="0"/>
              </a:rPr>
              <a:t>. </a:t>
            </a:r>
            <a:r>
              <a:rPr lang="en-US" altLang="en-US" sz="1800" dirty="0" err="1">
                <a:latin typeface="Arial" charset="0"/>
              </a:rPr>
              <a:t>Đáp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án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Đúng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5132387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charset="0"/>
              </a:rPr>
              <a:t>B</a:t>
            </a:r>
            <a:r>
              <a:rPr lang="en-US" altLang="en-US" sz="1800" dirty="0">
                <a:latin typeface="Arial" charset="0"/>
              </a:rPr>
              <a:t>. </a:t>
            </a:r>
            <a:r>
              <a:rPr lang="en-US" altLang="en-US" sz="1800" dirty="0" err="1">
                <a:latin typeface="Arial" charset="0"/>
              </a:rPr>
              <a:t>Đáp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án</a:t>
            </a:r>
            <a:r>
              <a:rPr lang="en-US" altLang="en-US" sz="1800" dirty="0">
                <a:latin typeface="Arial" charset="0"/>
              </a:rPr>
              <a:t> Sai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73413" y="3257550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362" y="25143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1667228" y="-293379"/>
            <a:ext cx="3028786" cy="351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190500" y="3022689"/>
            <a:ext cx="647699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2" descr="C:\Users\ADMIN\Desktop\Doremon cau ca ( trac nghiem )\рыбы-собрания-тропические-20715937 (2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1765" flipH="1">
            <a:off x="1959090" y="7214"/>
            <a:ext cx="1908174" cy="103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3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4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9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Explosion 2 49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51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677400" y="4838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50" grpId="0" animBg="1"/>
      <p:bldP spid="5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3227388" y="-114168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5105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charset="0"/>
              </a:rPr>
              <a:t>B</a:t>
            </a:r>
            <a:r>
              <a:rPr lang="en-US" altLang="en-US" sz="3100" dirty="0">
                <a:latin typeface="Arial" charset="0"/>
              </a:rPr>
              <a:t>. </a:t>
            </a:r>
            <a:r>
              <a:rPr lang="en-US" altLang="en-US" sz="1800" dirty="0" err="1">
                <a:latin typeface="Arial" charset="0"/>
              </a:rPr>
              <a:t>Đáp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án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Đúng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2438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charset="0"/>
              </a:rPr>
              <a:t>A</a:t>
            </a:r>
            <a:r>
              <a:rPr lang="en-US" altLang="en-US" sz="1800" dirty="0">
                <a:latin typeface="Arial" charset="0"/>
              </a:rPr>
              <a:t>. </a:t>
            </a:r>
            <a:r>
              <a:rPr lang="en-US" altLang="en-US" sz="1800" dirty="0" err="1">
                <a:latin typeface="Arial" charset="0"/>
              </a:rPr>
              <a:t>Đáp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án</a:t>
            </a:r>
            <a:r>
              <a:rPr lang="en-US" altLang="en-US" sz="1800" dirty="0">
                <a:latin typeface="Arial" charset="0"/>
              </a:rPr>
              <a:t> Sai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73413" y="3257550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362" y="25143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190500" y="3022689"/>
            <a:ext cx="647699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318" y="0"/>
            <a:ext cx="908122" cy="162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Doremon cau ca ( trac nghiem )\depositphotos_151226446-stock-illustration-cartoon-tropical-fish-collection-set (3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5278" y1="37220" x2="16389" y2="4125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6452" flipH="1">
            <a:off x="1749274" y="-154679"/>
            <a:ext cx="2383035" cy="162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Explosion 2 48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677400" y="4838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3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3227388" y="-37196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24257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charset="0"/>
              </a:rPr>
              <a:t>A</a:t>
            </a:r>
            <a:r>
              <a:rPr lang="en-US" altLang="en-US" sz="3100" dirty="0">
                <a:latin typeface="Arial" charset="0"/>
              </a:rPr>
              <a:t>. </a:t>
            </a:r>
            <a:r>
              <a:rPr lang="en-US" altLang="en-US" sz="1800" dirty="0" err="1">
                <a:latin typeface="Arial" charset="0"/>
              </a:rPr>
              <a:t>Đáp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án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Đúng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5132387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charset="0"/>
              </a:rPr>
              <a:t>B</a:t>
            </a:r>
            <a:r>
              <a:rPr lang="en-US" altLang="en-US" sz="1800" dirty="0">
                <a:latin typeface="Arial" charset="0"/>
              </a:rPr>
              <a:t>. </a:t>
            </a:r>
            <a:r>
              <a:rPr lang="en-US" altLang="en-US" sz="1800" dirty="0" err="1">
                <a:latin typeface="Arial" charset="0"/>
              </a:rPr>
              <a:t>Đáp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án</a:t>
            </a:r>
            <a:r>
              <a:rPr lang="en-US" altLang="en-US" sz="1800" dirty="0">
                <a:latin typeface="Arial" charset="0"/>
              </a:rPr>
              <a:t> Sai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73413" y="3257550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614" y="22422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190500" y="3022689"/>
            <a:ext cx="647699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380" y="17158"/>
            <a:ext cx="1516063" cy="99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depositphotos_151226446-stock-illustration-cartoon-tropical-fish-collection-set (4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29" b="100000" l="0" r="89975">
                        <a14:foregroundMark x1="26566" y1="51064" x2="29825" y2="58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9665" flipH="1">
            <a:off x="2453441" y="-326366"/>
            <a:ext cx="2082913" cy="174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Explosion 2 48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677400" y="4838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9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3227388" y="-114168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5105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charset="0"/>
              </a:rPr>
              <a:t>B</a:t>
            </a:r>
            <a:r>
              <a:rPr lang="en-US" altLang="en-US" sz="3100" dirty="0">
                <a:latin typeface="Arial" charset="0"/>
              </a:rPr>
              <a:t>. </a:t>
            </a:r>
            <a:r>
              <a:rPr lang="en-US" altLang="en-US" sz="1800" dirty="0" err="1">
                <a:latin typeface="Arial" charset="0"/>
              </a:rPr>
              <a:t>Đáp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án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Đúng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2438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charset="0"/>
              </a:rPr>
              <a:t>A</a:t>
            </a:r>
            <a:r>
              <a:rPr lang="en-US" altLang="en-US" sz="1800" dirty="0">
                <a:latin typeface="Arial" charset="0"/>
              </a:rPr>
              <a:t>. </a:t>
            </a:r>
            <a:r>
              <a:rPr lang="en-US" altLang="en-US" sz="1800" dirty="0" err="1">
                <a:latin typeface="Arial" charset="0"/>
              </a:rPr>
              <a:t>Đáp</a:t>
            </a:r>
            <a:r>
              <a:rPr lang="en-US" altLang="en-US" sz="1800" dirty="0">
                <a:latin typeface="Arial" charset="0"/>
              </a:rPr>
              <a:t> </a:t>
            </a:r>
            <a:r>
              <a:rPr lang="en-US" altLang="en-US" sz="1800" dirty="0" err="1">
                <a:latin typeface="Arial" charset="0"/>
              </a:rPr>
              <a:t>án</a:t>
            </a:r>
            <a:r>
              <a:rPr lang="en-US" altLang="en-US" sz="1800" dirty="0">
                <a:latin typeface="Arial" charset="0"/>
              </a:rPr>
              <a:t> Sai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73413" y="3257550"/>
            <a:ext cx="3273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362" y="25143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190500" y="3022689"/>
            <a:ext cx="647699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123" name="Picture 3" descr="C:\Users\ADMIN\Desktop\Phan Thi Do Uyen\Giai cuu dai duong\alga-clipart-6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350">
            <a:off x="3744491" y="-116619"/>
            <a:ext cx="1135431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Tai nguyen thiet ke tro choi\Doreamon cau ca\allison-mcgrath-crayonsswimming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7627">
            <a:off x="2944256" y="-126908"/>
            <a:ext cx="1147529" cy="133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Explosion 2 48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677400" y="4838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0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268</Words>
  <PresentationFormat>On-screen Show (16:9)</PresentationFormat>
  <Paragraphs>72</Paragraphs>
  <Slides>12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2018-03-21T12:32:25Z</dcterms:created>
  <dcterms:modified xsi:type="dcterms:W3CDTF">2021-01-21T08:23:30Z</dcterms:modified>
</cp:coreProperties>
</file>