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Bun260zNln4Zn+DyddYSmOkzV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2.png"/><Relationship Id="rId13" Type="http://schemas.openxmlformats.org/officeDocument/2006/relationships/image" Target="../media/image9.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14.png"/><Relationship Id="rId1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0.png"/><Relationship Id="rId7" Type="http://schemas.openxmlformats.org/officeDocument/2006/relationships/image" Target="../media/image14.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90" name="Google Shape;90;p1"/>
          <p:cNvPicPr preferRelativeResize="0"/>
          <p:nvPr/>
        </p:nvPicPr>
        <p:blipFill rotWithShape="1">
          <a:blip r:embed="rId4">
            <a:alphaModFix/>
          </a:blip>
          <a:srcRect b="0" l="135" r="-1" t="36970"/>
          <a:stretch/>
        </p:blipFill>
        <p:spPr>
          <a:xfrm>
            <a:off x="2" y="2438400"/>
            <a:ext cx="12191997" cy="4005651"/>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1" y="4577330"/>
            <a:ext cx="12818077" cy="2010708"/>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139429" y="-3838837"/>
            <a:ext cx="12331428" cy="10693182"/>
          </a:xfrm>
          <a:prstGeom prst="rect">
            <a:avLst/>
          </a:prstGeom>
          <a:noFill/>
          <a:ln>
            <a:noFill/>
          </a:ln>
        </p:spPr>
      </p:pic>
      <p:sp>
        <p:nvSpPr>
          <p:cNvPr id="93" name="Google Shape;93;p1"/>
          <p:cNvSpPr/>
          <p:nvPr/>
        </p:nvSpPr>
        <p:spPr>
          <a:xfrm>
            <a:off x="1915887" y="1868278"/>
            <a:ext cx="8338236" cy="4592245"/>
          </a:xfrm>
          <a:custGeom>
            <a:rect b="b" l="l" r="r" t="t"/>
            <a:pathLst>
              <a:path extrusionOk="0" h="2967166" w="538754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4" name="Google Shape;94;p1"/>
          <p:cNvSpPr/>
          <p:nvPr/>
        </p:nvSpPr>
        <p:spPr>
          <a:xfrm>
            <a:off x="2390356" y="2056871"/>
            <a:ext cx="7408981" cy="4072083"/>
          </a:xfrm>
          <a:custGeom>
            <a:rect b="b" l="l" r="r" t="t"/>
            <a:pathLst>
              <a:path extrusionOk="0" h="2656703" w="4967417">
                <a:moveTo>
                  <a:pt x="0" y="2644346"/>
                </a:moveTo>
                <a:lnTo>
                  <a:pt x="2261287" y="0"/>
                </a:lnTo>
                <a:lnTo>
                  <a:pt x="2150076" y="2656703"/>
                </a:lnTo>
                <a:lnTo>
                  <a:pt x="4028303" y="444843"/>
                </a:lnTo>
                <a:lnTo>
                  <a:pt x="3917092" y="2619632"/>
                </a:lnTo>
                <a:lnTo>
                  <a:pt x="4967417" y="1779373"/>
                </a:lnTo>
                <a:lnTo>
                  <a:pt x="4905633" y="2607275"/>
                </a:lnTo>
              </a:path>
            </a:pathLst>
          </a:custGeom>
          <a:noFill/>
          <a:ln cap="flat" cmpd="sng" w="19050">
            <a:solidFill>
              <a:srgbClr val="FFC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95" name="Google Shape;95;p1"/>
          <p:cNvSpPr/>
          <p:nvPr/>
        </p:nvSpPr>
        <p:spPr>
          <a:xfrm>
            <a:off x="2824170" y="3438851"/>
            <a:ext cx="6497068" cy="1889493"/>
          </a:xfrm>
          <a:prstGeom prst="rect">
            <a:avLst/>
          </a:prstGeom>
        </p:spPr>
        <p:txBody>
          <a:bodyPr>
            <a:prstTxWarp prst="textPlain"/>
          </a:bodyPr>
          <a:lstStyle/>
          <a:p>
            <a:pPr lvl="0" algn="l"/>
            <a:r>
              <a:rPr b="1" i="0">
                <a:ln>
                  <a:noFill/>
                </a:ln>
                <a:solidFill>
                  <a:srgbClr val="FF6600"/>
                </a:solidFill>
                <a:latin typeface="Arial"/>
              </a:rPr>
              <a:t>Đạo đức</a:t>
            </a:r>
          </a:p>
        </p:txBody>
      </p:sp>
      <p:pic>
        <p:nvPicPr>
          <p:cNvPr id="96" name="Google Shape;96;p1"/>
          <p:cNvPicPr preferRelativeResize="0"/>
          <p:nvPr/>
        </p:nvPicPr>
        <p:blipFill rotWithShape="1">
          <a:blip r:embed="rId7">
            <a:alphaModFix/>
          </a:blip>
          <a:srcRect b="0" l="30888" r="21866" t="27748"/>
          <a:stretch/>
        </p:blipFill>
        <p:spPr>
          <a:xfrm>
            <a:off x="8798010" y="-32952"/>
            <a:ext cx="3393991" cy="3285056"/>
          </a:xfrm>
          <a:prstGeom prst="rect">
            <a:avLst/>
          </a:prstGeom>
          <a:noFill/>
          <a:ln>
            <a:noFill/>
          </a:ln>
        </p:spPr>
      </p:pic>
      <p:pic>
        <p:nvPicPr>
          <p:cNvPr id="97" name="Google Shape;97;p1"/>
          <p:cNvPicPr preferRelativeResize="0"/>
          <p:nvPr/>
        </p:nvPicPr>
        <p:blipFill rotWithShape="1">
          <a:blip r:embed="rId8">
            <a:alphaModFix/>
          </a:blip>
          <a:srcRect b="0" l="1" r="77432" t="0"/>
          <a:stretch/>
        </p:blipFill>
        <p:spPr>
          <a:xfrm>
            <a:off x="0" y="4840823"/>
            <a:ext cx="2751437" cy="1620820"/>
          </a:xfrm>
          <a:prstGeom prst="rect">
            <a:avLst/>
          </a:prstGeom>
          <a:noFill/>
          <a:ln>
            <a:noFill/>
          </a:ln>
        </p:spPr>
      </p:pic>
      <p:grpSp>
        <p:nvGrpSpPr>
          <p:cNvPr id="98" name="Google Shape;98;p1"/>
          <p:cNvGrpSpPr/>
          <p:nvPr/>
        </p:nvGrpSpPr>
        <p:grpSpPr>
          <a:xfrm>
            <a:off x="639707" y="3481240"/>
            <a:ext cx="1405279" cy="2687453"/>
            <a:chOff x="181346" y="1761375"/>
            <a:chExt cx="1517253" cy="2901593"/>
          </a:xfrm>
        </p:grpSpPr>
        <p:pic>
          <p:nvPicPr>
            <p:cNvPr id="99" name="Google Shape;99;p1"/>
            <p:cNvPicPr preferRelativeResize="0"/>
            <p:nvPr/>
          </p:nvPicPr>
          <p:blipFill rotWithShape="1">
            <a:blip r:embed="rId9">
              <a:alphaModFix/>
            </a:blip>
            <a:srcRect b="0" l="0" r="0" t="0"/>
            <a:stretch/>
          </p:blipFill>
          <p:spPr>
            <a:xfrm>
              <a:off x="622043" y="1761375"/>
              <a:ext cx="885486" cy="2901593"/>
            </a:xfrm>
            <a:prstGeom prst="rect">
              <a:avLst/>
            </a:prstGeom>
            <a:noFill/>
            <a:ln>
              <a:noFill/>
            </a:ln>
          </p:spPr>
        </p:pic>
        <p:pic>
          <p:nvPicPr>
            <p:cNvPr id="100" name="Google Shape;100;p1"/>
            <p:cNvPicPr preferRelativeResize="0"/>
            <p:nvPr/>
          </p:nvPicPr>
          <p:blipFill rotWithShape="1">
            <a:blip r:embed="rId10">
              <a:alphaModFix/>
            </a:blip>
            <a:srcRect b="0" l="0" r="0" t="0"/>
            <a:stretch/>
          </p:blipFill>
          <p:spPr>
            <a:xfrm>
              <a:off x="1186323" y="2638386"/>
              <a:ext cx="512276" cy="2024582"/>
            </a:xfrm>
            <a:prstGeom prst="rect">
              <a:avLst/>
            </a:prstGeom>
            <a:noFill/>
            <a:ln>
              <a:noFill/>
            </a:ln>
          </p:spPr>
        </p:pic>
        <p:pic>
          <p:nvPicPr>
            <p:cNvPr id="101" name="Google Shape;101;p1"/>
            <p:cNvPicPr preferRelativeResize="0"/>
            <p:nvPr/>
          </p:nvPicPr>
          <p:blipFill rotWithShape="1">
            <a:blip r:embed="rId11">
              <a:alphaModFix/>
            </a:blip>
            <a:srcRect b="0" l="0" r="0" t="0"/>
            <a:stretch/>
          </p:blipFill>
          <p:spPr>
            <a:xfrm>
              <a:off x="181346" y="2373835"/>
              <a:ext cx="711093" cy="2289133"/>
            </a:xfrm>
            <a:prstGeom prst="rect">
              <a:avLst/>
            </a:prstGeom>
            <a:noFill/>
            <a:ln>
              <a:noFill/>
            </a:ln>
          </p:spPr>
        </p:pic>
      </p:grpSp>
      <p:pic>
        <p:nvPicPr>
          <p:cNvPr id="102" name="Google Shape;102;p1"/>
          <p:cNvPicPr preferRelativeResize="0"/>
          <p:nvPr/>
        </p:nvPicPr>
        <p:blipFill rotWithShape="1">
          <a:blip r:embed="rId8">
            <a:alphaModFix/>
          </a:blip>
          <a:srcRect b="0" l="77162" r="0" t="0"/>
          <a:stretch/>
        </p:blipFill>
        <p:spPr>
          <a:xfrm>
            <a:off x="9407611" y="4800725"/>
            <a:ext cx="2784389" cy="1620820"/>
          </a:xfrm>
          <a:prstGeom prst="rect">
            <a:avLst/>
          </a:prstGeom>
          <a:noFill/>
          <a:ln>
            <a:noFill/>
          </a:ln>
        </p:spPr>
      </p:pic>
      <p:pic>
        <p:nvPicPr>
          <p:cNvPr id="103" name="Google Shape;103;p1"/>
          <p:cNvPicPr preferRelativeResize="0"/>
          <p:nvPr/>
        </p:nvPicPr>
        <p:blipFill rotWithShape="1">
          <a:blip r:embed="rId12">
            <a:alphaModFix/>
          </a:blip>
          <a:srcRect b="0" l="0" r="45910" t="0"/>
          <a:stretch/>
        </p:blipFill>
        <p:spPr>
          <a:xfrm>
            <a:off x="9670239" y="3330309"/>
            <a:ext cx="2176557" cy="3377231"/>
          </a:xfrm>
          <a:prstGeom prst="rect">
            <a:avLst/>
          </a:prstGeom>
          <a:noFill/>
          <a:ln>
            <a:noFill/>
          </a:ln>
        </p:spPr>
      </p:pic>
      <p:sp>
        <p:nvSpPr>
          <p:cNvPr id="104" name="Google Shape;104;p1"/>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5" name="Google Shape;105;p1"/>
          <p:cNvSpPr/>
          <p:nvPr/>
        </p:nvSpPr>
        <p:spPr>
          <a:xfrm>
            <a:off x="-6577" y="11397130"/>
            <a:ext cx="12184380" cy="569014"/>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6" name="Google Shape;106;p1"/>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id="107" name="Google Shape;107;p1"/>
          <p:cNvPicPr preferRelativeResize="0"/>
          <p:nvPr/>
        </p:nvPicPr>
        <p:blipFill rotWithShape="1">
          <a:blip r:embed="rId13">
            <a:alphaModFix/>
          </a:blip>
          <a:srcRect b="0" l="0" r="0" t="0"/>
          <a:stretch/>
        </p:blipFill>
        <p:spPr>
          <a:xfrm>
            <a:off x="8451458" y="4840823"/>
            <a:ext cx="3121967" cy="1772088"/>
          </a:xfrm>
          <a:prstGeom prst="rect">
            <a:avLst/>
          </a:prstGeom>
          <a:noFill/>
          <a:ln>
            <a:noFill/>
          </a:ln>
        </p:spPr>
      </p:pic>
      <p:pic>
        <p:nvPicPr>
          <p:cNvPr id="108" name="Google Shape;108;p1"/>
          <p:cNvPicPr preferRelativeResize="0"/>
          <p:nvPr/>
        </p:nvPicPr>
        <p:blipFill rotWithShape="1">
          <a:blip r:embed="rId14">
            <a:alphaModFix/>
          </a:blip>
          <a:srcRect b="0" l="0" r="0" t="0"/>
          <a:stretch/>
        </p:blipFill>
        <p:spPr>
          <a:xfrm>
            <a:off x="12411676" y="-1022275"/>
            <a:ext cx="812800" cy="812800"/>
          </a:xfrm>
          <a:prstGeom prst="rect">
            <a:avLst/>
          </a:prstGeom>
          <a:noFill/>
          <a:ln>
            <a:noFill/>
          </a:ln>
        </p:spPr>
      </p:pic>
      <p:cxnSp>
        <p:nvCxnSpPr>
          <p:cNvPr id="109" name="Google Shape;109;p1"/>
          <p:cNvCxnSpPr/>
          <p:nvPr/>
        </p:nvCxnSpPr>
        <p:spPr>
          <a:xfrm>
            <a:off x="1101850" y="1494450"/>
            <a:ext cx="1538700" cy="209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0"/>
                                        <p:tgtEl>
                                          <p:spTgt spid="108"/>
                                        </p:tgtEl>
                                      </p:cBhvr>
                                    </p:animEffect>
                                  </p:childTnLst>
                                </p:cTn>
                              </p:par>
                              <p:par>
                                <p:cTn fill="hold" nodeType="withEffect" presetClass="entr" presetID="2" presetSubtype="8">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mph" presetID="8" presetSubtype="0">
                                  <p:stCondLst>
                                    <p:cond delay="0"/>
                                  </p:stCondLst>
                                  <p:childTnLst>
                                    <p:animRot by="-21600000">
                                      <p:cBhvr>
                                        <p:cTn dur="5000" fill="hold"/>
                                        <p:tgtEl>
                                          <p:spTgt spid="92"/>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23" presetSubtype="16">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250"/>
                                        <p:tgtEl>
                                          <p:spTgt spid="89"/>
                                        </p:tgtEl>
                                        <p:attrNameLst>
                                          <p:attrName>ppt_w</p:attrName>
                                        </p:attrNameLst>
                                      </p:cBhvr>
                                      <p:tavLst>
                                        <p:tav fmla="" tm="0">
                                          <p:val>
                                            <p:strVal val="0"/>
                                          </p:val>
                                        </p:tav>
                                        <p:tav fmla="" tm="100000">
                                          <p:val>
                                            <p:strVal val="#ppt_w"/>
                                          </p:val>
                                        </p:tav>
                                      </p:tavLst>
                                    </p:anim>
                                    <p:anim calcmode="lin" valueType="num">
                                      <p:cBhvr additive="base">
                                        <p:cTn dur="1250"/>
                                        <p:tgtEl>
                                          <p:spTgt spid="89"/>
                                        </p:tgtEl>
                                        <p:attrNameLst>
                                          <p:attrName>ppt_h</p:attrName>
                                        </p:attrNameLst>
                                      </p:cBhvr>
                                      <p:tavLst>
                                        <p:tav fmla="" tm="0">
                                          <p:val>
                                            <p:strVal val="0"/>
                                          </p:val>
                                        </p:tav>
                                        <p:tav fmla="" tm="100000">
                                          <p:val>
                                            <p:strVal val="#ppt_h"/>
                                          </p:val>
                                        </p:tav>
                                      </p:tavLst>
                                    </p:anim>
                                  </p:childTnLst>
                                </p:cTn>
                              </p:par>
                              <p:par>
                                <p:cTn fill="hold" nodeType="withEffect" presetClass="entr" presetID="2" presetSubtype="8">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4500"/>
                                        <p:tgtEl>
                                          <p:spTgt spid="1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2"/>
          <p:cNvPicPr preferRelativeResize="0"/>
          <p:nvPr/>
        </p:nvPicPr>
        <p:blipFill rotWithShape="1">
          <a:blip r:embed="rId3">
            <a:alphaModFix/>
          </a:blip>
          <a:srcRect b="0" l="0" r="0" t="7859"/>
          <a:stretch/>
        </p:blipFill>
        <p:spPr>
          <a:xfrm>
            <a:off x="161100" y="1688550"/>
            <a:ext cx="11730449" cy="5223875"/>
          </a:xfrm>
          <a:prstGeom prst="rect">
            <a:avLst/>
          </a:prstGeom>
          <a:noFill/>
          <a:ln>
            <a:noFill/>
          </a:ln>
        </p:spPr>
      </p:pic>
      <p:sp>
        <p:nvSpPr>
          <p:cNvPr id="214" name="Google Shape;214;p12"/>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15" name="Google Shape;215;p12"/>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16" name="Google Shape;216;p12"/>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17" name="Google Shape;217;p12"/>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nvSpPr>
        <p:spPr>
          <a:xfrm>
            <a:off x="3566164" y="573591"/>
            <a:ext cx="790302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Trình bày:  nói to, rõ ràng.</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 Câu trả lời: đầy đủ hợp lí.</a:t>
            </a:r>
            <a:endParaRPr/>
          </a:p>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Thái độ làm việc nhóm: tập trung nghiêm túc.</a:t>
            </a:r>
            <a:endParaRPr/>
          </a:p>
        </p:txBody>
      </p:sp>
      <p:sp>
        <p:nvSpPr>
          <p:cNvPr id="223" name="Google Shape;223;p13"/>
          <p:cNvSpPr txBox="1"/>
          <p:nvPr/>
        </p:nvSpPr>
        <p:spPr>
          <a:xfrm>
            <a:off x="679269" y="582471"/>
            <a:ext cx="205086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Tiêu chí nhận xét đánh giá</a:t>
            </a:r>
            <a:endParaRPr b="1" sz="3200">
              <a:solidFill>
                <a:srgbClr val="FF0000"/>
              </a:solidFill>
              <a:latin typeface="Times New Roman"/>
              <a:ea typeface="Times New Roman"/>
              <a:cs typeface="Times New Roman"/>
              <a:sym typeface="Times New Roman"/>
            </a:endParaRPr>
          </a:p>
        </p:txBody>
      </p:sp>
      <p:sp>
        <p:nvSpPr>
          <p:cNvPr id="224" name="Google Shape;224;p13"/>
          <p:cNvSpPr/>
          <p:nvPr/>
        </p:nvSpPr>
        <p:spPr>
          <a:xfrm>
            <a:off x="2416628" y="1001561"/>
            <a:ext cx="978408" cy="484632"/>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4"/>
          <p:cNvPicPr preferRelativeResize="0"/>
          <p:nvPr/>
        </p:nvPicPr>
        <p:blipFill rotWithShape="1">
          <a:blip r:embed="rId3">
            <a:alphaModFix/>
          </a:blip>
          <a:srcRect b="0" l="0" r="0" t="0"/>
          <a:stretch/>
        </p:blipFill>
        <p:spPr>
          <a:xfrm>
            <a:off x="1528354" y="104503"/>
            <a:ext cx="8660675" cy="5695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5"/>
          <p:cNvPicPr preferRelativeResize="0"/>
          <p:nvPr/>
        </p:nvPicPr>
        <p:blipFill rotWithShape="1">
          <a:blip r:embed="rId3">
            <a:alphaModFix/>
          </a:blip>
          <a:srcRect b="0" l="0" r="0" t="0"/>
          <a:stretch/>
        </p:blipFill>
        <p:spPr>
          <a:xfrm>
            <a:off x="1463040" y="470262"/>
            <a:ext cx="9287691" cy="577378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6"/>
          <p:cNvPicPr preferRelativeResize="0"/>
          <p:nvPr/>
        </p:nvPicPr>
        <p:blipFill rotWithShape="1">
          <a:blip r:embed="rId3">
            <a:alphaModFix/>
          </a:blip>
          <a:srcRect b="0" l="0" r="0" t="0"/>
          <a:stretch/>
        </p:blipFill>
        <p:spPr>
          <a:xfrm>
            <a:off x="1240971" y="326571"/>
            <a:ext cx="8373291" cy="52553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b="0" l="0" r="0" t="0"/>
          <a:stretch/>
        </p:blipFill>
        <p:spPr>
          <a:xfrm>
            <a:off x="1894114" y="339632"/>
            <a:ext cx="8477795" cy="59305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8"/>
          <p:cNvPicPr preferRelativeResize="0"/>
          <p:nvPr/>
        </p:nvPicPr>
        <p:blipFill rotWithShape="1">
          <a:blip r:embed="rId3">
            <a:alphaModFix/>
          </a:blip>
          <a:srcRect b="0" l="0" r="0" t="0"/>
          <a:stretch/>
        </p:blipFill>
        <p:spPr>
          <a:xfrm>
            <a:off x="161108" y="862152"/>
            <a:ext cx="11730447" cy="5669279"/>
          </a:xfrm>
          <a:prstGeom prst="rect">
            <a:avLst/>
          </a:prstGeom>
          <a:noFill/>
          <a:ln>
            <a:noFill/>
          </a:ln>
        </p:spPr>
      </p:pic>
      <p:sp>
        <p:nvSpPr>
          <p:cNvPr id="250" name="Google Shape;250;p18"/>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51" name="Google Shape;251;p18"/>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52" name="Google Shape;252;p18"/>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53" name="Google Shape;253;p18"/>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nvSpPr>
        <p:spPr>
          <a:xfrm>
            <a:off x="211822" y="740624"/>
            <a:ext cx="11782697" cy="55399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0000"/>
                </a:solidFill>
                <a:latin typeface="Times New Roman"/>
                <a:ea typeface="Times New Roman"/>
                <a:cs typeface="Times New Roman"/>
                <a:sym typeface="Times New Roman"/>
              </a:rPr>
              <a:t>Hoạt động 3: Thảo luận về cách ứng xử thể hiện sự kính trọng thầy cô.</a:t>
            </a:r>
            <a:endParaRPr b="1" sz="3000">
              <a:solidFill>
                <a:srgbClr val="FF0000"/>
              </a:solidFill>
              <a:latin typeface="Times New Roman"/>
              <a:ea typeface="Times New Roman"/>
              <a:cs typeface="Times New Roman"/>
              <a:sym typeface="Times New Roman"/>
            </a:endParaRPr>
          </a:p>
        </p:txBody>
      </p:sp>
      <p:sp>
        <p:nvSpPr>
          <p:cNvPr id="259" name="Google Shape;259;p19"/>
          <p:cNvSpPr txBox="1"/>
          <p:nvPr/>
        </p:nvSpPr>
        <p:spPr>
          <a:xfrm>
            <a:off x="655191" y="4182035"/>
            <a:ext cx="4975412"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lời nói</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hành động</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cử chỉ</a:t>
            </a:r>
            <a:endParaRPr sz="3600">
              <a:solidFill>
                <a:srgbClr val="0000CC"/>
              </a:solidFill>
              <a:latin typeface="Times New Roman"/>
              <a:ea typeface="Times New Roman"/>
              <a:cs typeface="Times New Roman"/>
              <a:sym typeface="Times New Roman"/>
            </a:endParaRPr>
          </a:p>
          <a:p>
            <a:pPr indent="-285750" lvl="0" marL="285750" marR="0" rtl="0" algn="l">
              <a:spcBef>
                <a:spcPts val="0"/>
              </a:spcBef>
              <a:spcAft>
                <a:spcPts val="0"/>
              </a:spcAft>
              <a:buClr>
                <a:srgbClr val="0000CC"/>
              </a:buClr>
              <a:buSzPts val="3600"/>
              <a:buFont typeface="Arial"/>
              <a:buChar char="•"/>
            </a:pPr>
            <a:r>
              <a:rPr lang="en-US" sz="3600">
                <a:solidFill>
                  <a:srgbClr val="0000CC"/>
                </a:solidFill>
                <a:latin typeface="Times New Roman"/>
                <a:ea typeface="Times New Roman"/>
                <a:cs typeface="Times New Roman"/>
                <a:sym typeface="Times New Roman"/>
              </a:rPr>
              <a:t>thái  độ, …</a:t>
            </a:r>
            <a:endParaRPr sz="3600">
              <a:solidFill>
                <a:srgbClr val="0000CC"/>
              </a:solidFill>
              <a:latin typeface="Times New Roman"/>
              <a:ea typeface="Times New Roman"/>
              <a:cs typeface="Times New Roman"/>
              <a:sym typeface="Times New Roman"/>
            </a:endParaRPr>
          </a:p>
        </p:txBody>
      </p:sp>
      <p:cxnSp>
        <p:nvCxnSpPr>
          <p:cNvPr id="260" name="Google Shape;260;p19"/>
          <p:cNvCxnSpPr/>
          <p:nvPr/>
        </p:nvCxnSpPr>
        <p:spPr>
          <a:xfrm>
            <a:off x="4658573" y="1254281"/>
            <a:ext cx="1997721" cy="0"/>
          </a:xfrm>
          <a:prstGeom prst="straightConnector1">
            <a:avLst/>
          </a:prstGeom>
          <a:noFill/>
          <a:ln cap="flat" cmpd="sng" w="38100">
            <a:solidFill>
              <a:schemeClr val="dk1"/>
            </a:solidFill>
            <a:prstDash val="solid"/>
            <a:miter lim="800000"/>
            <a:headEnd len="sm" w="sm" type="none"/>
            <a:tailEnd len="sm" w="sm" type="none"/>
          </a:ln>
        </p:spPr>
      </p:cxnSp>
      <p:cxnSp>
        <p:nvCxnSpPr>
          <p:cNvPr id="261" name="Google Shape;261;p19"/>
          <p:cNvCxnSpPr/>
          <p:nvPr/>
        </p:nvCxnSpPr>
        <p:spPr>
          <a:xfrm>
            <a:off x="6841479" y="1267728"/>
            <a:ext cx="4844015" cy="0"/>
          </a:xfrm>
          <a:prstGeom prst="straightConnector1">
            <a:avLst/>
          </a:prstGeom>
          <a:noFill/>
          <a:ln cap="flat" cmpd="sng" w="38100">
            <a:solidFill>
              <a:schemeClr val="dk1"/>
            </a:solidFill>
            <a:prstDash val="solid"/>
            <a:miter lim="800000"/>
            <a:headEnd len="sm" w="sm" type="none"/>
            <a:tailEnd len="sm" w="sm" type="none"/>
          </a:ln>
        </p:spPr>
      </p:cxnSp>
      <p:pic>
        <p:nvPicPr>
          <p:cNvPr id="262" name="Google Shape;262;p19"/>
          <p:cNvPicPr preferRelativeResize="0"/>
          <p:nvPr/>
        </p:nvPicPr>
        <p:blipFill rotWithShape="1">
          <a:blip r:embed="rId3">
            <a:alphaModFix/>
          </a:blip>
          <a:srcRect b="0" l="0" r="0" t="0"/>
          <a:stretch/>
        </p:blipFill>
        <p:spPr>
          <a:xfrm>
            <a:off x="655191" y="1618268"/>
            <a:ext cx="11179758" cy="24088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20"/>
          <p:cNvPicPr preferRelativeResize="0"/>
          <p:nvPr/>
        </p:nvPicPr>
        <p:blipFill rotWithShape="1">
          <a:blip r:embed="rId3">
            <a:alphaModFix/>
          </a:blip>
          <a:srcRect b="0" l="0" r="0" t="0"/>
          <a:stretch/>
        </p:blipFill>
        <p:spPr>
          <a:xfrm>
            <a:off x="130630" y="1225067"/>
            <a:ext cx="4012470" cy="3319963"/>
          </a:xfrm>
          <a:prstGeom prst="rect">
            <a:avLst/>
          </a:prstGeom>
          <a:noFill/>
          <a:ln>
            <a:noFill/>
          </a:ln>
        </p:spPr>
      </p:pic>
      <p:sp>
        <p:nvSpPr>
          <p:cNvPr id="268" name="Google Shape;268;p20"/>
          <p:cNvSpPr txBox="1"/>
          <p:nvPr/>
        </p:nvSpPr>
        <p:spPr>
          <a:xfrm>
            <a:off x="4872442" y="728679"/>
            <a:ext cx="6766561" cy="56323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thầy cô vào hoặc ra khỏi lớp:</a:t>
            </a:r>
            <a:r>
              <a:rPr lang="en-US" sz="3600">
                <a:solidFill>
                  <a:srgbClr val="0000CC"/>
                </a:solidFill>
                <a:latin typeface="Times New Roman"/>
                <a:ea typeface="Times New Roman"/>
                <a:cs typeface="Times New Roman"/>
                <a:sym typeface="Times New Roman"/>
              </a:rPr>
              <a:t> cả lớp đứng nghiêm và nói “ Chúng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chào khi gặp thầy cô giáo ở ngoài lớp:</a:t>
            </a:r>
            <a:r>
              <a:rPr lang="en-US" sz="3600">
                <a:solidFill>
                  <a:srgbClr val="0000CC"/>
                </a:solidFill>
                <a:latin typeface="Times New Roman"/>
                <a:ea typeface="Times New Roman"/>
                <a:cs typeface="Times New Roman"/>
                <a:sym typeface="Times New Roman"/>
              </a:rPr>
              <a:t> đứng ngay ngắn, mắt nhìn thầy cô. Câu chào có thể sử dụng “Em chào thầy/ cô ạ!”</a:t>
            </a:r>
            <a:endParaRPr/>
          </a:p>
          <a:p>
            <a:pPr indent="0" lvl="0" marL="0" marR="0" rtl="0" algn="just">
              <a:spcBef>
                <a:spcPts val="0"/>
              </a:spcBef>
              <a:spcAft>
                <a:spcPts val="0"/>
              </a:spcAft>
              <a:buNone/>
            </a:pPr>
            <a:r>
              <a:rPr lang="en-US" sz="3600">
                <a:solidFill>
                  <a:srgbClr val="FF0000"/>
                </a:solidFill>
                <a:latin typeface="Times New Roman"/>
                <a:ea typeface="Times New Roman"/>
                <a:cs typeface="Times New Roman"/>
                <a:sym typeface="Times New Roman"/>
              </a:rPr>
              <a:t>+ Cách xưng hô với thầy cô giáo: </a:t>
            </a:r>
            <a:r>
              <a:rPr lang="en-US" sz="3600">
                <a:solidFill>
                  <a:srgbClr val="0000CC"/>
                </a:solidFill>
                <a:latin typeface="Times New Roman"/>
                <a:ea typeface="Times New Roman"/>
                <a:cs typeface="Times New Roman"/>
                <a:sym typeface="Times New Roman"/>
              </a:rPr>
              <a:t>phải có “con thưa”, “xin phép”, không nói trống không, nói leo.</a:t>
            </a:r>
            <a:endParaRPr sz="3600">
              <a:solidFill>
                <a:srgbClr val="0000CC"/>
              </a:solidFill>
              <a:latin typeface="Times New Roman"/>
              <a:ea typeface="Times New Roman"/>
              <a:cs typeface="Times New Roman"/>
              <a:sym typeface="Times New Roman"/>
            </a:endParaRPr>
          </a:p>
        </p:txBody>
      </p:sp>
      <p:sp>
        <p:nvSpPr>
          <p:cNvPr id="269" name="Google Shape;269;p20"/>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0" st="0"/>
                                            </p:txEl>
                                          </p:spTgt>
                                        </p:tgtEl>
                                        <p:attrNameLst>
                                          <p:attrName>style.visibility</p:attrName>
                                        </p:attrNameLst>
                                      </p:cBhvr>
                                      <p:to>
                                        <p:strVal val="visible"/>
                                      </p:to>
                                    </p:set>
                                    <p:animEffect filter="fade" transition="in">
                                      <p:cBhvr>
                                        <p:cTn dur="500"/>
                                        <p:tgtEl>
                                          <p:spTgt spid="2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1" st="1"/>
                                            </p:txEl>
                                          </p:spTgt>
                                        </p:tgtEl>
                                        <p:attrNameLst>
                                          <p:attrName>style.visibility</p:attrName>
                                        </p:attrNameLst>
                                      </p:cBhvr>
                                      <p:to>
                                        <p:strVal val="visible"/>
                                      </p:to>
                                    </p:set>
                                    <p:animEffect filter="fade" transition="in">
                                      <p:cBhvr>
                                        <p:cTn dur="500"/>
                                        <p:tgtEl>
                                          <p:spTgt spid="2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xEl>
                                              <p:pRg end="2" st="2"/>
                                            </p:txEl>
                                          </p:spTgt>
                                        </p:tgtEl>
                                        <p:attrNameLst>
                                          <p:attrName>style.visibility</p:attrName>
                                        </p:attrNameLst>
                                      </p:cBhvr>
                                      <p:to>
                                        <p:strVal val="visible"/>
                                      </p:to>
                                    </p:set>
                                    <p:animEffect filter="fade" transition="in">
                                      <p:cBhvr>
                                        <p:cTn dur="500"/>
                                        <p:tgtEl>
                                          <p:spTgt spid="26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21"/>
          <p:cNvPicPr preferRelativeResize="0"/>
          <p:nvPr/>
        </p:nvPicPr>
        <p:blipFill rotWithShape="1">
          <a:blip r:embed="rId3">
            <a:alphaModFix/>
          </a:blip>
          <a:srcRect b="0" l="0" r="0" t="0"/>
          <a:stretch/>
        </p:blipFill>
        <p:spPr>
          <a:xfrm>
            <a:off x="399240" y="1518227"/>
            <a:ext cx="3663308" cy="3137295"/>
          </a:xfrm>
          <a:prstGeom prst="rect">
            <a:avLst/>
          </a:prstGeom>
          <a:noFill/>
          <a:ln>
            <a:noFill/>
          </a:ln>
        </p:spPr>
      </p:pic>
      <p:sp>
        <p:nvSpPr>
          <p:cNvPr id="275" name="Google Shape;275;p21"/>
          <p:cNvSpPr txBox="1"/>
          <p:nvPr/>
        </p:nvSpPr>
        <p:spPr>
          <a:xfrm>
            <a:off x="4846320" y="2117378"/>
            <a:ext cx="6910252" cy="193899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4000">
                <a:solidFill>
                  <a:srgbClr val="0000CC"/>
                </a:solidFill>
                <a:latin typeface="Times New Roman"/>
                <a:ea typeface="Times New Roman"/>
                <a:cs typeface="Times New Roman"/>
                <a:sym typeface="Times New Roman"/>
              </a:rPr>
              <a:t>Khi đưa hoặc nhận sách vở từ thầy cô giáo phải đưa 2 tay, mắt nhìn về phía thầy cô.</a:t>
            </a:r>
            <a:endParaRPr/>
          </a:p>
        </p:txBody>
      </p:sp>
      <p:sp>
        <p:nvSpPr>
          <p:cNvPr id="276" name="Google Shape;276;p21"/>
          <p:cNvSpPr/>
          <p:nvPr/>
        </p:nvSpPr>
        <p:spPr>
          <a:xfrm>
            <a:off x="4062548" y="2834639"/>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descr="animated-nature-flower-backgrounds-for-powerpoint.jpg" id="114" name="Google Shape;114;p2"/>
          <p:cNvPicPr preferRelativeResize="0"/>
          <p:nvPr/>
        </p:nvPicPr>
        <p:blipFill rotWithShape="1">
          <a:blip r:embed="rId3">
            <a:alphaModFix/>
          </a:blip>
          <a:srcRect b="0" l="0" r="0" t="0"/>
          <a:stretch/>
        </p:blipFill>
        <p:spPr>
          <a:xfrm>
            <a:off x="-2551750" y="-381175"/>
            <a:ext cx="15925800" cy="7393775"/>
          </a:xfrm>
          <a:prstGeom prst="rect">
            <a:avLst/>
          </a:prstGeom>
          <a:noFill/>
          <a:ln>
            <a:noFill/>
          </a:ln>
        </p:spPr>
      </p:pic>
      <p:sp>
        <p:nvSpPr>
          <p:cNvPr id="115" name="Google Shape;115;p2"/>
          <p:cNvSpPr/>
          <p:nvPr/>
        </p:nvSpPr>
        <p:spPr>
          <a:xfrm>
            <a:off x="3352800" y="3600450"/>
            <a:ext cx="5600700" cy="971550"/>
          </a:xfrm>
          <a:prstGeom prst="rect">
            <a:avLst/>
          </a:prstGeom>
        </p:spPr>
        <p:txBody>
          <a:bodyPr>
            <a:prstTxWarp prst="textPlain"/>
          </a:bodyPr>
          <a:lstStyle/>
          <a:p>
            <a:pPr lvl="0" algn="ct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b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br>
            <a:r>
              <a:rPr b="1" i="0">
                <a:ln cap="flat" cmpd="sng" w="17775">
                  <a:solidFill>
                    <a:srgbClr val="FFFF00"/>
                  </a:solidFill>
                  <a:prstDash val="solid"/>
                  <a:miter lim="800000"/>
                  <a:headEnd len="sm" w="sm" type="none"/>
                  <a:tailEnd len="sm" w="sm" type="none"/>
                </a:ln>
                <a:gradFill>
                  <a:gsLst>
                    <a:gs pos="0">
                      <a:srgbClr val="84B1FF"/>
                    </a:gs>
                    <a:gs pos="10001">
                      <a:srgbClr val="84B1FF"/>
                    </a:gs>
                    <a:gs pos="100000">
                      <a:srgbClr val="385D8A"/>
                    </a:gs>
                  </a:gsLst>
                  <a:lin ang="5400000" scaled="0"/>
                </a:gradFill>
                <a:latin typeface="Calibri"/>
              </a:rPr>
              <a:t>                                      </a:t>
            </a:r>
          </a:p>
        </p:txBody>
      </p:sp>
      <p:sp>
        <p:nvSpPr>
          <p:cNvPr id="116" name="Google Shape;116;p2"/>
          <p:cNvSpPr txBox="1"/>
          <p:nvPr/>
        </p:nvSpPr>
        <p:spPr>
          <a:xfrm>
            <a:off x="4291500" y="668000"/>
            <a:ext cx="44880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KHỞI ĐỘNG</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nvSpPr>
        <p:spPr>
          <a:xfrm>
            <a:off x="4127863" y="1535655"/>
            <a:ext cx="7868193" cy="264687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400">
                <a:solidFill>
                  <a:srgbClr val="0000CC"/>
                </a:solidFill>
                <a:latin typeface="Times New Roman"/>
                <a:ea typeface="Times New Roman"/>
                <a:cs typeface="Times New Roman"/>
                <a:sym typeface="Times New Roman"/>
              </a:rPr>
              <a:t>Viết lời yêu thương gửi tặng thầy cô giáo, chúc mừng thầy cô giáo vào các ngày lễ, hỏi thăm thầy cô giáo khi bị mệt, giúp đỡ thầy cô giáo những việc phù hợp.</a:t>
            </a:r>
            <a:endParaRPr/>
          </a:p>
          <a:p>
            <a:pPr indent="0" lvl="0" marL="0" marR="0" rtl="0" algn="l">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pic>
        <p:nvPicPr>
          <p:cNvPr id="282" name="Google Shape;282;p22"/>
          <p:cNvPicPr preferRelativeResize="0"/>
          <p:nvPr/>
        </p:nvPicPr>
        <p:blipFill rotWithShape="1">
          <a:blip r:embed="rId3">
            <a:alphaModFix/>
          </a:blip>
          <a:srcRect b="0" l="0" r="0" t="0"/>
          <a:stretch/>
        </p:blipFill>
        <p:spPr>
          <a:xfrm>
            <a:off x="130628" y="1012530"/>
            <a:ext cx="3372124" cy="3169505"/>
          </a:xfrm>
          <a:prstGeom prst="rect">
            <a:avLst/>
          </a:prstGeom>
          <a:noFill/>
          <a:ln>
            <a:noFill/>
          </a:ln>
        </p:spPr>
      </p:pic>
      <p:sp>
        <p:nvSpPr>
          <p:cNvPr id="283" name="Google Shape;283;p22"/>
          <p:cNvSpPr/>
          <p:nvPr/>
        </p:nvSpPr>
        <p:spPr>
          <a:xfrm>
            <a:off x="3420932" y="2207806"/>
            <a:ext cx="666206" cy="378823"/>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3"/>
          <p:cNvPicPr preferRelativeResize="0"/>
          <p:nvPr/>
        </p:nvPicPr>
        <p:blipFill rotWithShape="1">
          <a:blip r:embed="rId3">
            <a:alphaModFix/>
          </a:blip>
          <a:srcRect b="0" l="0" r="0" t="0"/>
          <a:stretch/>
        </p:blipFill>
        <p:spPr>
          <a:xfrm>
            <a:off x="692331" y="509450"/>
            <a:ext cx="10241280" cy="47026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attachment" id="293" name="Google Shape;293;p24"/>
          <p:cNvPicPr preferRelativeResize="0"/>
          <p:nvPr/>
        </p:nvPicPr>
        <p:blipFill rotWithShape="1">
          <a:blip r:embed="rId3">
            <a:alphaModFix/>
          </a:blip>
          <a:srcRect b="0" l="0" r="0" t="0"/>
          <a:stretch/>
        </p:blipFill>
        <p:spPr>
          <a:xfrm>
            <a:off x="1" y="49213"/>
            <a:ext cx="12192000" cy="6744473"/>
          </a:xfrm>
          <a:prstGeom prst="rect">
            <a:avLst/>
          </a:prstGeom>
          <a:noFill/>
          <a:ln>
            <a:noFill/>
          </a:ln>
        </p:spPr>
      </p:pic>
      <p:grpSp>
        <p:nvGrpSpPr>
          <p:cNvPr id="294" name="Google Shape;294;p24"/>
          <p:cNvGrpSpPr/>
          <p:nvPr/>
        </p:nvGrpSpPr>
        <p:grpSpPr>
          <a:xfrm>
            <a:off x="606872" y="699214"/>
            <a:ext cx="9091643" cy="5459566"/>
            <a:chOff x="-425" y="290"/>
            <a:chExt cx="5727" cy="3439"/>
          </a:xfrm>
        </p:grpSpPr>
        <p:pic>
          <p:nvPicPr>
            <p:cNvPr descr="user posted image" id="295" name="Google Shape;295;p24"/>
            <p:cNvPicPr preferRelativeResize="0"/>
            <p:nvPr/>
          </p:nvPicPr>
          <p:blipFill rotWithShape="1">
            <a:blip r:embed="rId4">
              <a:alphaModFix/>
            </a:blip>
            <a:srcRect b="0" l="0" r="0" t="0"/>
            <a:stretch/>
          </p:blipFill>
          <p:spPr>
            <a:xfrm rot="-1495785">
              <a:off x="-278" y="2497"/>
              <a:ext cx="1344" cy="995"/>
            </a:xfrm>
            <a:prstGeom prst="rect">
              <a:avLst/>
            </a:prstGeom>
            <a:noFill/>
            <a:ln>
              <a:noFill/>
            </a:ln>
          </p:spPr>
        </p:pic>
        <p:pic>
          <p:nvPicPr>
            <p:cNvPr descr="user posted image" id="296" name="Google Shape;296;p24"/>
            <p:cNvPicPr preferRelativeResize="0"/>
            <p:nvPr/>
          </p:nvPicPr>
          <p:blipFill rotWithShape="1">
            <a:blip r:embed="rId4">
              <a:alphaModFix/>
            </a:blip>
            <a:srcRect b="0" l="0" r="0" t="0"/>
            <a:stretch/>
          </p:blipFill>
          <p:spPr>
            <a:xfrm flipH="1" rot="-1088972">
              <a:off x="3770" y="2205"/>
              <a:ext cx="1344" cy="995"/>
            </a:xfrm>
            <a:prstGeom prst="rect">
              <a:avLst/>
            </a:prstGeom>
            <a:noFill/>
            <a:ln>
              <a:noFill/>
            </a:ln>
          </p:spPr>
        </p:pic>
        <p:pic>
          <p:nvPicPr>
            <p:cNvPr descr="user posted image" id="297" name="Google Shape;297;p24"/>
            <p:cNvPicPr preferRelativeResize="0"/>
            <p:nvPr/>
          </p:nvPicPr>
          <p:blipFill rotWithShape="1">
            <a:blip r:embed="rId4">
              <a:alphaModFix/>
            </a:blip>
            <a:srcRect b="0" l="0" r="0" t="0"/>
            <a:stretch/>
          </p:blipFill>
          <p:spPr>
            <a:xfrm rot="4562851">
              <a:off x="77" y="565"/>
              <a:ext cx="1344" cy="995"/>
            </a:xfrm>
            <a:prstGeom prst="rect">
              <a:avLst/>
            </a:prstGeom>
            <a:noFill/>
            <a:ln>
              <a:noFill/>
            </a:ln>
          </p:spPr>
        </p:pic>
        <p:pic>
          <p:nvPicPr>
            <p:cNvPr descr="user posted image" id="298" name="Google Shape;298;p24"/>
            <p:cNvPicPr preferRelativeResize="0"/>
            <p:nvPr/>
          </p:nvPicPr>
          <p:blipFill rotWithShape="1">
            <a:blip r:embed="rId4">
              <a:alphaModFix/>
            </a:blip>
            <a:srcRect b="0" l="0" r="0" t="0"/>
            <a:stretch/>
          </p:blipFill>
          <p:spPr>
            <a:xfrm flipH="1" rot="-5061727">
              <a:off x="4069" y="565"/>
              <a:ext cx="1344" cy="995"/>
            </a:xfrm>
            <a:prstGeom prst="rect">
              <a:avLst/>
            </a:prstGeom>
            <a:noFill/>
            <a:ln>
              <a:noFill/>
            </a:ln>
          </p:spPr>
        </p:pic>
      </p:grpSp>
      <p:sp>
        <p:nvSpPr>
          <p:cNvPr id="299" name="Google Shape;299;p24"/>
          <p:cNvSpPr txBox="1"/>
          <p:nvPr/>
        </p:nvSpPr>
        <p:spPr>
          <a:xfrm>
            <a:off x="195943" y="2052588"/>
            <a:ext cx="91440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Chào các em. </a:t>
            </a:r>
            <a:endParaRPr/>
          </a:p>
          <a:p>
            <a:pPr indent="0" lvl="0" marL="0" marR="0" rtl="0" algn="ctr">
              <a:spcBef>
                <a:spcPts val="0"/>
              </a:spcBef>
              <a:spcAft>
                <a:spcPts val="0"/>
              </a:spcAft>
              <a:buClr>
                <a:srgbClr val="FF0000"/>
              </a:buClr>
              <a:buSzPts val="3600"/>
              <a:buFont typeface="Times New Roman"/>
              <a:buNone/>
            </a:pPr>
            <a:r>
              <a:rPr b="1" lang="en-US" sz="3600">
                <a:solidFill>
                  <a:srgbClr val="FF0000"/>
                </a:solidFill>
                <a:latin typeface="Times New Roman"/>
                <a:ea typeface="Times New Roman"/>
                <a:cs typeface="Times New Roman"/>
                <a:sym typeface="Times New Roman"/>
              </a:rPr>
              <a:t>Chúc các em luôn chăm ngoan, học giỏi.</a:t>
            </a:r>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p:nvPr/>
        </p:nvSpPr>
        <p:spPr>
          <a:xfrm flipH="1" rot="-3000650">
            <a:off x="5768049" y="905343"/>
            <a:ext cx="5823545" cy="4483678"/>
          </a:xfrm>
          <a:custGeom>
            <a:rect b="b" l="l" r="r" t="t"/>
            <a:pathLst>
              <a:path extrusionOk="0" h="3488687" w="4003028">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123" name="Google Shape;123;p3"/>
          <p:cNvGrpSpPr/>
          <p:nvPr/>
        </p:nvGrpSpPr>
        <p:grpSpPr>
          <a:xfrm>
            <a:off x="3004920" y="2046732"/>
            <a:ext cx="2607239" cy="1777878"/>
            <a:chOff x="2253689" y="1535048"/>
            <a:chExt cx="1955429" cy="1333408"/>
          </a:xfrm>
        </p:grpSpPr>
        <p:sp>
          <p:nvSpPr>
            <p:cNvPr id="124" name="Google Shape;124;p3"/>
            <p:cNvSpPr/>
            <p:nvPr/>
          </p:nvSpPr>
          <p:spPr>
            <a:xfrm flipH="1" rot="971190">
              <a:off x="2339714" y="1766361"/>
              <a:ext cx="1783380" cy="8707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5" name="Google Shape;125;p3"/>
            <p:cNvSpPr/>
            <p:nvPr/>
          </p:nvSpPr>
          <p:spPr>
            <a:xfrm rot="-9473289">
              <a:off x="2919041" y="2153353"/>
              <a:ext cx="909847" cy="190357"/>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6" name="Google Shape;126;p3"/>
          <p:cNvGrpSpPr/>
          <p:nvPr/>
        </p:nvGrpSpPr>
        <p:grpSpPr>
          <a:xfrm>
            <a:off x="5013764" y="4776341"/>
            <a:ext cx="1953378" cy="1799815"/>
            <a:chOff x="3760322" y="3582254"/>
            <a:chExt cx="1465034" cy="1349862"/>
          </a:xfrm>
        </p:grpSpPr>
        <p:sp>
          <p:nvSpPr>
            <p:cNvPr id="127" name="Google Shape;127;p3"/>
            <p:cNvSpPr/>
            <p:nvPr/>
          </p:nvSpPr>
          <p:spPr>
            <a:xfrm rot="-8507573">
              <a:off x="3819583" y="3928190"/>
              <a:ext cx="1346512" cy="65799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8" name="Google Shape;128;p3"/>
            <p:cNvSpPr/>
            <p:nvPr/>
          </p:nvSpPr>
          <p:spPr>
            <a:xfrm flipH="1" rot="1936906">
              <a:off x="4240738" y="4252220"/>
              <a:ext cx="686965" cy="143840"/>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29" name="Google Shape;129;p3"/>
          <p:cNvGrpSpPr/>
          <p:nvPr/>
        </p:nvGrpSpPr>
        <p:grpSpPr>
          <a:xfrm>
            <a:off x="8119864" y="4541259"/>
            <a:ext cx="988619" cy="1171135"/>
            <a:chOff x="6119714" y="3405944"/>
            <a:chExt cx="741464" cy="878352"/>
          </a:xfrm>
        </p:grpSpPr>
        <p:sp>
          <p:nvSpPr>
            <p:cNvPr id="130" name="Google Shape;130;p3"/>
            <p:cNvSpPr/>
            <p:nvPr/>
          </p:nvSpPr>
          <p:spPr>
            <a:xfrm rot="-3669911">
              <a:off x="6105396" y="3633904"/>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1" name="Google Shape;131;p3"/>
            <p:cNvSpPr/>
            <p:nvPr/>
          </p:nvSpPr>
          <p:spPr>
            <a:xfrm flipH="1" rot="6774568">
              <a:off x="6264227" y="3856536"/>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2" name="Google Shape;132;p3"/>
          <p:cNvGrpSpPr/>
          <p:nvPr/>
        </p:nvGrpSpPr>
        <p:grpSpPr>
          <a:xfrm>
            <a:off x="8504061" y="5330997"/>
            <a:ext cx="1023424" cy="645445"/>
            <a:chOff x="6378045" y="3998247"/>
            <a:chExt cx="767568" cy="484084"/>
          </a:xfrm>
        </p:grpSpPr>
        <p:sp>
          <p:nvSpPr>
            <p:cNvPr id="133" name="Google Shape;133;p3"/>
            <p:cNvSpPr/>
            <p:nvPr/>
          </p:nvSpPr>
          <p:spPr>
            <a:xfrm rot="-681126">
              <a:off x="6405591" y="4064938"/>
              <a:ext cx="712475" cy="35070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4" name="Google Shape;134;p3"/>
            <p:cNvSpPr/>
            <p:nvPr/>
          </p:nvSpPr>
          <p:spPr>
            <a:xfrm flipH="1" rot="9763353">
              <a:off x="6521746" y="4215747"/>
              <a:ext cx="363491"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5" name="Google Shape;135;p3"/>
          <p:cNvGrpSpPr/>
          <p:nvPr/>
        </p:nvGrpSpPr>
        <p:grpSpPr>
          <a:xfrm>
            <a:off x="6706340" y="2764154"/>
            <a:ext cx="797637" cy="1133500"/>
            <a:chOff x="5077882" y="2061083"/>
            <a:chExt cx="598228" cy="850125"/>
          </a:xfrm>
        </p:grpSpPr>
        <p:sp>
          <p:nvSpPr>
            <p:cNvPr id="136" name="Google Shape;136;p3"/>
            <p:cNvSpPr/>
            <p:nvPr/>
          </p:nvSpPr>
          <p:spPr>
            <a:xfrm rot="-4549107">
              <a:off x="4991946" y="2274930"/>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7" name="Google Shape;137;p3"/>
            <p:cNvSpPr/>
            <p:nvPr/>
          </p:nvSpPr>
          <p:spPr>
            <a:xfrm flipH="1" rot="5895372">
              <a:off x="5166313" y="2503220"/>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38" name="Google Shape;138;p3"/>
          <p:cNvGrpSpPr/>
          <p:nvPr/>
        </p:nvGrpSpPr>
        <p:grpSpPr>
          <a:xfrm>
            <a:off x="7065610" y="3354716"/>
            <a:ext cx="1075383" cy="844864"/>
            <a:chOff x="5299207" y="2540101"/>
            <a:chExt cx="806538" cy="633648"/>
          </a:xfrm>
        </p:grpSpPr>
        <p:sp>
          <p:nvSpPr>
            <p:cNvPr id="139" name="Google Shape;139;p3"/>
            <p:cNvSpPr/>
            <p:nvPr/>
          </p:nvSpPr>
          <p:spPr>
            <a:xfrm rot="-1560322">
              <a:off x="5339322" y="2681574"/>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0" name="Google Shape;140;p3"/>
            <p:cNvSpPr/>
            <p:nvPr/>
          </p:nvSpPr>
          <p:spPr>
            <a:xfrm flipH="1" rot="8884157">
              <a:off x="5463265" y="2847305"/>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1" name="Google Shape;141;p3"/>
          <p:cNvGrpSpPr/>
          <p:nvPr/>
        </p:nvGrpSpPr>
        <p:grpSpPr>
          <a:xfrm>
            <a:off x="9881033" y="1597333"/>
            <a:ext cx="1038107" cy="1166800"/>
            <a:chOff x="7374678" y="1161903"/>
            <a:chExt cx="778581" cy="875100"/>
          </a:xfrm>
        </p:grpSpPr>
        <p:sp>
          <p:nvSpPr>
            <p:cNvPr id="142" name="Google Shape;142;p3"/>
            <p:cNvSpPr/>
            <p:nvPr/>
          </p:nvSpPr>
          <p:spPr>
            <a:xfrm flipH="1" rot="7420741">
              <a:off x="7378918" y="1388237"/>
              <a:ext cx="770101" cy="422431"/>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3" name="Google Shape;143;p3"/>
            <p:cNvSpPr/>
            <p:nvPr/>
          </p:nvSpPr>
          <p:spPr>
            <a:xfrm rot="-3023738">
              <a:off x="7530177" y="1606273"/>
              <a:ext cx="392891" cy="92346"/>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4" name="Google Shape;144;p3"/>
          <p:cNvGrpSpPr/>
          <p:nvPr/>
        </p:nvGrpSpPr>
        <p:grpSpPr>
          <a:xfrm>
            <a:off x="9367145" y="1612398"/>
            <a:ext cx="718294" cy="1060208"/>
            <a:chOff x="7001294" y="1209298"/>
            <a:chExt cx="538720" cy="795156"/>
          </a:xfrm>
        </p:grpSpPr>
        <p:sp>
          <p:nvSpPr>
            <p:cNvPr id="145" name="Google Shape;145;p3"/>
            <p:cNvSpPr/>
            <p:nvPr/>
          </p:nvSpPr>
          <p:spPr>
            <a:xfrm flipH="1" rot="4431956">
              <a:off x="6907501" y="1431525"/>
              <a:ext cx="726307" cy="350702"/>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6" name="Google Shape;146;p3"/>
            <p:cNvSpPr/>
            <p:nvPr/>
          </p:nvSpPr>
          <p:spPr>
            <a:xfrm rot="-6012523">
              <a:off x="7100276" y="1627802"/>
              <a:ext cx="370548" cy="76665"/>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47" name="Google Shape;147;p3"/>
          <p:cNvGrpSpPr/>
          <p:nvPr/>
        </p:nvGrpSpPr>
        <p:grpSpPr>
          <a:xfrm>
            <a:off x="10009813" y="1891161"/>
            <a:ext cx="3052618" cy="2394096"/>
            <a:chOff x="7507360" y="1418371"/>
            <a:chExt cx="2289464" cy="1795572"/>
          </a:xfrm>
        </p:grpSpPr>
        <p:sp>
          <p:nvSpPr>
            <p:cNvPr id="148" name="Google Shape;148;p3"/>
            <p:cNvSpPr/>
            <p:nvPr/>
          </p:nvSpPr>
          <p:spPr>
            <a:xfrm flipH="1" rot="9340066">
              <a:off x="7632912" y="1791715"/>
              <a:ext cx="2038360" cy="1048883"/>
            </a:xfrm>
            <a:custGeom>
              <a:rect b="b" l="l" r="r" t="t"/>
              <a:pathLst>
                <a:path extrusionOk="0" h="1909549" w="4469938">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9" name="Google Shape;149;p3"/>
            <p:cNvSpPr/>
            <p:nvPr/>
          </p:nvSpPr>
          <p:spPr>
            <a:xfrm rot="-1104413">
              <a:off x="7973719" y="2267331"/>
              <a:ext cx="1039933" cy="229291"/>
            </a:xfrm>
            <a:custGeom>
              <a:rect b="b" l="l" r="r" t="t"/>
              <a:pathLst>
                <a:path extrusionOk="0" h="524894" w="351001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150" name="Google Shape;150;p3"/>
          <p:cNvGrpSpPr/>
          <p:nvPr/>
        </p:nvGrpSpPr>
        <p:grpSpPr>
          <a:xfrm>
            <a:off x="-2520503" y="-1089975"/>
            <a:ext cx="13226772" cy="6541303"/>
            <a:chOff x="1001374" y="-370703"/>
            <a:chExt cx="6695744" cy="6175701"/>
          </a:xfrm>
        </p:grpSpPr>
        <p:pic>
          <p:nvPicPr>
            <p:cNvPr id="151" name="Google Shape;151;p3"/>
            <p:cNvPicPr preferRelativeResize="0"/>
            <p:nvPr/>
          </p:nvPicPr>
          <p:blipFill rotWithShape="1">
            <a:blip r:embed="rId3">
              <a:alphaModFix/>
            </a:blip>
            <a:srcRect b="1428" l="2993" r="4332" t="0"/>
            <a:stretch/>
          </p:blipFill>
          <p:spPr>
            <a:xfrm>
              <a:off x="1001374" y="-370703"/>
              <a:ext cx="6695744" cy="6175701"/>
            </a:xfrm>
            <a:prstGeom prst="rect">
              <a:avLst/>
            </a:prstGeom>
            <a:noFill/>
            <a:ln>
              <a:noFill/>
            </a:ln>
          </p:spPr>
        </p:pic>
        <p:sp>
          <p:nvSpPr>
            <p:cNvPr id="152" name="Google Shape;152;p3"/>
            <p:cNvSpPr/>
            <p:nvPr/>
          </p:nvSpPr>
          <p:spPr>
            <a:xfrm>
              <a:off x="2516995" y="893874"/>
              <a:ext cx="3649026" cy="364902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53" name="Google Shape;153;p3"/>
          <p:cNvSpPr txBox="1"/>
          <p:nvPr/>
        </p:nvSpPr>
        <p:spPr>
          <a:xfrm>
            <a:off x="1488028" y="2547123"/>
            <a:ext cx="4784539"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2800"/>
              <a:buFont typeface="Times New Roman"/>
              <a:buNone/>
            </a:pPr>
            <a:r>
              <a:rPr b="1" lang="en-US" sz="2800">
                <a:solidFill>
                  <a:srgbClr val="FF0000"/>
                </a:solidFill>
                <a:latin typeface="Times New Roman"/>
                <a:ea typeface="Times New Roman"/>
                <a:cs typeface="Times New Roman"/>
                <a:sym typeface="Times New Roman"/>
              </a:rPr>
              <a:t>KÍNH TRỌNG THẦY GIÁO,  CÔ GIÁO VÀ YÊU QUÝ BẠN BÈ</a:t>
            </a:r>
            <a:endParaRPr b="1" sz="2800">
              <a:solidFill>
                <a:srgbClr val="0070C0"/>
              </a:solidFill>
              <a:latin typeface="Times New Roman"/>
              <a:ea typeface="Times New Roman"/>
              <a:cs typeface="Times New Roman"/>
              <a:sym typeface="Times New Roman"/>
            </a:endParaRPr>
          </a:p>
        </p:txBody>
      </p:sp>
      <p:sp>
        <p:nvSpPr>
          <p:cNvPr id="154" name="Google Shape;154;p3"/>
          <p:cNvSpPr txBox="1"/>
          <p:nvPr/>
        </p:nvSpPr>
        <p:spPr>
          <a:xfrm>
            <a:off x="2107250" y="1553835"/>
            <a:ext cx="3652079" cy="9130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333">
                <a:solidFill>
                  <a:srgbClr val="0070C0"/>
                </a:solidFill>
                <a:latin typeface="Arial"/>
                <a:ea typeface="Arial"/>
                <a:cs typeface="Arial"/>
                <a:sym typeface="Arial"/>
              </a:rPr>
              <a:t>Chủ đề 2</a:t>
            </a:r>
            <a:endParaRPr b="1" sz="5333">
              <a:solidFill>
                <a:srgbClr val="0070C0"/>
              </a:solidFill>
              <a:latin typeface="Arial"/>
              <a:ea typeface="Arial"/>
              <a:cs typeface="Arial"/>
              <a:sym typeface="Arial"/>
            </a:endParaRPr>
          </a:p>
        </p:txBody>
      </p:sp>
      <p:pic>
        <p:nvPicPr>
          <p:cNvPr id="155" name="Google Shape;155;p3"/>
          <p:cNvPicPr preferRelativeResize="0"/>
          <p:nvPr/>
        </p:nvPicPr>
        <p:blipFill rotWithShape="1">
          <a:blip r:embed="rId4">
            <a:alphaModFix/>
          </a:blip>
          <a:srcRect b="0" l="0" r="0" t="0"/>
          <a:stretch/>
        </p:blipFill>
        <p:spPr>
          <a:xfrm>
            <a:off x="8739855" y="605701"/>
            <a:ext cx="2998059" cy="1004180"/>
          </a:xfrm>
          <a:prstGeom prst="rect">
            <a:avLst/>
          </a:prstGeom>
          <a:noFill/>
          <a:ln>
            <a:noFill/>
          </a:ln>
        </p:spPr>
      </p:pic>
      <p:pic>
        <p:nvPicPr>
          <p:cNvPr id="156" name="Google Shape;156;p3"/>
          <p:cNvPicPr preferRelativeResize="0"/>
          <p:nvPr/>
        </p:nvPicPr>
        <p:blipFill rotWithShape="1">
          <a:blip r:embed="rId5">
            <a:alphaModFix/>
          </a:blip>
          <a:srcRect b="0" l="0" r="0" t="0"/>
          <a:stretch/>
        </p:blipFill>
        <p:spPr>
          <a:xfrm>
            <a:off x="9619969" y="3269456"/>
            <a:ext cx="1501113" cy="34769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750"/>
                                        <p:tgtEl>
                                          <p:spTgt spid="122"/>
                                        </p:tgtEl>
                                      </p:cBhvr>
                                    </p:animEffect>
                                  </p:childTnLst>
                                </p:cTn>
                              </p:par>
                              <p:par>
                                <p:cTn fill="hold" nodeType="withEffect" presetClass="entr" presetID="23" presetSubtype="16">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750"/>
                                        <p:tgtEl>
                                          <p:spTgt spid="147"/>
                                        </p:tgtEl>
                                        <p:attrNameLst>
                                          <p:attrName>ppt_w</p:attrName>
                                        </p:attrNameLst>
                                      </p:cBhvr>
                                      <p:tavLst>
                                        <p:tav fmla="" tm="0">
                                          <p:val>
                                            <p:strVal val="0"/>
                                          </p:val>
                                        </p:tav>
                                        <p:tav fmla="" tm="100000">
                                          <p:val>
                                            <p:strVal val="#ppt_w"/>
                                          </p:val>
                                        </p:tav>
                                      </p:tavLst>
                                    </p:anim>
                                    <p:anim calcmode="lin" valueType="num">
                                      <p:cBhvr additive="base">
                                        <p:cTn dur="750"/>
                                        <p:tgtEl>
                                          <p:spTgt spid="1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750"/>
                                        <p:tgtEl>
                                          <p:spTgt spid="141"/>
                                        </p:tgtEl>
                                        <p:attrNameLst>
                                          <p:attrName>ppt_w</p:attrName>
                                        </p:attrNameLst>
                                      </p:cBhvr>
                                      <p:tavLst>
                                        <p:tav fmla="" tm="0">
                                          <p:val>
                                            <p:strVal val="0"/>
                                          </p:val>
                                        </p:tav>
                                        <p:tav fmla="" tm="100000">
                                          <p:val>
                                            <p:strVal val="#ppt_w"/>
                                          </p:val>
                                        </p:tav>
                                      </p:tavLst>
                                    </p:anim>
                                    <p:anim calcmode="lin" valueType="num">
                                      <p:cBhvr additive="base">
                                        <p:cTn dur="750"/>
                                        <p:tgtEl>
                                          <p:spTgt spid="1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750"/>
                                        <p:tgtEl>
                                          <p:spTgt spid="144"/>
                                        </p:tgtEl>
                                        <p:attrNameLst>
                                          <p:attrName>ppt_w</p:attrName>
                                        </p:attrNameLst>
                                      </p:cBhvr>
                                      <p:tavLst>
                                        <p:tav fmla="" tm="0">
                                          <p:val>
                                            <p:strVal val="0"/>
                                          </p:val>
                                        </p:tav>
                                        <p:tav fmla="" tm="100000">
                                          <p:val>
                                            <p:strVal val="#ppt_w"/>
                                          </p:val>
                                        </p:tav>
                                      </p:tavLst>
                                    </p:anim>
                                    <p:anim calcmode="lin" valueType="num">
                                      <p:cBhvr additive="base">
                                        <p:cTn dur="750"/>
                                        <p:tgtEl>
                                          <p:spTgt spid="1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750"/>
                                        <p:tgtEl>
                                          <p:spTgt spid="138"/>
                                        </p:tgtEl>
                                        <p:attrNameLst>
                                          <p:attrName>ppt_w</p:attrName>
                                        </p:attrNameLst>
                                      </p:cBhvr>
                                      <p:tavLst>
                                        <p:tav fmla="" tm="0">
                                          <p:val>
                                            <p:strVal val="0"/>
                                          </p:val>
                                        </p:tav>
                                        <p:tav fmla="" tm="100000">
                                          <p:val>
                                            <p:strVal val="#ppt_w"/>
                                          </p:val>
                                        </p:tav>
                                      </p:tavLst>
                                    </p:anim>
                                    <p:anim calcmode="lin" valueType="num">
                                      <p:cBhvr additive="base">
                                        <p:cTn dur="750"/>
                                        <p:tgtEl>
                                          <p:spTgt spid="1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750"/>
                                        <p:tgtEl>
                                          <p:spTgt spid="135"/>
                                        </p:tgtEl>
                                        <p:attrNameLst>
                                          <p:attrName>ppt_w</p:attrName>
                                        </p:attrNameLst>
                                      </p:cBhvr>
                                      <p:tavLst>
                                        <p:tav fmla="" tm="0">
                                          <p:val>
                                            <p:strVal val="0"/>
                                          </p:val>
                                        </p:tav>
                                        <p:tav fmla="" tm="100000">
                                          <p:val>
                                            <p:strVal val="#ppt_w"/>
                                          </p:val>
                                        </p:tav>
                                      </p:tavLst>
                                    </p:anim>
                                    <p:anim calcmode="lin" valueType="num">
                                      <p:cBhvr additive="base">
                                        <p:cTn dur="750"/>
                                        <p:tgtEl>
                                          <p:spTgt spid="13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750"/>
                                        <p:tgtEl>
                                          <p:spTgt spid="129"/>
                                        </p:tgtEl>
                                        <p:attrNameLst>
                                          <p:attrName>ppt_w</p:attrName>
                                        </p:attrNameLst>
                                      </p:cBhvr>
                                      <p:tavLst>
                                        <p:tav fmla="" tm="0">
                                          <p:val>
                                            <p:strVal val="0"/>
                                          </p:val>
                                        </p:tav>
                                        <p:tav fmla="" tm="100000">
                                          <p:val>
                                            <p:strVal val="#ppt_w"/>
                                          </p:val>
                                        </p:tav>
                                      </p:tavLst>
                                    </p:anim>
                                    <p:anim calcmode="lin" valueType="num">
                                      <p:cBhvr additive="base">
                                        <p:cTn dur="750"/>
                                        <p:tgtEl>
                                          <p:spTgt spid="1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750"/>
                                        <p:tgtEl>
                                          <p:spTgt spid="132"/>
                                        </p:tgtEl>
                                        <p:attrNameLst>
                                          <p:attrName>ppt_w</p:attrName>
                                        </p:attrNameLst>
                                      </p:cBhvr>
                                      <p:tavLst>
                                        <p:tav fmla="" tm="0">
                                          <p:val>
                                            <p:strVal val="0"/>
                                          </p:val>
                                        </p:tav>
                                        <p:tav fmla="" tm="100000">
                                          <p:val>
                                            <p:strVal val="#ppt_w"/>
                                          </p:val>
                                        </p:tav>
                                      </p:tavLst>
                                    </p:anim>
                                    <p:anim calcmode="lin" valueType="num">
                                      <p:cBhvr additive="base">
                                        <p:cTn dur="750"/>
                                        <p:tgtEl>
                                          <p:spTgt spid="1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750"/>
                                        <p:tgtEl>
                                          <p:spTgt spid="126"/>
                                        </p:tgtEl>
                                        <p:attrNameLst>
                                          <p:attrName>ppt_w</p:attrName>
                                        </p:attrNameLst>
                                      </p:cBhvr>
                                      <p:tavLst>
                                        <p:tav fmla="" tm="0">
                                          <p:val>
                                            <p:strVal val="0"/>
                                          </p:val>
                                        </p:tav>
                                        <p:tav fmla="" tm="100000">
                                          <p:val>
                                            <p:strVal val="#ppt_w"/>
                                          </p:val>
                                        </p:tav>
                                      </p:tavLst>
                                    </p:anim>
                                    <p:anim calcmode="lin" valueType="num">
                                      <p:cBhvr additive="base">
                                        <p:cTn dur="750"/>
                                        <p:tgtEl>
                                          <p:spTgt spid="1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750"/>
                                        <p:tgtEl>
                                          <p:spTgt spid="123"/>
                                        </p:tgtEl>
                                        <p:attrNameLst>
                                          <p:attrName>ppt_w</p:attrName>
                                        </p:attrNameLst>
                                      </p:cBhvr>
                                      <p:tavLst>
                                        <p:tav fmla="" tm="0">
                                          <p:val>
                                            <p:strVal val="0"/>
                                          </p:val>
                                        </p:tav>
                                        <p:tav fmla="" tm="100000">
                                          <p:val>
                                            <p:strVal val="#ppt_w"/>
                                          </p:val>
                                        </p:tav>
                                      </p:tavLst>
                                    </p:anim>
                                    <p:anim calcmode="lin" valueType="num">
                                      <p:cBhvr additive="base">
                                        <p:cTn dur="750"/>
                                        <p:tgtEl>
                                          <p:spTgt spid="1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23" presetSubtype="16">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750"/>
                                        <p:tgtEl>
                                          <p:spTgt spid="150"/>
                                        </p:tgtEl>
                                        <p:attrNameLst>
                                          <p:attrName>ppt_w</p:attrName>
                                        </p:attrNameLst>
                                      </p:cBhvr>
                                      <p:tavLst>
                                        <p:tav fmla="" tm="0">
                                          <p:val>
                                            <p:strVal val="0"/>
                                          </p:val>
                                        </p:tav>
                                        <p:tav fmla="" tm="100000">
                                          <p:val>
                                            <p:strVal val="#ppt_w"/>
                                          </p:val>
                                        </p:tav>
                                      </p:tavLst>
                                    </p:anim>
                                    <p:anim calcmode="lin" valueType="num">
                                      <p:cBhvr additive="base">
                                        <p:cTn dur="750"/>
                                        <p:tgtEl>
                                          <p:spTgt spid="150"/>
                                        </p:tgtEl>
                                        <p:attrNameLst>
                                          <p:attrName>ppt_h</p:attrName>
                                        </p:attrNameLst>
                                      </p:cBhvr>
                                      <p:tavLst>
                                        <p:tav fmla="" tm="0">
                                          <p:val>
                                            <p:strVal val="0"/>
                                          </p:val>
                                        </p:tav>
                                        <p:tav fmla="" tm="100000">
                                          <p:val>
                                            <p:strVal val="#ppt_h"/>
                                          </p:val>
                                        </p:tav>
                                      </p:tavLst>
                                    </p:anim>
                                  </p:childTnLst>
                                </p:cTn>
                              </p:par>
                              <p:par>
                                <p:cTn fill="hold" nodeType="withEffect" presetClass="emph" presetID="8" presetSubtype="0">
                                  <p:stCondLst>
                                    <p:cond delay="0"/>
                                  </p:stCondLst>
                                  <p:childTnLst>
                                    <p:animRot by="-21600000">
                                      <p:cBhvr>
                                        <p:cTn dur="2750" fill="hold"/>
                                        <p:tgtEl>
                                          <p:spTgt spid="150"/>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250"/>
                                        <p:tgtEl>
                                          <p:spTgt spid="1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nvSpPr>
        <p:spPr>
          <a:xfrm>
            <a:off x="3896950" y="0"/>
            <a:ext cx="370806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4800"/>
              <a:buFont typeface="Times New Roman"/>
              <a:buNone/>
            </a:pPr>
            <a:r>
              <a:rPr b="1" lang="en-US" sz="4800">
                <a:solidFill>
                  <a:srgbClr val="FF0000"/>
                </a:solidFill>
                <a:latin typeface="Times New Roman"/>
                <a:ea typeface="Times New Roman"/>
                <a:cs typeface="Times New Roman"/>
                <a:sym typeface="Times New Roman"/>
              </a:rPr>
              <a:t>KHỞI </a:t>
            </a:r>
            <a:r>
              <a:rPr b="1" lang="en-US" sz="4400">
                <a:solidFill>
                  <a:srgbClr val="FF0000"/>
                </a:solidFill>
                <a:latin typeface="Times New Roman"/>
                <a:ea typeface="Times New Roman"/>
                <a:cs typeface="Times New Roman"/>
                <a:sym typeface="Times New Roman"/>
              </a:rPr>
              <a:t>ĐỘNG</a:t>
            </a:r>
            <a:endParaRPr b="1" sz="4400">
              <a:solidFill>
                <a:srgbClr val="FF0000"/>
              </a:solidFill>
              <a:latin typeface="Times New Roman"/>
              <a:ea typeface="Times New Roman"/>
              <a:cs typeface="Times New Roman"/>
              <a:sym typeface="Times New Roman"/>
            </a:endParaRPr>
          </a:p>
        </p:txBody>
      </p:sp>
      <p:pic>
        <p:nvPicPr>
          <p:cNvPr id="162" name="Google Shape;162;p4"/>
          <p:cNvPicPr preferRelativeResize="0"/>
          <p:nvPr/>
        </p:nvPicPr>
        <p:blipFill rotWithShape="1">
          <a:blip r:embed="rId3">
            <a:alphaModFix/>
          </a:blip>
          <a:srcRect b="0" l="0" r="0" t="0"/>
          <a:stretch/>
        </p:blipFill>
        <p:spPr>
          <a:xfrm>
            <a:off x="130630" y="907197"/>
            <a:ext cx="11965574" cy="58360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animated-nature-flower-backgrounds-for-powerpoint.jpg" id="167" name="Google Shape;16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8" name="Google Shape;168;p5"/>
          <p:cNvSpPr txBox="1"/>
          <p:nvPr/>
        </p:nvSpPr>
        <p:spPr>
          <a:xfrm>
            <a:off x="698034" y="1477896"/>
            <a:ext cx="10910231"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00"/>
                </a:solidFill>
                <a:latin typeface="Times New Roman"/>
                <a:ea typeface="Times New Roman"/>
                <a:cs typeface="Times New Roman"/>
                <a:sym typeface="Times New Roman"/>
              </a:rPr>
              <a:t>BÀI 2: KÍNH TRỌNG THẦY CÔ GIÁO</a:t>
            </a:r>
            <a:endParaRPr/>
          </a:p>
          <a:p>
            <a:pPr indent="0" lvl="0" marL="0" marR="0" rtl="0" algn="ctr">
              <a:spcBef>
                <a:spcPts val="0"/>
              </a:spcBef>
              <a:spcAft>
                <a:spcPts val="0"/>
              </a:spcAft>
              <a:buNone/>
            </a:pPr>
            <a:r>
              <a:rPr b="1" lang="en-US" sz="4800">
                <a:solidFill>
                  <a:srgbClr val="FF0000"/>
                </a:solidFill>
                <a:latin typeface="Times New Roman"/>
                <a:ea typeface="Times New Roman"/>
                <a:cs typeface="Times New Roman"/>
                <a:sym typeface="Times New Roman"/>
              </a:rPr>
              <a:t>(TIẾT 1)</a:t>
            </a:r>
            <a:endParaRPr b="1" sz="4800">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b="0" l="0" r="0" t="0"/>
          <a:stretch/>
        </p:blipFill>
        <p:spPr>
          <a:xfrm>
            <a:off x="239694" y="704055"/>
            <a:ext cx="2661644" cy="891500"/>
          </a:xfrm>
          <a:prstGeom prst="rect">
            <a:avLst/>
          </a:prstGeom>
          <a:noFill/>
          <a:ln>
            <a:noFill/>
          </a:ln>
        </p:spPr>
      </p:pic>
      <p:pic>
        <p:nvPicPr>
          <p:cNvPr id="175" name="Google Shape;175;p6"/>
          <p:cNvPicPr preferRelativeResize="0"/>
          <p:nvPr/>
        </p:nvPicPr>
        <p:blipFill rotWithShape="1">
          <a:blip r:embed="rId4">
            <a:alphaModFix/>
          </a:blip>
          <a:srcRect b="0" l="0" r="0" t="0"/>
          <a:stretch/>
        </p:blipFill>
        <p:spPr>
          <a:xfrm>
            <a:off x="-1" y="4577330"/>
            <a:ext cx="12818077" cy="2010708"/>
          </a:xfrm>
          <a:prstGeom prst="rect">
            <a:avLst/>
          </a:prstGeom>
          <a:noFill/>
          <a:ln>
            <a:noFill/>
          </a:ln>
        </p:spPr>
      </p:pic>
      <p:pic>
        <p:nvPicPr>
          <p:cNvPr id="176" name="Google Shape;176;p6"/>
          <p:cNvPicPr preferRelativeResize="0"/>
          <p:nvPr/>
        </p:nvPicPr>
        <p:blipFill rotWithShape="1">
          <a:blip r:embed="rId5">
            <a:alphaModFix/>
          </a:blip>
          <a:srcRect b="0" l="30888" r="21866" t="27748"/>
          <a:stretch/>
        </p:blipFill>
        <p:spPr>
          <a:xfrm>
            <a:off x="8798010" y="-32952"/>
            <a:ext cx="3393991" cy="3285056"/>
          </a:xfrm>
          <a:prstGeom prst="rect">
            <a:avLst/>
          </a:prstGeom>
          <a:noFill/>
          <a:ln>
            <a:noFill/>
          </a:ln>
        </p:spPr>
      </p:pic>
      <p:pic>
        <p:nvPicPr>
          <p:cNvPr id="177" name="Google Shape;177;p6"/>
          <p:cNvPicPr preferRelativeResize="0"/>
          <p:nvPr/>
        </p:nvPicPr>
        <p:blipFill rotWithShape="1">
          <a:blip r:embed="rId6">
            <a:alphaModFix/>
          </a:blip>
          <a:srcRect b="0" l="1" r="77432" t="0"/>
          <a:stretch/>
        </p:blipFill>
        <p:spPr>
          <a:xfrm>
            <a:off x="0" y="4840823"/>
            <a:ext cx="2751437" cy="1620820"/>
          </a:xfrm>
          <a:prstGeom prst="rect">
            <a:avLst/>
          </a:prstGeom>
          <a:noFill/>
          <a:ln>
            <a:noFill/>
          </a:ln>
        </p:spPr>
      </p:pic>
      <p:grpSp>
        <p:nvGrpSpPr>
          <p:cNvPr id="178" name="Google Shape;178;p6"/>
          <p:cNvGrpSpPr/>
          <p:nvPr/>
        </p:nvGrpSpPr>
        <p:grpSpPr>
          <a:xfrm>
            <a:off x="639707" y="3481240"/>
            <a:ext cx="1405279" cy="2687453"/>
            <a:chOff x="181346" y="1761375"/>
            <a:chExt cx="1517253" cy="2901593"/>
          </a:xfrm>
        </p:grpSpPr>
        <p:pic>
          <p:nvPicPr>
            <p:cNvPr id="179" name="Google Shape;179;p6"/>
            <p:cNvPicPr preferRelativeResize="0"/>
            <p:nvPr/>
          </p:nvPicPr>
          <p:blipFill rotWithShape="1">
            <a:blip r:embed="rId7">
              <a:alphaModFix/>
            </a:blip>
            <a:srcRect b="0" l="0" r="0" t="0"/>
            <a:stretch/>
          </p:blipFill>
          <p:spPr>
            <a:xfrm>
              <a:off x="622043" y="1761375"/>
              <a:ext cx="885486" cy="2901593"/>
            </a:xfrm>
            <a:prstGeom prst="rect">
              <a:avLst/>
            </a:prstGeom>
            <a:noFill/>
            <a:ln>
              <a:noFill/>
            </a:ln>
          </p:spPr>
        </p:pic>
        <p:pic>
          <p:nvPicPr>
            <p:cNvPr id="180" name="Google Shape;180;p6"/>
            <p:cNvPicPr preferRelativeResize="0"/>
            <p:nvPr/>
          </p:nvPicPr>
          <p:blipFill rotWithShape="1">
            <a:blip r:embed="rId8">
              <a:alphaModFix/>
            </a:blip>
            <a:srcRect b="0" l="0" r="0" t="0"/>
            <a:stretch/>
          </p:blipFill>
          <p:spPr>
            <a:xfrm>
              <a:off x="1186323" y="2638386"/>
              <a:ext cx="512276" cy="2024582"/>
            </a:xfrm>
            <a:prstGeom prst="rect">
              <a:avLst/>
            </a:prstGeom>
            <a:noFill/>
            <a:ln>
              <a:noFill/>
            </a:ln>
          </p:spPr>
        </p:pic>
        <p:pic>
          <p:nvPicPr>
            <p:cNvPr id="181" name="Google Shape;181;p6"/>
            <p:cNvPicPr preferRelativeResize="0"/>
            <p:nvPr/>
          </p:nvPicPr>
          <p:blipFill rotWithShape="1">
            <a:blip r:embed="rId9">
              <a:alphaModFix/>
            </a:blip>
            <a:srcRect b="0" l="0" r="0" t="0"/>
            <a:stretch/>
          </p:blipFill>
          <p:spPr>
            <a:xfrm>
              <a:off x="181346" y="2373835"/>
              <a:ext cx="711093" cy="2289133"/>
            </a:xfrm>
            <a:prstGeom prst="rect">
              <a:avLst/>
            </a:prstGeom>
            <a:noFill/>
            <a:ln>
              <a:noFill/>
            </a:ln>
          </p:spPr>
        </p:pic>
      </p:grpSp>
      <p:pic>
        <p:nvPicPr>
          <p:cNvPr id="182" name="Google Shape;182;p6"/>
          <p:cNvPicPr preferRelativeResize="0"/>
          <p:nvPr/>
        </p:nvPicPr>
        <p:blipFill rotWithShape="1">
          <a:blip r:embed="rId6">
            <a:alphaModFix/>
          </a:blip>
          <a:srcRect b="0" l="77162" r="0" t="0"/>
          <a:stretch/>
        </p:blipFill>
        <p:spPr>
          <a:xfrm>
            <a:off x="9407611" y="4800725"/>
            <a:ext cx="2784389" cy="1620820"/>
          </a:xfrm>
          <a:prstGeom prst="rect">
            <a:avLst/>
          </a:prstGeom>
          <a:noFill/>
          <a:ln>
            <a:noFill/>
          </a:ln>
        </p:spPr>
      </p:pic>
      <p:pic>
        <p:nvPicPr>
          <p:cNvPr id="183" name="Google Shape;183;p6"/>
          <p:cNvPicPr preferRelativeResize="0"/>
          <p:nvPr/>
        </p:nvPicPr>
        <p:blipFill rotWithShape="1">
          <a:blip r:embed="rId10">
            <a:alphaModFix/>
          </a:blip>
          <a:srcRect b="0" l="0" r="45910" t="0"/>
          <a:stretch/>
        </p:blipFill>
        <p:spPr>
          <a:xfrm>
            <a:off x="9670239" y="3330309"/>
            <a:ext cx="2176557" cy="3377231"/>
          </a:xfrm>
          <a:prstGeom prst="rect">
            <a:avLst/>
          </a:prstGeom>
          <a:noFill/>
          <a:ln>
            <a:noFill/>
          </a:ln>
        </p:spPr>
      </p:pic>
      <p:sp>
        <p:nvSpPr>
          <p:cNvPr id="184" name="Google Shape;184;p6"/>
          <p:cNvSpPr/>
          <p:nvPr/>
        </p:nvSpPr>
        <p:spPr>
          <a:xfrm>
            <a:off x="-6577" y="6168693"/>
            <a:ext cx="12192000" cy="686217"/>
          </a:xfrm>
          <a:custGeom>
            <a:rect b="b" l="l" r="r" t="t"/>
            <a:pathLst>
              <a:path extrusionOk="0" h="608571" w="9144000">
                <a:moveTo>
                  <a:pt x="0" y="0"/>
                </a:moveTo>
                <a:lnTo>
                  <a:pt x="9144000" y="0"/>
                </a:lnTo>
                <a:lnTo>
                  <a:pt x="9144000" y="608571"/>
                </a:lnTo>
                <a:lnTo>
                  <a:pt x="0" y="608571"/>
                </a:lnTo>
                <a:close/>
              </a:path>
            </a:pathLst>
          </a:custGeom>
          <a:solidFill>
            <a:srgbClr val="C4D8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5" name="Google Shape;185;p6"/>
          <p:cNvSpPr/>
          <p:nvPr/>
        </p:nvSpPr>
        <p:spPr>
          <a:xfrm>
            <a:off x="-6577" y="6291730"/>
            <a:ext cx="12192000" cy="569031"/>
          </a:xfrm>
          <a:custGeom>
            <a:rect b="b" l="l" r="r" t="t"/>
            <a:pathLst>
              <a:path extrusionOk="0" h="608571" w="9144000">
                <a:moveTo>
                  <a:pt x="0" y="0"/>
                </a:moveTo>
                <a:lnTo>
                  <a:pt x="9144000" y="0"/>
                </a:lnTo>
                <a:lnTo>
                  <a:pt x="9144000" y="608571"/>
                </a:lnTo>
                <a:lnTo>
                  <a:pt x="0" y="608571"/>
                </a:lnTo>
                <a:close/>
              </a:path>
            </a:pathLst>
          </a:custGeom>
          <a:solidFill>
            <a:srgbClr val="8CB8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6" name="Google Shape;186;p6"/>
          <p:cNvSpPr/>
          <p:nvPr/>
        </p:nvSpPr>
        <p:spPr>
          <a:xfrm>
            <a:off x="-6577" y="6487466"/>
            <a:ext cx="12192000" cy="365639"/>
          </a:xfrm>
          <a:custGeom>
            <a:rect b="b" l="l" r="r" t="t"/>
            <a:pathLst>
              <a:path extrusionOk="0" h="608571" w="9144000">
                <a:moveTo>
                  <a:pt x="0" y="0"/>
                </a:moveTo>
                <a:lnTo>
                  <a:pt x="9144000" y="0"/>
                </a:lnTo>
                <a:lnTo>
                  <a:pt x="9144000" y="608571"/>
                </a:lnTo>
                <a:lnTo>
                  <a:pt x="0" y="608571"/>
                </a:lnTo>
                <a:close/>
              </a:path>
            </a:pathLst>
          </a:custGeom>
          <a:solidFill>
            <a:srgbClr val="679C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187" name="Google Shape;187;p6"/>
          <p:cNvPicPr preferRelativeResize="0"/>
          <p:nvPr/>
        </p:nvPicPr>
        <p:blipFill rotWithShape="1">
          <a:blip r:embed="rId11">
            <a:alphaModFix/>
          </a:blip>
          <a:srcRect b="0" l="0" r="0" t="0"/>
          <a:stretch/>
        </p:blipFill>
        <p:spPr>
          <a:xfrm>
            <a:off x="12411676" y="-1022275"/>
            <a:ext cx="812800" cy="812800"/>
          </a:xfrm>
          <a:prstGeom prst="rect">
            <a:avLst/>
          </a:prstGeom>
          <a:noFill/>
          <a:ln>
            <a:noFill/>
          </a:ln>
        </p:spPr>
      </p:pic>
      <p:sp>
        <p:nvSpPr>
          <p:cNvPr id="188" name="Google Shape;188;p6"/>
          <p:cNvSpPr txBox="1"/>
          <p:nvPr/>
        </p:nvSpPr>
        <p:spPr>
          <a:xfrm>
            <a:off x="4212470" y="1149805"/>
            <a:ext cx="405110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5400"/>
              <a:buFont typeface="Times New Roman"/>
              <a:buNone/>
            </a:pPr>
            <a:r>
              <a:rPr b="1" lang="en-US" sz="5400">
                <a:solidFill>
                  <a:srgbClr val="FF0000"/>
                </a:solidFill>
                <a:latin typeface="Times New Roman"/>
                <a:ea typeface="Times New Roman"/>
                <a:cs typeface="Times New Roman"/>
                <a:sym typeface="Times New Roman"/>
              </a:rPr>
              <a:t>KHÁM PHÁ</a:t>
            </a:r>
            <a:endParaRPr b="1" sz="54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0"/>
                                        <p:tgtEl>
                                          <p:spTgt spid="187"/>
                                        </p:tgtEl>
                                      </p:cBhvr>
                                    </p:animEffect>
                                  </p:childTnLst>
                                </p:cTn>
                              </p:par>
                              <p:par>
                                <p:cTn fill="hold" nodeType="withEffect" presetClass="entr" presetID="2" presetSubtype="8">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250"/>
                                        <p:tgtEl>
                                          <p:spTgt spid="174"/>
                                        </p:tgtEl>
                                        <p:attrNameLst>
                                          <p:attrName>ppt_w</p:attrName>
                                        </p:attrNameLst>
                                      </p:cBhvr>
                                      <p:tavLst>
                                        <p:tav fmla="" tm="0">
                                          <p:val>
                                            <p:strVal val="0"/>
                                          </p:val>
                                        </p:tav>
                                        <p:tav fmla="" tm="100000">
                                          <p:val>
                                            <p:strVal val="#ppt_w"/>
                                          </p:val>
                                        </p:tav>
                                      </p:tavLst>
                                    </p:anim>
                                    <p:anim calcmode="lin" valueType="num">
                                      <p:cBhvr additive="base">
                                        <p:cTn dur="125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nvSpPr>
        <p:spPr>
          <a:xfrm>
            <a:off x="272310" y="0"/>
            <a:ext cx="7863000" cy="646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Hoạt </a:t>
            </a:r>
            <a:r>
              <a:rPr b="1" lang="en-US" sz="3200">
                <a:solidFill>
                  <a:srgbClr val="FF0000"/>
                </a:solidFill>
                <a:latin typeface="Times New Roman"/>
                <a:ea typeface="Times New Roman"/>
                <a:cs typeface="Times New Roman"/>
                <a:sym typeface="Times New Roman"/>
              </a:rPr>
              <a:t>động</a:t>
            </a:r>
            <a:r>
              <a:rPr b="1" lang="en-US" sz="3600">
                <a:solidFill>
                  <a:srgbClr val="FF0000"/>
                </a:solidFill>
                <a:latin typeface="Times New Roman"/>
                <a:ea typeface="Times New Roman"/>
                <a:cs typeface="Times New Roman"/>
                <a:sym typeface="Times New Roman"/>
              </a:rPr>
              <a:t> 1: Đọc thơ và trả lời câu hỏi.</a:t>
            </a:r>
            <a:endParaRPr b="1" sz="3600">
              <a:solidFill>
                <a:srgbClr val="FF0000"/>
              </a:solidFill>
              <a:latin typeface="Times New Roman"/>
              <a:ea typeface="Times New Roman"/>
              <a:cs typeface="Times New Roman"/>
              <a:sym typeface="Times New Roman"/>
            </a:endParaRPr>
          </a:p>
        </p:txBody>
      </p:sp>
      <p:pic>
        <p:nvPicPr>
          <p:cNvPr id="194" name="Google Shape;194;p7"/>
          <p:cNvPicPr preferRelativeResize="0"/>
          <p:nvPr/>
        </p:nvPicPr>
        <p:blipFill rotWithShape="1">
          <a:blip r:embed="rId3">
            <a:alphaModFix/>
          </a:blip>
          <a:srcRect b="0" l="-2820" r="2820" t="0"/>
          <a:stretch/>
        </p:blipFill>
        <p:spPr>
          <a:xfrm>
            <a:off x="1076176" y="646200"/>
            <a:ext cx="9529674" cy="6120225"/>
          </a:xfrm>
          <a:prstGeom prst="rect">
            <a:avLst/>
          </a:prstGeom>
          <a:solidFill>
            <a:srgbClr val="FFFF00"/>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0"/>
          <p:cNvPicPr preferRelativeResize="0"/>
          <p:nvPr/>
        </p:nvPicPr>
        <p:blipFill rotWithShape="1">
          <a:blip r:embed="rId3">
            <a:alphaModFix/>
          </a:blip>
          <a:srcRect b="-6050" l="16080" r="-16079" t="6050"/>
          <a:stretch/>
        </p:blipFill>
        <p:spPr>
          <a:xfrm>
            <a:off x="0" y="1569975"/>
            <a:ext cx="11390951" cy="4559551"/>
          </a:xfrm>
          <a:prstGeom prst="rect">
            <a:avLst/>
          </a:prstGeom>
          <a:noFill/>
          <a:ln>
            <a:noFill/>
          </a:ln>
        </p:spPr>
      </p:pic>
      <p:sp>
        <p:nvSpPr>
          <p:cNvPr id="200" name="Google Shape;200;p10"/>
          <p:cNvSpPr txBox="1"/>
          <p:nvPr/>
        </p:nvSpPr>
        <p:spPr>
          <a:xfrm>
            <a:off x="60959" y="195945"/>
            <a:ext cx="11930744" cy="1077218"/>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2: Tìm hiểu hành động, lời nói thể hiện sự kính trọng của thầy cô giáo.</a:t>
            </a:r>
            <a:endParaRPr sz="3200">
              <a:solidFill>
                <a:srgbClr val="FF0000"/>
              </a:solidFill>
              <a:latin typeface="Times New Roman"/>
              <a:ea typeface="Times New Roman"/>
              <a:cs typeface="Times New Roman"/>
              <a:sym typeface="Times New Roman"/>
            </a:endParaRPr>
          </a:p>
        </p:txBody>
      </p:sp>
      <p:cxnSp>
        <p:nvCxnSpPr>
          <p:cNvPr id="201" name="Google Shape;201;p10"/>
          <p:cNvCxnSpPr/>
          <p:nvPr/>
        </p:nvCxnSpPr>
        <p:spPr>
          <a:xfrm>
            <a:off x="4245429" y="744583"/>
            <a:ext cx="1698171" cy="0"/>
          </a:xfrm>
          <a:prstGeom prst="straightConnector1">
            <a:avLst/>
          </a:prstGeom>
          <a:noFill/>
          <a:ln cap="flat" cmpd="sng" w="38100">
            <a:solidFill>
              <a:schemeClr val="dk1"/>
            </a:solidFill>
            <a:prstDash val="solid"/>
            <a:miter lim="800000"/>
            <a:headEnd len="sm" w="sm" type="none"/>
            <a:tailEnd len="sm" w="sm" type="none"/>
          </a:ln>
        </p:spPr>
      </p:cxnSp>
      <p:cxnSp>
        <p:nvCxnSpPr>
          <p:cNvPr id="202" name="Google Shape;202;p10"/>
          <p:cNvCxnSpPr/>
          <p:nvPr/>
        </p:nvCxnSpPr>
        <p:spPr>
          <a:xfrm flipH="1" rot="10800000">
            <a:off x="6283234" y="705394"/>
            <a:ext cx="1018903" cy="2"/>
          </a:xfrm>
          <a:prstGeom prst="straightConnector1">
            <a:avLst/>
          </a:prstGeom>
          <a:noFill/>
          <a:ln cap="flat" cmpd="sng" w="38100">
            <a:solidFill>
              <a:schemeClr val="dk1"/>
            </a:solidFill>
            <a:prstDash val="solid"/>
            <a:miter lim="800000"/>
            <a:headEnd len="sm" w="sm" type="none"/>
            <a:tailEnd len="sm" w="sm" type="none"/>
          </a:ln>
        </p:spPr>
      </p:cxnSp>
      <p:cxnSp>
        <p:nvCxnSpPr>
          <p:cNvPr id="203" name="Google Shape;203;p10"/>
          <p:cNvCxnSpPr/>
          <p:nvPr/>
        </p:nvCxnSpPr>
        <p:spPr>
          <a:xfrm flipH="1" rot="10800000">
            <a:off x="9431383" y="744583"/>
            <a:ext cx="1711234" cy="1"/>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1"/>
          <p:cNvPicPr preferRelativeResize="0"/>
          <p:nvPr/>
        </p:nvPicPr>
        <p:blipFill rotWithShape="1">
          <a:blip r:embed="rId3">
            <a:alphaModFix/>
          </a:blip>
          <a:srcRect b="0" l="0" r="0" t="0"/>
          <a:stretch/>
        </p:blipFill>
        <p:spPr>
          <a:xfrm>
            <a:off x="1593669" y="431074"/>
            <a:ext cx="8830491" cy="62048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2021-07-03T02:53:54Z</dcterms:created>
</cp:coreProperties>
</file>