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43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1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1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5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9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6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5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5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3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3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5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8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06894" y="825147"/>
            <a:ext cx="457200" cy="43241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</a:t>
            </a: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364467" y="809025"/>
            <a:ext cx="457200" cy="45295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</a:t>
            </a:r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344786" y="803138"/>
            <a:ext cx="440967" cy="44872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F</a:t>
            </a:r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839881" y="808836"/>
            <a:ext cx="457200" cy="45295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785062" y="825692"/>
            <a:ext cx="457200" cy="41285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809526" y="808835"/>
            <a:ext cx="459498" cy="45295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</a:t>
            </a:r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6864866" y="808837"/>
            <a:ext cx="457200" cy="4529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</a:t>
            </a:r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879140" y="1333986"/>
            <a:ext cx="457200" cy="43655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M</a:t>
            </a: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339577" y="1322083"/>
            <a:ext cx="424517" cy="44794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</a:t>
            </a:r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799020" y="1310692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</a:t>
            </a:r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870857" y="1370352"/>
            <a:ext cx="426224" cy="41651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</a:t>
            </a:r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344786" y="1353511"/>
            <a:ext cx="465936" cy="41652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364467" y="1344494"/>
            <a:ext cx="457200" cy="4255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</a:t>
            </a: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855369" y="1866801"/>
            <a:ext cx="457200" cy="42479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</a:t>
            </a:r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247247" y="1847143"/>
            <a:ext cx="432909" cy="43672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</a:t>
            </a: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799020" y="1834391"/>
            <a:ext cx="457200" cy="44008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339577" y="1848415"/>
            <a:ext cx="4572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</a:t>
            </a:r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672044" y="1867014"/>
            <a:ext cx="457200" cy="40307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</a:t>
            </a:r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391308" y="1869279"/>
            <a:ext cx="457200" cy="42231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</a:t>
            </a:r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5344786" y="1861125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U</a:t>
            </a:r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4846180" y="1856533"/>
            <a:ext cx="457200" cy="41794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907267" y="2384101"/>
            <a:ext cx="457200" cy="436595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</a:t>
            </a:r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416460" y="2342098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</a:t>
            </a:r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5382681" y="2371350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M</a:t>
            </a:r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4879140" y="2365434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4346785" y="2365434"/>
            <a:ext cx="457200" cy="44067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H</a:t>
            </a:r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3799020" y="2346767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</a:t>
            </a:r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907267" y="2936078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382681" y="2919513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</a:t>
            </a:r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887586" y="2919513"/>
            <a:ext cx="457200" cy="42568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</a:t>
            </a:r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4354624" y="2892073"/>
            <a:ext cx="457200" cy="4531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</a:t>
            </a:r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781808" y="2892074"/>
            <a:ext cx="457200" cy="4531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3248108" y="2862104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</a:t>
            </a:r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2672044" y="2864131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</a:t>
            </a: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115616" y="825693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781808" y="3425243"/>
            <a:ext cx="457200" cy="42951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346785" y="3425242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</a:t>
            </a:r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2672044" y="3395417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</a:t>
            </a:r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3222956" y="3412501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167988" y="3412500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</a:t>
            </a:r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3248108" y="3965353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</a:t>
            </a:r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3781808" y="3943884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</a:t>
            </a:r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6464311" y="3972164"/>
            <a:ext cx="457200" cy="43843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H</a:t>
            </a:r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4333562" y="3963779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</a:t>
            </a:r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4846180" y="3963779"/>
            <a:ext cx="457200" cy="44682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</a:t>
            </a:r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5382681" y="3977869"/>
            <a:ext cx="457200" cy="43273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5937467" y="3970991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</a:t>
            </a:r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115616" y="1339214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2</a:t>
            </a:r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66551" y="1855495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180243" y="2875752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5</a:t>
            </a:r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1161580" y="2377055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4</a:t>
            </a:r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159876" y="3407038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6</a:t>
            </a:r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3776877" y="824280"/>
            <a:ext cx="3537004" cy="458840"/>
            <a:chOff x="3812810" y="1530000"/>
            <a:chExt cx="3537004" cy="45884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9" name="Rounded Rectangle 68"/>
            <p:cNvSpPr/>
            <p:nvPr/>
          </p:nvSpPr>
          <p:spPr>
            <a:xfrm>
              <a:off x="4334642" y="1552009"/>
              <a:ext cx="457200" cy="43241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392215" y="1535887"/>
              <a:ext cx="457200" cy="45295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372534" y="1530000"/>
              <a:ext cx="440967" cy="44872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867629" y="1535698"/>
              <a:ext cx="457200" cy="45295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3812810" y="1552554"/>
              <a:ext cx="457200" cy="41285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4837274" y="1535697"/>
              <a:ext cx="459498" cy="452954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892614" y="1535699"/>
              <a:ext cx="457200" cy="45295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779912" y="1296637"/>
            <a:ext cx="3022647" cy="476179"/>
            <a:chOff x="3826768" y="2037554"/>
            <a:chExt cx="3022647" cy="47617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7" name="Rounded Rectangle 76"/>
            <p:cNvSpPr/>
            <p:nvPr/>
          </p:nvSpPr>
          <p:spPr>
            <a:xfrm>
              <a:off x="4906888" y="2060848"/>
              <a:ext cx="457200" cy="43655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4367325" y="2048945"/>
              <a:ext cx="424517" cy="44794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3826768" y="2037554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5898605" y="2097214"/>
              <a:ext cx="426224" cy="41651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5372534" y="2080373"/>
              <a:ext cx="465936" cy="41652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6392215" y="2071356"/>
              <a:ext cx="457200" cy="42553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672044" y="1811398"/>
            <a:ext cx="4176464" cy="486073"/>
            <a:chOff x="2699792" y="2561253"/>
            <a:chExt cx="4176464" cy="486073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4" name="Rounded Rectangle 83"/>
            <p:cNvSpPr/>
            <p:nvPr/>
          </p:nvSpPr>
          <p:spPr>
            <a:xfrm>
              <a:off x="5883117" y="2593663"/>
              <a:ext cx="457200" cy="42479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3274995" y="2574005"/>
              <a:ext cx="432909" cy="43672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826768" y="2561253"/>
              <a:ext cx="457200" cy="44008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4367325" y="2575277"/>
              <a:ext cx="457200" cy="45720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2699792" y="2593876"/>
              <a:ext cx="457200" cy="40307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6419056" y="2596141"/>
              <a:ext cx="457200" cy="42231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5372534" y="2587987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4873928" y="2583395"/>
              <a:ext cx="457200" cy="41794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785062" y="2336182"/>
            <a:ext cx="3074640" cy="488591"/>
            <a:chOff x="3826768" y="3068960"/>
            <a:chExt cx="3074640" cy="48859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3" name="Rounded Rectangle 92"/>
            <p:cNvSpPr/>
            <p:nvPr/>
          </p:nvSpPr>
          <p:spPr>
            <a:xfrm>
              <a:off x="5935015" y="3110963"/>
              <a:ext cx="457200" cy="43659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6444208" y="3068960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410429" y="3098212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906888" y="3092296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4374533" y="3092296"/>
              <a:ext cx="457200" cy="44067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3826768" y="3073629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175827" y="3353970"/>
            <a:ext cx="2635997" cy="489164"/>
            <a:chOff x="2195736" y="4122279"/>
            <a:chExt cx="2635997" cy="48916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0" name="Rounded Rectangle 109"/>
            <p:cNvSpPr/>
            <p:nvPr/>
          </p:nvSpPr>
          <p:spPr>
            <a:xfrm>
              <a:off x="3809556" y="4152105"/>
              <a:ext cx="457200" cy="429514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4374533" y="4152104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2699792" y="4122279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3250704" y="4139363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2195736" y="4139362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5" name="Oval 114"/>
          <p:cNvSpPr/>
          <p:nvPr/>
        </p:nvSpPr>
        <p:spPr>
          <a:xfrm>
            <a:off x="1148904" y="3994234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7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3239923" y="3948160"/>
            <a:ext cx="3673403" cy="486446"/>
            <a:chOff x="3275856" y="4653136"/>
            <a:chExt cx="3673403" cy="48644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26" name="Rounded Rectangle 125"/>
            <p:cNvSpPr/>
            <p:nvPr/>
          </p:nvSpPr>
          <p:spPr>
            <a:xfrm>
              <a:off x="3275856" y="4674605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3809556" y="4653136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6492059" y="4681416"/>
              <a:ext cx="457200" cy="43843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4361310" y="4673031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4873928" y="4673031"/>
              <a:ext cx="457200" cy="44682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5410429" y="4687121"/>
              <a:ext cx="457200" cy="43273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965215" y="4680243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3768271" y="833034"/>
            <a:ext cx="474412" cy="3597296"/>
            <a:chOff x="7827957" y="1687679"/>
            <a:chExt cx="474412" cy="359729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40" name="Group 139"/>
            <p:cNvGrpSpPr/>
            <p:nvPr/>
          </p:nvGrpSpPr>
          <p:grpSpPr>
            <a:xfrm>
              <a:off x="7827957" y="1687679"/>
              <a:ext cx="474412" cy="3597296"/>
              <a:chOff x="7630447" y="1484784"/>
              <a:chExt cx="474412" cy="3365185"/>
            </a:xfrm>
          </p:grpSpPr>
          <p:sp>
            <p:nvSpPr>
              <p:cNvPr id="133" name="Rounded Rectangle 132"/>
              <p:cNvSpPr/>
              <p:nvPr/>
            </p:nvSpPr>
            <p:spPr>
              <a:xfrm>
                <a:off x="7630447" y="1484784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B</a:t>
                </a:r>
                <a:endParaRPr lang="en-US"/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7647659" y="1944727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R</a:t>
                </a:r>
                <a:endParaRPr lang="en-US"/>
              </a:p>
            </p:txBody>
          </p:sp>
          <p:sp>
            <p:nvSpPr>
              <p:cNvPr id="135" name="Rounded Rectangle 134"/>
              <p:cNvSpPr/>
              <p:nvPr/>
            </p:nvSpPr>
            <p:spPr>
              <a:xfrm>
                <a:off x="7630447" y="4437112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N</a:t>
                </a:r>
                <a:endParaRPr lang="en-US"/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>
                <a:off x="7630447" y="2400606"/>
                <a:ext cx="457200" cy="456508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I</a:t>
                </a:r>
                <a:endParaRPr lang="en-US"/>
              </a:p>
            </p:txBody>
          </p:sp>
          <p:sp>
            <p:nvSpPr>
              <p:cNvPr id="138" name="Rounded Rectangle 137"/>
              <p:cNvSpPr/>
              <p:nvPr/>
            </p:nvSpPr>
            <p:spPr>
              <a:xfrm>
                <a:off x="7630447" y="3445998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A</a:t>
                </a:r>
                <a:endParaRPr lang="en-US"/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7630447" y="3933056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I</a:t>
                </a:r>
                <a:endParaRPr lang="en-US"/>
              </a:p>
            </p:txBody>
          </p:sp>
        </p:grpSp>
        <p:sp>
          <p:nvSpPr>
            <p:cNvPr id="142" name="Rounded Rectangle 141"/>
            <p:cNvSpPr/>
            <p:nvPr/>
          </p:nvSpPr>
          <p:spPr>
            <a:xfrm>
              <a:off x="7827957" y="3217603"/>
              <a:ext cx="457200" cy="45312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T</a:t>
              </a:r>
              <a:endParaRPr lang="en-US"/>
            </a:p>
          </p:txBody>
        </p:sp>
      </p:grpSp>
      <p:sp>
        <p:nvSpPr>
          <p:cNvPr id="144" name="Oval 143"/>
          <p:cNvSpPr/>
          <p:nvPr/>
        </p:nvSpPr>
        <p:spPr>
          <a:xfrm>
            <a:off x="3737618" y="188640"/>
            <a:ext cx="566022" cy="521805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loud 145"/>
          <p:cNvSpPr/>
          <p:nvPr/>
        </p:nvSpPr>
        <p:spPr>
          <a:xfrm>
            <a:off x="7547570" y="805746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Cloud 146"/>
          <p:cNvSpPr/>
          <p:nvPr/>
        </p:nvSpPr>
        <p:spPr>
          <a:xfrm>
            <a:off x="7577944" y="1333986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Cloud 149"/>
          <p:cNvSpPr/>
          <p:nvPr/>
        </p:nvSpPr>
        <p:spPr>
          <a:xfrm>
            <a:off x="7561425" y="1858686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Cloud 150"/>
          <p:cNvSpPr/>
          <p:nvPr/>
        </p:nvSpPr>
        <p:spPr>
          <a:xfrm>
            <a:off x="7547570" y="2363039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loud 151"/>
          <p:cNvSpPr/>
          <p:nvPr/>
        </p:nvSpPr>
        <p:spPr>
          <a:xfrm>
            <a:off x="7547570" y="2925830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Cloud 152"/>
          <p:cNvSpPr/>
          <p:nvPr/>
        </p:nvSpPr>
        <p:spPr>
          <a:xfrm>
            <a:off x="7561425" y="3425047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ounded Rectangle 153"/>
          <p:cNvSpPr/>
          <p:nvPr/>
        </p:nvSpPr>
        <p:spPr>
          <a:xfrm>
            <a:off x="1429501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Which is the capital of Northem Ireland?</a:t>
            </a:r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1446020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which is the province of Britainnia that covered most of present day England and Wales?</a:t>
            </a:r>
            <a:endParaRPr lang="en-US"/>
          </a:p>
        </p:txBody>
      </p:sp>
      <p:sp>
        <p:nvSpPr>
          <p:cNvPr id="156" name="Rounded Rectangle 155"/>
          <p:cNvSpPr/>
          <p:nvPr/>
        </p:nvSpPr>
        <p:spPr>
          <a:xfrm>
            <a:off x="1433567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which is the second largest city of Scotland? </a:t>
            </a:r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1415809" y="5536677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London is situated in southeastern England along the ....... river.</a:t>
            </a:r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1415809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which is ther largest city of Scotland?</a:t>
            </a:r>
            <a:endParaRPr lang="en-US"/>
          </a:p>
        </p:txBody>
      </p:sp>
      <p:sp>
        <p:nvSpPr>
          <p:cNvPr id="159" name="Rounded Rectangle 158"/>
          <p:cNvSpPr/>
          <p:nvPr/>
        </p:nvSpPr>
        <p:spPr>
          <a:xfrm>
            <a:off x="1456724" y="5536677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....... Hood is a legendary folk hero</a:t>
            </a:r>
            <a:endParaRPr lang="en-US"/>
          </a:p>
        </p:txBody>
      </p:sp>
      <p:sp>
        <p:nvSpPr>
          <p:cNvPr id="160" name="Cloud 159"/>
          <p:cNvSpPr/>
          <p:nvPr/>
        </p:nvSpPr>
        <p:spPr>
          <a:xfrm>
            <a:off x="7588648" y="3994272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ounded Rectangle 160"/>
          <p:cNvSpPr/>
          <p:nvPr/>
        </p:nvSpPr>
        <p:spPr>
          <a:xfrm>
            <a:off x="1429501" y="5547858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what is the main language of the four nation (England,Scotland, Wales, Ireland)?</a:t>
            </a:r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663859" y="2856097"/>
            <a:ext cx="3692423" cy="533313"/>
            <a:chOff x="2733668" y="311341"/>
            <a:chExt cx="3692423" cy="533313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01" name="Rounded Rectangle 100"/>
            <p:cNvSpPr/>
            <p:nvPr/>
          </p:nvSpPr>
          <p:spPr>
            <a:xfrm>
              <a:off x="5968891" y="385315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5444305" y="368750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4949210" y="368750"/>
              <a:ext cx="457200" cy="42568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4416248" y="341310"/>
              <a:ext cx="457200" cy="45312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3309732" y="311341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2733668" y="313368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3830164" y="332656"/>
              <a:ext cx="504000" cy="46800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10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1" grpId="0" animBg="1"/>
      <p:bldP spid="16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135</Words>
  <PresentationFormat>On-screen Show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2017-09-14T17:44:55Z</dcterms:created>
  <dcterms:modified xsi:type="dcterms:W3CDTF">2017-09-25T14:49:32Z</dcterms:modified>
</cp:coreProperties>
</file>