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BC00"/>
    <a:srgbClr val="680E17"/>
    <a:srgbClr val="37287B"/>
    <a:srgbClr val="5146AF"/>
    <a:srgbClr val="DA5431"/>
    <a:srgbClr val="1A1A1A"/>
    <a:srgbClr val="FFD41D"/>
    <a:srgbClr val="FFE471"/>
    <a:srgbClr val="FFDF85"/>
    <a:srgbClr val="FEBA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96" y="5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1" y="3235269"/>
            <a:ext cx="8229600" cy="152705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131335"/>
            <a:ext cx="8229600" cy="880830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91142"/>
            <a:ext cx="8246070" cy="89984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268" y="1808225"/>
            <a:ext cx="8246070" cy="2959038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3886" y="460824"/>
            <a:ext cx="608637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323749"/>
            <a:ext cx="6071059" cy="3344113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957" y="905364"/>
            <a:ext cx="8076896" cy="90286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808224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280621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808224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80621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On-screen Show (16:9)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2017-08-01T15:40:51Z</dcterms:created>
  <dcterms:modified xsi:type="dcterms:W3CDTF">2020-08-12T15:27:15Z</dcterms:modified>
</cp:coreProperties>
</file>