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9" r:id="rId4"/>
    <p:sldId id="286" r:id="rId5"/>
    <p:sldId id="284" r:id="rId6"/>
    <p:sldId id="285" r:id="rId7"/>
    <p:sldId id="260" r:id="rId8"/>
    <p:sldId id="261" r:id="rId9"/>
    <p:sldId id="287" r:id="rId10"/>
    <p:sldId id="288" r:id="rId11"/>
    <p:sldId id="269" r:id="rId12"/>
    <p:sldId id="289" r:id="rId13"/>
    <p:sldId id="290" r:id="rId14"/>
    <p:sldId id="291" r:id="rId15"/>
    <p:sldId id="292" r:id="rId16"/>
    <p:sldId id="293" r:id="rId17"/>
    <p:sldId id="299" r:id="rId18"/>
    <p:sldId id="300" r:id="rId19"/>
    <p:sldId id="302" r:id="rId20"/>
    <p:sldId id="303" r:id="rId21"/>
    <p:sldId id="304" r:id="rId22"/>
    <p:sldId id="305" r:id="rId23"/>
    <p:sldId id="294" r:id="rId24"/>
    <p:sldId id="295" r:id="rId25"/>
    <p:sldId id="298" r:id="rId26"/>
    <p:sldId id="297" r:id="rId27"/>
    <p:sldId id="263" r:id="rId28"/>
    <p:sldId id="265" r:id="rId29"/>
    <p:sldId id="267" r:id="rId30"/>
    <p:sldId id="278" r:id="rId31"/>
    <p:sldId id="279" r:id="rId32"/>
    <p:sldId id="280" r:id="rId33"/>
    <p:sldId id="281" r:id="rId34"/>
    <p:sldId id="282" r:id="rId35"/>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61259DC2-A913-45C4-B4D1-73F708F86E13}"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6CBDF8A-ECC1-43FE-9907-13DA12395EDA}" type="slidenum">
              <a:rPr lang="vi-VN" smtClean="0"/>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Date Placeholder 3"/>
          <p:cNvSpPr>
            <a:spLocks noGrp="1"/>
          </p:cNvSpPr>
          <p:nvPr>
            <p:ph type="dt" sz="half" idx="10"/>
          </p:nvPr>
        </p:nvSpPr>
        <p:spPr/>
        <p:txBody>
          <a:bodyPr/>
          <a:lstStyle/>
          <a:p>
            <a:fld id="{61259DC2-A913-45C4-B4D1-73F708F86E13}"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6CBDF8A-ECC1-43FE-9907-13DA12395EDA}" type="slidenum">
              <a:rPr lang="vi-VN" smtClean="0"/>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Date Placeholder 3"/>
          <p:cNvSpPr>
            <a:spLocks noGrp="1"/>
          </p:cNvSpPr>
          <p:nvPr>
            <p:ph type="dt" sz="half" idx="10"/>
          </p:nvPr>
        </p:nvSpPr>
        <p:spPr/>
        <p:txBody>
          <a:bodyPr/>
          <a:lstStyle/>
          <a:p>
            <a:fld id="{61259DC2-A913-45C4-B4D1-73F708F86E13}"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6CBDF8A-ECC1-43FE-9907-13DA12395EDA}" type="slidenum">
              <a:rPr lang="vi-VN" smtClean="0"/>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Date Placeholder 3"/>
          <p:cNvSpPr>
            <a:spLocks noGrp="1"/>
          </p:cNvSpPr>
          <p:nvPr>
            <p:ph type="dt" sz="half" idx="10"/>
          </p:nvPr>
        </p:nvSpPr>
        <p:spPr/>
        <p:txBody>
          <a:bodyPr/>
          <a:lstStyle/>
          <a:p>
            <a:fld id="{61259DC2-A913-45C4-B4D1-73F708F86E13}"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6CBDF8A-ECC1-43FE-9907-13DA12395EDA}" type="slidenum">
              <a:rPr lang="vi-VN" smtClean="0"/>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1259DC2-A913-45C4-B4D1-73F708F86E13}"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6CBDF8A-ECC1-43FE-9907-13DA12395EDA}" type="slidenum">
              <a:rPr lang="vi-VN" smtClean="0"/>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5" name="Date Placeholder 4"/>
          <p:cNvSpPr>
            <a:spLocks noGrp="1"/>
          </p:cNvSpPr>
          <p:nvPr>
            <p:ph type="dt" sz="half" idx="10"/>
          </p:nvPr>
        </p:nvSpPr>
        <p:spPr/>
        <p:txBody>
          <a:bodyPr/>
          <a:lstStyle/>
          <a:p>
            <a:fld id="{61259DC2-A913-45C4-B4D1-73F708F86E13}"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6CBDF8A-ECC1-43FE-9907-13DA12395EDA}" type="slidenum">
              <a:rPr lang="vi-VN" smtClean="0"/>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7" name="Date Placeholder 6"/>
          <p:cNvSpPr>
            <a:spLocks noGrp="1"/>
          </p:cNvSpPr>
          <p:nvPr>
            <p:ph type="dt" sz="half" idx="10"/>
          </p:nvPr>
        </p:nvSpPr>
        <p:spPr/>
        <p:txBody>
          <a:bodyPr/>
          <a:lstStyle/>
          <a:p>
            <a:fld id="{61259DC2-A913-45C4-B4D1-73F708F86E13}" type="datetimeFigureOut">
              <a:rPr lang="vi-VN" smtClean="0"/>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96CBDF8A-ECC1-43FE-9907-13DA12395EDA}" type="slidenum">
              <a:rPr lang="vi-VN" smtClean="0"/>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61259DC2-A913-45C4-B4D1-73F708F86E13}" type="datetimeFigureOut">
              <a:rPr lang="vi-VN" smtClean="0"/>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96CBDF8A-ECC1-43FE-9907-13DA12395EDA}" type="slidenum">
              <a:rPr lang="vi-VN" smtClean="0"/>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259DC2-A913-45C4-B4D1-73F708F86E13}" type="datetimeFigureOut">
              <a:rPr lang="vi-VN" smtClean="0"/>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96CBDF8A-ECC1-43FE-9907-13DA12395EDA}" type="slidenum">
              <a:rPr lang="vi-VN" smtClean="0"/>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1259DC2-A913-45C4-B4D1-73F708F86E13}"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6CBDF8A-ECC1-43FE-9907-13DA12395EDA}" type="slidenum">
              <a:rPr lang="vi-VN" smtClean="0"/>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1259DC2-A913-45C4-B4D1-73F708F86E13}"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6CBDF8A-ECC1-43FE-9907-13DA12395EDA}" type="slidenum">
              <a:rPr lang="vi-VN" smtClean="0"/>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259DC2-A913-45C4-B4D1-73F708F86E13}" type="datetimeFigureOut">
              <a:rPr lang="vi-VN" smtClean="0"/>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CBDF8A-ECC1-43FE-9907-13DA12395EDA}" type="slidenum">
              <a:rPr lang="vi-VN" smtClean="0"/>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png"/><Relationship Id="rId1"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pn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0.png"/><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image" Target="../media/image34.jpeg"/></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 Id="rId3" Type="http://schemas.openxmlformats.org/officeDocument/2006/relationships/image" Target="../media/image41.jpeg"/><Relationship Id="rId2" Type="http://schemas.openxmlformats.org/officeDocument/2006/relationships/image" Target="../media/image33.jpeg"/><Relationship Id="rId1" Type="http://schemas.openxmlformats.org/officeDocument/2006/relationships/image" Target="../media/image4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5.png"/><Relationship Id="rId1" Type="http://schemas.openxmlformats.org/officeDocument/2006/relationships/image" Target="../media/image4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6.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7.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8.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2.wav"/><Relationship Id="rId1"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2.wav"/><Relationship Id="rId1" Type="http://schemas.openxmlformats.org/officeDocument/2006/relationships/audio" Target="../media/audio1.wav"/></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2.wav"/><Relationship Id="rId1" Type="http://schemas.openxmlformats.org/officeDocument/2006/relationships/audio" Target="../media/audio1.wav"/></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image" Target="../media/image49.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3.jpeg"/><Relationship Id="rId1" Type="http://schemas.openxmlformats.org/officeDocument/2006/relationships/image" Target="../media/image52.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jpeg"/><Relationship Id="rId1"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jpeg"/><Relationship Id="rId1" Type="http://schemas.openxmlformats.org/officeDocument/2006/relationships/image" Target="../media/image12.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36142" y="-134938"/>
            <a:ext cx="2485029" cy="248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5" name="图片 8"/>
          <p:cNvPicPr>
            <a:picLocks noChangeAspect="1"/>
          </p:cNvPicPr>
          <p:nvPr/>
        </p:nvPicPr>
        <p:blipFill>
          <a:blip r:embed="rId2" cstate="print">
            <a:extLst>
              <a:ext uri="{28A0092B-C50C-407E-A947-70E740481C1C}">
                <a14:useLocalDpi xmlns:a14="http://schemas.microsoft.com/office/drawing/2010/main" val="0"/>
              </a:ext>
            </a:extLst>
          </a:blip>
          <a:srcRect l="82565" t="21217" r="-81" b="276"/>
          <a:stretch>
            <a:fillRect/>
          </a:stretch>
        </p:blipFill>
        <p:spPr bwMode="auto">
          <a:xfrm>
            <a:off x="8106780" y="3065463"/>
            <a:ext cx="1347550" cy="402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6" name="图片 12"/>
          <p:cNvPicPr>
            <a:picLocks noChangeAspect="1"/>
          </p:cNvPicPr>
          <p:nvPr/>
        </p:nvPicPr>
        <p:blipFill>
          <a:blip r:embed="rId3" cstate="print">
            <a:extLst>
              <a:ext uri="{28A0092B-C50C-407E-A947-70E740481C1C}">
                <a14:useLocalDpi xmlns:a14="http://schemas.microsoft.com/office/drawing/2010/main" val="0"/>
              </a:ext>
            </a:extLst>
          </a:blip>
          <a:srcRect t="82805"/>
          <a:stretch>
            <a:fillRect/>
          </a:stretch>
        </p:blipFill>
        <p:spPr bwMode="auto">
          <a:xfrm>
            <a:off x="-7161" y="5843589"/>
            <a:ext cx="9144000"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7783" y="3821113"/>
            <a:ext cx="2618710" cy="349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8" name="图片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515939"/>
            <a:ext cx="88563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9" name="图片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60788" y="317501"/>
            <a:ext cx="1135092"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0" name="图片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443370" y="1454150"/>
            <a:ext cx="700631"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1" name="图片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84557" y="2498726"/>
            <a:ext cx="1038413"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2" name="图片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976244" y="134938"/>
            <a:ext cx="70063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4" name="图片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62249" y="4751388"/>
            <a:ext cx="700631"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图片 3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032124" y="3294064"/>
            <a:ext cx="4422206"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7" name="Rectangle 1"/>
          <p:cNvSpPr>
            <a:spLocks noChangeArrowheads="1"/>
          </p:cNvSpPr>
          <p:nvPr/>
        </p:nvSpPr>
        <p:spPr bwMode="auto">
          <a:xfrm>
            <a:off x="2362355" y="4562914"/>
            <a:ext cx="457140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vi-VN" dirty="0">
                <a:solidFill>
                  <a:srgbClr val="000099"/>
                </a:solidFill>
              </a:rPr>
              <a:t>Giáo viên: </a:t>
            </a:r>
            <a:r>
              <a:rPr lang="vi-VN" dirty="0" smtClean="0">
                <a:solidFill>
                  <a:srgbClr val="000099"/>
                </a:solidFill>
              </a:rPr>
              <a:t>PHAN THỊ NHÂN</a:t>
            </a:r>
            <a:endParaRPr lang="en-US" dirty="0">
              <a:solidFill>
                <a:srgbClr val="000099"/>
              </a:solidFill>
            </a:endParaRPr>
          </a:p>
          <a:p>
            <a:endParaRPr lang="vi-VN" dirty="0"/>
          </a:p>
        </p:txBody>
      </p:sp>
      <p:sp>
        <p:nvSpPr>
          <p:cNvPr id="2" name="Rectangle 1"/>
          <p:cNvSpPr/>
          <p:nvPr/>
        </p:nvSpPr>
        <p:spPr>
          <a:xfrm>
            <a:off x="971572" y="404664"/>
            <a:ext cx="6336732" cy="7026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t>CHỦ ĐỀ 7. TRAO ĐỔI CHẤT VÀ CHUYẾN HÓA NĂNG LƯỢNG Ở SINH VẬT</a:t>
            </a:r>
            <a:endParaRPr lang="vi-VN" dirty="0"/>
          </a:p>
        </p:txBody>
      </p:sp>
      <p:sp>
        <p:nvSpPr>
          <p:cNvPr id="3" name="Oval 2"/>
          <p:cNvSpPr/>
          <p:nvPr/>
        </p:nvSpPr>
        <p:spPr>
          <a:xfrm>
            <a:off x="1115616" y="1854200"/>
            <a:ext cx="6480720" cy="2205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nl-NL" b="1" spc="10" dirty="0" smtClean="0">
                <a:effectLst/>
                <a:latin typeface="Times New Roman" panose="02020603050405020304"/>
                <a:ea typeface="Times New Roman" panose="02020603050405020304"/>
                <a:cs typeface="Times New Roman" panose="02020603050405020304"/>
              </a:rPr>
              <a:t>Bài 28</a:t>
            </a:r>
            <a:r>
              <a:rPr lang="nl-NL" b="1" i="1" spc="10" dirty="0" smtClean="0">
                <a:effectLst/>
                <a:latin typeface="Times New Roman" panose="02020603050405020304"/>
                <a:ea typeface="Times New Roman" panose="02020603050405020304"/>
                <a:cs typeface="Times New Roman" panose="02020603050405020304"/>
              </a:rPr>
              <a:t>.   </a:t>
            </a:r>
            <a:r>
              <a:rPr lang="nl-NL" b="1" spc="10" dirty="0" smtClean="0">
                <a:effectLst/>
                <a:latin typeface="Times New Roman" panose="02020603050405020304"/>
                <a:ea typeface="Times New Roman" panose="02020603050405020304"/>
                <a:cs typeface="Times New Roman" panose="02020603050405020304"/>
              </a:rPr>
              <a:t>VAI TRÒ CỦA NƯỚC VÀ CÁC CHẤT DINH DƯỠNG ĐỐI VỚI CƠ THỂ SINH VẬT</a:t>
            </a:r>
            <a:endParaRPr lang="vi-VN" dirty="0">
              <a:effectLst/>
              <a:latin typeface=".VnTime"/>
              <a:ea typeface="Times New Roman" panose="02020603050405020304"/>
              <a:cs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ipe(left)">
                                      <p:cBhvr>
                                        <p:cTn id="18" dur="1000"/>
                                        <p:tgtEl>
                                          <p:spTgt spid="3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39909" y="3694114"/>
            <a:ext cx="1088543" cy="384175"/>
          </a:xfrm>
          <a:prstGeom prst="rect">
            <a:avLst/>
          </a:prstGeom>
          <a:noFill/>
          <a:ln w="9525" algn="ctr">
            <a:solidFill>
              <a:srgbClr val="FF0000"/>
            </a:solidFill>
            <a:round/>
          </a:ln>
          <a:effectLst/>
        </p:spPr>
        <p:txBody>
          <a:bodyPr lIns="91319" tIns="45657" rIns="91319" bIns="45657" anchor="ctr">
            <a:spAutoFit/>
          </a:bodyPr>
          <a:lstStyle/>
          <a:p>
            <a:pPr algn="ctr" defTabSz="913130" eaLnBrk="1" fontAlgn="auto" hangingPunct="1">
              <a:spcBef>
                <a:spcPct val="50000"/>
              </a:spcBef>
              <a:spcAft>
                <a:spcPts val="0"/>
              </a:spcAft>
              <a:defRPr/>
            </a:pPr>
            <a:endParaRPr lang="en-US" altLang="en-US" sz="1900" b="0" kern="0">
              <a:solidFill>
                <a:sysClr val="windowText" lastClr="000000"/>
              </a:solidFill>
            </a:endParaRPr>
          </a:p>
        </p:txBody>
      </p:sp>
      <p:sp>
        <p:nvSpPr>
          <p:cNvPr id="76804" name="TextBox 9"/>
          <p:cNvSpPr txBox="1">
            <a:spLocks noChangeArrowheads="1"/>
          </p:cNvSpPr>
          <p:nvPr/>
        </p:nvSpPr>
        <p:spPr bwMode="auto">
          <a:xfrm>
            <a:off x="239910" y="3594100"/>
            <a:ext cx="1701196" cy="584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19" tIns="45657" rIns="91319" bIns="45657">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3200">
                <a:solidFill>
                  <a:srgbClr val="FF0000"/>
                </a:solidFill>
                <a:latin typeface="Times New Roman" panose="02020603050405020304" pitchFamily="18" charset="0"/>
                <a:cs typeface="Times New Roman" panose="02020603050405020304" pitchFamily="18" charset="0"/>
              </a:rPr>
              <a:t>NƯỚC</a:t>
            </a:r>
            <a:endParaRPr lang="en-US" altLang="en-US" sz="3200">
              <a:solidFill>
                <a:srgbClr val="FF0000"/>
              </a:solidFill>
              <a:latin typeface="Times New Roman" panose="02020603050405020304" pitchFamily="18" charset="0"/>
              <a:cs typeface="Times New Roman" panose="02020603050405020304" pitchFamily="18" charset="0"/>
            </a:endParaRPr>
          </a:p>
        </p:txBody>
      </p:sp>
      <p:cxnSp>
        <p:nvCxnSpPr>
          <p:cNvPr id="76813" name="Straight Arrow Connector 14"/>
          <p:cNvCxnSpPr>
            <a:cxnSpLocks noChangeShapeType="1"/>
          </p:cNvCxnSpPr>
          <p:nvPr/>
        </p:nvCxnSpPr>
        <p:spPr bwMode="auto">
          <a:xfrm flipV="1">
            <a:off x="1547664" y="1346246"/>
            <a:ext cx="656945" cy="1518674"/>
          </a:xfrm>
          <a:prstGeom prst="straightConnector1">
            <a:avLst/>
          </a:prstGeom>
          <a:noFill/>
          <a:ln w="28575" algn="ctr">
            <a:solidFill>
              <a:srgbClr val="FF0000"/>
            </a:solidFill>
            <a:round/>
            <a:tailEnd type="triangle" w="med" len="med"/>
          </a:ln>
          <a:extLst>
            <a:ext uri="{909E8E84-426E-40DD-AFC4-6F175D3DCCD1}">
              <a14:hiddenFill xmlns:a14="http://schemas.microsoft.com/office/drawing/2010/main">
                <a:noFill/>
              </a14:hiddenFill>
            </a:ext>
          </a:extLst>
        </p:spPr>
      </p:cxnSp>
      <p:cxnSp>
        <p:nvCxnSpPr>
          <p:cNvPr id="76811" name="Straight Arrow Connector 15"/>
          <p:cNvCxnSpPr>
            <a:cxnSpLocks noChangeShapeType="1"/>
          </p:cNvCxnSpPr>
          <p:nvPr/>
        </p:nvCxnSpPr>
        <p:spPr bwMode="auto">
          <a:xfrm>
            <a:off x="1941106" y="3691562"/>
            <a:ext cx="689787" cy="8733"/>
          </a:xfrm>
          <a:prstGeom prst="straightConnector1">
            <a:avLst/>
          </a:prstGeom>
          <a:noFill/>
          <a:ln w="28575" algn="ctr">
            <a:solidFill>
              <a:srgbClr val="FF0000"/>
            </a:solidFill>
            <a:round/>
            <a:tailEnd type="triangle" w="med" len="med"/>
          </a:ln>
          <a:extLst>
            <a:ext uri="{909E8E84-426E-40DD-AFC4-6F175D3DCCD1}">
              <a14:hiddenFill xmlns:a14="http://schemas.microsoft.com/office/drawing/2010/main">
                <a:noFill/>
              </a14:hiddenFill>
            </a:ext>
          </a:extLst>
        </p:spPr>
      </p:cxnSp>
      <p:cxnSp>
        <p:nvCxnSpPr>
          <p:cNvPr id="76809" name="Straight Arrow Connector 17"/>
          <p:cNvCxnSpPr>
            <a:cxnSpLocks noChangeShapeType="1"/>
            <a:endCxn id="9" idx="1"/>
          </p:cNvCxnSpPr>
          <p:nvPr/>
        </p:nvCxnSpPr>
        <p:spPr bwMode="auto">
          <a:xfrm>
            <a:off x="1791467" y="4159646"/>
            <a:ext cx="857929" cy="1418528"/>
          </a:xfrm>
          <a:prstGeom prst="straightConnector1">
            <a:avLst/>
          </a:prstGeom>
          <a:noFill/>
          <a:ln w="28575" algn="ctr">
            <a:solidFill>
              <a:srgbClr val="FF0000"/>
            </a:solidFill>
            <a:round/>
            <a:tailEnd type="triangle" w="med" len="med"/>
          </a:ln>
          <a:extLst>
            <a:ext uri="{909E8E84-426E-40DD-AFC4-6F175D3DCCD1}">
              <a14:hiddenFill xmlns:a14="http://schemas.microsoft.com/office/drawing/2010/main">
                <a:noFill/>
              </a14:hiddenFill>
            </a:ext>
          </a:extLst>
        </p:spPr>
      </p:cxnSp>
      <p:sp>
        <p:nvSpPr>
          <p:cNvPr id="7" name="Rectangle 6"/>
          <p:cNvSpPr/>
          <p:nvPr/>
        </p:nvSpPr>
        <p:spPr>
          <a:xfrm>
            <a:off x="1547664" y="392139"/>
            <a:ext cx="6048672" cy="954107"/>
          </a:xfrm>
          <a:prstGeom prst="rect">
            <a:avLst/>
          </a:prstGeom>
        </p:spPr>
        <p:txBody>
          <a:bodyPr wrap="square">
            <a:spAutoFit/>
          </a:bodyPr>
          <a:lstStyle/>
          <a:p>
            <a:pPr lvl="0"/>
            <a:r>
              <a:rPr lang="vi-VN" sz="2800" dirty="0">
                <a:latin typeface="+mj-lt"/>
              </a:rPr>
              <a:t>là thành phần chủ yếu cấu tạo nên tế bào cơ thể sinh vật.</a:t>
            </a:r>
            <a:endParaRPr lang="vi-VN" sz="2800" dirty="0">
              <a:latin typeface="+mj-lt"/>
            </a:endParaRPr>
          </a:p>
        </p:txBody>
      </p:sp>
      <p:sp>
        <p:nvSpPr>
          <p:cNvPr id="8" name="Rectangle 7"/>
          <p:cNvSpPr/>
          <p:nvPr/>
        </p:nvSpPr>
        <p:spPr>
          <a:xfrm>
            <a:off x="2649396" y="1346246"/>
            <a:ext cx="6189579" cy="3970318"/>
          </a:xfrm>
          <a:prstGeom prst="rect">
            <a:avLst/>
          </a:prstGeom>
        </p:spPr>
        <p:txBody>
          <a:bodyPr wrap="square">
            <a:spAutoFit/>
          </a:bodyPr>
          <a:lstStyle/>
          <a:p>
            <a:pPr lvl="0"/>
            <a:r>
              <a:rPr lang="vi-VN" sz="2800" dirty="0">
                <a:latin typeface="+mj-lt"/>
              </a:rPr>
              <a:t>có vai trò rất quan trọng trong các hoạt động sống của sinh vật như: điều hoà thân nhiệt là dung môi hoà tan và vận chuyển các chất (quá trình vận chuyển các chất trong thân cây), là nguyên liệu và môi trường diễn ra các phản ứng chuyển hoá (tiêu hoá ở động vật, quang hợp ở thực vật,...).</a:t>
            </a:r>
            <a:endParaRPr lang="vi-VN" sz="2800" dirty="0">
              <a:latin typeface="+mj-lt"/>
            </a:endParaRPr>
          </a:p>
          <a:p>
            <a:endParaRPr lang="vi-VN" sz="2800" dirty="0">
              <a:latin typeface="+mj-lt"/>
            </a:endParaRPr>
          </a:p>
        </p:txBody>
      </p:sp>
      <p:sp>
        <p:nvSpPr>
          <p:cNvPr id="9" name="Rectangle 8"/>
          <p:cNvSpPr/>
          <p:nvPr/>
        </p:nvSpPr>
        <p:spPr>
          <a:xfrm>
            <a:off x="2649396" y="5316564"/>
            <a:ext cx="6335389" cy="523220"/>
          </a:xfrm>
          <a:prstGeom prst="rect">
            <a:avLst/>
          </a:prstGeom>
        </p:spPr>
        <p:txBody>
          <a:bodyPr wrap="none">
            <a:spAutoFit/>
          </a:bodyPr>
          <a:lstStyle/>
          <a:p>
            <a:r>
              <a:rPr lang="vi-VN" sz="2800" dirty="0" smtClean="0">
                <a:solidFill>
                  <a:srgbClr val="000000"/>
                </a:solidFill>
                <a:effectLst/>
                <a:latin typeface="Times New Roman" panose="02020603050405020304"/>
                <a:ea typeface="Courier New" panose="02070309020205020404"/>
              </a:rPr>
              <a:t>là môi trường sống cho nhiều loài sinh vật.</a:t>
            </a:r>
            <a:endParaRPr lang="vi-VN"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1979712" y="188640"/>
            <a:ext cx="5616624" cy="194421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2800" dirty="0">
                <a:latin typeface="+mj-lt"/>
              </a:rPr>
              <a:t>Em hãy kể tên một </a:t>
            </a:r>
            <a:r>
              <a:rPr lang="vi-VN" sz="2800" dirty="0" smtClean="0">
                <a:latin typeface="+mj-lt"/>
              </a:rPr>
              <a:t>số </a:t>
            </a:r>
            <a:r>
              <a:rPr lang="vi-VN" sz="2800" dirty="0">
                <a:latin typeface="+mj-lt"/>
              </a:rPr>
              <a:t>loài sinh vật sống trong </a:t>
            </a:r>
            <a:r>
              <a:rPr lang="vi-VN" sz="2800" dirty="0" smtClean="0">
                <a:latin typeface="+mj-lt"/>
              </a:rPr>
              <a:t>môi </a:t>
            </a:r>
            <a:r>
              <a:rPr lang="vi-VN" sz="2800" dirty="0">
                <a:latin typeface="+mj-lt"/>
              </a:rPr>
              <a:t>trường nước.</a:t>
            </a:r>
            <a:endParaRPr lang="vi-VN" sz="2800" dirty="0">
              <a:latin typeface="+mj-lt"/>
            </a:endParaRPr>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7524" y="153549"/>
            <a:ext cx="9001000"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wheel(1)">
                                      <p:cBhvr>
                                        <p:cTn id="18" dur="20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xit" presetSubtype="1" fill="hold" nodeType="clickEffect">
                                  <p:stCondLst>
                                    <p:cond delay="0"/>
                                  </p:stCondLst>
                                  <p:childTnLst>
                                    <p:animEffect transition="out" filter="wheel(1)">
                                      <p:cBhvr>
                                        <p:cTn id="22" dur="2000"/>
                                        <p:tgtEl>
                                          <p:spTgt spid="1026"/>
                                        </p:tgtEl>
                                      </p:cBhvr>
                                    </p:animEffect>
                                    <p:set>
                                      <p:cBhvr>
                                        <p:cTn id="23" dur="1" fill="hold">
                                          <p:stCondLst>
                                            <p:cond delay="19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2771800" y="548680"/>
            <a:ext cx="5976664" cy="306034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dirty="0"/>
              <a:t>Điều gì sẽ xảy ra đổi với cơ thể sinh vật khi thiếu nước kéo dài? Giải thích.</a:t>
            </a:r>
            <a:endParaRPr lang="vi-VN" dirty="0"/>
          </a:p>
        </p:txBody>
      </p:sp>
      <p:sp>
        <p:nvSpPr>
          <p:cNvPr id="3" name="Oval Callout 2"/>
          <p:cNvSpPr/>
          <p:nvPr/>
        </p:nvSpPr>
        <p:spPr>
          <a:xfrm>
            <a:off x="1979712" y="1700808"/>
            <a:ext cx="5976664" cy="302433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t>Tại sao khi cơ thể đang ra mổ hôi, nêu có gió thổi ta sẽ có cảm giác mát hơn?</a:t>
            </a:r>
            <a:endParaRPr lang="vi-VN" dirty="0"/>
          </a:p>
        </p:txBody>
      </p:sp>
      <p:sp>
        <p:nvSpPr>
          <p:cNvPr id="4" name="Rectangle 3"/>
          <p:cNvSpPr/>
          <p:nvPr/>
        </p:nvSpPr>
        <p:spPr>
          <a:xfrm>
            <a:off x="755576" y="260648"/>
            <a:ext cx="7344816" cy="1944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t>Khi thiếu nước kéo dài sẽ làm chậm quá trình chuyển hoá các chất trong tế bào do thiếu nguyên liệu và </a:t>
            </a:r>
            <a:r>
              <a:rPr lang="vi-VN" dirty="0" smtClean="0"/>
              <a:t>môi </a:t>
            </a:r>
            <a:r>
              <a:rPr lang="vi-VN" dirty="0"/>
              <a:t>trường cho các phản ứng hoá học cơthể không duy trì được các hoạt động sóng và chết.</a:t>
            </a:r>
            <a:endParaRPr lang="vi-VN" dirty="0"/>
          </a:p>
        </p:txBody>
      </p:sp>
      <p:sp>
        <p:nvSpPr>
          <p:cNvPr id="5" name="Rounded Rectangle 4"/>
          <p:cNvSpPr/>
          <p:nvPr/>
        </p:nvSpPr>
        <p:spPr>
          <a:xfrm>
            <a:off x="883135" y="2276872"/>
            <a:ext cx="7488832" cy="22322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t>Khi có gió thổi, nước trong mổ </a:t>
            </a:r>
            <a:r>
              <a:rPr lang="vi-VN" dirty="0" smtClean="0"/>
              <a:t>hôi </a:t>
            </a:r>
            <a:r>
              <a:rPr lang="vi-VN" dirty="0"/>
              <a:t>sẽ bay hơi nhanh hơn và mang theo nhiệt cơ thể đang toả ra giảm nhiệt độ bề mặt cơ thể nên sẽ có cảm giác mát hơn.</a:t>
            </a:r>
            <a:endParaRPr lang="vi-V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0" nodeType="clickEffect">
                                  <p:stCondLst>
                                    <p:cond delay="0"/>
                                  </p:stCondLst>
                                  <p:childTnLst>
                                    <p:anim calcmode="lin" valueType="num">
                                      <p:cBhvr additive="base">
                                        <p:cTn id="11" dur="500"/>
                                        <p:tgtEl>
                                          <p:spTgt spid="4"/>
                                        </p:tgtEl>
                                        <p:attrNameLst>
                                          <p:attrName>ppt_x</p:attrName>
                                        </p:attrNameLst>
                                      </p:cBhvr>
                                      <p:tavLst>
                                        <p:tav tm="0">
                                          <p:val>
                                            <p:strVal val="ppt_x"/>
                                          </p:val>
                                        </p:tav>
                                        <p:tav tm="100000">
                                          <p:val>
                                            <p:strVal val="ppt_x"/>
                                          </p:val>
                                        </p:tav>
                                      </p:tavLst>
                                    </p:anim>
                                    <p:anim calcmode="lin" valueType="num">
                                      <p:cBhvr additive="base">
                                        <p:cTn id="12" dur="500"/>
                                        <p:tgtEl>
                                          <p:spTgt spid="4"/>
                                        </p:tgtEl>
                                        <p:attrNameLst>
                                          <p:attrName>ppt_y</p:attrName>
                                        </p:attrNameLst>
                                      </p:cBhvr>
                                      <p:tavLst>
                                        <p:tav tm="0">
                                          <p:val>
                                            <p:strVal val="ppt_y"/>
                                          </p:val>
                                        </p:tav>
                                        <p:tav tm="100000">
                                          <p:val>
                                            <p:strVal val="1+ppt_h/2"/>
                                          </p:val>
                                        </p:tav>
                                      </p:tavLst>
                                    </p:anim>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xit" presetSubtype="21" fill="hold" grpId="0" nodeType="clickEffect">
                                  <p:stCondLst>
                                    <p:cond delay="0"/>
                                  </p:stCondLst>
                                  <p:childTnLst>
                                    <p:animEffect transition="out" filter="barn(inVertical)">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2339752" y="404664"/>
            <a:ext cx="6336704" cy="151216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t>Tại sao khi bị nôn, sót cao, tiêu chảy, chúng ta cần phải bổ sung nước bằng cách uống dung dịch oresol?</a:t>
            </a:r>
            <a:endParaRPr lang="vi-VN" dirty="0"/>
          </a:p>
        </p:txBody>
      </p:sp>
      <p:sp>
        <p:nvSpPr>
          <p:cNvPr id="3" name="Rounded Rectangle 2"/>
          <p:cNvSpPr/>
          <p:nvPr/>
        </p:nvSpPr>
        <p:spPr>
          <a:xfrm>
            <a:off x="683568" y="2204864"/>
            <a:ext cx="7992888" cy="30243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t>Oresol là dung dịch có thành phẩn chủ yếu là nước và các chất điện giải (các muối khoáng). Khi bị nôn, sốt cao, tiêu chảy sẽ làm cho cơ thể bị mất một lượng lớn nước và các chất điện giải. Vì vậy, uống dung dịch oresol có tác dụng bù lại các chất này cho cơ thể.</a:t>
            </a:r>
            <a:endParaRPr lang="vi-V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88640"/>
            <a:ext cx="8496944" cy="369332"/>
          </a:xfrm>
          <a:prstGeom prst="rect">
            <a:avLst/>
          </a:prstGeom>
        </p:spPr>
        <p:txBody>
          <a:bodyPr wrap="square">
            <a:spAutoFit/>
          </a:bodyPr>
          <a:lstStyle/>
          <a:p>
            <a:pPr lvl="0"/>
            <a:r>
              <a:rPr lang="vi-VN" b="1" dirty="0" smtClean="0"/>
              <a:t>2. VAI </a:t>
            </a:r>
            <a:r>
              <a:rPr lang="vi-VN" b="1" dirty="0"/>
              <a:t>TRÒ CỦA </a:t>
            </a:r>
            <a:r>
              <a:rPr lang="vi-VN" b="1" dirty="0" smtClean="0"/>
              <a:t>CÁC CHẤT </a:t>
            </a:r>
            <a:r>
              <a:rPr lang="vi-VN" b="1" dirty="0"/>
              <a:t>DINH DƯỠNG ĐỐI VỚI </a:t>
            </a:r>
            <a:r>
              <a:rPr lang="vi-VN" b="1" dirty="0" smtClean="0"/>
              <a:t>CƠ THỂ </a:t>
            </a:r>
            <a:r>
              <a:rPr lang="vi-VN" b="1" dirty="0"/>
              <a:t>SINH VẬT</a:t>
            </a:r>
            <a:endParaRPr lang="vi-VN" b="1" dirty="0"/>
          </a:p>
        </p:txBody>
      </p:sp>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908720"/>
            <a:ext cx="9193181" cy="5446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110" y="908720"/>
            <a:ext cx="8640960" cy="564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23528" y="559568"/>
            <a:ext cx="8352928" cy="941796"/>
          </a:xfrm>
          <a:prstGeom prst="rect">
            <a:avLst/>
          </a:prstGeom>
        </p:spPr>
        <p:txBody>
          <a:bodyPr wrap="square">
            <a:spAutoFit/>
          </a:bodyPr>
          <a:lstStyle/>
          <a:p>
            <a:pPr lvl="0" algn="just">
              <a:lnSpc>
                <a:spcPct val="115000"/>
              </a:lnSpc>
              <a:spcAft>
                <a:spcPts val="500"/>
              </a:spcAft>
              <a:buClr>
                <a:srgbClr val="000000"/>
              </a:buClr>
              <a:buSzPts val="1100"/>
              <a:tabLst>
                <a:tab pos="555625" algn="l"/>
              </a:tabLst>
            </a:pPr>
            <a:r>
              <a:rPr lang="vi-VN" sz="2400" dirty="0" smtClean="0">
                <a:latin typeface="Times New Roman" panose="02020603050405020304"/>
                <a:ea typeface="Segoe UI" panose="020B0502040204020203"/>
                <a:cs typeface="Segoe UI" panose="020B0502040204020203"/>
              </a:rPr>
              <a:t>Câu 1. Chất </a:t>
            </a:r>
            <a:r>
              <a:rPr lang="vi-VN" sz="2400" dirty="0">
                <a:latin typeface="Times New Roman" panose="02020603050405020304"/>
                <a:ea typeface="Segoe UI" panose="020B0502040204020203"/>
                <a:cs typeface="Segoe UI" panose="020B0502040204020203"/>
              </a:rPr>
              <a:t>dinh dưỡng là gì? Sinh vật có thể lấy chất dinh dưỡng từ những nguồn nào?</a:t>
            </a:r>
            <a:endParaRPr lang="vi-VN" sz="2400" u="none" strike="noStrike" spc="0" dirty="0">
              <a:effectLst/>
              <a:latin typeface="Segoe UI" panose="020B0502040204020203"/>
              <a:ea typeface="Segoe UI" panose="020B0502040204020203"/>
              <a:cs typeface="Segoe UI" panose="020B0502040204020203"/>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1000"/>
                                        <p:tgtEl>
                                          <p:spTgt spid="2051"/>
                                        </p:tgtEl>
                                      </p:cBhvr>
                                    </p:animEffect>
                                    <p:anim calcmode="lin" valueType="num">
                                      <p:cBhvr>
                                        <p:cTn id="13" dur="1000" fill="hold"/>
                                        <p:tgtEl>
                                          <p:spTgt spid="2051"/>
                                        </p:tgtEl>
                                        <p:attrNameLst>
                                          <p:attrName>ppt_x</p:attrName>
                                        </p:attrNameLst>
                                      </p:cBhvr>
                                      <p:tavLst>
                                        <p:tav tm="0">
                                          <p:val>
                                            <p:strVal val="#ppt_x"/>
                                          </p:val>
                                        </p:tav>
                                        <p:tav tm="100000">
                                          <p:val>
                                            <p:strVal val="#ppt_x"/>
                                          </p:val>
                                        </p:tav>
                                      </p:tavLst>
                                    </p:anim>
                                    <p:anim calcmode="lin" valueType="num">
                                      <p:cBhvr>
                                        <p:cTn id="14"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xit" presetSubtype="32" fill="hold" nodeType="clickEffect">
                                  <p:stCondLst>
                                    <p:cond delay="0"/>
                                  </p:stCondLst>
                                  <p:childTnLst>
                                    <p:animEffect transition="out" filter="circle(out)">
                                      <p:cBhvr>
                                        <p:cTn id="18" dur="2000"/>
                                        <p:tgtEl>
                                          <p:spTgt spid="2050"/>
                                        </p:tgtEl>
                                      </p:cBhvr>
                                    </p:animEffect>
                                    <p:set>
                                      <p:cBhvr>
                                        <p:cTn id="19" dur="1" fill="hold">
                                          <p:stCondLst>
                                            <p:cond delay="1999"/>
                                          </p:stCondLst>
                                        </p:cTn>
                                        <p:tgtEl>
                                          <p:spTgt spid="2050"/>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nodeType="clickEffect">
                                  <p:stCondLst>
                                    <p:cond delay="0"/>
                                  </p:stCondLst>
                                  <p:childTnLst>
                                    <p:anim calcmode="lin" valueType="num">
                                      <p:cBhvr additive="base">
                                        <p:cTn id="23" dur="500"/>
                                        <p:tgtEl>
                                          <p:spTgt spid="2051"/>
                                        </p:tgtEl>
                                        <p:attrNameLst>
                                          <p:attrName>ppt_x</p:attrName>
                                        </p:attrNameLst>
                                      </p:cBhvr>
                                      <p:tavLst>
                                        <p:tav tm="0">
                                          <p:val>
                                            <p:strVal val="ppt_x"/>
                                          </p:val>
                                        </p:tav>
                                        <p:tav tm="100000">
                                          <p:val>
                                            <p:strVal val="ppt_x"/>
                                          </p:val>
                                        </p:tav>
                                      </p:tavLst>
                                    </p:anim>
                                    <p:anim calcmode="lin" valueType="num">
                                      <p:cBhvr additive="base">
                                        <p:cTn id="24" dur="500"/>
                                        <p:tgtEl>
                                          <p:spTgt spid="2051"/>
                                        </p:tgtEl>
                                        <p:attrNameLst>
                                          <p:attrName>ppt_y</p:attrName>
                                        </p:attrNameLst>
                                      </p:cBhvr>
                                      <p:tavLst>
                                        <p:tav tm="0">
                                          <p:val>
                                            <p:strVal val="ppt_y"/>
                                          </p:val>
                                        </p:tav>
                                        <p:tav tm="100000">
                                          <p:val>
                                            <p:strVal val="1+ppt_h/2"/>
                                          </p:val>
                                        </p:tav>
                                      </p:tavLst>
                                    </p:anim>
                                    <p:set>
                                      <p:cBhvr>
                                        <p:cTn id="25" dur="1" fill="hold">
                                          <p:stCondLst>
                                            <p:cond delay="499"/>
                                          </p:stCondLst>
                                        </p:cTn>
                                        <p:tgtEl>
                                          <p:spTgt spid="20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506679"/>
            <a:ext cx="7704856" cy="2095445"/>
          </a:xfrm>
          <a:prstGeom prst="rect">
            <a:avLst/>
          </a:prstGeom>
        </p:spPr>
        <p:txBody>
          <a:bodyPr wrap="square">
            <a:spAutoFit/>
          </a:bodyPr>
          <a:lstStyle/>
          <a:p>
            <a:pPr indent="317500" algn="just">
              <a:lnSpc>
                <a:spcPct val="125000"/>
              </a:lnSpc>
              <a:spcAft>
                <a:spcPts val="500"/>
              </a:spcAft>
            </a:pPr>
            <a:r>
              <a:rPr lang="vi-VN" sz="2800" dirty="0">
                <a:latin typeface="Times New Roman" panose="02020603050405020304"/>
                <a:ea typeface="Segoe UI" panose="020B0502040204020203"/>
              </a:rPr>
              <a:t>- Chất dinh dưỡng là các chất hoá học được cơ thể sinh vật hấp thụ từ môi trường bên ngoài.</a:t>
            </a:r>
            <a:endParaRPr lang="vi-VN" sz="2800" dirty="0">
              <a:latin typeface="Segoe UI" panose="020B0502040204020203"/>
              <a:ea typeface="Segoe UI" panose="020B0502040204020203"/>
            </a:endParaRPr>
          </a:p>
          <a:p>
            <a:r>
              <a:rPr lang="vi-VN" sz="2800" dirty="0">
                <a:solidFill>
                  <a:srgbClr val="000000"/>
                </a:solidFill>
                <a:latin typeface="Times New Roman" panose="02020603050405020304"/>
                <a:ea typeface="Courier New" panose="02070309020205020404"/>
              </a:rPr>
              <a:t>- Động vật có thể lấy chất dinh dưỡng từ thức ăn, thực vật lấy từ phân bón.</a:t>
            </a:r>
            <a:endParaRPr lang="vi-VN"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3604" y="2132856"/>
            <a:ext cx="8980487" cy="4539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loud Callout 1"/>
          <p:cNvSpPr/>
          <p:nvPr/>
        </p:nvSpPr>
        <p:spPr>
          <a:xfrm>
            <a:off x="-23604" y="0"/>
            <a:ext cx="8916084" cy="234888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5000"/>
              </a:lnSpc>
              <a:spcAft>
                <a:spcPts val="500"/>
              </a:spcAft>
              <a:buClr>
                <a:srgbClr val="000000"/>
              </a:buClr>
              <a:buSzPts val="1100"/>
              <a:tabLst>
                <a:tab pos="549275" algn="l"/>
              </a:tabLst>
            </a:pPr>
            <a:r>
              <a:rPr lang="vi-VN" sz="2800" dirty="0">
                <a:latin typeface="Times New Roman" panose="02020603050405020304"/>
                <a:ea typeface="Segoe UI" panose="020B0502040204020203"/>
                <a:cs typeface="Segoe UI" panose="020B0502040204020203"/>
              </a:rPr>
              <a:t>Câu 2. Ở sinh vật, các chất dinh dưỡng được chia thành những nhóm nào? Dựa vào đâu để chia thành các nhóm đó?</a:t>
            </a:r>
            <a:endParaRPr lang="vi-VN" sz="2800" dirty="0">
              <a:latin typeface="Segoe UI" panose="020B0502040204020203"/>
              <a:ea typeface="Segoe UI" panose="020B0502040204020203"/>
              <a:cs typeface="Segoe UI" panose="020B0502040204020203"/>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p:nvPr/>
        </p:nvGrpSpPr>
        <p:grpSpPr bwMode="auto">
          <a:xfrm>
            <a:off x="171450" y="609600"/>
            <a:ext cx="4514850" cy="2362200"/>
            <a:chOff x="0" y="0"/>
            <a:chExt cx="4648200" cy="3276600"/>
          </a:xfrm>
        </p:grpSpPr>
        <p:pic>
          <p:nvPicPr>
            <p:cNvPr id="10253"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4648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591322" y="2514702"/>
              <a:ext cx="2056878" cy="76189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dirty="0" err="1">
                  <a:solidFill>
                    <a:srgbClr val="FF0000"/>
                  </a:solidFill>
                  <a:latin typeface="Times New Roman" panose="02020603050405020304" pitchFamily="18" charset="0"/>
                  <a:cs typeface="Times New Roman" panose="02020603050405020304" pitchFamily="18" charset="0"/>
                </a:rPr>
                <a:t>Cá</a:t>
              </a:r>
              <a:r>
                <a:rPr lang="en-US" sz="3600" dirty="0">
                  <a:solidFill>
                    <a:srgbClr val="FF0000"/>
                  </a:solidFill>
                  <a:latin typeface="Times New Roman" panose="02020603050405020304" pitchFamily="18" charset="0"/>
                  <a:cs typeface="Times New Roman" panose="02020603050405020304" pitchFamily="18" charset="0"/>
                </a:rPr>
                <a:t> </a:t>
              </a:r>
              <a:endParaRPr lang="en-US" sz="3600" dirty="0">
                <a:solidFill>
                  <a:srgbClr val="FF0000"/>
                </a:solidFill>
                <a:latin typeface="Times New Roman" panose="02020603050405020304" pitchFamily="18" charset="0"/>
                <a:cs typeface="Times New Roman" panose="02020603050405020304" pitchFamily="18" charset="0"/>
              </a:endParaRPr>
            </a:p>
          </p:txBody>
        </p:sp>
      </p:grpSp>
      <p:grpSp>
        <p:nvGrpSpPr>
          <p:cNvPr id="3" name="Group 14"/>
          <p:cNvGrpSpPr/>
          <p:nvPr/>
        </p:nvGrpSpPr>
        <p:grpSpPr bwMode="auto">
          <a:xfrm>
            <a:off x="4629150" y="3886200"/>
            <a:ext cx="4343400" cy="2998788"/>
            <a:chOff x="4724400" y="3276600"/>
            <a:chExt cx="4419600" cy="3581400"/>
          </a:xfrm>
        </p:grpSpPr>
        <p:pic>
          <p:nvPicPr>
            <p:cNvPr id="1025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276600"/>
              <a:ext cx="4419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7086851" y="6095839"/>
              <a:ext cx="2057149" cy="76216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dirty="0" err="1">
                  <a:solidFill>
                    <a:srgbClr val="FF0000"/>
                  </a:solidFill>
                  <a:latin typeface="Times New Roman" panose="02020603050405020304" pitchFamily="18" charset="0"/>
                  <a:cs typeface="Times New Roman" panose="02020603050405020304" pitchFamily="18" charset="0"/>
                </a:rPr>
                <a:t>Thịt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bò</a:t>
              </a:r>
              <a:endParaRPr lang="en-US" sz="3600" dirty="0">
                <a:solidFill>
                  <a:srgbClr val="FF0000"/>
                </a:solidFill>
                <a:latin typeface="Times New Roman" panose="02020603050405020304" pitchFamily="18" charset="0"/>
                <a:cs typeface="Times New Roman" panose="02020603050405020304" pitchFamily="18" charset="0"/>
              </a:endParaRPr>
            </a:p>
          </p:txBody>
        </p:sp>
      </p:grpSp>
      <p:grpSp>
        <p:nvGrpSpPr>
          <p:cNvPr id="4" name="Group 13"/>
          <p:cNvGrpSpPr/>
          <p:nvPr/>
        </p:nvGrpSpPr>
        <p:grpSpPr bwMode="auto">
          <a:xfrm>
            <a:off x="114300" y="3810000"/>
            <a:ext cx="4514850" cy="3048000"/>
            <a:chOff x="0" y="3276601"/>
            <a:chExt cx="4648200" cy="3581400"/>
          </a:xfrm>
        </p:grpSpPr>
        <p:pic>
          <p:nvPicPr>
            <p:cNvPr id="102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76601"/>
              <a:ext cx="4648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2591322" y="6095089"/>
              <a:ext cx="2056878" cy="7629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dirty="0" err="1">
                  <a:solidFill>
                    <a:srgbClr val="FF0000"/>
                  </a:solidFill>
                  <a:latin typeface="Times New Roman" panose="02020603050405020304" pitchFamily="18" charset="0"/>
                  <a:cs typeface="Times New Roman" panose="02020603050405020304" pitchFamily="18" charset="0"/>
                </a:rPr>
                <a:t>Tôm</a:t>
              </a:r>
              <a:r>
                <a:rPr lang="en-US" sz="3600" dirty="0">
                  <a:solidFill>
                    <a:srgbClr val="FF0000"/>
                  </a:solidFill>
                  <a:latin typeface="Times New Roman" panose="02020603050405020304" pitchFamily="18" charset="0"/>
                  <a:cs typeface="Times New Roman" panose="02020603050405020304" pitchFamily="18" charset="0"/>
                </a:rPr>
                <a:t> </a:t>
              </a:r>
              <a:endParaRPr lang="en-US" sz="3600" dirty="0">
                <a:solidFill>
                  <a:srgbClr val="FF0000"/>
                </a:solidFill>
                <a:latin typeface="Times New Roman" panose="02020603050405020304" pitchFamily="18" charset="0"/>
                <a:cs typeface="Times New Roman" panose="02020603050405020304" pitchFamily="18" charset="0"/>
              </a:endParaRPr>
            </a:p>
          </p:txBody>
        </p:sp>
      </p:grpSp>
      <p:grpSp>
        <p:nvGrpSpPr>
          <p:cNvPr id="5" name="Group 12"/>
          <p:cNvGrpSpPr/>
          <p:nvPr/>
        </p:nvGrpSpPr>
        <p:grpSpPr bwMode="auto">
          <a:xfrm>
            <a:off x="4686300" y="609600"/>
            <a:ext cx="4286250" cy="2617788"/>
            <a:chOff x="4800600" y="152400"/>
            <a:chExt cx="4191000" cy="3048000"/>
          </a:xfrm>
        </p:grpSpPr>
        <p:pic>
          <p:nvPicPr>
            <p:cNvPr id="1024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52400"/>
              <a:ext cx="4191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6934518" y="2438862"/>
              <a:ext cx="2057082" cy="76153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dirty="0" err="1">
                  <a:solidFill>
                    <a:srgbClr val="FF0000"/>
                  </a:solidFill>
                  <a:latin typeface="Times New Roman" panose="02020603050405020304" pitchFamily="18" charset="0"/>
                  <a:cs typeface="Times New Roman" panose="02020603050405020304" pitchFamily="18" charset="0"/>
                </a:rPr>
                <a:t>Đậuphụ</a:t>
              </a:r>
              <a:endParaRPr lang="en-US" sz="3600" dirty="0">
                <a:solidFill>
                  <a:srgbClr val="FF0000"/>
                </a:solidFill>
                <a:latin typeface="Times New Roman" panose="02020603050405020304" pitchFamily="18" charset="0"/>
                <a:cs typeface="Times New Roman" panose="02020603050405020304" pitchFamily="18" charset="0"/>
              </a:endParaRPr>
            </a:p>
          </p:txBody>
        </p:sp>
      </p:grpSp>
      <p:sp>
        <p:nvSpPr>
          <p:cNvPr id="10246" name="TextBox 13"/>
          <p:cNvSpPr txBox="1">
            <a:spLocks noChangeArrowheads="1"/>
          </p:cNvSpPr>
          <p:nvPr/>
        </p:nvSpPr>
        <p:spPr bwMode="auto">
          <a:xfrm>
            <a:off x="971550" y="0"/>
            <a:ext cx="63436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3200" b="1">
                <a:solidFill>
                  <a:srgbClr val="FF0000"/>
                </a:solidFill>
                <a:latin typeface="Times New Roman" panose="02020603050405020304" pitchFamily="18" charset="0"/>
                <a:cs typeface="Times New Roman" panose="02020603050405020304" pitchFamily="18" charset="0"/>
              </a:rPr>
              <a:t>Nhóm thức ăn chứa nhiều chất đạm</a:t>
            </a:r>
            <a:endParaRPr lang="en-US" sz="32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4)">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4)">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heel(4)">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p:nvPr/>
        </p:nvGrpSpPr>
        <p:grpSpPr bwMode="auto">
          <a:xfrm>
            <a:off x="0" y="762000"/>
            <a:ext cx="4266010" cy="2438400"/>
            <a:chOff x="228600" y="228600"/>
            <a:chExt cx="4191000" cy="2971800"/>
          </a:xfrm>
        </p:grpSpPr>
        <p:pic>
          <p:nvPicPr>
            <p:cNvPr id="12301"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8600" y="228600"/>
              <a:ext cx="4191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2362115" y="2438102"/>
              <a:ext cx="2057485" cy="76229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dirty="0" err="1">
                  <a:solidFill>
                    <a:srgbClr val="FF0000"/>
                  </a:solidFill>
                  <a:latin typeface="Times New Roman" panose="02020603050405020304" pitchFamily="18" charset="0"/>
                  <a:cs typeface="Times New Roman" panose="02020603050405020304" pitchFamily="18" charset="0"/>
                </a:rPr>
                <a:t>Mỡ</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lợn</a:t>
              </a:r>
              <a:endParaRPr lang="en-US" sz="3600" dirty="0">
                <a:solidFill>
                  <a:srgbClr val="FF0000"/>
                </a:solidFill>
                <a:latin typeface="Times New Roman" panose="02020603050405020304" pitchFamily="18" charset="0"/>
                <a:cs typeface="Times New Roman" panose="02020603050405020304" pitchFamily="18" charset="0"/>
              </a:endParaRPr>
            </a:p>
          </p:txBody>
        </p:sp>
      </p:grpSp>
      <p:grpSp>
        <p:nvGrpSpPr>
          <p:cNvPr id="3" name="Group 14"/>
          <p:cNvGrpSpPr/>
          <p:nvPr/>
        </p:nvGrpSpPr>
        <p:grpSpPr bwMode="auto">
          <a:xfrm>
            <a:off x="171450" y="3276600"/>
            <a:ext cx="4343400" cy="3581400"/>
            <a:chOff x="228600" y="3276600"/>
            <a:chExt cx="4267200" cy="3581400"/>
          </a:xfrm>
        </p:grpSpPr>
        <p:pic>
          <p:nvPicPr>
            <p:cNvPr id="1229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276600"/>
              <a:ext cx="413708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828800" y="6096000"/>
              <a:ext cx="2667000" cy="762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dirty="0" err="1">
                  <a:solidFill>
                    <a:srgbClr val="FF0000"/>
                  </a:solidFill>
                  <a:latin typeface="Times New Roman" panose="02020603050405020304" pitchFamily="18" charset="0"/>
                  <a:cs typeface="Times New Roman" panose="02020603050405020304" pitchFamily="18" charset="0"/>
                </a:rPr>
                <a:t>Dầu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thực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vật</a:t>
              </a:r>
              <a:endParaRPr lang="en-US" sz="3600" dirty="0">
                <a:solidFill>
                  <a:srgbClr val="FF0000"/>
                </a:solidFill>
                <a:latin typeface="Times New Roman" panose="02020603050405020304" pitchFamily="18" charset="0"/>
                <a:cs typeface="Times New Roman" panose="02020603050405020304" pitchFamily="18" charset="0"/>
              </a:endParaRPr>
            </a:p>
          </p:txBody>
        </p:sp>
      </p:grpSp>
      <p:grpSp>
        <p:nvGrpSpPr>
          <p:cNvPr id="4" name="Group 15"/>
          <p:cNvGrpSpPr/>
          <p:nvPr/>
        </p:nvGrpSpPr>
        <p:grpSpPr bwMode="auto">
          <a:xfrm>
            <a:off x="4629150" y="3276600"/>
            <a:ext cx="4343400" cy="3581400"/>
            <a:chOff x="4648200" y="3276600"/>
            <a:chExt cx="4191000" cy="3581400"/>
          </a:xfrm>
        </p:grpSpPr>
        <p:pic>
          <p:nvPicPr>
            <p:cNvPr id="1229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276600"/>
              <a:ext cx="4191000" cy="3303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7163030" y="6096000"/>
              <a:ext cx="1600346" cy="762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dirty="0" err="1">
                  <a:solidFill>
                    <a:srgbClr val="FF0000"/>
                  </a:solidFill>
                  <a:latin typeface="Times New Roman" panose="02020603050405020304" pitchFamily="18" charset="0"/>
                  <a:cs typeface="Times New Roman" panose="02020603050405020304" pitchFamily="18" charset="0"/>
                </a:rPr>
                <a:t>Dừa</a:t>
              </a:r>
              <a:endParaRPr lang="en-US" sz="3600" dirty="0">
                <a:solidFill>
                  <a:srgbClr val="FF0000"/>
                </a:solidFill>
                <a:latin typeface="Times New Roman" panose="02020603050405020304" pitchFamily="18" charset="0"/>
                <a:cs typeface="Times New Roman" panose="02020603050405020304" pitchFamily="18" charset="0"/>
              </a:endParaRPr>
            </a:p>
          </p:txBody>
        </p:sp>
      </p:grpSp>
      <p:grpSp>
        <p:nvGrpSpPr>
          <p:cNvPr id="5" name="Group 13"/>
          <p:cNvGrpSpPr/>
          <p:nvPr/>
        </p:nvGrpSpPr>
        <p:grpSpPr bwMode="auto">
          <a:xfrm>
            <a:off x="4572000" y="685800"/>
            <a:ext cx="4343400" cy="2514600"/>
            <a:chOff x="4648200" y="152400"/>
            <a:chExt cx="4191000" cy="3048000"/>
          </a:xfrm>
        </p:grpSpPr>
        <p:pic>
          <p:nvPicPr>
            <p:cNvPr id="1229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52400"/>
              <a:ext cx="4191000" cy="3045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7314678" y="2438400"/>
              <a:ext cx="1524522" cy="762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dirty="0" err="1">
                  <a:solidFill>
                    <a:srgbClr val="FF0000"/>
                  </a:solidFill>
                  <a:latin typeface="Times New Roman" panose="02020603050405020304" pitchFamily="18" charset="0"/>
                  <a:cs typeface="Times New Roman" panose="02020603050405020304" pitchFamily="18" charset="0"/>
                </a:rPr>
                <a:t>Lạc</a:t>
              </a:r>
              <a:endParaRPr lang="en-US" sz="3600" dirty="0">
                <a:solidFill>
                  <a:srgbClr val="FF0000"/>
                </a:solidFill>
                <a:latin typeface="Times New Roman" panose="02020603050405020304" pitchFamily="18" charset="0"/>
                <a:cs typeface="Times New Roman" panose="02020603050405020304" pitchFamily="18" charset="0"/>
              </a:endParaRPr>
            </a:p>
          </p:txBody>
        </p:sp>
      </p:grpSp>
      <p:sp>
        <p:nvSpPr>
          <p:cNvPr id="12294" name="TextBox 13"/>
          <p:cNvSpPr txBox="1">
            <a:spLocks noChangeArrowheads="1"/>
          </p:cNvSpPr>
          <p:nvPr/>
        </p:nvSpPr>
        <p:spPr bwMode="auto">
          <a:xfrm>
            <a:off x="1314450" y="1"/>
            <a:ext cx="58864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3600" b="1">
                <a:solidFill>
                  <a:srgbClr val="FF0000"/>
                </a:solidFill>
                <a:latin typeface="Times New Roman" panose="02020603050405020304" pitchFamily="18" charset="0"/>
                <a:cs typeface="Times New Roman" panose="02020603050405020304" pitchFamily="18" charset="0"/>
              </a:rPr>
              <a:t>Nhóm thức ăn chứa nhiều chất béo</a:t>
            </a:r>
            <a:endParaRPr lang="en-US" sz="36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1450" y="381000"/>
            <a:ext cx="4114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0" y="381000"/>
            <a:ext cx="337185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0" y="4648200"/>
            <a:ext cx="9144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3600" b="1" dirty="0" err="1">
                <a:latin typeface="Times New Roman" panose="02020603050405020304" pitchFamily="18" charset="0"/>
                <a:cs typeface="Times New Roman" panose="02020603050405020304" pitchFamily="18" charset="0"/>
              </a:rPr>
              <a:t>Nhóm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thức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ăn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chứa</a:t>
            </a:r>
            <a:r>
              <a:rPr lang="en-US" sz="3600" b="1" dirty="0">
                <a:latin typeface="Times New Roman" panose="02020603050405020304" pitchFamily="18" charset="0"/>
                <a:cs typeface="Times New Roman" panose="02020603050405020304" pitchFamily="18" charset="0"/>
              </a:rPr>
              <a:t> vi- ta- min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chất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khoáng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có</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vai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trò</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gì</a:t>
            </a:r>
            <a:r>
              <a:rPr lang="en-US" sz="3600" b="1" dirty="0">
                <a:latin typeface="Times New Roman" panose="02020603050405020304" pitchFamily="18" charset="0"/>
                <a:cs typeface="Times New Roman" panose="02020603050405020304" pitchFamily="18" charset="0"/>
              </a:rPr>
              <a:t>?</a:t>
            </a:r>
            <a:endParaRPr lang="en-US" sz="3600" b="1" dirty="0">
              <a:latin typeface="Times New Roman" panose="02020603050405020304" pitchFamily="18" charset="0"/>
              <a:cs typeface="Times New Roman" panose="02020603050405020304" pitchFamily="18" charset="0"/>
            </a:endParaRPr>
          </a:p>
          <a:p>
            <a:r>
              <a:rPr lang="en-US" sz="3600" b="1" dirty="0" err="1">
                <a:solidFill>
                  <a:srgbClr val="FF0000"/>
                </a:solidFill>
                <a:latin typeface="Times New Roman" panose="02020603050405020304" pitchFamily="18" charset="0"/>
                <a:cs typeface="Times New Roman" panose="02020603050405020304" pitchFamily="18" charset="0"/>
              </a:rPr>
              <a:t>Chúng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tôi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cũng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rất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cần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hoạt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động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sống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cơ</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thể</a:t>
            </a:r>
            <a:r>
              <a:rPr lang="en-US" sz="3600" b="1" dirty="0">
                <a:solidFill>
                  <a:srgbClr val="FF0000"/>
                </a:solidFill>
                <a:latin typeface="Times New Roman" panose="02020603050405020304" pitchFamily="18" charset="0"/>
                <a:cs typeface="Times New Roman" panose="02020603050405020304" pitchFamily="18" charset="0"/>
              </a:rPr>
              <a:t> con </a:t>
            </a:r>
            <a:r>
              <a:rPr lang="en-US" sz="3600" b="1" dirty="0" err="1">
                <a:solidFill>
                  <a:srgbClr val="FF0000"/>
                </a:solidFill>
                <a:latin typeface="Times New Roman" panose="02020603050405020304" pitchFamily="18" charset="0"/>
                <a:cs typeface="Times New Roman" panose="02020603050405020304" pitchFamily="18" charset="0"/>
              </a:rPr>
              <a:t>người</a:t>
            </a:r>
            <a:r>
              <a:rPr lang="en-US" sz="3600" b="1" dirty="0">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p:txBody>
      </p:sp>
      <p:pic>
        <p:nvPicPr>
          <p:cNvPr id="6" name="Picture 9" descr="sua b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04800"/>
            <a:ext cx="280035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blinds(horizontal)">
                                      <p:cBhvr>
                                        <p:cTn id="7" dur="500"/>
                                        <p:tgtEl>
                                          <p:spTgt spid="2048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0.70"/>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nodeType="clickEffect">
                                  <p:stCondLst>
                                    <p:cond delay="0"/>
                                  </p:stCondLst>
                                  <p:iterate type="lt">
                                    <p:tmPct val="10000"/>
                                  </p:iterate>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2000"/>
                                        <p:tgtEl>
                                          <p:spTgt spid="4">
                                            <p:txEl>
                                              <p:pRg st="0" end="0"/>
                                            </p:txEl>
                                          </p:spTgt>
                                        </p:tgtEl>
                                      </p:cBhvr>
                                    </p:animEffect>
                                    <p:anim calcmode="lin" valueType="num">
                                      <p:cBhvr>
                                        <p:cTn id="25"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26"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nodeType="clickEffect">
                                  <p:stCondLst>
                                    <p:cond delay="0"/>
                                  </p:stCondLst>
                                  <p:iterate type="lt">
                                    <p:tmPct val="10000"/>
                                  </p:iterate>
                                  <p:childTnLst>
                                    <p:set>
                                      <p:cBhvr>
                                        <p:cTn id="30" dur="1" fill="hold">
                                          <p:stCondLst>
                                            <p:cond delay="0"/>
                                          </p:stCondLst>
                                        </p:cTn>
                                        <p:tgtEl>
                                          <p:spTgt spid="4">
                                            <p:txEl>
                                              <p:pRg st="1" end="1"/>
                                            </p:txEl>
                                          </p:spTgt>
                                        </p:tgtEl>
                                        <p:attrNameLst>
                                          <p:attrName>style.visibility</p:attrName>
                                        </p:attrNameLst>
                                      </p:cBhvr>
                                      <p:to>
                                        <p:strVal val="visible"/>
                                      </p:to>
                                    </p:set>
                                    <p:animEffect transition="in" filter="fade">
                                      <p:cBhvr>
                                        <p:cTn id="31" dur="2000"/>
                                        <p:tgtEl>
                                          <p:spTgt spid="4">
                                            <p:txEl>
                                              <p:pRg st="1" end="1"/>
                                            </p:txEl>
                                          </p:spTgt>
                                        </p:tgtEl>
                                      </p:cBhvr>
                                    </p:animEffect>
                                    <p:anim calcmode="lin" valueType="num">
                                      <p:cBhvr>
                                        <p:cTn id="32" dur="2000" fill="hold"/>
                                        <p:tgtEl>
                                          <p:spTgt spid="4">
                                            <p:txEl>
                                              <p:pRg st="1" end="1"/>
                                            </p:txEl>
                                          </p:spTgt>
                                        </p:tgtEl>
                                        <p:attrNameLst>
                                          <p:attrName>ppt_w</p:attrName>
                                        </p:attrNameLst>
                                      </p:cBhvr>
                                      <p:tavLst>
                                        <p:tav tm="0" fmla="#ppt_w*sin(2.5*pi*$)">
                                          <p:val>
                                            <p:fltVal val="0"/>
                                          </p:val>
                                        </p:tav>
                                        <p:tav tm="100000">
                                          <p:val>
                                            <p:fltVal val="1"/>
                                          </p:val>
                                        </p:tav>
                                      </p:tavLst>
                                    </p:anim>
                                    <p:anim calcmode="lin" valueType="num">
                                      <p:cBhvr>
                                        <p:cTn id="33" dur="20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Oval 4"/>
          <p:cNvSpPr>
            <a:spLocks noChangeArrowheads="1"/>
          </p:cNvSpPr>
          <p:nvPr/>
        </p:nvSpPr>
        <p:spPr bwMode="auto">
          <a:xfrm>
            <a:off x="539552" y="801106"/>
            <a:ext cx="8375281" cy="4933527"/>
          </a:xfrm>
          <a:prstGeom prst="ellipse">
            <a:avLst/>
          </a:prstGeom>
          <a:solidFill>
            <a:srgbClr val="FFFF00"/>
          </a:solidFill>
          <a:ln w="9525" algn="ctr">
            <a:solidFill>
              <a:srgbClr val="FF0000"/>
            </a:solidFill>
            <a:round/>
          </a:ln>
        </p:spPr>
        <p:txBody>
          <a:bodyPr wrap="square" lIns="121709" tIns="60853" rIns="121709" bIns="60853" anchor="ctr">
            <a:spAutoFit/>
          </a:bodyPr>
          <a:lstStyle/>
          <a:p>
            <a:pPr algn="ctr">
              <a:spcBef>
                <a:spcPct val="50000"/>
              </a:spcBef>
            </a:pPr>
            <a:r>
              <a:rPr lang="pt-BR" sz="4400" dirty="0"/>
              <a:t>- Tại sao nhiều loài cây trồng(lúa, ngô, cây ăn quả...) không được tưới nước đầy đủ sẽ héo dần, thậm chí sẽ chết?</a:t>
            </a:r>
            <a:endParaRPr lang="en-US" altLang="en-US" sz="4300"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7"/>
          <p:cNvSpPr txBox="1">
            <a:spLocks noChangeArrowheads="1"/>
          </p:cNvSpPr>
          <p:nvPr/>
        </p:nvSpPr>
        <p:spPr bwMode="auto">
          <a:xfrm>
            <a:off x="742950" y="53976"/>
            <a:ext cx="7829550" cy="523220"/>
          </a:xfrm>
          <a:prstGeom prst="rect">
            <a:avLst/>
          </a:prstGeom>
          <a:solidFill>
            <a:schemeClr val="accent1"/>
          </a:solidFill>
          <a:ln w="9525">
            <a:solidFill>
              <a:schemeClr val="accent1"/>
            </a:solidFill>
            <a:miter lim="800000"/>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dirty="0" err="1">
                <a:solidFill>
                  <a:srgbClr val="FF0000"/>
                </a:solidFill>
                <a:latin typeface="Times New Roman" panose="02020603050405020304" pitchFamily="18" charset="0"/>
                <a:cs typeface="Times New Roman" panose="02020603050405020304" pitchFamily="18" charset="0"/>
              </a:rPr>
              <a:t>Thức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ăn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đô</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uống</a:t>
            </a:r>
            <a:r>
              <a:rPr lang="en-US" altLang="en-US" sz="2800" b="1" dirty="0">
                <a:solidFill>
                  <a:srgbClr val="FF0000"/>
                </a:solidFill>
                <a:latin typeface="Times New Roman" panose="02020603050405020304" pitchFamily="18" charset="0"/>
                <a:cs typeface="Times New Roman" panose="02020603050405020304" pitchFamily="18" charset="0"/>
              </a:rPr>
              <a:t> có </a:t>
            </a:r>
            <a:r>
              <a:rPr lang="en-US" altLang="en-US" sz="2800" b="1" dirty="0" err="1">
                <a:solidFill>
                  <a:srgbClr val="FF0000"/>
                </a:solidFill>
                <a:latin typeface="Times New Roman" panose="02020603050405020304" pitchFamily="18" charset="0"/>
                <a:cs typeface="Times New Roman" panose="02020603050405020304" pitchFamily="18" charset="0"/>
              </a:rPr>
              <a:t>nguồn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gốc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thực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vật</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pic>
        <p:nvPicPr>
          <p:cNvPr id="7216" name="Picture 48" descr="rau cai"/>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8600" y="914400"/>
            <a:ext cx="26860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17" name="Text Box 49"/>
          <p:cNvSpPr txBox="1">
            <a:spLocks noChangeArrowheads="1"/>
          </p:cNvSpPr>
          <p:nvPr/>
        </p:nvSpPr>
        <p:spPr bwMode="auto">
          <a:xfrm>
            <a:off x="785813" y="2963864"/>
            <a:ext cx="14859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000" b="1">
                <a:latin typeface="Times New Roman" panose="02020603050405020304" pitchFamily="18" charset="0"/>
              </a:rPr>
              <a:t>Rau cải</a:t>
            </a:r>
            <a:endParaRPr lang="en-US" altLang="en-US" sz="4000" b="1">
              <a:latin typeface="Times New Roman" panose="02020603050405020304" pitchFamily="18" charset="0"/>
            </a:endParaRPr>
          </a:p>
        </p:txBody>
      </p:sp>
      <p:grpSp>
        <p:nvGrpSpPr>
          <p:cNvPr id="2" name="Group 50"/>
          <p:cNvGrpSpPr/>
          <p:nvPr/>
        </p:nvGrpSpPr>
        <p:grpSpPr bwMode="auto">
          <a:xfrm>
            <a:off x="2914650" y="914400"/>
            <a:ext cx="2743200" cy="2766084"/>
            <a:chOff x="1776" y="672"/>
            <a:chExt cx="893" cy="967"/>
          </a:xfrm>
        </p:grpSpPr>
        <p:pic>
          <p:nvPicPr>
            <p:cNvPr id="22545" name="Picture 51" descr="dau co 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6" y="672"/>
              <a:ext cx="893" cy="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6" name="Text Box 52"/>
            <p:cNvSpPr txBox="1">
              <a:spLocks noChangeArrowheads="1"/>
            </p:cNvSpPr>
            <p:nvPr/>
          </p:nvSpPr>
          <p:spPr bwMode="auto">
            <a:xfrm>
              <a:off x="1824" y="1392"/>
              <a:ext cx="768"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000" b="1">
                  <a:latin typeface="Times New Roman" panose="02020603050405020304" pitchFamily="18" charset="0"/>
                  <a:cs typeface="Times New Roman" panose="02020603050405020304" pitchFamily="18" charset="0"/>
                </a:rPr>
                <a:t>Đậu cô ve</a:t>
              </a:r>
              <a:endParaRPr lang="en-US" altLang="en-US" sz="4000" b="1">
                <a:latin typeface="Times New Roman" panose="02020603050405020304" pitchFamily="18" charset="0"/>
                <a:cs typeface="Times New Roman" panose="02020603050405020304" pitchFamily="18" charset="0"/>
              </a:endParaRPr>
            </a:p>
          </p:txBody>
        </p:sp>
      </p:grpSp>
      <p:grpSp>
        <p:nvGrpSpPr>
          <p:cNvPr id="3" name="Group 53"/>
          <p:cNvGrpSpPr/>
          <p:nvPr/>
        </p:nvGrpSpPr>
        <p:grpSpPr bwMode="auto">
          <a:xfrm>
            <a:off x="5600700" y="866775"/>
            <a:ext cx="2971800" cy="3383346"/>
            <a:chOff x="144" y="1776"/>
            <a:chExt cx="1296" cy="1043"/>
          </a:xfrm>
        </p:grpSpPr>
        <p:pic>
          <p:nvPicPr>
            <p:cNvPr id="22543" name="Picture 54" descr="bi da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 y="1776"/>
              <a:ext cx="1296" cy="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4" name="Text Box 55"/>
            <p:cNvSpPr txBox="1">
              <a:spLocks noChangeArrowheads="1"/>
            </p:cNvSpPr>
            <p:nvPr/>
          </p:nvSpPr>
          <p:spPr bwMode="auto">
            <a:xfrm>
              <a:off x="388" y="2411"/>
              <a:ext cx="816"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000">
                  <a:latin typeface="Times New Roman" panose="02020603050405020304" pitchFamily="18" charset="0"/>
                  <a:cs typeface="Times New Roman" panose="02020603050405020304" pitchFamily="18" charset="0"/>
                </a:rPr>
                <a:t>   </a:t>
              </a:r>
              <a:r>
                <a:rPr lang="en-US" altLang="en-US" sz="4000" b="1">
                  <a:latin typeface="Times New Roman" panose="02020603050405020304" pitchFamily="18" charset="0"/>
                  <a:cs typeface="Times New Roman" panose="02020603050405020304" pitchFamily="18" charset="0"/>
                </a:rPr>
                <a:t>Bí đao</a:t>
              </a:r>
              <a:endParaRPr lang="en-US" altLang="en-US" sz="4000" b="1">
                <a:latin typeface="Times New Roman" panose="02020603050405020304" pitchFamily="18" charset="0"/>
                <a:cs typeface="Times New Roman" panose="02020603050405020304" pitchFamily="18" charset="0"/>
              </a:endParaRPr>
            </a:p>
          </p:txBody>
        </p:sp>
      </p:grpSp>
      <p:grpSp>
        <p:nvGrpSpPr>
          <p:cNvPr id="4" name="Group 56"/>
          <p:cNvGrpSpPr/>
          <p:nvPr/>
        </p:nvGrpSpPr>
        <p:grpSpPr bwMode="auto">
          <a:xfrm>
            <a:off x="342900" y="3657600"/>
            <a:ext cx="2571750" cy="3195638"/>
            <a:chOff x="1776" y="1728"/>
            <a:chExt cx="871" cy="1171"/>
          </a:xfrm>
        </p:grpSpPr>
        <p:pic>
          <p:nvPicPr>
            <p:cNvPr id="22541" name="Picture 57" descr="la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6" y="1728"/>
              <a:ext cx="871" cy="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2" name="Text Box 58"/>
            <p:cNvSpPr txBox="1">
              <a:spLocks noChangeArrowheads="1"/>
            </p:cNvSpPr>
            <p:nvPr/>
          </p:nvSpPr>
          <p:spPr bwMode="auto">
            <a:xfrm>
              <a:off x="1920" y="2640"/>
              <a:ext cx="672"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latin typeface=".VnTime" panose="020B7200000000000000" pitchFamily="34" charset="0"/>
                </a:rPr>
                <a:t>    </a:t>
              </a:r>
              <a:r>
                <a:rPr lang="en-US" altLang="en-US" sz="4000" b="1">
                  <a:latin typeface="Times New Roman" panose="02020603050405020304" pitchFamily="18" charset="0"/>
                  <a:cs typeface="Times New Roman" panose="02020603050405020304" pitchFamily="18" charset="0"/>
                </a:rPr>
                <a:t>Lạc</a:t>
              </a:r>
              <a:endParaRPr lang="en-US" altLang="en-US" sz="4000" b="1">
                <a:latin typeface="Times New Roman" panose="02020603050405020304" pitchFamily="18" charset="0"/>
                <a:cs typeface="Times New Roman" panose="02020603050405020304" pitchFamily="18" charset="0"/>
              </a:endParaRPr>
            </a:p>
          </p:txBody>
        </p:sp>
      </p:grpSp>
      <p:pic>
        <p:nvPicPr>
          <p:cNvPr id="7227" name="Picture 59" descr="nuoc c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8019" y="3665538"/>
            <a:ext cx="1803797"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28" name="Text Box 60"/>
          <p:cNvSpPr txBox="1">
            <a:spLocks noChangeArrowheads="1"/>
          </p:cNvSpPr>
          <p:nvPr/>
        </p:nvSpPr>
        <p:spPr bwMode="auto">
          <a:xfrm>
            <a:off x="4057650" y="6096001"/>
            <a:ext cx="21145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000" b="1">
                <a:latin typeface="Times New Roman" panose="02020603050405020304" pitchFamily="18" charset="0"/>
              </a:rPr>
              <a:t>Nước cam</a:t>
            </a:r>
            <a:endParaRPr lang="en-US" altLang="en-US" sz="4000" b="1">
              <a:latin typeface="Times New Roman" panose="02020603050405020304" pitchFamily="18" charset="0"/>
            </a:endParaRPr>
          </a:p>
        </p:txBody>
      </p:sp>
      <p:grpSp>
        <p:nvGrpSpPr>
          <p:cNvPr id="5" name="Group 61"/>
          <p:cNvGrpSpPr/>
          <p:nvPr/>
        </p:nvGrpSpPr>
        <p:grpSpPr bwMode="auto">
          <a:xfrm>
            <a:off x="6160294" y="3657600"/>
            <a:ext cx="2526506" cy="3130550"/>
            <a:chOff x="1776" y="3168"/>
            <a:chExt cx="914" cy="931"/>
          </a:xfrm>
        </p:grpSpPr>
        <p:pic>
          <p:nvPicPr>
            <p:cNvPr id="22539" name="Picture 62" descr="co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6" y="3168"/>
              <a:ext cx="914" cy="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0" name="Text Box 63"/>
            <p:cNvSpPr txBox="1">
              <a:spLocks noChangeArrowheads="1"/>
            </p:cNvSpPr>
            <p:nvPr/>
          </p:nvSpPr>
          <p:spPr bwMode="auto">
            <a:xfrm>
              <a:off x="1872" y="3888"/>
              <a:ext cx="720"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a:latin typeface=".VnTime" panose="020B7200000000000000" pitchFamily="34" charset="0"/>
                </a:rPr>
                <a:t>    </a:t>
              </a:r>
              <a:r>
                <a:rPr lang="en-US" altLang="en-US" sz="4000" b="1">
                  <a:latin typeface="Times New Roman" panose="02020603050405020304" pitchFamily="18" charset="0"/>
                  <a:cs typeface="Times New Roman" panose="02020603050405020304" pitchFamily="18" charset="0"/>
                </a:rPr>
                <a:t>Cơm</a:t>
              </a:r>
              <a:endParaRPr lang="en-US" altLang="en-US" sz="4000" b="1">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216"/>
                                        </p:tgtEl>
                                        <p:attrNameLst>
                                          <p:attrName>style.visibility</p:attrName>
                                        </p:attrNameLst>
                                      </p:cBhvr>
                                      <p:to>
                                        <p:strVal val="visible"/>
                                      </p:to>
                                    </p:set>
                                    <p:anim calcmode="lin" valueType="num">
                                      <p:cBhvr additive="base">
                                        <p:cTn id="7" dur="500" fill="hold"/>
                                        <p:tgtEl>
                                          <p:spTgt spid="7216"/>
                                        </p:tgtEl>
                                        <p:attrNameLst>
                                          <p:attrName>ppt_x</p:attrName>
                                        </p:attrNameLst>
                                      </p:cBhvr>
                                      <p:tavLst>
                                        <p:tav tm="0">
                                          <p:val>
                                            <p:strVal val="#ppt_x"/>
                                          </p:val>
                                        </p:tav>
                                        <p:tav tm="100000">
                                          <p:val>
                                            <p:strVal val="#ppt_x"/>
                                          </p:val>
                                        </p:tav>
                                      </p:tavLst>
                                    </p:anim>
                                    <p:anim calcmode="lin" valueType="num">
                                      <p:cBhvr additive="base">
                                        <p:cTn id="8" dur="500" fill="hold"/>
                                        <p:tgtEl>
                                          <p:spTgt spid="72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7217"/>
                                        </p:tgtEl>
                                        <p:attrNameLst>
                                          <p:attrName>style.visibility</p:attrName>
                                        </p:attrNameLst>
                                      </p:cBhvr>
                                      <p:to>
                                        <p:strVal val="visible"/>
                                      </p:to>
                                    </p:set>
                                    <p:animEffect transition="in" filter="diamond(in)">
                                      <p:cBhvr>
                                        <p:cTn id="13" dur="2000"/>
                                        <p:tgtEl>
                                          <p:spTgt spid="7217"/>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32"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ox(out)">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ox(in)">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checkerboard(across)">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499"/>
                                          </p:stCondLst>
                                        </p:cTn>
                                        <p:tgtEl>
                                          <p:spTgt spid="7227"/>
                                        </p:tgtEl>
                                        <p:attrNameLst>
                                          <p:attrName>style.visibility</p:attrName>
                                        </p:attrNameLst>
                                      </p:cBhvr>
                                      <p:to>
                                        <p:strVal val="visible"/>
                                      </p:to>
                                    </p:set>
                                    <p:anim to="" calcmode="lin" valueType="num">
                                      <p:cBhvr>
                                        <p:cTn id="33" dur="1" fill="hold"/>
                                        <p:tgtEl>
                                          <p:spTgt spid="7227"/>
                                        </p:tgtEl>
                                      </p:cBhvr>
                                    </p:anim>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7228"/>
                                        </p:tgtEl>
                                        <p:attrNameLst>
                                          <p:attrName>style.visibility</p:attrName>
                                        </p:attrNameLst>
                                      </p:cBhvr>
                                      <p:to>
                                        <p:strVal val="visible"/>
                                      </p:to>
                                    </p:set>
                                    <p:animEffect transition="in" filter="diamond(in)">
                                      <p:cBhvr>
                                        <p:cTn id="38" dur="2000"/>
                                        <p:tgtEl>
                                          <p:spTgt spid="7228"/>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diamond(in)">
                                      <p:cBhvr>
                                        <p:cTn id="4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17" grpId="0"/>
      <p:bldP spid="72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1257300" y="1"/>
            <a:ext cx="6858000" cy="523220"/>
          </a:xfrm>
          <a:prstGeom prst="rect">
            <a:avLst/>
          </a:prstGeom>
          <a:solidFill>
            <a:schemeClr val="accent1"/>
          </a:solidFill>
          <a:ln w="9525">
            <a:solidFill>
              <a:schemeClr val="accent1"/>
            </a:solidFill>
            <a:miter lim="800000"/>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dirty="0" err="1">
                <a:solidFill>
                  <a:srgbClr val="FF0000"/>
                </a:solidFill>
                <a:latin typeface="Times New Roman" panose="02020603050405020304" pitchFamily="18" charset="0"/>
                <a:cs typeface="Times New Roman" panose="02020603050405020304" pitchFamily="18" charset="0"/>
              </a:rPr>
              <a:t>Thức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ăn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đô</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uống</a:t>
            </a:r>
            <a:r>
              <a:rPr lang="en-US" altLang="en-US" sz="2800" b="1" dirty="0">
                <a:solidFill>
                  <a:srgbClr val="FF0000"/>
                </a:solidFill>
                <a:latin typeface="Times New Roman" panose="02020603050405020304" pitchFamily="18" charset="0"/>
                <a:cs typeface="Times New Roman" panose="02020603050405020304" pitchFamily="18" charset="0"/>
              </a:rPr>
              <a:t> có </a:t>
            </a:r>
            <a:r>
              <a:rPr lang="en-US" altLang="en-US" sz="2800" b="1" dirty="0" err="1">
                <a:solidFill>
                  <a:srgbClr val="FF0000"/>
                </a:solidFill>
                <a:latin typeface="Times New Roman" panose="02020603050405020304" pitchFamily="18" charset="0"/>
                <a:cs typeface="Times New Roman" panose="02020603050405020304" pitchFamily="18" charset="0"/>
              </a:rPr>
              <a:t>nguồn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gốc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động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vật</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grpSp>
        <p:nvGrpSpPr>
          <p:cNvPr id="2" name="Group 5"/>
          <p:cNvGrpSpPr/>
          <p:nvPr/>
        </p:nvGrpSpPr>
        <p:grpSpPr bwMode="auto">
          <a:xfrm>
            <a:off x="400050" y="762000"/>
            <a:ext cx="2800350" cy="4038772"/>
            <a:chOff x="3264" y="576"/>
            <a:chExt cx="914" cy="1413"/>
          </a:xfrm>
        </p:grpSpPr>
        <p:pic>
          <p:nvPicPr>
            <p:cNvPr id="23568" name="Picture 6" descr="thit ga"/>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264" y="576"/>
              <a:ext cx="914" cy="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9" name="Text Box 7"/>
            <p:cNvSpPr txBox="1">
              <a:spLocks noChangeArrowheads="1"/>
            </p:cNvSpPr>
            <p:nvPr/>
          </p:nvSpPr>
          <p:spPr bwMode="auto">
            <a:xfrm>
              <a:off x="3384" y="1526"/>
              <a:ext cx="673" cy="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000">
                  <a:latin typeface="Times New Roman" panose="02020603050405020304" pitchFamily="18" charset="0"/>
                  <a:cs typeface="Times New Roman" panose="02020603050405020304" pitchFamily="18" charset="0"/>
                </a:rPr>
                <a:t>   </a:t>
              </a:r>
              <a:r>
                <a:rPr lang="en-US" altLang="en-US" sz="4000" b="1">
                  <a:latin typeface="Times New Roman" panose="02020603050405020304" pitchFamily="18" charset="0"/>
                  <a:cs typeface="Times New Roman" panose="02020603050405020304" pitchFamily="18" charset="0"/>
                </a:rPr>
                <a:t>Thịt gà</a:t>
              </a:r>
              <a:endParaRPr lang="en-US" altLang="en-US" sz="4000" b="1">
                <a:latin typeface="Times New Roman" panose="02020603050405020304" pitchFamily="18" charset="0"/>
                <a:cs typeface="Times New Roman" panose="02020603050405020304" pitchFamily="18" charset="0"/>
              </a:endParaRPr>
            </a:p>
          </p:txBody>
        </p:sp>
      </p:grpSp>
      <p:grpSp>
        <p:nvGrpSpPr>
          <p:cNvPr id="3" name="Group 8"/>
          <p:cNvGrpSpPr/>
          <p:nvPr/>
        </p:nvGrpSpPr>
        <p:grpSpPr bwMode="auto">
          <a:xfrm>
            <a:off x="3257550" y="762000"/>
            <a:ext cx="2512219" cy="4057715"/>
            <a:chOff x="4656" y="576"/>
            <a:chExt cx="864" cy="1301"/>
          </a:xfrm>
        </p:grpSpPr>
        <p:pic>
          <p:nvPicPr>
            <p:cNvPr id="23566" name="Picture 9" descr="sua b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6" y="576"/>
              <a:ext cx="864"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7" name="Text Box 10"/>
            <p:cNvSpPr txBox="1">
              <a:spLocks noChangeArrowheads="1"/>
            </p:cNvSpPr>
            <p:nvPr/>
          </p:nvSpPr>
          <p:spPr bwMode="auto">
            <a:xfrm>
              <a:off x="4723" y="1453"/>
              <a:ext cx="747"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000" b="1">
                  <a:latin typeface="Times New Roman" panose="02020603050405020304" pitchFamily="18" charset="0"/>
                  <a:cs typeface="Times New Roman" panose="02020603050405020304" pitchFamily="18" charset="0"/>
                </a:rPr>
                <a:t>Sữa bò tươi</a:t>
              </a:r>
              <a:endParaRPr lang="en-US" altLang="en-US" sz="4000" b="1">
                <a:latin typeface="Times New Roman" panose="02020603050405020304" pitchFamily="18" charset="0"/>
                <a:cs typeface="Times New Roman" panose="02020603050405020304" pitchFamily="18" charset="0"/>
              </a:endParaRPr>
            </a:p>
          </p:txBody>
        </p:sp>
      </p:grpSp>
      <p:grpSp>
        <p:nvGrpSpPr>
          <p:cNvPr id="4" name="Group 11"/>
          <p:cNvGrpSpPr/>
          <p:nvPr/>
        </p:nvGrpSpPr>
        <p:grpSpPr bwMode="auto">
          <a:xfrm>
            <a:off x="5742385" y="762000"/>
            <a:ext cx="3058715" cy="3378200"/>
            <a:chOff x="3312" y="1872"/>
            <a:chExt cx="835" cy="1068"/>
          </a:xfrm>
        </p:grpSpPr>
        <p:pic>
          <p:nvPicPr>
            <p:cNvPr id="23564" name="Picture 12" descr="thit l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2" y="1872"/>
              <a:ext cx="835" cy="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5" name="Text Box 13"/>
            <p:cNvSpPr txBox="1">
              <a:spLocks noChangeArrowheads="1"/>
            </p:cNvSpPr>
            <p:nvPr/>
          </p:nvSpPr>
          <p:spPr bwMode="auto">
            <a:xfrm>
              <a:off x="3504" y="2736"/>
              <a:ext cx="576"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600" b="1">
                  <a:latin typeface="Times New Roman" panose="02020603050405020304" pitchFamily="18" charset="0"/>
                  <a:cs typeface="Times New Roman" panose="02020603050405020304" pitchFamily="18" charset="0"/>
                </a:rPr>
                <a:t>Thịt lợn</a:t>
              </a:r>
              <a:endParaRPr lang="en-US" altLang="en-US" sz="3600" b="1">
                <a:latin typeface="Times New Roman" panose="02020603050405020304" pitchFamily="18" charset="0"/>
                <a:cs typeface="Times New Roman" panose="02020603050405020304" pitchFamily="18" charset="0"/>
              </a:endParaRPr>
            </a:p>
          </p:txBody>
        </p:sp>
      </p:grpSp>
      <p:grpSp>
        <p:nvGrpSpPr>
          <p:cNvPr id="5" name="Group 14"/>
          <p:cNvGrpSpPr/>
          <p:nvPr/>
        </p:nvGrpSpPr>
        <p:grpSpPr bwMode="auto">
          <a:xfrm>
            <a:off x="400050" y="4267200"/>
            <a:ext cx="3200400" cy="2624138"/>
            <a:chOff x="4560" y="2016"/>
            <a:chExt cx="965" cy="789"/>
          </a:xfrm>
        </p:grpSpPr>
        <p:pic>
          <p:nvPicPr>
            <p:cNvPr id="23562" name="Picture 15" descr="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0" y="2016"/>
              <a:ext cx="965"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3" name="Text Box 16"/>
            <p:cNvSpPr txBox="1">
              <a:spLocks noChangeArrowheads="1"/>
            </p:cNvSpPr>
            <p:nvPr/>
          </p:nvSpPr>
          <p:spPr bwMode="auto">
            <a:xfrm>
              <a:off x="4704" y="2592"/>
              <a:ext cx="67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000">
                  <a:latin typeface="Times New Roman" panose="02020603050405020304" pitchFamily="18" charset="0"/>
                  <a:cs typeface="Times New Roman" panose="02020603050405020304" pitchFamily="18" charset="0"/>
                </a:rPr>
                <a:t>     </a:t>
              </a:r>
              <a:r>
                <a:rPr lang="en-US" altLang="en-US" sz="4000" b="1">
                  <a:latin typeface="Times New Roman" panose="02020603050405020304" pitchFamily="18" charset="0"/>
                  <a:cs typeface="Times New Roman" panose="02020603050405020304" pitchFamily="18" charset="0"/>
                </a:rPr>
                <a:t>Cá</a:t>
              </a:r>
              <a:endParaRPr lang="en-US" altLang="en-US" sz="4000" b="1">
                <a:latin typeface="Times New Roman" panose="02020603050405020304" pitchFamily="18" charset="0"/>
                <a:cs typeface="Times New Roman" panose="02020603050405020304" pitchFamily="18" charset="0"/>
              </a:endParaRPr>
            </a:p>
          </p:txBody>
        </p:sp>
      </p:grpSp>
      <p:grpSp>
        <p:nvGrpSpPr>
          <p:cNvPr id="6" name="Group 17"/>
          <p:cNvGrpSpPr/>
          <p:nvPr/>
        </p:nvGrpSpPr>
        <p:grpSpPr bwMode="auto">
          <a:xfrm>
            <a:off x="4800601" y="4214813"/>
            <a:ext cx="3755231" cy="2665412"/>
            <a:chOff x="3936" y="3072"/>
            <a:chExt cx="893" cy="980"/>
          </a:xfrm>
        </p:grpSpPr>
        <p:pic>
          <p:nvPicPr>
            <p:cNvPr id="23560" name="Picture 18" descr="to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6" y="3072"/>
              <a:ext cx="893" cy="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Text Box 19"/>
            <p:cNvSpPr txBox="1">
              <a:spLocks noChangeArrowheads="1"/>
            </p:cNvSpPr>
            <p:nvPr/>
          </p:nvSpPr>
          <p:spPr bwMode="auto">
            <a:xfrm>
              <a:off x="4303" y="3792"/>
              <a:ext cx="299"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000" b="1">
                  <a:latin typeface="Times New Roman" panose="02020603050405020304" pitchFamily="18" charset="0"/>
                  <a:cs typeface="Times New Roman" panose="02020603050405020304" pitchFamily="18" charset="0"/>
                </a:rPr>
                <a:t>Tôm</a:t>
              </a:r>
              <a:endParaRPr lang="en-US" altLang="en-US" sz="4000" b="1">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slide(fromBottom)">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p:nvPr/>
        </p:nvSpPr>
        <p:spPr>
          <a:xfrm>
            <a:off x="395536" y="260648"/>
            <a:ext cx="8496944" cy="165618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latin typeface="+mj-lt"/>
              </a:rPr>
              <a:t>Chất dinh dưỡng có những vai trò gì đối với cơ thể sinh vật?</a:t>
            </a:r>
            <a:endParaRPr lang="vi-VN" sz="2800" dirty="0">
              <a:latin typeface="+mj-lt"/>
            </a:endParaRPr>
          </a:p>
        </p:txBody>
      </p:sp>
      <p:sp>
        <p:nvSpPr>
          <p:cNvPr id="6" name="Rectangle 5"/>
          <p:cNvSpPr/>
          <p:nvPr/>
        </p:nvSpPr>
        <p:spPr>
          <a:xfrm>
            <a:off x="395536" y="3068960"/>
            <a:ext cx="8496944" cy="2520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latin typeface="+mj-lt"/>
              </a:rPr>
              <a:t>Vai trò của các chất dinh dưỡng: cung cấp nguyên liệu </a:t>
            </a:r>
            <a:r>
              <a:rPr lang="vi-VN" sz="2800" dirty="0" smtClean="0">
                <a:latin typeface="+mj-lt"/>
              </a:rPr>
              <a:t>cấu </a:t>
            </a:r>
            <a:r>
              <a:rPr lang="vi-VN" sz="2800" dirty="0">
                <a:latin typeface="+mj-lt"/>
              </a:rPr>
              <a:t>tạo nên các thành phần của tế bào, giúp cơ thể sinh trưởng và phát triển; cung cấp năng lượng; tham gia điểu hoà các hoạt động sóng của tế bào và cơ thể.</a:t>
            </a:r>
            <a:endParaRPr lang="vi-VN" sz="2800" dirty="0">
              <a:latin typeface="+mj-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p:nvPr/>
        </p:nvSpPr>
        <p:spPr>
          <a:xfrm>
            <a:off x="755576" y="260648"/>
            <a:ext cx="8064896" cy="1224136"/>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latin typeface="+mj-lt"/>
              </a:rPr>
              <a:t>* Tại sao chúng ta cần phải ăn nhiều loại thức ăn khác nhau?</a:t>
            </a:r>
            <a:endParaRPr lang="vi-VN" sz="2800" dirty="0">
              <a:latin typeface="+mj-lt"/>
            </a:endParaRPr>
          </a:p>
        </p:txBody>
      </p:sp>
      <p:sp>
        <p:nvSpPr>
          <p:cNvPr id="4" name="Rectangle 3"/>
          <p:cNvSpPr/>
          <p:nvPr/>
        </p:nvSpPr>
        <p:spPr>
          <a:xfrm>
            <a:off x="467544" y="2828836"/>
            <a:ext cx="8208912" cy="1384995"/>
          </a:xfrm>
          <a:prstGeom prst="rect">
            <a:avLst/>
          </a:prstGeom>
        </p:spPr>
        <p:txBody>
          <a:bodyPr wrap="square">
            <a:spAutoFit/>
          </a:bodyPr>
          <a:lstStyle/>
          <a:p>
            <a:r>
              <a:rPr lang="vi-VN" sz="2800" dirty="0">
                <a:latin typeface="+mj-lt"/>
              </a:rPr>
              <a:t>Chúng ta cần ăn nhiều loại thức ăn khác nhau để cung câp đẩy đủ các loại chất dinh dưỡng, không cung cấp thừa hoặc thiếu một nhóm chất dinh dưỡng nào đó.</a:t>
            </a:r>
            <a:endParaRPr lang="vi-VN" sz="28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9702" y="2202228"/>
            <a:ext cx="8395246"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1259632" y="3786975"/>
            <a:ext cx="576064"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A</a:t>
            </a:r>
            <a:endParaRPr lang="vi-VN" dirty="0"/>
          </a:p>
        </p:txBody>
      </p:sp>
      <p:sp>
        <p:nvSpPr>
          <p:cNvPr id="3" name="Oval 2"/>
          <p:cNvSpPr/>
          <p:nvPr/>
        </p:nvSpPr>
        <p:spPr>
          <a:xfrm>
            <a:off x="4716016" y="3793500"/>
            <a:ext cx="504056"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B</a:t>
            </a:r>
            <a:endParaRPr lang="vi-VN"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0888" y="3911083"/>
            <a:ext cx="530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380312" y="3955017"/>
            <a:ext cx="351378" cy="369332"/>
          </a:xfrm>
          <a:prstGeom prst="rect">
            <a:avLst/>
          </a:prstGeom>
          <a:noFill/>
        </p:spPr>
        <p:txBody>
          <a:bodyPr wrap="none" rtlCol="0">
            <a:spAutoFit/>
          </a:bodyPr>
          <a:lstStyle/>
          <a:p>
            <a:r>
              <a:rPr lang="vi-VN" dirty="0" smtClean="0"/>
              <a:t>C</a:t>
            </a:r>
            <a:endParaRPr lang="vi-VN" dirty="0"/>
          </a:p>
        </p:txBody>
      </p:sp>
      <p:sp>
        <p:nvSpPr>
          <p:cNvPr id="5" name="Rectangle 4"/>
          <p:cNvSpPr/>
          <p:nvPr/>
        </p:nvSpPr>
        <p:spPr>
          <a:xfrm>
            <a:off x="2003685" y="123890"/>
            <a:ext cx="4950296" cy="523220"/>
          </a:xfrm>
          <a:prstGeom prst="rect">
            <a:avLst/>
          </a:prstGeom>
        </p:spPr>
        <p:txBody>
          <a:bodyPr wrap="square">
            <a:spAutoFit/>
          </a:bodyPr>
          <a:lstStyle/>
          <a:p>
            <a:r>
              <a:rPr lang="vi-VN" sz="2800" dirty="0">
                <a:solidFill>
                  <a:prstClr val="black"/>
                </a:solidFill>
                <a:latin typeface="Times New Roman" panose="02020603050405020304"/>
                <a:ea typeface="Segoe UI" panose="020B0502040204020203"/>
                <a:cs typeface="Segoe UI" panose="020B0502040204020203"/>
              </a:rPr>
              <a:t>Nguyên nhân bị suy dinh dưỡng</a:t>
            </a:r>
            <a:endParaRPr lang="vi-VN" dirty="0"/>
          </a:p>
        </p:txBody>
      </p:sp>
      <p:sp>
        <p:nvSpPr>
          <p:cNvPr id="6" name="Rectangle 5"/>
          <p:cNvSpPr/>
          <p:nvPr/>
        </p:nvSpPr>
        <p:spPr>
          <a:xfrm>
            <a:off x="206158" y="123890"/>
            <a:ext cx="8519586" cy="907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dirty="0">
                <a:latin typeface="Times New Roman" panose="02020603050405020304" pitchFamily="18" charset="0"/>
                <a:cs typeface="Times New Roman" panose="02020603050405020304" pitchFamily="18" charset="0"/>
              </a:rPr>
              <a:t>a. Hình ảnh của người A và người C đang thể hiện vấn đề gì?</a:t>
            </a:r>
            <a:endParaRPr lang="vi-VN" sz="2800" dirty="0">
              <a:latin typeface="Times New Roman" panose="02020603050405020304" pitchFamily="18" charset="0"/>
              <a:cs typeface="Times New Roman" panose="02020603050405020304" pitchFamily="18" charset="0"/>
            </a:endParaRPr>
          </a:p>
        </p:txBody>
      </p:sp>
      <p:sp>
        <p:nvSpPr>
          <p:cNvPr id="7" name="Rectangle 6"/>
          <p:cNvSpPr/>
          <p:nvPr/>
        </p:nvSpPr>
        <p:spPr>
          <a:xfrm>
            <a:off x="227017" y="181660"/>
            <a:ext cx="799288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800" dirty="0">
                <a:latin typeface="Times New Roman" panose="02020603050405020304"/>
                <a:ea typeface="Segoe UI" panose="020B0502040204020203"/>
                <a:cs typeface="Segoe UI" panose="020B0502040204020203"/>
              </a:rPr>
              <a:t>Người A bị suy dinh dưỡng còn người c bị béo phì</a:t>
            </a:r>
            <a:r>
              <a:rPr lang="vi-VN" sz="2800" dirty="0" smtClean="0">
                <a:latin typeface="Times New Roman" panose="02020603050405020304"/>
                <a:ea typeface="Segoe UI" panose="020B0502040204020203"/>
                <a:cs typeface="Segoe UI" panose="020B0502040204020203"/>
              </a:rPr>
              <a:t>.</a:t>
            </a:r>
            <a:endParaRPr lang="vi-VN" sz="2800" dirty="0">
              <a:latin typeface="Segoe UI" panose="020B0502040204020203"/>
              <a:ea typeface="Segoe UI" panose="020B0502040204020203"/>
              <a:cs typeface="Segoe UI" panose="020B0502040204020203"/>
            </a:endParaRPr>
          </a:p>
        </p:txBody>
      </p:sp>
      <p:sp>
        <p:nvSpPr>
          <p:cNvPr id="8" name="Rectangle 7"/>
          <p:cNvSpPr/>
          <p:nvPr/>
        </p:nvSpPr>
        <p:spPr>
          <a:xfrm>
            <a:off x="461671" y="115516"/>
            <a:ext cx="7776864"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latin typeface="Times New Roman" panose="02020603050405020304"/>
                <a:ea typeface="Segoe UI" panose="020B0502040204020203"/>
                <a:cs typeface="Segoe UI" panose="020B0502040204020203"/>
              </a:rPr>
              <a:t>khẩu phần ăn thiếu các chất dinh dưỡng, khả năng hấp thụ của hệ tiêu hoá kém, thói quen ăn uống không khoa học,...</a:t>
            </a:r>
            <a:endParaRPr lang="vi-VN" sz="2800" dirty="0"/>
          </a:p>
        </p:txBody>
      </p:sp>
      <p:sp>
        <p:nvSpPr>
          <p:cNvPr id="9" name="Rectangle 8"/>
          <p:cNvSpPr/>
          <p:nvPr/>
        </p:nvSpPr>
        <p:spPr>
          <a:xfrm>
            <a:off x="78761" y="176836"/>
            <a:ext cx="8542684"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dirty="0"/>
              <a:t>b. Theo em, vấn đề đó có thể xuất phát từ những nguyên nhân nào?</a:t>
            </a:r>
            <a:endParaRPr lang="vi-VN" sz="2800" dirty="0"/>
          </a:p>
        </p:txBody>
      </p:sp>
      <p:sp>
        <p:nvSpPr>
          <p:cNvPr id="10" name="Rectangle 9"/>
          <p:cNvSpPr/>
          <p:nvPr/>
        </p:nvSpPr>
        <p:spPr>
          <a:xfrm>
            <a:off x="195894" y="142556"/>
            <a:ext cx="8519586" cy="12460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7000"/>
              </a:lnSpc>
              <a:spcAft>
                <a:spcPts val="500"/>
              </a:spcAft>
              <a:buClr>
                <a:srgbClr val="000000"/>
              </a:buClr>
              <a:buSzPts val="1000"/>
              <a:tabLst>
                <a:tab pos="558800" algn="l"/>
              </a:tabLst>
            </a:pPr>
            <a:r>
              <a:rPr lang="nl-NL" sz="2800" dirty="0"/>
              <a:t>Để khắc phục những vấn đề trên chúng ta cần có những biện pháp nào?</a:t>
            </a:r>
            <a:endParaRPr lang="vi-VN" sz="2800" dirty="0">
              <a:latin typeface="Segoe UI" panose="020B0502040204020203"/>
              <a:ea typeface="Segoe UI" panose="020B0502040204020203"/>
              <a:cs typeface="Segoe UI" panose="020B0502040204020203"/>
            </a:endParaRPr>
          </a:p>
        </p:txBody>
      </p:sp>
      <p:sp>
        <p:nvSpPr>
          <p:cNvPr id="11" name="Rectangle 10"/>
          <p:cNvSpPr/>
          <p:nvPr/>
        </p:nvSpPr>
        <p:spPr>
          <a:xfrm>
            <a:off x="167106" y="142556"/>
            <a:ext cx="8568952" cy="2088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lnSpc>
                <a:spcPct val="127000"/>
              </a:lnSpc>
              <a:spcAft>
                <a:spcPts val="500"/>
              </a:spcAft>
              <a:buClr>
                <a:srgbClr val="000000"/>
              </a:buClr>
              <a:buSzPts val="1000"/>
              <a:buFont typeface="Symbol" panose="05050102010706020507"/>
              <a:buChar char="-"/>
              <a:tabLst>
                <a:tab pos="517525" algn="l"/>
              </a:tabLst>
            </a:pPr>
            <a:r>
              <a:rPr lang="vi-VN" sz="2800" dirty="0">
                <a:latin typeface="+mj-lt"/>
                <a:ea typeface="Segoe UI" panose="020B0502040204020203"/>
                <a:cs typeface="Segoe UI" panose="020B0502040204020203"/>
              </a:rPr>
              <a:t>Đảm bảo án uống hợp lí và khoa học.</a:t>
            </a:r>
            <a:endParaRPr lang="vi-VN" sz="2800" dirty="0">
              <a:latin typeface="+mj-lt"/>
              <a:ea typeface="Segoe UI" panose="020B0502040204020203"/>
              <a:cs typeface="Segoe UI" panose="020B0502040204020203"/>
            </a:endParaRPr>
          </a:p>
          <a:p>
            <a:pPr marL="342900" lvl="0" indent="-342900" algn="just">
              <a:lnSpc>
                <a:spcPct val="127000"/>
              </a:lnSpc>
              <a:spcAft>
                <a:spcPts val="500"/>
              </a:spcAft>
              <a:buClr>
                <a:srgbClr val="000000"/>
              </a:buClr>
              <a:buSzPts val="1000"/>
              <a:buFont typeface="Symbol" panose="05050102010706020507"/>
              <a:buChar char="-"/>
              <a:tabLst>
                <a:tab pos="517525" algn="l"/>
              </a:tabLst>
            </a:pPr>
            <a:r>
              <a:rPr lang="vi-VN" sz="2800" dirty="0">
                <a:latin typeface="+mj-lt"/>
                <a:ea typeface="Segoe UI" panose="020B0502040204020203"/>
                <a:cs typeface="Segoe UI" panose="020B0502040204020203"/>
              </a:rPr>
              <a:t>Hạn chế ăn các loại thức ăn chế biến sẵn, chứa nhiều dầu mỡ.</a:t>
            </a:r>
            <a:endParaRPr lang="vi-VN" sz="2800" dirty="0">
              <a:latin typeface="+mj-lt"/>
              <a:ea typeface="Segoe UI" panose="020B0502040204020203"/>
              <a:cs typeface="Segoe UI" panose="020B0502040204020203"/>
            </a:endParaRPr>
          </a:p>
          <a:p>
            <a:pPr marL="342900" lvl="0" indent="-342900" algn="just">
              <a:lnSpc>
                <a:spcPct val="127000"/>
              </a:lnSpc>
              <a:spcAft>
                <a:spcPts val="500"/>
              </a:spcAft>
              <a:buClr>
                <a:srgbClr val="000000"/>
              </a:buClr>
              <a:buSzPts val="1000"/>
              <a:buFont typeface="Symbol" panose="05050102010706020507"/>
              <a:buChar char="-"/>
              <a:tabLst>
                <a:tab pos="517525" algn="l"/>
              </a:tabLst>
            </a:pPr>
            <a:r>
              <a:rPr lang="vi-VN" sz="2800" dirty="0">
                <a:latin typeface="+mj-lt"/>
                <a:ea typeface="Segoe UI" panose="020B0502040204020203"/>
                <a:cs typeface="Segoe UI" panose="020B0502040204020203"/>
              </a:rPr>
              <a:t>Thường xuyên luyện tập thể dục thể thao</a:t>
            </a:r>
            <a:endParaRPr lang="vi-VN" sz="28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xit" presetSubtype="1" fill="hold" grpId="1" nodeType="clickEffect">
                                  <p:stCondLst>
                                    <p:cond delay="0"/>
                                  </p:stCondLst>
                                  <p:childTnLst>
                                    <p:animEffect transition="out" filter="wheel(1)">
                                      <p:cBhvr>
                                        <p:cTn id="17" dur="2000"/>
                                        <p:tgtEl>
                                          <p:spTgt spid="6"/>
                                        </p:tgtEl>
                                      </p:cBhvr>
                                    </p:animEffect>
                                    <p:set>
                                      <p:cBhvr>
                                        <p:cTn id="18" dur="1" fill="hold">
                                          <p:stCondLst>
                                            <p:cond delay="1999"/>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xit" presetSubtype="32" fill="hold" grpId="1" nodeType="clickEffect">
                                  <p:stCondLst>
                                    <p:cond delay="0"/>
                                  </p:stCondLst>
                                  <p:childTnLst>
                                    <p:animEffect transition="out" filter="circle(out)">
                                      <p:cBhvr>
                                        <p:cTn id="27" dur="2000"/>
                                        <p:tgtEl>
                                          <p:spTgt spid="7"/>
                                        </p:tgtEl>
                                      </p:cBhvr>
                                    </p:animEffect>
                                    <p:set>
                                      <p:cBhvr>
                                        <p:cTn id="28" dur="1" fill="hold">
                                          <p:stCondLst>
                                            <p:cond delay="1999"/>
                                          </p:stCondLst>
                                        </p:cTn>
                                        <p:tgtEl>
                                          <p:spTgt spid="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xit" presetSubtype="32" fill="hold" grpId="1" nodeType="clickEffect">
                                  <p:stCondLst>
                                    <p:cond delay="0"/>
                                  </p:stCondLst>
                                  <p:childTnLst>
                                    <p:animEffect transition="out" filter="circle(out)">
                                      <p:cBhvr>
                                        <p:cTn id="37" dur="2000"/>
                                        <p:tgtEl>
                                          <p:spTgt spid="9"/>
                                        </p:tgtEl>
                                      </p:cBhvr>
                                    </p:animEffect>
                                    <p:set>
                                      <p:cBhvr>
                                        <p:cTn id="38" dur="1" fill="hold">
                                          <p:stCondLst>
                                            <p:cond delay="1999"/>
                                          </p:stCondLst>
                                        </p:cTn>
                                        <p:tgtEl>
                                          <p:spTgt spid="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8"/>
                                        </p:tgtEl>
                                      </p:cBhvr>
                                    </p:animEffect>
                                    <p:set>
                                      <p:cBhvr>
                                        <p:cTn id="48" dur="1" fill="hold">
                                          <p:stCondLst>
                                            <p:cond delay="499"/>
                                          </p:stCondLst>
                                        </p:cTn>
                                        <p:tgtEl>
                                          <p:spTgt spid="8"/>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randombar(horizontal)">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xit" presetSubtype="4" fill="hold" grpId="1" nodeType="clickEffect">
                                  <p:stCondLst>
                                    <p:cond delay="0"/>
                                  </p:stCondLst>
                                  <p:childTnLst>
                                    <p:anim calcmode="lin" valueType="num">
                                      <p:cBhvr additive="base">
                                        <p:cTn id="57" dur="500"/>
                                        <p:tgtEl>
                                          <p:spTgt spid="10"/>
                                        </p:tgtEl>
                                        <p:attrNameLst>
                                          <p:attrName>ppt_x</p:attrName>
                                        </p:attrNameLst>
                                      </p:cBhvr>
                                      <p:tavLst>
                                        <p:tav tm="0">
                                          <p:val>
                                            <p:strVal val="ppt_x"/>
                                          </p:val>
                                        </p:tav>
                                        <p:tav tm="100000">
                                          <p:val>
                                            <p:strVal val="ppt_x"/>
                                          </p:val>
                                        </p:tav>
                                      </p:tavLst>
                                    </p:anim>
                                    <p:anim calcmode="lin" valueType="num">
                                      <p:cBhvr additive="base">
                                        <p:cTn id="58" dur="500"/>
                                        <p:tgtEl>
                                          <p:spTgt spid="10"/>
                                        </p:tgtEl>
                                        <p:attrNameLst>
                                          <p:attrName>ppt_y</p:attrName>
                                        </p:attrNameLst>
                                      </p:cBhvr>
                                      <p:tavLst>
                                        <p:tav tm="0">
                                          <p:val>
                                            <p:strVal val="ppt_y"/>
                                          </p:val>
                                        </p:tav>
                                        <p:tav tm="100000">
                                          <p:val>
                                            <p:strVal val="1+ppt_h/2"/>
                                          </p:val>
                                        </p:tav>
                                      </p:tavLst>
                                    </p:anim>
                                    <p:set>
                                      <p:cBhvr>
                                        <p:cTn id="59" dur="1" fill="hold">
                                          <p:stCondLst>
                                            <p:cond delay="499"/>
                                          </p:stCondLst>
                                        </p:cTn>
                                        <p:tgtEl>
                                          <p:spTgt spid="10"/>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1000"/>
                                        <p:tgtEl>
                                          <p:spTgt spid="11"/>
                                        </p:tgtEl>
                                      </p:cBhvr>
                                    </p:animEffect>
                                    <p:anim calcmode="lin" valueType="num">
                                      <p:cBhvr>
                                        <p:cTn id="65" dur="1000" fill="hold"/>
                                        <p:tgtEl>
                                          <p:spTgt spid="11"/>
                                        </p:tgtEl>
                                        <p:attrNameLst>
                                          <p:attrName>ppt_x</p:attrName>
                                        </p:attrNameLst>
                                      </p:cBhvr>
                                      <p:tavLst>
                                        <p:tav tm="0">
                                          <p:val>
                                            <p:strVal val="#ppt_x"/>
                                          </p:val>
                                        </p:tav>
                                        <p:tav tm="100000">
                                          <p:val>
                                            <p:strVal val="#ppt_x"/>
                                          </p:val>
                                        </p:tav>
                                      </p:tavLst>
                                    </p:anim>
                                    <p:anim calcmode="lin" valueType="num">
                                      <p:cBhvr>
                                        <p:cTn id="6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4" presetClass="exit" presetSubtype="10" fill="hold" grpId="1" nodeType="clickEffect">
                                  <p:stCondLst>
                                    <p:cond delay="0"/>
                                  </p:stCondLst>
                                  <p:childTnLst>
                                    <p:animEffect transition="out" filter="randombar(horizontal)">
                                      <p:cBhvr>
                                        <p:cTn id="70" dur="500"/>
                                        <p:tgtEl>
                                          <p:spTgt spid="11"/>
                                        </p:tgtEl>
                                      </p:cBhvr>
                                    </p:animEffect>
                                    <p:set>
                                      <p:cBhvr>
                                        <p:cTn id="71"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3040" y="1412776"/>
            <a:ext cx="8640960" cy="3168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t>b) Nước có khả năng giữ nhiệt nên ban ngày nhiệt do ánh sáng mặt trời cung cấp được nước giữ lại. Khi nhiệt độ giảm xuống, nước sẽ toả nhiệt vào không khí làm ấm cho cây.</a:t>
            </a:r>
            <a:endParaRPr lang="vi-VN" sz="2800" dirty="0"/>
          </a:p>
        </p:txBody>
      </p:sp>
      <p:sp>
        <p:nvSpPr>
          <p:cNvPr id="4" name="Rectangle 3"/>
          <p:cNvSpPr/>
          <p:nvPr/>
        </p:nvSpPr>
        <p:spPr>
          <a:xfrm>
            <a:off x="179512" y="1196752"/>
            <a:ext cx="8352928" cy="2880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2800" dirty="0">
                <a:latin typeface="Times New Roman" panose="02020603050405020304" pitchFamily="18" charset="0"/>
                <a:cs typeface="Times New Roman" panose="02020603050405020304" pitchFamily="18" charset="0"/>
              </a:rPr>
              <a:t>a) Do nước có khả năng hấp thụ hoặc giải phóng nhiệt nên khi nhiệt độ môi trường tăng cao thì nước sẽ hấp thụ nhiệt, còn khi nhiệt độ môi trường xuống thấp thì nước sẽ giải phóng nhiệt dự trữ nên luôn giữ cho nhiệt độ môi trường nước được ổn định.</a:t>
            </a:r>
            <a:endParaRPr lang="vi-VN" sz="2800" dirty="0">
              <a:latin typeface="Times New Roman" panose="02020603050405020304" pitchFamily="18" charset="0"/>
              <a:cs typeface="Times New Roman" panose="02020603050405020304" pitchFamily="18" charset="0"/>
            </a:endParaRPr>
          </a:p>
        </p:txBody>
      </p:sp>
      <p:sp>
        <p:nvSpPr>
          <p:cNvPr id="5" name="Oval Callout 4"/>
          <p:cNvSpPr/>
          <p:nvPr/>
        </p:nvSpPr>
        <p:spPr>
          <a:xfrm>
            <a:off x="922990" y="116632"/>
            <a:ext cx="6552728" cy="129614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ổn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6" name="Cloud Callout 5"/>
          <p:cNvSpPr/>
          <p:nvPr/>
        </p:nvSpPr>
        <p:spPr>
          <a:xfrm>
            <a:off x="922990" y="310344"/>
            <a:ext cx="6912768" cy="407707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latin typeface="Times New Roman" panose="02020603050405020304" pitchFamily="18" charset="0"/>
                <a:cs typeface="Times New Roman" panose="02020603050405020304" pitchFamily="18" charset="0"/>
              </a:rPr>
              <a:t>Khi nghe dự báo thời tiết sắp trở nên giá rét, những người nông dân thường tưới nước cho cây trồng vào buổi sáng khi có ánh nắng mặt trời. Việc làm này giúp ích cho cây?</a:t>
            </a:r>
            <a:endParaRPr lang="vi-VN"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ppt_x"/>
                                          </p:val>
                                        </p:tav>
                                      </p:tavLst>
                                    </p:anim>
                                    <p:anim calcmode="lin" valueType="num">
                                      <p:cBhvr additive="base">
                                        <p:cTn id="13" dur="500"/>
                                        <p:tgtEl>
                                          <p:spTgt spid="5"/>
                                        </p:tgtEl>
                                        <p:attrNameLst>
                                          <p:attrName>ppt_y</p:attrName>
                                        </p:attrNameLst>
                                      </p:cBhvr>
                                      <p:tavLst>
                                        <p:tav tm="0">
                                          <p:val>
                                            <p:strVal val="ppt_y"/>
                                          </p:val>
                                        </p:tav>
                                        <p:tav tm="100000">
                                          <p:val>
                                            <p:strVal val="1+ppt_h/2"/>
                                          </p:val>
                                        </p:tav>
                                      </p:tavLst>
                                    </p:anim>
                                    <p:set>
                                      <p:cBhvr>
                                        <p:cTn id="14" dur="1" fill="hold">
                                          <p:stCondLst>
                                            <p:cond delay="49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xit" presetSubtype="4" fill="hold" grpId="1" nodeType="clickEffect">
                                  <p:stCondLst>
                                    <p:cond delay="0"/>
                                  </p:stCondLst>
                                  <p:childTnLst>
                                    <p:animEffect transition="out" filter="wipe(down)">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4" presetClass="exit" presetSubtype="10" fill="hold" grpId="1" nodeType="clickEffect">
                                  <p:stCondLst>
                                    <p:cond delay="0"/>
                                  </p:stCondLst>
                                  <p:childTnLst>
                                    <p:animEffect transition="out" filter="randombar(horizontal)">
                                      <p:cBhvr>
                                        <p:cTn id="33" dur="500"/>
                                        <p:tgtEl>
                                          <p:spTgt spid="6"/>
                                        </p:tgtEl>
                                      </p:cBhvr>
                                    </p:animEffect>
                                    <p:set>
                                      <p:cBhvr>
                                        <p:cTn id="34" dur="1" fill="hold">
                                          <p:stCondLst>
                                            <p:cond delay="499"/>
                                          </p:stCondLst>
                                        </p:cTn>
                                        <p:tgtEl>
                                          <p:spTgt spid="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xit" presetSubtype="1" fill="hold" grpId="1" nodeType="clickEffect">
                                  <p:stCondLst>
                                    <p:cond delay="0"/>
                                  </p:stCondLst>
                                  <p:childTnLst>
                                    <p:animEffect transition="out" filter="wipe(up)">
                                      <p:cBhvr>
                                        <p:cTn id="44" dur="500"/>
                                        <p:tgtEl>
                                          <p:spTgt spid="3"/>
                                        </p:tgtEl>
                                      </p:cBhvr>
                                    </p:animEffect>
                                    <p:set>
                                      <p:cBhvr>
                                        <p:cTn id="45"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P spid="6"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4" descr="01_uongnuoc"/>
          <p:cNvPicPr>
            <a:picLocks noChangeAspect="1" noChangeArrowheads="1"/>
          </p:cNvPicPr>
          <p:nvPr/>
        </p:nvPicPr>
        <p:blipFill>
          <a:blip r:embed="rId1">
            <a:lum bright="-12000" contrast="54000"/>
            <a:extLst>
              <a:ext uri="{28A0092B-C50C-407E-A947-70E740481C1C}">
                <a14:useLocalDpi xmlns:a14="http://schemas.microsoft.com/office/drawing/2010/main" val="0"/>
              </a:ext>
            </a:extLst>
          </a:blip>
          <a:srcRect/>
          <a:stretch>
            <a:fillRect/>
          </a:stretch>
        </p:blipFill>
        <p:spPr bwMode="auto">
          <a:xfrm>
            <a:off x="6189895" y="3390900"/>
            <a:ext cx="2954105" cy="34290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5055" name="Text Box 63"/>
          <p:cNvSpPr txBox="1">
            <a:spLocks noChangeArrowheads="1"/>
          </p:cNvSpPr>
          <p:nvPr/>
        </p:nvSpPr>
        <p:spPr bwMode="auto">
          <a:xfrm>
            <a:off x="293620" y="1124744"/>
            <a:ext cx="8231265" cy="5632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19" tIns="45657" rIns="91319" bIns="45657">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spcBef>
                <a:spcPct val="50000"/>
              </a:spcBef>
            </a:pPr>
            <a:r>
              <a:rPr lang="en-US" altLang="en-US" sz="3600" dirty="0">
                <a:latin typeface="Times New Roman" panose="02020603050405020304" pitchFamily="18" charset="0"/>
              </a:rPr>
              <a:t> a. </a:t>
            </a:r>
            <a:r>
              <a:rPr lang="en-US" altLang="en-US" sz="3600" dirty="0" err="1">
                <a:latin typeface="Times New Roman" panose="02020603050405020304" pitchFamily="18" charset="0"/>
              </a:rPr>
              <a:t>Cơ</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thể</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không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hấp</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thụ</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được</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các</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chất</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dinh</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dưỡng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Không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thải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được</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các</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chất</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thừa</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chất</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độc</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hại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ra</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khỏi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cơ</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thể</a:t>
            </a:r>
            <a:r>
              <a:rPr lang="en-US" altLang="en-US" sz="3600" dirty="0">
                <a:latin typeface="Times New Roman" panose="02020603050405020304" pitchFamily="18" charset="0"/>
              </a:rPr>
              <a:t>. Con </a:t>
            </a:r>
            <a:r>
              <a:rPr lang="en-US" altLang="en-US" sz="3600" dirty="0" err="1">
                <a:latin typeface="Times New Roman" panose="02020603050405020304" pitchFamily="18" charset="0"/>
              </a:rPr>
              <a:t>người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sẽ</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chết</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vì</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khát</a:t>
            </a:r>
            <a:r>
              <a:rPr lang="en-US" altLang="en-US" sz="3600" dirty="0">
                <a:latin typeface="Times New Roman" panose="02020603050405020304" pitchFamily="18" charset="0"/>
              </a:rPr>
              <a:t>.</a:t>
            </a:r>
            <a:endParaRPr lang="en-US" altLang="en-US" sz="3600" dirty="0">
              <a:latin typeface="Times New Roman" panose="02020603050405020304" pitchFamily="18" charset="0"/>
            </a:endParaRPr>
          </a:p>
          <a:p>
            <a:pPr eaLnBrk="1" hangingPunct="1">
              <a:spcBef>
                <a:spcPct val="50000"/>
              </a:spcBef>
            </a:pPr>
            <a:r>
              <a:rPr lang="en-US" altLang="en-US" sz="3600" dirty="0">
                <a:latin typeface="Times New Roman" panose="02020603050405020304" pitchFamily="18" charset="0"/>
              </a:rPr>
              <a:t>b. </a:t>
            </a:r>
            <a:r>
              <a:rPr lang="en-US" altLang="en-US" sz="3600" dirty="0" err="1">
                <a:latin typeface="Times New Roman" panose="02020603050405020304" pitchFamily="18" charset="0"/>
              </a:rPr>
              <a:t>Cơ</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thể</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sẽ</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mạnh</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khỏe</a:t>
            </a:r>
            <a:r>
              <a:rPr lang="en-US" altLang="en-US" sz="3600" dirty="0">
                <a:latin typeface="Times New Roman" panose="02020603050405020304" pitchFamily="18" charset="0"/>
              </a:rPr>
              <a:t>.</a:t>
            </a:r>
            <a:endParaRPr lang="en-US" altLang="en-US" sz="3600" dirty="0">
              <a:latin typeface="Times New Roman" panose="02020603050405020304" pitchFamily="18" charset="0"/>
            </a:endParaRPr>
          </a:p>
          <a:p>
            <a:pPr eaLnBrk="1" hangingPunct="1">
              <a:spcBef>
                <a:spcPct val="50000"/>
              </a:spcBef>
            </a:pPr>
            <a:r>
              <a:rPr lang="en-US" altLang="en-US" sz="3600" dirty="0">
                <a:latin typeface="Times New Roman" panose="02020603050405020304" pitchFamily="18" charset="0"/>
              </a:rPr>
              <a:t>c. </a:t>
            </a:r>
            <a:r>
              <a:rPr lang="en-US" altLang="en-US" sz="3600" dirty="0" err="1">
                <a:latin typeface="Times New Roman" panose="02020603050405020304" pitchFamily="18" charset="0"/>
              </a:rPr>
              <a:t>Cơ</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thể</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sẽ</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mệt</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mõi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ăn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không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ngon</a:t>
            </a:r>
            <a:r>
              <a:rPr lang="en-US" altLang="en-US" sz="3600" dirty="0">
                <a:latin typeface="Times New Roman" panose="02020603050405020304" pitchFamily="18" charset="0"/>
              </a:rPr>
              <a:t>.</a:t>
            </a:r>
            <a:endParaRPr lang="en-US" altLang="en-US" sz="3600" dirty="0">
              <a:latin typeface="Times New Roman" panose="02020603050405020304" pitchFamily="18" charset="0"/>
            </a:endParaRPr>
          </a:p>
          <a:p>
            <a:pPr eaLnBrk="1" hangingPunct="1">
              <a:spcBef>
                <a:spcPct val="50000"/>
              </a:spcBef>
            </a:pPr>
            <a:r>
              <a:rPr lang="en-US" altLang="en-US" sz="3600" dirty="0">
                <a:latin typeface="Times New Roman" panose="02020603050405020304" pitchFamily="18" charset="0"/>
              </a:rPr>
              <a:t>d. </a:t>
            </a:r>
            <a:r>
              <a:rPr lang="en-US" altLang="en-US" sz="3600" dirty="0" err="1">
                <a:latin typeface="Times New Roman" panose="02020603050405020304" pitchFamily="18" charset="0"/>
              </a:rPr>
              <a:t>Cơ</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thể</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sẽ</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cảm</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thấy</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ăn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uống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ngon</a:t>
            </a:r>
            <a:r>
              <a:rPr lang="en-US" altLang="en-US" sz="3600" dirty="0">
                <a:latin typeface="Times New Roman" panose="02020603050405020304" pitchFamily="18" charset="0"/>
              </a:rPr>
              <a:t>, </a:t>
            </a:r>
            <a:endParaRPr lang="en-US" altLang="en-US" sz="3600" dirty="0">
              <a:latin typeface="Times New Roman" panose="02020603050405020304" pitchFamily="18" charset="0"/>
            </a:endParaRPr>
          </a:p>
          <a:p>
            <a:pPr eaLnBrk="1" hangingPunct="1">
              <a:spcBef>
                <a:spcPct val="50000"/>
              </a:spcBef>
            </a:pPr>
            <a:r>
              <a:rPr lang="en-US" altLang="en-US" sz="3600" dirty="0" err="1">
                <a:latin typeface="Times New Roman" panose="02020603050405020304" pitchFamily="18" charset="0"/>
              </a:rPr>
              <a:t>dễ</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hấp</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thu</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chất</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dinh</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dưỡng</a:t>
            </a:r>
            <a:r>
              <a:rPr lang="en-US" altLang="en-US" sz="3600" dirty="0">
                <a:latin typeface="Times New Roman" panose="02020603050405020304" pitchFamily="18" charset="0"/>
              </a:rPr>
              <a:t>.</a:t>
            </a:r>
            <a:endParaRPr lang="en-US" altLang="en-US" sz="3600" dirty="0">
              <a:latin typeface="Times New Roman" panose="02020603050405020304" pitchFamily="18" charset="0"/>
            </a:endParaRPr>
          </a:p>
        </p:txBody>
      </p:sp>
      <p:sp>
        <p:nvSpPr>
          <p:cNvPr id="70660" name="Text Box 45"/>
          <p:cNvSpPr txBox="1">
            <a:spLocks noChangeArrowheads="1"/>
          </p:cNvSpPr>
          <p:nvPr/>
        </p:nvSpPr>
        <p:spPr bwMode="auto">
          <a:xfrm>
            <a:off x="293620" y="162667"/>
            <a:ext cx="8534081" cy="1200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9" tIns="45657" rIns="91319" bIns="45657">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spcBef>
                <a:spcPct val="50000"/>
              </a:spcBef>
            </a:pPr>
            <a:r>
              <a:rPr lang="en-US" altLang="en-US" sz="3600" dirty="0">
                <a:solidFill>
                  <a:srgbClr val="00B050"/>
                </a:solidFill>
                <a:latin typeface="Times New Roman" panose="02020603050405020304" pitchFamily="18" charset="0"/>
              </a:rPr>
              <a:t>1. </a:t>
            </a:r>
            <a:r>
              <a:rPr lang="en-US" altLang="en-US" sz="3600" dirty="0" err="1">
                <a:solidFill>
                  <a:srgbClr val="00B050"/>
                </a:solidFill>
                <a:latin typeface="Times New Roman" panose="02020603050405020304" pitchFamily="18" charset="0"/>
              </a:rPr>
              <a:t>Điều</a:t>
            </a:r>
            <a:r>
              <a:rPr lang="en-US" altLang="en-US" sz="3600" dirty="0">
                <a:solidFill>
                  <a:srgbClr val="00B050"/>
                </a:solidFill>
                <a:latin typeface="Times New Roman" panose="02020603050405020304" pitchFamily="18" charset="0"/>
              </a:rPr>
              <a:t> </a:t>
            </a:r>
            <a:r>
              <a:rPr lang="en-US" altLang="en-US" sz="3600" dirty="0" err="1">
                <a:solidFill>
                  <a:srgbClr val="00B050"/>
                </a:solidFill>
                <a:latin typeface="Times New Roman" panose="02020603050405020304" pitchFamily="18" charset="0"/>
              </a:rPr>
              <a:t>gì</a:t>
            </a:r>
            <a:r>
              <a:rPr lang="en-US" altLang="en-US" sz="3600" dirty="0">
                <a:solidFill>
                  <a:srgbClr val="00B050"/>
                </a:solidFill>
                <a:latin typeface="Times New Roman" panose="02020603050405020304" pitchFamily="18" charset="0"/>
              </a:rPr>
              <a:t> </a:t>
            </a:r>
            <a:r>
              <a:rPr lang="en-US" altLang="en-US" sz="3600" dirty="0" err="1">
                <a:solidFill>
                  <a:srgbClr val="00B050"/>
                </a:solidFill>
                <a:latin typeface="Times New Roman" panose="02020603050405020304" pitchFamily="18" charset="0"/>
              </a:rPr>
              <a:t>sẽ</a:t>
            </a:r>
            <a:r>
              <a:rPr lang="en-US" altLang="en-US" sz="3600" dirty="0">
                <a:solidFill>
                  <a:srgbClr val="00B050"/>
                </a:solidFill>
                <a:latin typeface="Times New Roman" panose="02020603050405020304" pitchFamily="18" charset="0"/>
              </a:rPr>
              <a:t> </a:t>
            </a:r>
            <a:r>
              <a:rPr lang="en-US" altLang="en-US" sz="3600" dirty="0" err="1">
                <a:solidFill>
                  <a:srgbClr val="00B050"/>
                </a:solidFill>
                <a:latin typeface="Times New Roman" panose="02020603050405020304" pitchFamily="18" charset="0"/>
              </a:rPr>
              <a:t>xảy</a:t>
            </a:r>
            <a:r>
              <a:rPr lang="en-US" altLang="en-US" sz="3600" dirty="0">
                <a:solidFill>
                  <a:srgbClr val="00B050"/>
                </a:solidFill>
                <a:latin typeface="Times New Roman" panose="02020603050405020304" pitchFamily="18" charset="0"/>
              </a:rPr>
              <a:t> </a:t>
            </a:r>
            <a:r>
              <a:rPr lang="en-US" altLang="en-US" sz="3600" dirty="0" err="1">
                <a:solidFill>
                  <a:srgbClr val="00B050"/>
                </a:solidFill>
                <a:latin typeface="Times New Roman" panose="02020603050405020304" pitchFamily="18" charset="0"/>
              </a:rPr>
              <a:t>ra</a:t>
            </a:r>
            <a:r>
              <a:rPr lang="en-US" altLang="en-US" sz="3600" dirty="0">
                <a:solidFill>
                  <a:srgbClr val="00B050"/>
                </a:solidFill>
                <a:latin typeface="Times New Roman" panose="02020603050405020304" pitchFamily="18" charset="0"/>
              </a:rPr>
              <a:t> </a:t>
            </a:r>
            <a:r>
              <a:rPr lang="en-US" altLang="en-US" sz="3600" dirty="0" err="1">
                <a:solidFill>
                  <a:srgbClr val="00B050"/>
                </a:solidFill>
                <a:latin typeface="Times New Roman" panose="02020603050405020304" pitchFamily="18" charset="0"/>
              </a:rPr>
              <a:t>nếu</a:t>
            </a:r>
            <a:r>
              <a:rPr lang="en-US" altLang="en-US" sz="3600" dirty="0">
                <a:solidFill>
                  <a:srgbClr val="00B050"/>
                </a:solidFill>
                <a:latin typeface="Times New Roman" panose="02020603050405020304" pitchFamily="18" charset="0"/>
              </a:rPr>
              <a:t> con </a:t>
            </a:r>
            <a:r>
              <a:rPr lang="en-US" altLang="en-US" sz="3600" dirty="0" err="1">
                <a:solidFill>
                  <a:srgbClr val="00B050"/>
                </a:solidFill>
                <a:latin typeface="Times New Roman" panose="02020603050405020304" pitchFamily="18" charset="0"/>
              </a:rPr>
              <a:t>người</a:t>
            </a:r>
            <a:r>
              <a:rPr lang="en-US" altLang="en-US" sz="3600" dirty="0">
                <a:solidFill>
                  <a:srgbClr val="00B050"/>
                </a:solidFill>
                <a:latin typeface="Times New Roman" panose="02020603050405020304" pitchFamily="18" charset="0"/>
              </a:rPr>
              <a:t> </a:t>
            </a:r>
            <a:r>
              <a:rPr lang="en-US" altLang="en-US" sz="3600" dirty="0" err="1">
                <a:solidFill>
                  <a:srgbClr val="00B050"/>
                </a:solidFill>
                <a:latin typeface="Times New Roman" panose="02020603050405020304" pitchFamily="18" charset="0"/>
              </a:rPr>
              <a:t>thiếu</a:t>
            </a:r>
            <a:r>
              <a:rPr lang="en-US" altLang="en-US" sz="3600" dirty="0">
                <a:solidFill>
                  <a:srgbClr val="00B050"/>
                </a:solidFill>
                <a:latin typeface="Times New Roman" panose="02020603050405020304" pitchFamily="18" charset="0"/>
              </a:rPr>
              <a:t> </a:t>
            </a:r>
            <a:r>
              <a:rPr lang="en-US" altLang="en-US" sz="3600" dirty="0" err="1">
                <a:solidFill>
                  <a:srgbClr val="00B050"/>
                </a:solidFill>
                <a:latin typeface="Times New Roman" panose="02020603050405020304" pitchFamily="18" charset="0"/>
              </a:rPr>
              <a:t>nước</a:t>
            </a:r>
            <a:r>
              <a:rPr lang="en-US" altLang="en-US" sz="3600" dirty="0">
                <a:solidFill>
                  <a:srgbClr val="00B050"/>
                </a:solidFill>
                <a:latin typeface="Times New Roman" panose="02020603050405020304" pitchFamily="18" charset="0"/>
              </a:rPr>
              <a:t> ?</a:t>
            </a:r>
            <a:endParaRPr lang="vi-VN" altLang="en-US" sz="3600" dirty="0">
              <a:solidFill>
                <a:srgbClr val="00B050"/>
              </a:solidFill>
              <a:latin typeface="Times New Roman" panose="02020603050405020304" pitchFamily="18" charset="0"/>
            </a:endParaRPr>
          </a:p>
        </p:txBody>
      </p:sp>
      <p:sp>
        <p:nvSpPr>
          <p:cNvPr id="70661" name="Text Box 43"/>
          <p:cNvSpPr txBox="1">
            <a:spLocks noChangeArrowheads="1"/>
          </p:cNvSpPr>
          <p:nvPr/>
        </p:nvSpPr>
        <p:spPr bwMode="auto">
          <a:xfrm>
            <a:off x="152778" y="2478088"/>
            <a:ext cx="8838444"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9" tIns="45657" rIns="91319" bIns="45657">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spcBef>
                <a:spcPct val="50000"/>
              </a:spcBef>
            </a:pPr>
            <a:r>
              <a:rPr lang="en-US" altLang="en-US" sz="3600">
                <a:solidFill>
                  <a:srgbClr val="0000CC"/>
                </a:solidFill>
                <a:latin typeface="Times New Roman" panose="02020603050405020304" pitchFamily="18" charset="0"/>
              </a:rPr>
              <a:t> </a:t>
            </a:r>
            <a:endParaRPr lang="en-US" altLang="en-US" sz="3600">
              <a:solidFill>
                <a:srgbClr val="0000CC"/>
              </a:solidFill>
              <a:latin typeface="Times New Roman" panose="02020603050405020304" pitchFamily="18" charset="0"/>
            </a:endParaRPr>
          </a:p>
        </p:txBody>
      </p:sp>
      <p:sp>
        <p:nvSpPr>
          <p:cNvPr id="5" name="Oval 571"/>
          <p:cNvSpPr>
            <a:spLocks noChangeArrowheads="1"/>
          </p:cNvSpPr>
          <p:nvPr/>
        </p:nvSpPr>
        <p:spPr bwMode="auto">
          <a:xfrm>
            <a:off x="445027" y="1225816"/>
            <a:ext cx="447592" cy="643466"/>
          </a:xfrm>
          <a:prstGeom prst="ellipse">
            <a:avLst/>
          </a:prstGeom>
          <a:noFill/>
          <a:ln w="38100">
            <a:solidFill>
              <a:srgbClr val="FF0000"/>
            </a:solidFill>
            <a:round/>
          </a:ln>
          <a:extLst>
            <a:ext uri="{909E8E84-426E-40DD-AFC4-6F175D3DCCD1}">
              <a14:hiddenFill xmlns:a14="http://schemas.microsoft.com/office/drawing/2010/main">
                <a:solidFill>
                  <a:srgbClr val="FFFFFF"/>
                </a:solidFill>
              </a14:hiddenFill>
            </a:ext>
          </a:extLst>
        </p:spPr>
        <p:txBody>
          <a:bodyPr wrap="none" lIns="98328" tIns="49164" rIns="98328" bIns="49164" anchor="ctr"/>
          <a:lstStyle/>
          <a:p>
            <a:endParaRPr lang="en-US" altLang="en-US" sz="3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5055">
                                            <p:txEl>
                                              <p:pRg st="0" end="0"/>
                                            </p:txEl>
                                          </p:spTgt>
                                        </p:tgtEl>
                                        <p:attrNameLst>
                                          <p:attrName>style.visibility</p:attrName>
                                        </p:attrNameLst>
                                      </p:cBhvr>
                                      <p:to>
                                        <p:strVal val="visible"/>
                                      </p:to>
                                    </p:set>
                                    <p:animEffect transition="in" filter="barn(inVertical)">
                                      <p:cBhvr>
                                        <p:cTn id="7" dur="500"/>
                                        <p:tgtEl>
                                          <p:spTgt spid="850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5055">
                                            <p:txEl>
                                              <p:pRg st="1" end="1"/>
                                            </p:txEl>
                                          </p:spTgt>
                                        </p:tgtEl>
                                        <p:attrNameLst>
                                          <p:attrName>style.visibility</p:attrName>
                                        </p:attrNameLst>
                                      </p:cBhvr>
                                      <p:to>
                                        <p:strVal val="visible"/>
                                      </p:to>
                                    </p:set>
                                    <p:animEffect transition="in" filter="barn(inVertical)">
                                      <p:cBhvr>
                                        <p:cTn id="12" dur="500"/>
                                        <p:tgtEl>
                                          <p:spTgt spid="850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5055">
                                            <p:txEl>
                                              <p:pRg st="2" end="2"/>
                                            </p:txEl>
                                          </p:spTgt>
                                        </p:tgtEl>
                                        <p:attrNameLst>
                                          <p:attrName>style.visibility</p:attrName>
                                        </p:attrNameLst>
                                      </p:cBhvr>
                                      <p:to>
                                        <p:strVal val="visible"/>
                                      </p:to>
                                    </p:set>
                                    <p:animEffect transition="in" filter="barn(inVertical)">
                                      <p:cBhvr>
                                        <p:cTn id="17" dur="500"/>
                                        <p:tgtEl>
                                          <p:spTgt spid="850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5055">
                                            <p:txEl>
                                              <p:pRg st="3" end="3"/>
                                            </p:txEl>
                                          </p:spTgt>
                                        </p:tgtEl>
                                        <p:attrNameLst>
                                          <p:attrName>style.visibility</p:attrName>
                                        </p:attrNameLst>
                                      </p:cBhvr>
                                      <p:to>
                                        <p:strVal val="visible"/>
                                      </p:to>
                                    </p:set>
                                    <p:animEffect transition="in" filter="barn(inVertical)">
                                      <p:cBhvr>
                                        <p:cTn id="22" dur="500"/>
                                        <p:tgtEl>
                                          <p:spTgt spid="85055">
                                            <p:txEl>
                                              <p:pRg st="3" end="3"/>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85055">
                                            <p:txEl>
                                              <p:pRg st="4" end="4"/>
                                            </p:txEl>
                                          </p:spTgt>
                                        </p:tgtEl>
                                        <p:attrNameLst>
                                          <p:attrName>style.visibility</p:attrName>
                                        </p:attrNameLst>
                                      </p:cBhvr>
                                      <p:to>
                                        <p:strVal val="visible"/>
                                      </p:to>
                                    </p:set>
                                    <p:animEffect transition="in" filter="barn(inVertical)">
                                      <p:cBhvr>
                                        <p:cTn id="25" dur="500"/>
                                        <p:tgtEl>
                                          <p:spTgt spid="8505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heel(1)">
                                      <p:cBhvr>
                                        <p:cTn id="3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63"/>
          <p:cNvSpPr txBox="1">
            <a:spLocks noChangeArrowheads="1"/>
          </p:cNvSpPr>
          <p:nvPr/>
        </p:nvSpPr>
        <p:spPr bwMode="auto">
          <a:xfrm>
            <a:off x="293620" y="844550"/>
            <a:ext cx="7773773"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9" tIns="45657" rIns="91319" bIns="45657">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spcBef>
                <a:spcPct val="50000"/>
              </a:spcBef>
            </a:pPr>
            <a:r>
              <a:rPr lang="en-US" altLang="en-US" sz="3200">
                <a:solidFill>
                  <a:srgbClr val="0000CC"/>
                </a:solidFill>
                <a:latin typeface="Times New Roman" panose="02020603050405020304" pitchFamily="18" charset="0"/>
              </a:rPr>
              <a:t> </a:t>
            </a:r>
            <a:endParaRPr lang="en-US" altLang="en-US" sz="3200">
              <a:solidFill>
                <a:srgbClr val="0000CC"/>
              </a:solidFill>
              <a:latin typeface="Times New Roman" panose="02020603050405020304" pitchFamily="18" charset="0"/>
            </a:endParaRPr>
          </a:p>
          <a:p>
            <a:pPr eaLnBrk="1" hangingPunct="1">
              <a:spcBef>
                <a:spcPct val="50000"/>
              </a:spcBef>
            </a:pPr>
            <a:endParaRPr lang="vi-VN" altLang="en-US" sz="3200">
              <a:solidFill>
                <a:srgbClr val="0000CC"/>
              </a:solidFill>
              <a:latin typeface="Times New Roman" panose="02020603050405020304" pitchFamily="18" charset="0"/>
            </a:endParaRPr>
          </a:p>
          <a:p>
            <a:pPr eaLnBrk="1" hangingPunct="1">
              <a:spcBef>
                <a:spcPct val="50000"/>
              </a:spcBef>
            </a:pPr>
            <a:endParaRPr lang="vi-VN" altLang="en-US" sz="3200">
              <a:solidFill>
                <a:srgbClr val="0000CC"/>
              </a:solidFill>
              <a:latin typeface="Times New Roman" panose="02020603050405020304" pitchFamily="18" charset="0"/>
            </a:endParaRPr>
          </a:p>
          <a:p>
            <a:pPr eaLnBrk="1" hangingPunct="1">
              <a:spcBef>
                <a:spcPct val="50000"/>
              </a:spcBef>
            </a:pPr>
            <a:endParaRPr lang="en-US" altLang="en-US" sz="3200">
              <a:solidFill>
                <a:srgbClr val="0000CC"/>
              </a:solidFill>
              <a:latin typeface="Times New Roman" panose="02020603050405020304" pitchFamily="18" charset="0"/>
            </a:endParaRPr>
          </a:p>
          <a:p>
            <a:pPr eaLnBrk="1" hangingPunct="1">
              <a:spcBef>
                <a:spcPct val="50000"/>
              </a:spcBef>
            </a:pPr>
            <a:endParaRPr lang="vi-VN" altLang="en-US" sz="3200">
              <a:solidFill>
                <a:srgbClr val="0000CC"/>
              </a:solidFill>
              <a:latin typeface="Times New Roman" panose="02020603050405020304" pitchFamily="18" charset="0"/>
            </a:endParaRPr>
          </a:p>
        </p:txBody>
      </p:sp>
      <p:sp>
        <p:nvSpPr>
          <p:cNvPr id="6" name="Text Box 43"/>
          <p:cNvSpPr txBox="1">
            <a:spLocks noChangeArrowheads="1"/>
          </p:cNvSpPr>
          <p:nvPr/>
        </p:nvSpPr>
        <p:spPr bwMode="auto">
          <a:xfrm>
            <a:off x="359267" y="1524000"/>
            <a:ext cx="7706932"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9" tIns="45657" rIns="91319" bIns="45657">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spcBef>
                <a:spcPct val="50000"/>
              </a:spcBef>
            </a:pPr>
            <a:r>
              <a:rPr lang="en-US" altLang="en-US" sz="3600">
                <a:solidFill>
                  <a:srgbClr val="0000CC"/>
                </a:solidFill>
                <a:latin typeface="Times New Roman" panose="02020603050405020304" pitchFamily="18" charset="0"/>
              </a:rPr>
              <a:t> </a:t>
            </a:r>
            <a:r>
              <a:rPr lang="en-US" altLang="en-US" sz="3200">
                <a:solidFill>
                  <a:srgbClr val="0000CC"/>
                </a:solidFill>
                <a:latin typeface="Times New Roman" panose="02020603050405020304" pitchFamily="18" charset="0"/>
              </a:rPr>
              <a:t>a. Cây không lớn hay nảy mầm được.</a:t>
            </a:r>
            <a:endParaRPr lang="en-US" altLang="en-US" sz="3200">
              <a:solidFill>
                <a:srgbClr val="0000CC"/>
              </a:solidFill>
              <a:latin typeface="Times New Roman" panose="02020603050405020304" pitchFamily="18" charset="0"/>
            </a:endParaRPr>
          </a:p>
          <a:p>
            <a:pPr eaLnBrk="1" hangingPunct="1">
              <a:spcBef>
                <a:spcPct val="50000"/>
              </a:spcBef>
            </a:pPr>
            <a:r>
              <a:rPr lang="en-US" altLang="en-US" sz="3200">
                <a:solidFill>
                  <a:srgbClr val="0000CC"/>
                </a:solidFill>
                <a:latin typeface="Times New Roman" panose="02020603050405020304" pitchFamily="18" charset="0"/>
              </a:rPr>
              <a:t>b. Cây cối sẽ bị khô héo, chết.</a:t>
            </a:r>
            <a:endParaRPr lang="en-US" altLang="en-US" sz="3200">
              <a:solidFill>
                <a:srgbClr val="0000CC"/>
              </a:solidFill>
              <a:latin typeface="Times New Roman" panose="02020603050405020304" pitchFamily="18" charset="0"/>
            </a:endParaRPr>
          </a:p>
          <a:p>
            <a:pPr eaLnBrk="1" hangingPunct="1">
              <a:spcBef>
                <a:spcPct val="50000"/>
              </a:spcBef>
            </a:pPr>
            <a:r>
              <a:rPr lang="en-US" altLang="en-US" sz="3200">
                <a:solidFill>
                  <a:srgbClr val="0000CC"/>
                </a:solidFill>
                <a:latin typeface="Times New Roman" panose="02020603050405020304" pitchFamily="18" charset="0"/>
              </a:rPr>
              <a:t>c. Cây sẽ bị suy dinh dưỡng.</a:t>
            </a:r>
            <a:endParaRPr lang="en-US" altLang="en-US" sz="3200">
              <a:solidFill>
                <a:srgbClr val="0000CC"/>
              </a:solidFill>
              <a:latin typeface="Times New Roman" panose="02020603050405020304" pitchFamily="18" charset="0"/>
            </a:endParaRPr>
          </a:p>
          <a:p>
            <a:pPr eaLnBrk="1" hangingPunct="1">
              <a:spcBef>
                <a:spcPct val="50000"/>
              </a:spcBef>
            </a:pPr>
            <a:r>
              <a:rPr lang="en-US" altLang="en-US" sz="3200">
                <a:solidFill>
                  <a:srgbClr val="0000CC"/>
                </a:solidFill>
                <a:latin typeface="Times New Roman" panose="02020603050405020304" pitchFamily="18" charset="0"/>
              </a:rPr>
              <a:t>d. Cây không lớn hay nảy mầm được.Cây</a:t>
            </a:r>
            <a:endParaRPr lang="en-US" altLang="en-US" sz="3200">
              <a:solidFill>
                <a:srgbClr val="0000CC"/>
              </a:solidFill>
              <a:latin typeface="Times New Roman" panose="02020603050405020304" pitchFamily="18" charset="0"/>
            </a:endParaRPr>
          </a:p>
          <a:p>
            <a:pPr eaLnBrk="1" hangingPunct="1">
              <a:spcBef>
                <a:spcPct val="50000"/>
              </a:spcBef>
            </a:pPr>
            <a:r>
              <a:rPr lang="en-US" altLang="en-US" sz="3200">
                <a:solidFill>
                  <a:srgbClr val="0000CC"/>
                </a:solidFill>
                <a:latin typeface="Times New Roman" panose="02020603050405020304" pitchFamily="18" charset="0"/>
              </a:rPr>
              <a:t> cối sẽ bị khô héo, chết.</a:t>
            </a:r>
            <a:endParaRPr lang="en-US" altLang="en-US" sz="3200">
              <a:solidFill>
                <a:srgbClr val="0000CC"/>
              </a:solidFill>
              <a:latin typeface="Times New Roman" panose="02020603050405020304" pitchFamily="18" charset="0"/>
            </a:endParaRPr>
          </a:p>
        </p:txBody>
      </p:sp>
      <p:sp>
        <p:nvSpPr>
          <p:cNvPr id="72708" name="Text Box 45"/>
          <p:cNvSpPr txBox="1">
            <a:spLocks noChangeArrowheads="1"/>
          </p:cNvSpPr>
          <p:nvPr/>
        </p:nvSpPr>
        <p:spPr bwMode="auto">
          <a:xfrm>
            <a:off x="483400" y="841375"/>
            <a:ext cx="7441957" cy="1077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9" tIns="45657" rIns="91319" bIns="45657">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spcBef>
                <a:spcPct val="50000"/>
              </a:spcBef>
            </a:pPr>
            <a:r>
              <a:rPr lang="en-US" altLang="en-US" sz="3200">
                <a:solidFill>
                  <a:srgbClr val="00B050"/>
                </a:solidFill>
                <a:latin typeface="Times New Roman" panose="02020603050405020304" pitchFamily="18" charset="0"/>
              </a:rPr>
              <a:t>2. Điều gì sẽ xảy ra nếu cây cối thiếu nước ?</a:t>
            </a:r>
            <a:endParaRPr lang="vi-VN" altLang="en-US" sz="3200">
              <a:solidFill>
                <a:srgbClr val="00B050"/>
              </a:solidFill>
              <a:latin typeface="Times New Roman" panose="02020603050405020304" pitchFamily="18" charset="0"/>
            </a:endParaRPr>
          </a:p>
        </p:txBody>
      </p:sp>
      <p:sp>
        <p:nvSpPr>
          <p:cNvPr id="8" name="Oval 571"/>
          <p:cNvSpPr>
            <a:spLocks noChangeArrowheads="1"/>
          </p:cNvSpPr>
          <p:nvPr/>
        </p:nvSpPr>
        <p:spPr bwMode="auto">
          <a:xfrm>
            <a:off x="293620" y="3810000"/>
            <a:ext cx="440431" cy="573088"/>
          </a:xfrm>
          <a:prstGeom prst="ellipse">
            <a:avLst/>
          </a:prstGeom>
          <a:noFill/>
          <a:ln w="38100">
            <a:solidFill>
              <a:srgbClr val="FF0000"/>
            </a:solidFill>
            <a:round/>
          </a:ln>
          <a:extLst>
            <a:ext uri="{909E8E84-426E-40DD-AFC4-6F175D3DCCD1}">
              <a14:hiddenFill xmlns:a14="http://schemas.microsoft.com/office/drawing/2010/main">
                <a:solidFill>
                  <a:srgbClr val="FFFFFF"/>
                </a:solidFill>
              </a14:hiddenFill>
            </a:ext>
          </a:extLst>
        </p:spPr>
        <p:txBody>
          <a:bodyPr wrap="none" lIns="98328" tIns="49164" rIns="98328" bIns="49164" anchor="ctr"/>
          <a:lstStyle/>
          <a:p>
            <a:endParaRPr lang="en-US" altLang="en-US"/>
          </a:p>
        </p:txBody>
      </p:sp>
      <p:pic>
        <p:nvPicPr>
          <p:cNvPr id="72710" name="Picture 5" descr="02_tuoicay"/>
          <p:cNvPicPr>
            <a:picLocks noChangeAspect="1" noChangeArrowheads="1"/>
          </p:cNvPicPr>
          <p:nvPr/>
        </p:nvPicPr>
        <p:blipFill>
          <a:blip r:embed="rId1">
            <a:lum contrast="42000"/>
            <a:extLst>
              <a:ext uri="{28A0092B-C50C-407E-A947-70E740481C1C}">
                <a14:useLocalDpi xmlns:a14="http://schemas.microsoft.com/office/drawing/2010/main" val="0"/>
              </a:ext>
            </a:extLst>
          </a:blip>
          <a:srcRect/>
          <a:stretch>
            <a:fillRect/>
          </a:stretch>
        </p:blipFill>
        <p:spPr bwMode="auto">
          <a:xfrm>
            <a:off x="6180347" y="3403600"/>
            <a:ext cx="2954105" cy="34290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barn(inVertical)">
                                      <p:cBhvr>
                                        <p:cTn id="25" dur="500"/>
                                        <p:tgtEl>
                                          <p:spTgt spid="6">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heel(1)">
                                      <p:cBhvr>
                                        <p:cTn id="3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4"/>
          <p:cNvSpPr txBox="1">
            <a:spLocks noChangeArrowheads="1"/>
          </p:cNvSpPr>
          <p:nvPr/>
        </p:nvSpPr>
        <p:spPr bwMode="auto">
          <a:xfrm>
            <a:off x="275717" y="304800"/>
            <a:ext cx="8228525" cy="7601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9" tIns="45657" rIns="91319" bIns="45657">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spcBef>
                <a:spcPct val="50000"/>
              </a:spcBef>
            </a:pPr>
            <a:r>
              <a:rPr lang="en-US" altLang="en-US" sz="3600" dirty="0">
                <a:solidFill>
                  <a:srgbClr val="00B050"/>
                </a:solidFill>
                <a:latin typeface="Times New Roman" panose="02020603050405020304" pitchFamily="18" charset="0"/>
              </a:rPr>
              <a:t>3. </a:t>
            </a:r>
            <a:r>
              <a:rPr lang="en-US" altLang="en-US" sz="3600" dirty="0" err="1">
                <a:solidFill>
                  <a:srgbClr val="00B050"/>
                </a:solidFill>
                <a:latin typeface="Times New Roman" panose="02020603050405020304" pitchFamily="18" charset="0"/>
              </a:rPr>
              <a:t>Nếu</a:t>
            </a:r>
            <a:r>
              <a:rPr lang="en-US" altLang="en-US" sz="3600" dirty="0">
                <a:solidFill>
                  <a:srgbClr val="00B050"/>
                </a:solidFill>
                <a:latin typeface="Times New Roman" panose="02020603050405020304" pitchFamily="18" charset="0"/>
              </a:rPr>
              <a:t> </a:t>
            </a:r>
            <a:r>
              <a:rPr lang="en-US" altLang="en-US" sz="3600" dirty="0" err="1">
                <a:solidFill>
                  <a:srgbClr val="00B050"/>
                </a:solidFill>
                <a:latin typeface="Times New Roman" panose="02020603050405020304" pitchFamily="18" charset="0"/>
              </a:rPr>
              <a:t>không</a:t>
            </a:r>
            <a:r>
              <a:rPr lang="en-US" altLang="en-US" sz="3600" dirty="0">
                <a:solidFill>
                  <a:srgbClr val="00B050"/>
                </a:solidFill>
                <a:latin typeface="Times New Roman" panose="02020603050405020304" pitchFamily="18" charset="0"/>
              </a:rPr>
              <a:t> </a:t>
            </a:r>
            <a:r>
              <a:rPr lang="en-US" altLang="en-US" sz="3600" dirty="0" err="1">
                <a:solidFill>
                  <a:srgbClr val="00B050"/>
                </a:solidFill>
                <a:latin typeface="Times New Roman" panose="02020603050405020304" pitchFamily="18" charset="0"/>
              </a:rPr>
              <a:t>có</a:t>
            </a:r>
            <a:r>
              <a:rPr lang="en-US" altLang="en-US" sz="3600" dirty="0">
                <a:solidFill>
                  <a:srgbClr val="00B050"/>
                </a:solidFill>
                <a:latin typeface="Times New Roman" panose="02020603050405020304" pitchFamily="18" charset="0"/>
              </a:rPr>
              <a:t> </a:t>
            </a:r>
            <a:r>
              <a:rPr lang="en-US" altLang="en-US" sz="3600" dirty="0" err="1">
                <a:solidFill>
                  <a:srgbClr val="00B050"/>
                </a:solidFill>
                <a:latin typeface="Times New Roman" panose="02020603050405020304" pitchFamily="18" charset="0"/>
              </a:rPr>
              <a:t>nước</a:t>
            </a:r>
            <a:r>
              <a:rPr lang="en-US" altLang="en-US" sz="3600" dirty="0">
                <a:solidFill>
                  <a:srgbClr val="00B050"/>
                </a:solidFill>
                <a:latin typeface="Times New Roman" panose="02020603050405020304" pitchFamily="18" charset="0"/>
              </a:rPr>
              <a:t> </a:t>
            </a:r>
            <a:r>
              <a:rPr lang="en-US" altLang="en-US" sz="3600" dirty="0" err="1">
                <a:solidFill>
                  <a:srgbClr val="00B050"/>
                </a:solidFill>
                <a:latin typeface="Times New Roman" panose="02020603050405020304" pitchFamily="18" charset="0"/>
              </a:rPr>
              <a:t>thì</a:t>
            </a:r>
            <a:r>
              <a:rPr lang="en-US" altLang="en-US" sz="3600" dirty="0">
                <a:solidFill>
                  <a:srgbClr val="00B050"/>
                </a:solidFill>
                <a:latin typeface="Times New Roman" panose="02020603050405020304" pitchFamily="18" charset="0"/>
              </a:rPr>
              <a:t> </a:t>
            </a:r>
            <a:r>
              <a:rPr lang="en-US" altLang="en-US" sz="3600" dirty="0" err="1">
                <a:solidFill>
                  <a:srgbClr val="00B050"/>
                </a:solidFill>
                <a:latin typeface="Times New Roman" panose="02020603050405020304" pitchFamily="18" charset="0"/>
              </a:rPr>
              <a:t>động</a:t>
            </a:r>
            <a:r>
              <a:rPr lang="en-US" altLang="en-US" sz="3600" dirty="0">
                <a:solidFill>
                  <a:srgbClr val="00B050"/>
                </a:solidFill>
                <a:latin typeface="Times New Roman" panose="02020603050405020304" pitchFamily="18" charset="0"/>
              </a:rPr>
              <a:t> </a:t>
            </a:r>
            <a:r>
              <a:rPr lang="en-US" altLang="en-US" sz="3600" dirty="0" err="1">
                <a:solidFill>
                  <a:srgbClr val="00B050"/>
                </a:solidFill>
                <a:latin typeface="Times New Roman" panose="02020603050405020304" pitchFamily="18" charset="0"/>
              </a:rPr>
              <a:t>vật</a:t>
            </a:r>
            <a:r>
              <a:rPr lang="en-US" altLang="en-US" sz="3600" dirty="0">
                <a:solidFill>
                  <a:srgbClr val="00B050"/>
                </a:solidFill>
                <a:latin typeface="Times New Roman" panose="02020603050405020304" pitchFamily="18" charset="0"/>
              </a:rPr>
              <a:t> </a:t>
            </a:r>
            <a:r>
              <a:rPr lang="en-US" altLang="en-US" sz="3600" dirty="0" err="1">
                <a:solidFill>
                  <a:srgbClr val="00B050"/>
                </a:solidFill>
                <a:latin typeface="Times New Roman" panose="02020603050405020304" pitchFamily="18" charset="0"/>
              </a:rPr>
              <a:t>sẽ</a:t>
            </a:r>
            <a:r>
              <a:rPr lang="en-US" altLang="en-US" sz="3600" dirty="0">
                <a:solidFill>
                  <a:srgbClr val="00B050"/>
                </a:solidFill>
                <a:latin typeface="Times New Roman" panose="02020603050405020304" pitchFamily="18" charset="0"/>
              </a:rPr>
              <a:t> </a:t>
            </a:r>
            <a:r>
              <a:rPr lang="en-US" altLang="en-US" sz="3600" dirty="0" err="1">
                <a:solidFill>
                  <a:srgbClr val="00B050"/>
                </a:solidFill>
                <a:latin typeface="Times New Roman" panose="02020603050405020304" pitchFamily="18" charset="0"/>
              </a:rPr>
              <a:t>ra</a:t>
            </a:r>
            <a:r>
              <a:rPr lang="en-US" altLang="en-US" sz="3600" dirty="0">
                <a:solidFill>
                  <a:srgbClr val="00B050"/>
                </a:solidFill>
                <a:latin typeface="Times New Roman" panose="02020603050405020304" pitchFamily="18" charset="0"/>
              </a:rPr>
              <a:t> </a:t>
            </a:r>
            <a:r>
              <a:rPr lang="en-US" altLang="en-US" sz="3600" dirty="0" err="1">
                <a:solidFill>
                  <a:srgbClr val="00B050"/>
                </a:solidFill>
                <a:latin typeface="Times New Roman" panose="02020603050405020304" pitchFamily="18" charset="0"/>
              </a:rPr>
              <a:t>sao</a:t>
            </a:r>
            <a:r>
              <a:rPr lang="en-US" altLang="en-US" sz="3600" dirty="0">
                <a:solidFill>
                  <a:srgbClr val="00B050"/>
                </a:solidFill>
                <a:latin typeface="Times New Roman" panose="02020603050405020304" pitchFamily="18" charset="0"/>
              </a:rPr>
              <a:t> ?</a:t>
            </a:r>
            <a:endParaRPr lang="en-US" altLang="en-US" sz="3200" dirty="0">
              <a:solidFill>
                <a:srgbClr val="00B050"/>
              </a:solidFill>
              <a:latin typeface="Times New Roman" panose="02020603050405020304" pitchFamily="18" charset="0"/>
            </a:endParaRPr>
          </a:p>
          <a:p>
            <a:pPr eaLnBrk="1" hangingPunct="1">
              <a:spcBef>
                <a:spcPct val="50000"/>
              </a:spcBef>
            </a:pPr>
            <a:r>
              <a:rPr lang="en-US" altLang="en-US" sz="3200" dirty="0">
                <a:solidFill>
                  <a:srgbClr val="0000CC"/>
                </a:solidFill>
                <a:latin typeface="Times New Roman" panose="02020603050405020304" pitchFamily="18" charset="0"/>
              </a:rPr>
              <a:t> </a:t>
            </a:r>
            <a:r>
              <a:rPr lang="en-US" altLang="en-US" sz="3200" dirty="0">
                <a:latin typeface="Times New Roman" panose="02020603050405020304" pitchFamily="18" charset="0"/>
              </a:rPr>
              <a:t>a. </a:t>
            </a:r>
            <a:r>
              <a:rPr lang="en-US" altLang="en-US" sz="3200" dirty="0" err="1">
                <a:latin typeface="Times New Roman" panose="02020603050405020304" pitchFamily="18" charset="0"/>
              </a:rPr>
              <a:t>Động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vật</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sẽ</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chết</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khát</a:t>
            </a:r>
            <a:r>
              <a:rPr lang="en-US" altLang="en-US" sz="3200" dirty="0">
                <a:latin typeface="Times New Roman" panose="02020603050405020304" pitchFamily="18" charset="0"/>
              </a:rPr>
              <a:t>.</a:t>
            </a:r>
            <a:endParaRPr lang="en-US" altLang="en-US" sz="3200" dirty="0">
              <a:latin typeface="Times New Roman" panose="02020603050405020304" pitchFamily="18" charset="0"/>
            </a:endParaRPr>
          </a:p>
          <a:p>
            <a:pPr eaLnBrk="1" hangingPunct="1">
              <a:spcBef>
                <a:spcPct val="50000"/>
              </a:spcBef>
            </a:pPr>
            <a:r>
              <a:rPr lang="en-US" altLang="en-US" sz="3200" dirty="0">
                <a:latin typeface="Times New Roman" panose="02020603050405020304" pitchFamily="18" charset="0"/>
              </a:rPr>
              <a:t>b. </a:t>
            </a:r>
            <a:r>
              <a:rPr lang="en-US" altLang="en-US" sz="3200" dirty="0" err="1">
                <a:latin typeface="Times New Roman" panose="02020603050405020304" pitchFamily="18" charset="0"/>
              </a:rPr>
              <a:t>Một</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số</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loài</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sống</a:t>
            </a:r>
            <a:r>
              <a:rPr lang="en-US" altLang="en-US" sz="3200" dirty="0">
                <a:latin typeface="Times New Roman" panose="02020603050405020304" pitchFamily="18" charset="0"/>
              </a:rPr>
              <a:t> ở </a:t>
            </a:r>
            <a:r>
              <a:rPr lang="en-US" altLang="en-US" sz="3200" dirty="0" err="1">
                <a:latin typeface="Times New Roman" panose="02020603050405020304" pitchFamily="18" charset="0"/>
              </a:rPr>
              <a:t>môi</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trường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nước</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như</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tôm</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cua</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cá</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sẽ</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tuyệt</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chủng</a:t>
            </a:r>
            <a:r>
              <a:rPr lang="en-US" altLang="en-US" sz="3200" dirty="0">
                <a:latin typeface="Times New Roman" panose="02020603050405020304" pitchFamily="18" charset="0"/>
              </a:rPr>
              <a:t>.</a:t>
            </a:r>
            <a:endParaRPr lang="en-US" altLang="en-US" sz="3200" dirty="0">
              <a:latin typeface="Times New Roman" panose="02020603050405020304" pitchFamily="18" charset="0"/>
            </a:endParaRPr>
          </a:p>
          <a:p>
            <a:pPr eaLnBrk="1" hangingPunct="1">
              <a:spcBef>
                <a:spcPct val="50000"/>
              </a:spcBef>
            </a:pPr>
            <a:r>
              <a:rPr lang="en-US" altLang="en-US" sz="3200" dirty="0" err="1">
                <a:latin typeface="Times New Roman" panose="02020603050405020304" pitchFamily="18" charset="0"/>
              </a:rPr>
              <a:t>c.Động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vật</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sẽ</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sống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khỏe</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mạnh</a:t>
            </a:r>
            <a:r>
              <a:rPr lang="en-US" altLang="en-US" sz="3200" dirty="0">
                <a:latin typeface="Times New Roman" panose="02020603050405020304" pitchFamily="18" charset="0"/>
              </a:rPr>
              <a:t>.</a:t>
            </a:r>
            <a:endParaRPr lang="en-US" altLang="en-US" sz="3200" dirty="0">
              <a:latin typeface="Times New Roman" panose="02020603050405020304" pitchFamily="18" charset="0"/>
            </a:endParaRPr>
          </a:p>
          <a:p>
            <a:pPr eaLnBrk="1" hangingPunct="1">
              <a:spcBef>
                <a:spcPct val="50000"/>
              </a:spcBef>
            </a:pPr>
            <a:r>
              <a:rPr lang="en-US" altLang="en-US" sz="3200" dirty="0">
                <a:latin typeface="Times New Roman" panose="02020603050405020304" pitchFamily="18" charset="0"/>
              </a:rPr>
              <a:t>d. </a:t>
            </a:r>
            <a:r>
              <a:rPr lang="en-US" altLang="en-US" sz="3200" dirty="0" err="1">
                <a:latin typeface="Times New Roman" panose="02020603050405020304" pitchFamily="18" charset="0"/>
              </a:rPr>
              <a:t>Động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vật</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sẽ</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chết</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khát</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Một</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số</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loài</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sống</a:t>
            </a:r>
            <a:r>
              <a:rPr lang="en-US" altLang="en-US" sz="3200" dirty="0">
                <a:latin typeface="Times New Roman" panose="02020603050405020304" pitchFamily="18" charset="0"/>
              </a:rPr>
              <a:t> </a:t>
            </a:r>
            <a:endParaRPr lang="en-US" altLang="en-US" sz="3200" dirty="0">
              <a:latin typeface="Times New Roman" panose="02020603050405020304" pitchFamily="18" charset="0"/>
            </a:endParaRPr>
          </a:p>
          <a:p>
            <a:pPr eaLnBrk="1" hangingPunct="1">
              <a:spcBef>
                <a:spcPct val="50000"/>
              </a:spcBef>
            </a:pPr>
            <a:r>
              <a:rPr lang="en-US" altLang="en-US" sz="3200" dirty="0">
                <a:latin typeface="Times New Roman" panose="02020603050405020304" pitchFamily="18" charset="0"/>
              </a:rPr>
              <a:t>ở </a:t>
            </a:r>
            <a:r>
              <a:rPr lang="en-US" altLang="en-US" sz="3200" dirty="0" err="1">
                <a:latin typeface="Times New Roman" panose="02020603050405020304" pitchFamily="18" charset="0"/>
              </a:rPr>
              <a:t>môi</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trường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nước</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như</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tôm</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cua</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cá</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sẽ</a:t>
            </a:r>
            <a:r>
              <a:rPr lang="en-US" altLang="en-US" sz="3200" dirty="0">
                <a:latin typeface="Times New Roman" panose="02020603050405020304" pitchFamily="18" charset="0"/>
              </a:rPr>
              <a:t> </a:t>
            </a:r>
            <a:endParaRPr lang="en-US" altLang="en-US" sz="3200" dirty="0">
              <a:latin typeface="Times New Roman" panose="02020603050405020304" pitchFamily="18" charset="0"/>
            </a:endParaRPr>
          </a:p>
          <a:p>
            <a:pPr eaLnBrk="1" hangingPunct="1">
              <a:spcBef>
                <a:spcPct val="50000"/>
              </a:spcBef>
            </a:pPr>
            <a:r>
              <a:rPr lang="en-US" altLang="en-US" sz="3200" dirty="0" err="1">
                <a:latin typeface="Times New Roman" panose="02020603050405020304" pitchFamily="18" charset="0"/>
              </a:rPr>
              <a:t>tuyệt</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chủng</a:t>
            </a:r>
            <a:r>
              <a:rPr lang="en-US" altLang="en-US" sz="3200" dirty="0">
                <a:latin typeface="Times New Roman" panose="02020603050405020304" pitchFamily="18" charset="0"/>
              </a:rPr>
              <a:t>.</a:t>
            </a:r>
            <a:endParaRPr lang="en-US" altLang="en-US" sz="3200" dirty="0">
              <a:latin typeface="Times New Roman" panose="02020603050405020304" pitchFamily="18" charset="0"/>
            </a:endParaRPr>
          </a:p>
          <a:p>
            <a:pPr eaLnBrk="1" hangingPunct="1">
              <a:spcBef>
                <a:spcPct val="50000"/>
              </a:spcBef>
            </a:pPr>
            <a:endParaRPr lang="en-US" altLang="en-US" sz="3200" dirty="0">
              <a:solidFill>
                <a:srgbClr val="0000CC"/>
              </a:solidFill>
              <a:latin typeface="Times New Roman" panose="02020603050405020304" pitchFamily="18" charset="0"/>
            </a:endParaRPr>
          </a:p>
          <a:p>
            <a:pPr eaLnBrk="1" hangingPunct="1">
              <a:spcBef>
                <a:spcPct val="50000"/>
              </a:spcBef>
            </a:pPr>
            <a:endParaRPr lang="vi-VN" altLang="en-US" sz="3200" dirty="0">
              <a:solidFill>
                <a:srgbClr val="FF0000"/>
              </a:solidFill>
              <a:latin typeface="Times New Roman" panose="02020603050405020304" pitchFamily="18" charset="0"/>
            </a:endParaRPr>
          </a:p>
        </p:txBody>
      </p:sp>
      <p:sp>
        <p:nvSpPr>
          <p:cNvPr id="8" name="Oval 571"/>
          <p:cNvSpPr>
            <a:spLocks noChangeArrowheads="1"/>
          </p:cNvSpPr>
          <p:nvPr/>
        </p:nvSpPr>
        <p:spPr bwMode="auto">
          <a:xfrm>
            <a:off x="251793" y="4364293"/>
            <a:ext cx="458334" cy="546100"/>
          </a:xfrm>
          <a:prstGeom prst="ellipse">
            <a:avLst/>
          </a:prstGeom>
          <a:noFill/>
          <a:ln w="38100">
            <a:solidFill>
              <a:srgbClr val="FF0000"/>
            </a:solidFill>
            <a:round/>
          </a:ln>
          <a:extLst>
            <a:ext uri="{909E8E84-426E-40DD-AFC4-6F175D3DCCD1}">
              <a14:hiddenFill xmlns:a14="http://schemas.microsoft.com/office/drawing/2010/main">
                <a:solidFill>
                  <a:srgbClr val="FFFFFF"/>
                </a:solidFill>
              </a14:hiddenFill>
            </a:ext>
          </a:extLst>
        </p:spPr>
        <p:txBody>
          <a:bodyPr wrap="none" lIns="98328" tIns="49164" rIns="98328" bIns="49164" anchor="ctr"/>
          <a:lstStyle/>
          <a:p>
            <a:endParaRPr lang="en-US" altLang="en-US"/>
          </a:p>
        </p:txBody>
      </p:sp>
      <p:pic>
        <p:nvPicPr>
          <p:cNvPr id="74756" name="Picture 6" descr="03_trauuong"/>
          <p:cNvPicPr>
            <a:picLocks noChangeAspect="1" noChangeArrowheads="1"/>
          </p:cNvPicPr>
          <p:nvPr/>
        </p:nvPicPr>
        <p:blipFill>
          <a:blip r:embed="rId1">
            <a:lum contrast="54000"/>
            <a:extLst>
              <a:ext uri="{28A0092B-C50C-407E-A947-70E740481C1C}">
                <a14:useLocalDpi xmlns:a14="http://schemas.microsoft.com/office/drawing/2010/main" val="0"/>
              </a:ext>
            </a:extLst>
          </a:blip>
          <a:srcRect/>
          <a:stretch>
            <a:fillRect/>
          </a:stretch>
        </p:blipFill>
        <p:spPr bwMode="auto">
          <a:xfrm>
            <a:off x="6060988" y="3352800"/>
            <a:ext cx="3006623" cy="3429000"/>
          </a:xfrm>
          <a:prstGeom prst="rect">
            <a:avLst/>
          </a:prstGeom>
          <a:noFill/>
          <a:ln w="38100">
            <a:solidFill>
              <a:srgbClr val="CC0099"/>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arn(inVertical)">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arn(inVertic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barn(inVertical)">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barn(inVertical)">
                                      <p:cBhvr>
                                        <p:cTn id="22" dur="500"/>
                                        <p:tgtEl>
                                          <p:spTgt spid="7">
                                            <p:txEl>
                                              <p:pRg st="4" end="4"/>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Effect transition="in" filter="barn(inVertical)">
                                      <p:cBhvr>
                                        <p:cTn id="25" dur="500"/>
                                        <p:tgtEl>
                                          <p:spTgt spid="7">
                                            <p:txEl>
                                              <p:pRg st="5" end="5"/>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7">
                                            <p:txEl>
                                              <p:pRg st="6" end="6"/>
                                            </p:txEl>
                                          </p:spTgt>
                                        </p:tgtEl>
                                        <p:attrNameLst>
                                          <p:attrName>style.visibility</p:attrName>
                                        </p:attrNameLst>
                                      </p:cBhvr>
                                      <p:to>
                                        <p:strVal val="visible"/>
                                      </p:to>
                                    </p:set>
                                    <p:animEffect transition="in" filter="barn(inVertical)">
                                      <p:cBhvr>
                                        <p:cTn id="28" dur="500"/>
                                        <p:tgtEl>
                                          <p:spTgt spid="7">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heel(1)">
                                      <p:cBhvr>
                                        <p:cTn id="3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WordArt 14"/>
          <p:cNvSpPr>
            <a:spLocks noChangeShapeType="1" noTextEdit="1"/>
          </p:cNvSpPr>
          <p:nvPr/>
        </p:nvSpPr>
        <p:spPr bwMode="auto">
          <a:xfrm>
            <a:off x="1306968" y="233363"/>
            <a:ext cx="7274856" cy="1219200"/>
          </a:xfrm>
          <a:prstGeom prst="rect">
            <a:avLst/>
          </a:prstGeom>
        </p:spPr>
        <p:txBody>
          <a:bodyPr wrap="none" fromWordArt="1">
            <a:prstTxWarp prst="textPlain">
              <a:avLst>
                <a:gd name="adj" fmla="val 50000"/>
              </a:avLst>
            </a:prstTxWarp>
          </a:bodyPr>
          <a:lstStyle/>
          <a:p>
            <a:pPr algn="ctr"/>
            <a:r>
              <a:rPr lang="vi-VN" sz="4400" kern="10">
                <a:ln w="9525">
                  <a:solidFill>
                    <a:schemeClr val="tx1"/>
                  </a:solidFill>
                  <a:round/>
                </a:ln>
                <a:latin typeface="Times New Roman" panose="02020603050405020304"/>
                <a:cs typeface="Times New Roman" panose="02020603050405020304"/>
              </a:rPr>
              <a:t>-Chúng ta cần sử dụng nước </a:t>
            </a:r>
            <a:endParaRPr lang="vi-VN" sz="4400" kern="10">
              <a:ln w="9525">
                <a:solidFill>
                  <a:schemeClr val="tx1"/>
                </a:solidFill>
                <a:round/>
              </a:ln>
              <a:latin typeface="Times New Roman" panose="02020603050405020304"/>
              <a:cs typeface="Times New Roman" panose="02020603050405020304"/>
            </a:endParaRPr>
          </a:p>
          <a:p>
            <a:pPr algn="ctr"/>
            <a:r>
              <a:rPr lang="vi-VN" sz="4400" kern="10">
                <a:ln w="9525">
                  <a:solidFill>
                    <a:schemeClr val="tx1"/>
                  </a:solidFill>
                  <a:round/>
                </a:ln>
                <a:latin typeface="Times New Roman" panose="02020603050405020304"/>
                <a:cs typeface="Times New Roman" panose="02020603050405020304"/>
              </a:rPr>
              <a:t>như thế nào cho hợp lý ? </a:t>
            </a:r>
            <a:endParaRPr lang="vi-VN" sz="4400" kern="10">
              <a:ln w="9525">
                <a:solidFill>
                  <a:schemeClr val="tx1"/>
                </a:solidFill>
                <a:round/>
              </a:ln>
              <a:latin typeface="Times New Roman" panose="02020603050405020304"/>
              <a:cs typeface="Times New Roman" panose="02020603050405020304"/>
            </a:endParaRPr>
          </a:p>
        </p:txBody>
      </p:sp>
      <p:sp>
        <p:nvSpPr>
          <p:cNvPr id="86019" name="TextBox 3"/>
          <p:cNvSpPr txBox="1">
            <a:spLocks noChangeArrowheads="1"/>
          </p:cNvSpPr>
          <p:nvPr/>
        </p:nvSpPr>
        <p:spPr bwMode="auto">
          <a:xfrm>
            <a:off x="1020509" y="3887788"/>
            <a:ext cx="7523121" cy="144621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19" tIns="45657" rIns="91319" bIns="45657">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4400">
                <a:solidFill>
                  <a:srgbClr val="0000CC"/>
                </a:solidFill>
                <a:latin typeface="Times New Roman" panose="02020603050405020304" pitchFamily="18" charset="0"/>
              </a:rPr>
              <a:t>B. Tiết kiệm v</a:t>
            </a:r>
            <a:r>
              <a:rPr lang="en-US" altLang="en-US" sz="4400">
                <a:solidFill>
                  <a:srgbClr val="0000CC"/>
                </a:solidFill>
                <a:latin typeface="Times New Roman" panose="02020603050405020304" pitchFamily="18" charset="0"/>
                <a:cs typeface="Times New Roman" panose="02020603050405020304" pitchFamily="18" charset="0"/>
              </a:rPr>
              <a:t>à</a:t>
            </a:r>
            <a:r>
              <a:rPr lang="en-US" altLang="en-US" sz="4400">
                <a:solidFill>
                  <a:srgbClr val="0000CC"/>
                </a:solidFill>
                <a:latin typeface="Times New Roman" panose="02020603050405020304" pitchFamily="18" charset="0"/>
              </a:rPr>
              <a:t> bảo vệ nguồn nước cho sạch sẽ.</a:t>
            </a:r>
            <a:endParaRPr lang="en-US" altLang="en-US" sz="4400">
              <a:solidFill>
                <a:srgbClr val="0000CC"/>
              </a:solidFill>
              <a:latin typeface="Times New Roman" panose="02020603050405020304" pitchFamily="18" charset="0"/>
              <a:cs typeface="Times New Roman" panose="02020603050405020304" pitchFamily="18" charset="0"/>
            </a:endParaRPr>
          </a:p>
        </p:txBody>
      </p:sp>
      <p:sp>
        <p:nvSpPr>
          <p:cNvPr id="86020" name="TextBox 4"/>
          <p:cNvSpPr txBox="1">
            <a:spLocks noChangeArrowheads="1"/>
          </p:cNvSpPr>
          <p:nvPr/>
        </p:nvSpPr>
        <p:spPr bwMode="auto">
          <a:xfrm>
            <a:off x="1020509" y="2971800"/>
            <a:ext cx="7523121" cy="76993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19" tIns="45657" rIns="91319" bIns="45657">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4400">
                <a:solidFill>
                  <a:srgbClr val="0000CC"/>
                </a:solidFill>
                <a:latin typeface="Times New Roman" panose="02020603050405020304" pitchFamily="18" charset="0"/>
              </a:rPr>
              <a:t>A. Không sử dụng nước.</a:t>
            </a:r>
            <a:endParaRPr lang="en-US" altLang="en-US" sz="4400">
              <a:solidFill>
                <a:srgbClr val="0000CC"/>
              </a:solidFill>
              <a:latin typeface="Times New Roman" panose="02020603050405020304" pitchFamily="18" charset="0"/>
              <a:cs typeface="Times New Roman" panose="02020603050405020304" pitchFamily="18" charset="0"/>
            </a:endParaRPr>
          </a:p>
        </p:txBody>
      </p:sp>
      <p:sp>
        <p:nvSpPr>
          <p:cNvPr id="86021" name="TextBox 5"/>
          <p:cNvSpPr txBox="1">
            <a:spLocks noChangeArrowheads="1"/>
          </p:cNvSpPr>
          <p:nvPr/>
        </p:nvSpPr>
        <p:spPr bwMode="auto">
          <a:xfrm>
            <a:off x="1020509" y="5391150"/>
            <a:ext cx="7523121" cy="76993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19" tIns="45657" rIns="91319" bIns="45657">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4400">
                <a:solidFill>
                  <a:srgbClr val="0000CC"/>
                </a:solidFill>
                <a:latin typeface="Times New Roman" panose="02020603050405020304" pitchFamily="18" charset="0"/>
              </a:rPr>
              <a:t>C. Chỉ dùng nước để uống.</a:t>
            </a:r>
            <a:endParaRPr lang="en-US" altLang="en-US" sz="4400">
              <a:solidFill>
                <a:srgbClr val="0000CC"/>
              </a:solidFill>
              <a:latin typeface="Times New Roman" panose="02020603050405020304" pitchFamily="18" charset="0"/>
              <a:cs typeface="Times New Roman" panose="02020603050405020304" pitchFamily="18" charset="0"/>
            </a:endParaRPr>
          </a:p>
        </p:txBody>
      </p:sp>
      <p:sp>
        <p:nvSpPr>
          <p:cNvPr id="15" name="AutoShape 38"/>
          <p:cNvSpPr>
            <a:spLocks noChangeArrowheads="1"/>
          </p:cNvSpPr>
          <p:nvPr/>
        </p:nvSpPr>
        <p:spPr bwMode="auto">
          <a:xfrm>
            <a:off x="17904" y="857250"/>
            <a:ext cx="1142254" cy="914400"/>
          </a:xfrm>
          <a:prstGeom prst="star16">
            <a:avLst>
              <a:gd name="adj" fmla="val 37500"/>
            </a:avLst>
          </a:prstGeom>
          <a:gradFill rotWithShape="1">
            <a:gsLst>
              <a:gs pos="0">
                <a:schemeClr val="bg1"/>
              </a:gs>
              <a:gs pos="100000">
                <a:srgbClr val="7B77C7"/>
              </a:gs>
            </a:gsLst>
            <a:path path="shape">
              <a:fillToRect l="50000" t="50000" r="50000" b="50000"/>
            </a:path>
          </a:gradFill>
          <a:ln w="9525">
            <a:solidFill>
              <a:schemeClr val="tx1"/>
            </a:solidFill>
            <a:miter lim="800000"/>
          </a:ln>
        </p:spPr>
        <p:txBody>
          <a:bodyPr wrap="none" lIns="91319" tIns="45657" rIns="91319" bIns="45657" anchor="ctr"/>
          <a:lstStyle/>
          <a:p>
            <a:pPr eaLnBrk="1" hangingPunct="1"/>
            <a:r>
              <a:rPr lang="en-US" altLang="ja-JP" sz="4400" b="0">
                <a:solidFill>
                  <a:srgbClr val="FF0000"/>
                </a:solidFill>
                <a:latin typeface="Times New Roman" panose="02020603050405020304" pitchFamily="18" charset="0"/>
                <a:ea typeface="MS PGothic" panose="020B0600070205080204" pitchFamily="34" charset="-128"/>
              </a:rPr>
              <a:t> 0</a:t>
            </a:r>
            <a:endParaRPr lang="en-US" altLang="ja-JP" sz="4400" b="0">
              <a:solidFill>
                <a:srgbClr val="FF0000"/>
              </a:solidFill>
              <a:latin typeface="Times New Roman" panose="02020603050405020304" pitchFamily="18" charset="0"/>
              <a:ea typeface="MS PGothic" panose="020B0600070205080204" pitchFamily="34" charset="-128"/>
            </a:endParaRPr>
          </a:p>
        </p:txBody>
      </p:sp>
      <p:sp>
        <p:nvSpPr>
          <p:cNvPr id="16" name="AutoShape 39"/>
          <p:cNvSpPr>
            <a:spLocks noChangeArrowheads="1"/>
          </p:cNvSpPr>
          <p:nvPr/>
        </p:nvSpPr>
        <p:spPr bwMode="auto">
          <a:xfrm>
            <a:off x="0" y="838200"/>
            <a:ext cx="1143448" cy="9144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ln>
        </p:spPr>
        <p:txBody>
          <a:bodyPr wrap="none" lIns="91319" tIns="45657" rIns="91319" bIns="45657" anchor="ctr"/>
          <a:lstStyle/>
          <a:p>
            <a:pPr eaLnBrk="1" hangingPunct="1"/>
            <a:r>
              <a:rPr lang="en-US" altLang="ja-JP" sz="4400" b="0">
                <a:solidFill>
                  <a:srgbClr val="800000"/>
                </a:solidFill>
                <a:latin typeface="Times New Roman" panose="02020603050405020304" pitchFamily="18" charset="0"/>
                <a:ea typeface="MS PGothic" panose="020B0600070205080204" pitchFamily="34" charset="-128"/>
              </a:rPr>
              <a:t> 1</a:t>
            </a:r>
            <a:endParaRPr lang="en-US" altLang="ja-JP" sz="4400" b="0">
              <a:solidFill>
                <a:srgbClr val="800000"/>
              </a:solidFill>
              <a:latin typeface="Times New Roman" panose="02020603050405020304" pitchFamily="18" charset="0"/>
              <a:ea typeface="MS PGothic" panose="020B0600070205080204" pitchFamily="34" charset="-128"/>
            </a:endParaRPr>
          </a:p>
        </p:txBody>
      </p:sp>
      <p:sp>
        <p:nvSpPr>
          <p:cNvPr id="17" name="AutoShape 40"/>
          <p:cNvSpPr>
            <a:spLocks noChangeArrowheads="1"/>
          </p:cNvSpPr>
          <p:nvPr/>
        </p:nvSpPr>
        <p:spPr bwMode="auto">
          <a:xfrm>
            <a:off x="0" y="838200"/>
            <a:ext cx="1143448"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ln>
        </p:spPr>
        <p:txBody>
          <a:bodyPr wrap="none" lIns="91319" tIns="45657" rIns="91319" bIns="45657" anchor="ctr"/>
          <a:lstStyle/>
          <a:p>
            <a:pPr eaLnBrk="1" hangingPunct="1"/>
            <a:r>
              <a:rPr lang="en-US" altLang="ja-JP" sz="4400" b="0">
                <a:solidFill>
                  <a:srgbClr val="0033CC"/>
                </a:solidFill>
                <a:latin typeface="Times New Roman" panose="02020603050405020304" pitchFamily="18" charset="0"/>
                <a:ea typeface="MS PGothic" panose="020B0600070205080204" pitchFamily="34" charset="-128"/>
              </a:rPr>
              <a:t> 2</a:t>
            </a:r>
            <a:endParaRPr lang="en-US" altLang="ja-JP" sz="4400" b="0">
              <a:solidFill>
                <a:srgbClr val="0033CC"/>
              </a:solidFill>
              <a:latin typeface="Times New Roman" panose="02020603050405020304" pitchFamily="18" charset="0"/>
              <a:ea typeface="MS PGothic" panose="020B0600070205080204" pitchFamily="34" charset="-128"/>
            </a:endParaRPr>
          </a:p>
        </p:txBody>
      </p:sp>
      <p:sp>
        <p:nvSpPr>
          <p:cNvPr id="18" name="AutoShape 41"/>
          <p:cNvSpPr>
            <a:spLocks noChangeArrowheads="1"/>
          </p:cNvSpPr>
          <p:nvPr/>
        </p:nvSpPr>
        <p:spPr bwMode="auto">
          <a:xfrm>
            <a:off x="0" y="838200"/>
            <a:ext cx="1143448"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ln>
        </p:spPr>
        <p:txBody>
          <a:bodyPr wrap="none" lIns="91319" tIns="45657" rIns="91319" bIns="45657" anchor="ctr"/>
          <a:lstStyle/>
          <a:p>
            <a:pPr eaLnBrk="1" hangingPunct="1"/>
            <a:r>
              <a:rPr lang="en-US" altLang="ja-JP" sz="4400" b="0">
                <a:solidFill>
                  <a:srgbClr val="0033CC"/>
                </a:solidFill>
                <a:latin typeface="Times New Roman" panose="02020603050405020304" pitchFamily="18" charset="0"/>
                <a:ea typeface="MS PGothic" panose="020B0600070205080204" pitchFamily="34" charset="-128"/>
              </a:rPr>
              <a:t> 3</a:t>
            </a:r>
            <a:endParaRPr lang="en-US" altLang="ja-JP" sz="4400" b="0">
              <a:solidFill>
                <a:srgbClr val="0033CC"/>
              </a:solidFill>
              <a:latin typeface="Times New Roman" panose="02020603050405020304" pitchFamily="18" charset="0"/>
              <a:ea typeface="MS PGothic" panose="020B0600070205080204" pitchFamily="34" charset="-128"/>
            </a:endParaRPr>
          </a:p>
        </p:txBody>
      </p:sp>
      <p:sp>
        <p:nvSpPr>
          <p:cNvPr id="19" name="AutoShape 75"/>
          <p:cNvSpPr>
            <a:spLocks noChangeArrowheads="1"/>
          </p:cNvSpPr>
          <p:nvPr/>
        </p:nvSpPr>
        <p:spPr bwMode="auto">
          <a:xfrm>
            <a:off x="0" y="838200"/>
            <a:ext cx="1143448"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ln>
        </p:spPr>
        <p:txBody>
          <a:bodyPr wrap="none" lIns="91319" tIns="45657" rIns="91319" bIns="45657" anchor="ctr"/>
          <a:lstStyle/>
          <a:p>
            <a:pPr eaLnBrk="1" hangingPunct="1"/>
            <a:r>
              <a:rPr lang="en-US" altLang="ja-JP" sz="4400" b="0">
                <a:solidFill>
                  <a:srgbClr val="0033CC"/>
                </a:solidFill>
                <a:latin typeface="Times New Roman" panose="02020603050405020304" pitchFamily="18" charset="0"/>
                <a:ea typeface="MS PGothic" panose="020B0600070205080204" pitchFamily="34" charset="-128"/>
              </a:rPr>
              <a:t> 4</a:t>
            </a:r>
            <a:endParaRPr lang="en-US" altLang="ja-JP" sz="4400" b="0">
              <a:solidFill>
                <a:srgbClr val="0033CC"/>
              </a:solidFill>
              <a:latin typeface="Times New Roman" panose="02020603050405020304" pitchFamily="18" charset="0"/>
              <a:ea typeface="MS PGothic" panose="020B0600070205080204" pitchFamily="34" charset="-128"/>
            </a:endParaRPr>
          </a:p>
        </p:txBody>
      </p:sp>
      <p:sp>
        <p:nvSpPr>
          <p:cNvPr id="20" name="AutoShape 76"/>
          <p:cNvSpPr>
            <a:spLocks noChangeArrowheads="1"/>
          </p:cNvSpPr>
          <p:nvPr/>
        </p:nvSpPr>
        <p:spPr bwMode="auto">
          <a:xfrm>
            <a:off x="0" y="838200"/>
            <a:ext cx="1143448"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ln>
        </p:spPr>
        <p:txBody>
          <a:bodyPr wrap="none" lIns="91319" tIns="45657" rIns="91319" bIns="45657" anchor="ctr"/>
          <a:lstStyle/>
          <a:p>
            <a:pPr eaLnBrk="1" hangingPunct="1"/>
            <a:r>
              <a:rPr lang="en-US" altLang="ja-JP" sz="4400" b="0">
                <a:solidFill>
                  <a:srgbClr val="0033CC"/>
                </a:solidFill>
                <a:latin typeface="Times New Roman" panose="02020603050405020304" pitchFamily="18" charset="0"/>
                <a:ea typeface="MS PGothic" panose="020B0600070205080204" pitchFamily="34" charset="-128"/>
              </a:rPr>
              <a:t> 5</a:t>
            </a:r>
            <a:endParaRPr lang="en-US" altLang="ja-JP" sz="4400" b="0">
              <a:solidFill>
                <a:srgbClr val="0033CC"/>
              </a:solidFill>
              <a:latin typeface="Times New Roman" panose="02020603050405020304" pitchFamily="18" charset="0"/>
              <a:ea typeface="MS PGothic" panose="020B0600070205080204" pitchFamily="34" charset="-128"/>
            </a:endParaRPr>
          </a:p>
        </p:txBody>
      </p:sp>
      <p:sp>
        <p:nvSpPr>
          <p:cNvPr id="13" name="Oval 571"/>
          <p:cNvSpPr>
            <a:spLocks noChangeArrowheads="1"/>
          </p:cNvSpPr>
          <p:nvPr/>
        </p:nvSpPr>
        <p:spPr bwMode="auto">
          <a:xfrm>
            <a:off x="1020509" y="3868738"/>
            <a:ext cx="582466" cy="741362"/>
          </a:xfrm>
          <a:prstGeom prst="ellipse">
            <a:avLst/>
          </a:prstGeom>
          <a:noFill/>
          <a:ln w="38100">
            <a:solidFill>
              <a:srgbClr val="FF0000"/>
            </a:solidFill>
            <a:round/>
          </a:ln>
          <a:extLst>
            <a:ext uri="{909E8E84-426E-40DD-AFC4-6F175D3DCCD1}">
              <a14:hiddenFill xmlns:a14="http://schemas.microsoft.com/office/drawing/2010/main">
                <a:solidFill>
                  <a:srgbClr val="FFFFFF"/>
                </a:solidFill>
              </a14:hiddenFill>
            </a:ext>
          </a:extLst>
        </p:spPr>
        <p:txBody>
          <a:bodyPr wrap="none" lIns="98328" tIns="49164" rIns="98328" bIns="49164" anchor="ctr"/>
          <a:lstStyle/>
          <a:p>
            <a:endParaRPr lang="en-US" altLang="en-US" sz="4400"/>
          </a:p>
        </p:txBody>
      </p:sp>
      <p:sp>
        <p:nvSpPr>
          <p:cNvPr id="2" name="Rounded Rectangle 1"/>
          <p:cNvSpPr/>
          <p:nvPr/>
        </p:nvSpPr>
        <p:spPr>
          <a:xfrm>
            <a:off x="1020509" y="304800"/>
            <a:ext cx="7742739" cy="1600200"/>
          </a:xfrm>
          <a:prstGeom prst="roundRect">
            <a:avLst/>
          </a:prstGeom>
          <a:noFill/>
          <a:ln>
            <a:solidFill>
              <a:srgbClr val="FF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lIns="91319" tIns="45657" rIns="91319" bIns="45657" anchor="ctr"/>
          <a:lstStyle/>
          <a:p>
            <a:pPr algn="ctr">
              <a:defRPr/>
            </a:pPr>
            <a:endParaRPr lang="en-US" sz="4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xit" presetSubtype="0" decel="100000" fill="hold" grpId="0" nodeType="clickEffect">
                                  <p:stCondLst>
                                    <p:cond delay="0"/>
                                  </p:stCondLst>
                                  <p:childTnLst>
                                    <p:anim calcmode="lin" valueType="num">
                                      <p:cBhvr>
                                        <p:cTn id="6" dur="1000"/>
                                        <p:tgtEl>
                                          <p:spTgt spid="20"/>
                                        </p:tgtEl>
                                        <p:attrNameLst>
                                          <p:attrName>ppt_w</p:attrName>
                                        </p:attrNameLst>
                                      </p:cBhvr>
                                      <p:tavLst>
                                        <p:tav tm="0">
                                          <p:val>
                                            <p:strVal val="ppt_w"/>
                                          </p:val>
                                        </p:tav>
                                        <p:tav tm="100000">
                                          <p:val>
                                            <p:strVal val="ppt_w*0.05"/>
                                          </p:val>
                                        </p:tav>
                                      </p:tavLst>
                                    </p:anim>
                                    <p:anim calcmode="lin" valueType="num">
                                      <p:cBhvr>
                                        <p:cTn id="7" dur="1000"/>
                                        <p:tgtEl>
                                          <p:spTgt spid="20"/>
                                        </p:tgtEl>
                                        <p:attrNameLst>
                                          <p:attrName>ppt_h</p:attrName>
                                        </p:attrNameLst>
                                      </p:cBhvr>
                                      <p:tavLst>
                                        <p:tav tm="0">
                                          <p:val>
                                            <p:strVal val="ppt_h"/>
                                          </p:val>
                                        </p:tav>
                                        <p:tav tm="100000">
                                          <p:val>
                                            <p:strVal val="ppt_h"/>
                                          </p:val>
                                        </p:tav>
                                      </p:tavLst>
                                    </p:anim>
                                    <p:anim calcmode="lin" valueType="num">
                                      <p:cBhvr>
                                        <p:cTn id="8" dur="1000"/>
                                        <p:tgtEl>
                                          <p:spTgt spid="20"/>
                                        </p:tgtEl>
                                        <p:attrNameLst>
                                          <p:attrName>ppt_x</p:attrName>
                                        </p:attrNameLst>
                                      </p:cBhvr>
                                      <p:tavLst>
                                        <p:tav tm="0">
                                          <p:val>
                                            <p:strVal val="ppt_x"/>
                                          </p:val>
                                        </p:tav>
                                        <p:tav tm="100000">
                                          <p:val>
                                            <p:strVal val="ppt_x-.2"/>
                                          </p:val>
                                        </p:tav>
                                      </p:tavLst>
                                    </p:anim>
                                    <p:anim calcmode="lin" valueType="num">
                                      <p:cBhvr>
                                        <p:cTn id="9" dur="1000"/>
                                        <p:tgtEl>
                                          <p:spTgt spid="20"/>
                                        </p:tgtEl>
                                        <p:attrNameLst>
                                          <p:attrName>ppt_y</p:attrName>
                                        </p:attrNameLst>
                                      </p:cBhvr>
                                      <p:tavLst>
                                        <p:tav tm="0">
                                          <p:val>
                                            <p:strVal val="ppt_y"/>
                                          </p:val>
                                        </p:tav>
                                        <p:tav tm="100000">
                                          <p:val>
                                            <p:strVal val="ppt_y"/>
                                          </p:val>
                                        </p:tav>
                                      </p:tavLst>
                                    </p:anim>
                                    <p:animEffect transition="out" filter="fade">
                                      <p:cBhvr>
                                        <p:cTn id="10" dur="1000"/>
                                        <p:tgtEl>
                                          <p:spTgt spid="20"/>
                                        </p:tgtEl>
                                      </p:cBhvr>
                                    </p:animEffect>
                                    <p:set>
                                      <p:cBhvr>
                                        <p:cTn id="11" dur="1" fill="hold">
                                          <p:stCondLst>
                                            <p:cond delay="999"/>
                                          </p:stCondLst>
                                        </p:cTn>
                                        <p:tgtEl>
                                          <p:spTgt spid="20"/>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1" name="click.wav"/>
                                        </p:tgtEl>
                                      </p:cMediaNode>
                                    </p:audio>
                                  </p:subTnLst>
                                </p:cTn>
                              </p:par>
                            </p:childTnLst>
                          </p:cTn>
                        </p:par>
                        <p:par>
                          <p:cTn id="12" fill="hold">
                            <p:stCondLst>
                              <p:cond delay="1000"/>
                            </p:stCondLst>
                            <p:childTnLst>
                              <p:par>
                                <p:cTn id="13" presetID="54" presetClass="exit" presetSubtype="0" decel="100000" fill="hold" grpId="0" nodeType="afterEffect">
                                  <p:stCondLst>
                                    <p:cond delay="0"/>
                                  </p:stCondLst>
                                  <p:childTnLst>
                                    <p:anim calcmode="lin" valueType="num">
                                      <p:cBhvr>
                                        <p:cTn id="14" dur="1000"/>
                                        <p:tgtEl>
                                          <p:spTgt spid="19"/>
                                        </p:tgtEl>
                                        <p:attrNameLst>
                                          <p:attrName>ppt_w</p:attrName>
                                        </p:attrNameLst>
                                      </p:cBhvr>
                                      <p:tavLst>
                                        <p:tav tm="0">
                                          <p:val>
                                            <p:strVal val="ppt_w"/>
                                          </p:val>
                                        </p:tav>
                                        <p:tav tm="100000">
                                          <p:val>
                                            <p:strVal val="ppt_w*0.05"/>
                                          </p:val>
                                        </p:tav>
                                      </p:tavLst>
                                    </p:anim>
                                    <p:anim calcmode="lin" valueType="num">
                                      <p:cBhvr>
                                        <p:cTn id="15" dur="1000"/>
                                        <p:tgtEl>
                                          <p:spTgt spid="19"/>
                                        </p:tgtEl>
                                        <p:attrNameLst>
                                          <p:attrName>ppt_h</p:attrName>
                                        </p:attrNameLst>
                                      </p:cBhvr>
                                      <p:tavLst>
                                        <p:tav tm="0">
                                          <p:val>
                                            <p:strVal val="ppt_h"/>
                                          </p:val>
                                        </p:tav>
                                        <p:tav tm="100000">
                                          <p:val>
                                            <p:strVal val="ppt_h"/>
                                          </p:val>
                                        </p:tav>
                                      </p:tavLst>
                                    </p:anim>
                                    <p:anim calcmode="lin" valueType="num">
                                      <p:cBhvr>
                                        <p:cTn id="16" dur="1000"/>
                                        <p:tgtEl>
                                          <p:spTgt spid="19"/>
                                        </p:tgtEl>
                                        <p:attrNameLst>
                                          <p:attrName>ppt_x</p:attrName>
                                        </p:attrNameLst>
                                      </p:cBhvr>
                                      <p:tavLst>
                                        <p:tav tm="0">
                                          <p:val>
                                            <p:strVal val="ppt_x"/>
                                          </p:val>
                                        </p:tav>
                                        <p:tav tm="100000">
                                          <p:val>
                                            <p:strVal val="ppt_x-.2"/>
                                          </p:val>
                                        </p:tav>
                                      </p:tavLst>
                                    </p:anim>
                                    <p:anim calcmode="lin" valueType="num">
                                      <p:cBhvr>
                                        <p:cTn id="17" dur="1000"/>
                                        <p:tgtEl>
                                          <p:spTgt spid="19"/>
                                        </p:tgtEl>
                                        <p:attrNameLst>
                                          <p:attrName>ppt_y</p:attrName>
                                        </p:attrNameLst>
                                      </p:cBhvr>
                                      <p:tavLst>
                                        <p:tav tm="0">
                                          <p:val>
                                            <p:strVal val="ppt_y"/>
                                          </p:val>
                                        </p:tav>
                                        <p:tav tm="100000">
                                          <p:val>
                                            <p:strVal val="ppt_y"/>
                                          </p:val>
                                        </p:tav>
                                      </p:tavLst>
                                    </p:anim>
                                    <p:animEffect transition="out" filter="fade">
                                      <p:cBhvr>
                                        <p:cTn id="18" dur="1000"/>
                                        <p:tgtEl>
                                          <p:spTgt spid="19"/>
                                        </p:tgtEl>
                                      </p:cBhvr>
                                    </p:animEffect>
                                    <p:set>
                                      <p:cBhvr>
                                        <p:cTn id="19" dur="1" fill="hold">
                                          <p:stCondLst>
                                            <p:cond delay="999"/>
                                          </p:stCondLst>
                                        </p:cTn>
                                        <p:tgtEl>
                                          <p:spTgt spid="19"/>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1" name="click.wav"/>
                                        </p:tgtEl>
                                      </p:cMediaNode>
                                    </p:audio>
                                  </p:subTnLst>
                                </p:cTn>
                              </p:par>
                            </p:childTnLst>
                          </p:cTn>
                        </p:par>
                        <p:par>
                          <p:cTn id="20" fill="hold">
                            <p:stCondLst>
                              <p:cond delay="2000"/>
                            </p:stCondLst>
                            <p:childTnLst>
                              <p:par>
                                <p:cTn id="21" presetID="54" presetClass="exit" presetSubtype="0" decel="100000" fill="hold" grpId="0" nodeType="afterEffect">
                                  <p:stCondLst>
                                    <p:cond delay="0"/>
                                  </p:stCondLst>
                                  <p:childTnLst>
                                    <p:anim calcmode="lin" valueType="num">
                                      <p:cBhvr>
                                        <p:cTn id="22" dur="1000"/>
                                        <p:tgtEl>
                                          <p:spTgt spid="18"/>
                                        </p:tgtEl>
                                        <p:attrNameLst>
                                          <p:attrName>ppt_w</p:attrName>
                                        </p:attrNameLst>
                                      </p:cBhvr>
                                      <p:tavLst>
                                        <p:tav tm="0">
                                          <p:val>
                                            <p:strVal val="ppt_w"/>
                                          </p:val>
                                        </p:tav>
                                        <p:tav tm="100000">
                                          <p:val>
                                            <p:strVal val="ppt_w*0.05"/>
                                          </p:val>
                                        </p:tav>
                                      </p:tavLst>
                                    </p:anim>
                                    <p:anim calcmode="lin" valueType="num">
                                      <p:cBhvr>
                                        <p:cTn id="23" dur="1000"/>
                                        <p:tgtEl>
                                          <p:spTgt spid="18"/>
                                        </p:tgtEl>
                                        <p:attrNameLst>
                                          <p:attrName>ppt_h</p:attrName>
                                        </p:attrNameLst>
                                      </p:cBhvr>
                                      <p:tavLst>
                                        <p:tav tm="0">
                                          <p:val>
                                            <p:strVal val="ppt_h"/>
                                          </p:val>
                                        </p:tav>
                                        <p:tav tm="100000">
                                          <p:val>
                                            <p:strVal val="ppt_h"/>
                                          </p:val>
                                        </p:tav>
                                      </p:tavLst>
                                    </p:anim>
                                    <p:anim calcmode="lin" valueType="num">
                                      <p:cBhvr>
                                        <p:cTn id="24" dur="1000"/>
                                        <p:tgtEl>
                                          <p:spTgt spid="18"/>
                                        </p:tgtEl>
                                        <p:attrNameLst>
                                          <p:attrName>ppt_x</p:attrName>
                                        </p:attrNameLst>
                                      </p:cBhvr>
                                      <p:tavLst>
                                        <p:tav tm="0">
                                          <p:val>
                                            <p:strVal val="ppt_x"/>
                                          </p:val>
                                        </p:tav>
                                        <p:tav tm="100000">
                                          <p:val>
                                            <p:strVal val="ppt_x-.2"/>
                                          </p:val>
                                        </p:tav>
                                      </p:tavLst>
                                    </p:anim>
                                    <p:anim calcmode="lin" valueType="num">
                                      <p:cBhvr>
                                        <p:cTn id="25" dur="1000"/>
                                        <p:tgtEl>
                                          <p:spTgt spid="18"/>
                                        </p:tgtEl>
                                        <p:attrNameLst>
                                          <p:attrName>ppt_y</p:attrName>
                                        </p:attrNameLst>
                                      </p:cBhvr>
                                      <p:tavLst>
                                        <p:tav tm="0">
                                          <p:val>
                                            <p:strVal val="ppt_y"/>
                                          </p:val>
                                        </p:tav>
                                        <p:tav tm="100000">
                                          <p:val>
                                            <p:strVal val="ppt_y"/>
                                          </p:val>
                                        </p:tav>
                                      </p:tavLst>
                                    </p:anim>
                                    <p:animEffect transition="out" filter="fade">
                                      <p:cBhvr>
                                        <p:cTn id="26" dur="1000"/>
                                        <p:tgtEl>
                                          <p:spTgt spid="18"/>
                                        </p:tgtEl>
                                      </p:cBhvr>
                                    </p:animEffect>
                                    <p:set>
                                      <p:cBhvr>
                                        <p:cTn id="27" dur="1" fill="hold">
                                          <p:stCondLst>
                                            <p:cond delay="999"/>
                                          </p:stCondLst>
                                        </p:cTn>
                                        <p:tgtEl>
                                          <p:spTgt spid="18"/>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1" name="click.wav"/>
                                        </p:tgtEl>
                                      </p:cMediaNode>
                                    </p:audio>
                                  </p:subTnLst>
                                </p:cTn>
                              </p:par>
                            </p:childTnLst>
                          </p:cTn>
                        </p:par>
                        <p:par>
                          <p:cTn id="28" fill="hold">
                            <p:stCondLst>
                              <p:cond delay="3000"/>
                            </p:stCondLst>
                            <p:childTnLst>
                              <p:par>
                                <p:cTn id="29" presetID="54" presetClass="exit" presetSubtype="0" decel="100000" fill="hold" grpId="0" nodeType="afterEffect">
                                  <p:stCondLst>
                                    <p:cond delay="0"/>
                                  </p:stCondLst>
                                  <p:childTnLst>
                                    <p:anim calcmode="lin" valueType="num">
                                      <p:cBhvr>
                                        <p:cTn id="30" dur="1000"/>
                                        <p:tgtEl>
                                          <p:spTgt spid="17"/>
                                        </p:tgtEl>
                                        <p:attrNameLst>
                                          <p:attrName>ppt_w</p:attrName>
                                        </p:attrNameLst>
                                      </p:cBhvr>
                                      <p:tavLst>
                                        <p:tav tm="0">
                                          <p:val>
                                            <p:strVal val="ppt_w"/>
                                          </p:val>
                                        </p:tav>
                                        <p:tav tm="100000">
                                          <p:val>
                                            <p:strVal val="ppt_w*0.05"/>
                                          </p:val>
                                        </p:tav>
                                      </p:tavLst>
                                    </p:anim>
                                    <p:anim calcmode="lin" valueType="num">
                                      <p:cBhvr>
                                        <p:cTn id="31" dur="1000"/>
                                        <p:tgtEl>
                                          <p:spTgt spid="17"/>
                                        </p:tgtEl>
                                        <p:attrNameLst>
                                          <p:attrName>ppt_h</p:attrName>
                                        </p:attrNameLst>
                                      </p:cBhvr>
                                      <p:tavLst>
                                        <p:tav tm="0">
                                          <p:val>
                                            <p:strVal val="ppt_h"/>
                                          </p:val>
                                        </p:tav>
                                        <p:tav tm="100000">
                                          <p:val>
                                            <p:strVal val="ppt_h"/>
                                          </p:val>
                                        </p:tav>
                                      </p:tavLst>
                                    </p:anim>
                                    <p:anim calcmode="lin" valueType="num">
                                      <p:cBhvr>
                                        <p:cTn id="32" dur="1000"/>
                                        <p:tgtEl>
                                          <p:spTgt spid="17"/>
                                        </p:tgtEl>
                                        <p:attrNameLst>
                                          <p:attrName>ppt_x</p:attrName>
                                        </p:attrNameLst>
                                      </p:cBhvr>
                                      <p:tavLst>
                                        <p:tav tm="0">
                                          <p:val>
                                            <p:strVal val="ppt_x"/>
                                          </p:val>
                                        </p:tav>
                                        <p:tav tm="100000">
                                          <p:val>
                                            <p:strVal val="ppt_x-.2"/>
                                          </p:val>
                                        </p:tav>
                                      </p:tavLst>
                                    </p:anim>
                                    <p:anim calcmode="lin" valueType="num">
                                      <p:cBhvr>
                                        <p:cTn id="33" dur="1000"/>
                                        <p:tgtEl>
                                          <p:spTgt spid="17"/>
                                        </p:tgtEl>
                                        <p:attrNameLst>
                                          <p:attrName>ppt_y</p:attrName>
                                        </p:attrNameLst>
                                      </p:cBhvr>
                                      <p:tavLst>
                                        <p:tav tm="0">
                                          <p:val>
                                            <p:strVal val="ppt_y"/>
                                          </p:val>
                                        </p:tav>
                                        <p:tav tm="100000">
                                          <p:val>
                                            <p:strVal val="ppt_y"/>
                                          </p:val>
                                        </p:tav>
                                      </p:tavLst>
                                    </p:anim>
                                    <p:animEffect transition="out" filter="fade">
                                      <p:cBhvr>
                                        <p:cTn id="34" dur="1000"/>
                                        <p:tgtEl>
                                          <p:spTgt spid="17"/>
                                        </p:tgtEl>
                                      </p:cBhvr>
                                    </p:animEffect>
                                    <p:set>
                                      <p:cBhvr>
                                        <p:cTn id="35" dur="1" fill="hold">
                                          <p:stCondLst>
                                            <p:cond delay="999"/>
                                          </p:stCondLst>
                                        </p:cTn>
                                        <p:tgtEl>
                                          <p:spTgt spid="17"/>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1" name="click.wav"/>
                                        </p:tgtEl>
                                      </p:cMediaNode>
                                    </p:audio>
                                  </p:subTnLst>
                                </p:cTn>
                              </p:par>
                            </p:childTnLst>
                          </p:cTn>
                        </p:par>
                        <p:par>
                          <p:cTn id="36" fill="hold">
                            <p:stCondLst>
                              <p:cond delay="4000"/>
                            </p:stCondLst>
                            <p:childTnLst>
                              <p:par>
                                <p:cTn id="37" presetID="54" presetClass="exit" presetSubtype="0" decel="100000" fill="hold" grpId="0" nodeType="afterEffect">
                                  <p:stCondLst>
                                    <p:cond delay="0"/>
                                  </p:stCondLst>
                                  <p:childTnLst>
                                    <p:anim calcmode="lin" valueType="num">
                                      <p:cBhvr>
                                        <p:cTn id="38" dur="1000"/>
                                        <p:tgtEl>
                                          <p:spTgt spid="16"/>
                                        </p:tgtEl>
                                        <p:attrNameLst>
                                          <p:attrName>ppt_w</p:attrName>
                                        </p:attrNameLst>
                                      </p:cBhvr>
                                      <p:tavLst>
                                        <p:tav tm="0">
                                          <p:val>
                                            <p:strVal val="ppt_w"/>
                                          </p:val>
                                        </p:tav>
                                        <p:tav tm="100000">
                                          <p:val>
                                            <p:strVal val="ppt_w*0.05"/>
                                          </p:val>
                                        </p:tav>
                                      </p:tavLst>
                                    </p:anim>
                                    <p:anim calcmode="lin" valueType="num">
                                      <p:cBhvr>
                                        <p:cTn id="39" dur="1000"/>
                                        <p:tgtEl>
                                          <p:spTgt spid="16"/>
                                        </p:tgtEl>
                                        <p:attrNameLst>
                                          <p:attrName>ppt_h</p:attrName>
                                        </p:attrNameLst>
                                      </p:cBhvr>
                                      <p:tavLst>
                                        <p:tav tm="0">
                                          <p:val>
                                            <p:strVal val="ppt_h"/>
                                          </p:val>
                                        </p:tav>
                                        <p:tav tm="100000">
                                          <p:val>
                                            <p:strVal val="ppt_h"/>
                                          </p:val>
                                        </p:tav>
                                      </p:tavLst>
                                    </p:anim>
                                    <p:anim calcmode="lin" valueType="num">
                                      <p:cBhvr>
                                        <p:cTn id="40" dur="1000"/>
                                        <p:tgtEl>
                                          <p:spTgt spid="16"/>
                                        </p:tgtEl>
                                        <p:attrNameLst>
                                          <p:attrName>ppt_x</p:attrName>
                                        </p:attrNameLst>
                                      </p:cBhvr>
                                      <p:tavLst>
                                        <p:tav tm="0">
                                          <p:val>
                                            <p:strVal val="ppt_x"/>
                                          </p:val>
                                        </p:tav>
                                        <p:tav tm="100000">
                                          <p:val>
                                            <p:strVal val="ppt_x-.2"/>
                                          </p:val>
                                        </p:tav>
                                      </p:tavLst>
                                    </p:anim>
                                    <p:anim calcmode="lin" valueType="num">
                                      <p:cBhvr>
                                        <p:cTn id="41" dur="1000"/>
                                        <p:tgtEl>
                                          <p:spTgt spid="16"/>
                                        </p:tgtEl>
                                        <p:attrNameLst>
                                          <p:attrName>ppt_y</p:attrName>
                                        </p:attrNameLst>
                                      </p:cBhvr>
                                      <p:tavLst>
                                        <p:tav tm="0">
                                          <p:val>
                                            <p:strVal val="ppt_y"/>
                                          </p:val>
                                        </p:tav>
                                        <p:tav tm="100000">
                                          <p:val>
                                            <p:strVal val="ppt_y"/>
                                          </p:val>
                                        </p:tav>
                                      </p:tavLst>
                                    </p:anim>
                                    <p:animEffect transition="out" filter="fade">
                                      <p:cBhvr>
                                        <p:cTn id="42" dur="1000"/>
                                        <p:tgtEl>
                                          <p:spTgt spid="16"/>
                                        </p:tgtEl>
                                      </p:cBhvr>
                                    </p:animEffect>
                                    <p:set>
                                      <p:cBhvr>
                                        <p:cTn id="43" dur="1" fill="hold">
                                          <p:stCondLst>
                                            <p:cond delay="999"/>
                                          </p:stCondLst>
                                        </p:cTn>
                                        <p:tgtEl>
                                          <p:spTgt spid="16"/>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1" name="click.wav"/>
                                        </p:tgtEl>
                                      </p:cMediaNode>
                                    </p:audio>
                                  </p:subTnLst>
                                </p:cTn>
                              </p:par>
                            </p:childTnLst>
                          </p:cTn>
                        </p:par>
                        <p:par>
                          <p:cTn id="44" fill="hold">
                            <p:stCondLst>
                              <p:cond delay="5000"/>
                            </p:stCondLst>
                            <p:childTnLst>
                              <p:par>
                                <p:cTn id="45" presetID="6" presetClass="emph" presetSubtype="0" fill="hold" grpId="0" nodeType="afterEffect">
                                  <p:stCondLst>
                                    <p:cond delay="0"/>
                                  </p:stCondLst>
                                  <p:childTnLst>
                                    <p:animScale>
                                      <p:cBhvr>
                                        <p:cTn id="46" dur="1000" fill="hold"/>
                                        <p:tgtEl>
                                          <p:spTgt spid="15"/>
                                        </p:tgtEl>
                                      </p:cBhvr>
                                      <p:by x="130000" y="130000"/>
                                    </p:animScale>
                                  </p:childTnLst>
                                  <p:subTnLst>
                                    <p:audio>
                                      <p:cMediaNode>
                                        <p:cTn display="0" masterRel="sameClick">
                                          <p:stCondLst>
                                            <p:cond evt="begin" delay="0">
                                              <p:tn val="45"/>
                                            </p:cond>
                                          </p:stCondLst>
                                          <p:endCondLst>
                                            <p:cond evt="onStopAudio" delay="0">
                                              <p:tgtEl>
                                                <p:sldTgt/>
                                              </p:tgtEl>
                                            </p:cond>
                                          </p:endCondLst>
                                        </p:cTn>
                                        <p:tgtEl>
                                          <p:sndTgt r:embed="rId2" name="BELL.WAV"/>
                                        </p:tgtEl>
                                      </p:cMediaNode>
                                    </p:audio>
                                  </p:sub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heel(1)">
                                      <p:cBhvr>
                                        <p:cTn id="5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45"/>
          <p:cNvSpPr txBox="1">
            <a:spLocks noChangeArrowheads="1"/>
          </p:cNvSpPr>
          <p:nvPr/>
        </p:nvSpPr>
        <p:spPr bwMode="auto">
          <a:xfrm>
            <a:off x="609919" y="152400"/>
            <a:ext cx="7971906" cy="5842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19" tIns="45657" rIns="91319" bIns="45657">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spcBef>
                <a:spcPct val="50000"/>
              </a:spcBef>
            </a:pPr>
            <a:r>
              <a:rPr lang="en-US" altLang="en-US" sz="3200">
                <a:solidFill>
                  <a:srgbClr val="FF0000"/>
                </a:solidFill>
                <a:latin typeface="Times New Roman" panose="02020603050405020304" pitchFamily="18" charset="0"/>
              </a:rPr>
              <a:t>Những hình ảnh con người thiếu nước. </a:t>
            </a:r>
            <a:endParaRPr lang="vi-VN" altLang="en-US" sz="3200">
              <a:solidFill>
                <a:srgbClr val="FF0000"/>
              </a:solidFill>
              <a:latin typeface="Times New Roman" panose="02020603050405020304" pitchFamily="18" charset="0"/>
            </a:endParaRPr>
          </a:p>
        </p:txBody>
      </p:sp>
      <p:pic>
        <p:nvPicPr>
          <p:cNvPr id="71683" name="Picture 14" descr="D:\hình nước Dung\tải xuống (3).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1875" y="914400"/>
            <a:ext cx="4315977" cy="3810000"/>
          </a:xfrm>
          <a:prstGeom prst="rect">
            <a:avLst/>
          </a:prstGeom>
          <a:noFill/>
          <a:ln w="38100">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1684" name="Picture 20" descr="0013849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7853" y="2743201"/>
            <a:ext cx="4647792" cy="3960813"/>
          </a:xfrm>
          <a:prstGeom prst="rect">
            <a:avLst/>
          </a:prstGeom>
          <a:noFill/>
          <a:ln w="38100">
            <a:solidFill>
              <a:srgbClr val="FF3399"/>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Box 3"/>
          <p:cNvSpPr txBox="1">
            <a:spLocks noChangeArrowheads="1"/>
          </p:cNvSpPr>
          <p:nvPr/>
        </p:nvSpPr>
        <p:spPr bwMode="auto">
          <a:xfrm>
            <a:off x="580675" y="3820048"/>
            <a:ext cx="8450531" cy="769938"/>
          </a:xfrm>
          <a:prstGeom prst="rect">
            <a:avLst/>
          </a:prstGeom>
          <a:solidFill>
            <a:srgbClr val="D3FCA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19" tIns="45657" rIns="91319" bIns="45657">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4400">
                <a:solidFill>
                  <a:srgbClr val="0000CC"/>
                </a:solidFill>
                <a:latin typeface="Times New Roman" panose="02020603050405020304" pitchFamily="18" charset="0"/>
                <a:cs typeface="Times New Roman" panose="02020603050405020304" pitchFamily="18" charset="0"/>
              </a:rPr>
              <a:t>B. Của chính quyền địa phương.</a:t>
            </a:r>
            <a:endParaRPr lang="en-US" altLang="en-US" sz="4400">
              <a:solidFill>
                <a:srgbClr val="0000CC"/>
              </a:solidFill>
              <a:latin typeface="Times New Roman" panose="02020603050405020304" pitchFamily="18" charset="0"/>
              <a:cs typeface="Times New Roman" panose="02020603050405020304" pitchFamily="18" charset="0"/>
            </a:endParaRPr>
          </a:p>
        </p:txBody>
      </p:sp>
      <p:sp>
        <p:nvSpPr>
          <p:cNvPr id="87043" name="TextBox 4"/>
          <p:cNvSpPr txBox="1">
            <a:spLocks noChangeArrowheads="1"/>
          </p:cNvSpPr>
          <p:nvPr/>
        </p:nvSpPr>
        <p:spPr bwMode="auto">
          <a:xfrm>
            <a:off x="571724" y="2430464"/>
            <a:ext cx="8468434" cy="1446423"/>
          </a:xfrm>
          <a:prstGeom prst="rect">
            <a:avLst/>
          </a:prstGeom>
          <a:solidFill>
            <a:srgbClr val="D3FCA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19" tIns="45657" rIns="91319" bIns="45657">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4400">
                <a:solidFill>
                  <a:srgbClr val="0000CC"/>
                </a:solidFill>
                <a:latin typeface="Times New Roman" panose="02020603050405020304" pitchFamily="18" charset="0"/>
                <a:cs typeface="Times New Roman" panose="02020603050405020304" pitchFamily="18" charset="0"/>
              </a:rPr>
              <a:t>A. Của những người làm công tác môi trường.</a:t>
            </a:r>
            <a:endParaRPr lang="en-US" altLang="en-US" sz="4400">
              <a:solidFill>
                <a:srgbClr val="0000CC"/>
              </a:solidFill>
              <a:latin typeface="Times New Roman" panose="02020603050405020304" pitchFamily="18" charset="0"/>
              <a:cs typeface="Times New Roman" panose="02020603050405020304" pitchFamily="18" charset="0"/>
            </a:endParaRPr>
          </a:p>
        </p:txBody>
      </p:sp>
      <p:sp>
        <p:nvSpPr>
          <p:cNvPr id="15" name="AutoShape 38"/>
          <p:cNvSpPr>
            <a:spLocks noChangeArrowheads="1"/>
          </p:cNvSpPr>
          <p:nvPr/>
        </p:nvSpPr>
        <p:spPr bwMode="auto">
          <a:xfrm>
            <a:off x="17904" y="857250"/>
            <a:ext cx="1142254" cy="914400"/>
          </a:xfrm>
          <a:prstGeom prst="star16">
            <a:avLst>
              <a:gd name="adj" fmla="val 37500"/>
            </a:avLst>
          </a:prstGeom>
          <a:gradFill rotWithShape="1">
            <a:gsLst>
              <a:gs pos="0">
                <a:schemeClr val="bg1"/>
              </a:gs>
              <a:gs pos="100000">
                <a:srgbClr val="7B77C7"/>
              </a:gs>
            </a:gsLst>
            <a:path path="shape">
              <a:fillToRect l="50000" t="50000" r="50000" b="50000"/>
            </a:path>
          </a:gradFill>
          <a:ln w="9525">
            <a:solidFill>
              <a:schemeClr val="tx1"/>
            </a:solidFill>
            <a:miter lim="800000"/>
          </a:ln>
        </p:spPr>
        <p:txBody>
          <a:bodyPr wrap="none" lIns="91319" tIns="45657" rIns="91319" bIns="45657" anchor="ctr"/>
          <a:lstStyle/>
          <a:p>
            <a:pPr eaLnBrk="1" hangingPunct="1"/>
            <a:r>
              <a:rPr lang="en-US" altLang="ja-JP" sz="4400" b="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 0</a:t>
            </a:r>
            <a:endParaRPr lang="en-US" altLang="ja-JP" sz="4400" b="0">
              <a:solidFill>
                <a:srgbClr val="FF0000"/>
              </a:solidFill>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16" name="AutoShape 39"/>
          <p:cNvSpPr>
            <a:spLocks noChangeArrowheads="1"/>
          </p:cNvSpPr>
          <p:nvPr/>
        </p:nvSpPr>
        <p:spPr bwMode="auto">
          <a:xfrm>
            <a:off x="0" y="838200"/>
            <a:ext cx="1143448" cy="9144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ln>
        </p:spPr>
        <p:txBody>
          <a:bodyPr wrap="none" lIns="91319" tIns="45657" rIns="91319" bIns="45657" anchor="ctr"/>
          <a:lstStyle/>
          <a:p>
            <a:pPr eaLnBrk="1" hangingPunct="1"/>
            <a:r>
              <a:rPr lang="en-US" altLang="ja-JP" sz="4400" b="0">
                <a:solidFill>
                  <a:srgbClr val="800000"/>
                </a:solidFill>
                <a:latin typeface="Times New Roman" panose="02020603050405020304" pitchFamily="18" charset="0"/>
                <a:ea typeface="MS PGothic" panose="020B0600070205080204" pitchFamily="34" charset="-128"/>
                <a:cs typeface="Times New Roman" panose="02020603050405020304" pitchFamily="18" charset="0"/>
              </a:rPr>
              <a:t> 1</a:t>
            </a:r>
            <a:endParaRPr lang="en-US" altLang="ja-JP" sz="4400" b="0">
              <a:solidFill>
                <a:srgbClr val="800000"/>
              </a:solidFill>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17" name="AutoShape 40"/>
          <p:cNvSpPr>
            <a:spLocks noChangeArrowheads="1"/>
          </p:cNvSpPr>
          <p:nvPr/>
        </p:nvSpPr>
        <p:spPr bwMode="auto">
          <a:xfrm>
            <a:off x="0" y="838200"/>
            <a:ext cx="1143448"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ln>
        </p:spPr>
        <p:txBody>
          <a:bodyPr wrap="none" lIns="91319" tIns="45657" rIns="91319" bIns="45657" anchor="ctr"/>
          <a:lstStyle/>
          <a:p>
            <a:pPr eaLnBrk="1" hangingPunct="1"/>
            <a:r>
              <a:rPr lang="en-US" altLang="ja-JP" sz="4400" b="0">
                <a:solidFill>
                  <a:srgbClr val="0033CC"/>
                </a:solidFill>
                <a:latin typeface="Times New Roman" panose="02020603050405020304" pitchFamily="18" charset="0"/>
                <a:ea typeface="MS PGothic" panose="020B0600070205080204" pitchFamily="34" charset="-128"/>
                <a:cs typeface="Times New Roman" panose="02020603050405020304" pitchFamily="18" charset="0"/>
              </a:rPr>
              <a:t> 2</a:t>
            </a:r>
            <a:endParaRPr lang="en-US" altLang="ja-JP" sz="4400" b="0">
              <a:solidFill>
                <a:srgbClr val="0033CC"/>
              </a:solidFill>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18" name="AutoShape 41"/>
          <p:cNvSpPr>
            <a:spLocks noChangeArrowheads="1"/>
          </p:cNvSpPr>
          <p:nvPr/>
        </p:nvSpPr>
        <p:spPr bwMode="auto">
          <a:xfrm>
            <a:off x="0" y="838200"/>
            <a:ext cx="1143448"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ln>
        </p:spPr>
        <p:txBody>
          <a:bodyPr wrap="none" lIns="91319" tIns="45657" rIns="91319" bIns="45657" anchor="ctr"/>
          <a:lstStyle/>
          <a:p>
            <a:pPr eaLnBrk="1" hangingPunct="1"/>
            <a:r>
              <a:rPr lang="en-US" altLang="ja-JP" sz="4400" b="0">
                <a:solidFill>
                  <a:srgbClr val="0033CC"/>
                </a:solidFill>
                <a:latin typeface="Times New Roman" panose="02020603050405020304" pitchFamily="18" charset="0"/>
                <a:ea typeface="MS PGothic" panose="020B0600070205080204" pitchFamily="34" charset="-128"/>
                <a:cs typeface="Times New Roman" panose="02020603050405020304" pitchFamily="18" charset="0"/>
              </a:rPr>
              <a:t> 3</a:t>
            </a:r>
            <a:endParaRPr lang="en-US" altLang="ja-JP" sz="4400" b="0">
              <a:solidFill>
                <a:srgbClr val="0033CC"/>
              </a:solidFill>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19" name="AutoShape 75"/>
          <p:cNvSpPr>
            <a:spLocks noChangeArrowheads="1"/>
          </p:cNvSpPr>
          <p:nvPr/>
        </p:nvSpPr>
        <p:spPr bwMode="auto">
          <a:xfrm>
            <a:off x="0" y="838200"/>
            <a:ext cx="1143448"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ln>
        </p:spPr>
        <p:txBody>
          <a:bodyPr wrap="none" lIns="91319" tIns="45657" rIns="91319" bIns="45657" anchor="ctr"/>
          <a:lstStyle/>
          <a:p>
            <a:pPr eaLnBrk="1" hangingPunct="1"/>
            <a:r>
              <a:rPr lang="en-US" altLang="ja-JP" sz="4400" b="0">
                <a:solidFill>
                  <a:srgbClr val="0033CC"/>
                </a:solidFill>
                <a:latin typeface="Times New Roman" panose="02020603050405020304" pitchFamily="18" charset="0"/>
                <a:ea typeface="MS PGothic" panose="020B0600070205080204" pitchFamily="34" charset="-128"/>
                <a:cs typeface="Times New Roman" panose="02020603050405020304" pitchFamily="18" charset="0"/>
              </a:rPr>
              <a:t> 4</a:t>
            </a:r>
            <a:endParaRPr lang="en-US" altLang="ja-JP" sz="4400" b="0">
              <a:solidFill>
                <a:srgbClr val="0033CC"/>
              </a:solidFill>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20" name="AutoShape 76"/>
          <p:cNvSpPr>
            <a:spLocks noChangeArrowheads="1"/>
          </p:cNvSpPr>
          <p:nvPr/>
        </p:nvSpPr>
        <p:spPr bwMode="auto">
          <a:xfrm>
            <a:off x="0" y="838200"/>
            <a:ext cx="1143448"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ln>
        </p:spPr>
        <p:txBody>
          <a:bodyPr wrap="none" lIns="91319" tIns="45657" rIns="91319" bIns="45657" anchor="ctr"/>
          <a:lstStyle/>
          <a:p>
            <a:pPr eaLnBrk="1" hangingPunct="1"/>
            <a:r>
              <a:rPr lang="en-US" altLang="ja-JP" sz="4400" b="0">
                <a:solidFill>
                  <a:srgbClr val="0033CC"/>
                </a:solidFill>
                <a:latin typeface="Times New Roman" panose="02020603050405020304" pitchFamily="18" charset="0"/>
                <a:ea typeface="MS PGothic" panose="020B0600070205080204" pitchFamily="34" charset="-128"/>
                <a:cs typeface="Times New Roman" panose="02020603050405020304" pitchFamily="18" charset="0"/>
              </a:rPr>
              <a:t> 5</a:t>
            </a:r>
            <a:endParaRPr lang="en-US" altLang="ja-JP" sz="4400" b="0">
              <a:solidFill>
                <a:srgbClr val="0033CC"/>
              </a:solidFill>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87050" name="Rectangle 2"/>
          <p:cNvSpPr>
            <a:spLocks noChangeArrowheads="1"/>
          </p:cNvSpPr>
          <p:nvPr/>
        </p:nvSpPr>
        <p:spPr bwMode="auto">
          <a:xfrm>
            <a:off x="1676978" y="381001"/>
            <a:ext cx="6857104"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9" tIns="45657" rIns="91319" bIns="45657" anchor="ctr"/>
          <a:lstStyle/>
          <a:p>
            <a:pPr algn="ctr" eaLnBrk="1" hangingPunct="1"/>
            <a:r>
              <a:rPr lang="en-US" altLang="en-US" sz="4400">
                <a:solidFill>
                  <a:srgbClr val="003300"/>
                </a:solidFill>
                <a:latin typeface="Times New Roman" panose="02020603050405020304" pitchFamily="18" charset="0"/>
                <a:cs typeface="Times New Roman" panose="02020603050405020304" pitchFamily="18" charset="0"/>
              </a:rPr>
              <a:t>Bảo vệ nguồn nước </a:t>
            </a:r>
            <a:br>
              <a:rPr lang="en-US" altLang="en-US" sz="4400">
                <a:solidFill>
                  <a:srgbClr val="003300"/>
                </a:solidFill>
                <a:latin typeface="Times New Roman" panose="02020603050405020304" pitchFamily="18" charset="0"/>
                <a:cs typeface="Times New Roman" panose="02020603050405020304" pitchFamily="18" charset="0"/>
              </a:rPr>
            </a:br>
            <a:r>
              <a:rPr lang="en-US" altLang="en-US" sz="4400">
                <a:solidFill>
                  <a:srgbClr val="003300"/>
                </a:solidFill>
                <a:latin typeface="Times New Roman" panose="02020603050405020304" pitchFamily="18" charset="0"/>
                <a:cs typeface="Times New Roman" panose="02020603050405020304" pitchFamily="18" charset="0"/>
              </a:rPr>
              <a:t>là trách nhiệm của ai ?</a:t>
            </a:r>
            <a:endParaRPr lang="en-US" altLang="en-US" sz="4400">
              <a:solidFill>
                <a:srgbClr val="003300"/>
              </a:solidFill>
              <a:latin typeface="Times New Roman" panose="02020603050405020304" pitchFamily="18" charset="0"/>
              <a:cs typeface="Times New Roman" panose="02020603050405020304" pitchFamily="18" charset="0"/>
            </a:endParaRPr>
          </a:p>
        </p:txBody>
      </p:sp>
      <p:sp>
        <p:nvSpPr>
          <p:cNvPr id="87051" name="TextBox 5"/>
          <p:cNvSpPr txBox="1">
            <a:spLocks noChangeArrowheads="1"/>
          </p:cNvSpPr>
          <p:nvPr/>
        </p:nvSpPr>
        <p:spPr bwMode="auto">
          <a:xfrm>
            <a:off x="615887" y="4732339"/>
            <a:ext cx="8366980" cy="1446423"/>
          </a:xfrm>
          <a:prstGeom prst="rect">
            <a:avLst/>
          </a:prstGeom>
          <a:solidFill>
            <a:srgbClr val="D3FCA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19" tIns="45657" rIns="91319" bIns="45657">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4400">
                <a:solidFill>
                  <a:srgbClr val="0000CC"/>
                </a:solidFill>
                <a:latin typeface="Times New Roman" panose="02020603050405020304" pitchFamily="18" charset="0"/>
                <a:cs typeface="Times New Roman" panose="02020603050405020304" pitchFamily="18" charset="0"/>
              </a:rPr>
              <a:t>C. Của tất cả mọi người, kể cả học sinh.</a:t>
            </a:r>
            <a:endParaRPr lang="en-US" altLang="en-US" sz="4400">
              <a:solidFill>
                <a:srgbClr val="0000CC"/>
              </a:solidFill>
              <a:latin typeface="Times New Roman" panose="02020603050405020304" pitchFamily="18" charset="0"/>
              <a:cs typeface="Times New Roman" panose="02020603050405020304" pitchFamily="18" charset="0"/>
            </a:endParaRPr>
          </a:p>
        </p:txBody>
      </p:sp>
      <p:sp>
        <p:nvSpPr>
          <p:cNvPr id="13" name="Oval 571"/>
          <p:cNvSpPr>
            <a:spLocks noChangeArrowheads="1"/>
          </p:cNvSpPr>
          <p:nvPr/>
        </p:nvSpPr>
        <p:spPr bwMode="auto">
          <a:xfrm>
            <a:off x="615886" y="4732339"/>
            <a:ext cx="565756" cy="769937"/>
          </a:xfrm>
          <a:prstGeom prst="ellipse">
            <a:avLst/>
          </a:prstGeom>
          <a:noFill/>
          <a:ln w="38100">
            <a:solidFill>
              <a:srgbClr val="FF0000"/>
            </a:solidFill>
            <a:round/>
          </a:ln>
          <a:extLst>
            <a:ext uri="{909E8E84-426E-40DD-AFC4-6F175D3DCCD1}">
              <a14:hiddenFill xmlns:a14="http://schemas.microsoft.com/office/drawing/2010/main">
                <a:solidFill>
                  <a:srgbClr val="FFFFFF"/>
                </a:solidFill>
              </a14:hiddenFill>
            </a:ext>
          </a:extLst>
        </p:spPr>
        <p:txBody>
          <a:bodyPr wrap="none" lIns="98328" tIns="49164" rIns="98328" bIns="49164" anchor="ctr"/>
          <a:lstStyle/>
          <a:p>
            <a:endParaRPr lang="en-US" altLang="en-US">
              <a:latin typeface="Times New Roman" panose="02020603050405020304" pitchFamily="18" charset="0"/>
              <a:cs typeface="Times New Roman" panose="02020603050405020304" pitchFamily="18" charset="0"/>
            </a:endParaRPr>
          </a:p>
        </p:txBody>
      </p:sp>
      <p:sp>
        <p:nvSpPr>
          <p:cNvPr id="2" name="Rounded Rectangle 1"/>
          <p:cNvSpPr/>
          <p:nvPr/>
        </p:nvSpPr>
        <p:spPr>
          <a:xfrm>
            <a:off x="1937177" y="304800"/>
            <a:ext cx="6472772" cy="146685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19" tIns="45657" rIns="91319" bIns="45657" anchor="ctr"/>
          <a:lstStyle/>
          <a:p>
            <a:pPr algn="ctr">
              <a:defRPr/>
            </a:pPr>
            <a:endParaRPr lang="en-US"/>
          </a:p>
        </p:txBody>
      </p:sp>
      <p:sp>
        <p:nvSpPr>
          <p:cNvPr id="3" name="Rectangle 2"/>
          <p:cNvSpPr/>
          <p:nvPr/>
        </p:nvSpPr>
        <p:spPr>
          <a:xfrm>
            <a:off x="218425" y="2209800"/>
            <a:ext cx="8821733" cy="419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91319" tIns="45657" rIns="91319" bIns="45657" anchor="ctr"/>
          <a:lstStyle/>
          <a:p>
            <a:pPr algn="ctr">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xit" presetSubtype="0" decel="100000" fill="hold" grpId="0" nodeType="clickEffect">
                                  <p:stCondLst>
                                    <p:cond delay="0"/>
                                  </p:stCondLst>
                                  <p:childTnLst>
                                    <p:anim calcmode="lin" valueType="num">
                                      <p:cBhvr>
                                        <p:cTn id="6" dur="1000"/>
                                        <p:tgtEl>
                                          <p:spTgt spid="20"/>
                                        </p:tgtEl>
                                        <p:attrNameLst>
                                          <p:attrName>ppt_w</p:attrName>
                                        </p:attrNameLst>
                                      </p:cBhvr>
                                      <p:tavLst>
                                        <p:tav tm="0">
                                          <p:val>
                                            <p:strVal val="ppt_w"/>
                                          </p:val>
                                        </p:tav>
                                        <p:tav tm="100000">
                                          <p:val>
                                            <p:strVal val="ppt_w*0.05"/>
                                          </p:val>
                                        </p:tav>
                                      </p:tavLst>
                                    </p:anim>
                                    <p:anim calcmode="lin" valueType="num">
                                      <p:cBhvr>
                                        <p:cTn id="7" dur="1000"/>
                                        <p:tgtEl>
                                          <p:spTgt spid="20"/>
                                        </p:tgtEl>
                                        <p:attrNameLst>
                                          <p:attrName>ppt_h</p:attrName>
                                        </p:attrNameLst>
                                      </p:cBhvr>
                                      <p:tavLst>
                                        <p:tav tm="0">
                                          <p:val>
                                            <p:strVal val="ppt_h"/>
                                          </p:val>
                                        </p:tav>
                                        <p:tav tm="100000">
                                          <p:val>
                                            <p:strVal val="ppt_h"/>
                                          </p:val>
                                        </p:tav>
                                      </p:tavLst>
                                    </p:anim>
                                    <p:anim calcmode="lin" valueType="num">
                                      <p:cBhvr>
                                        <p:cTn id="8" dur="1000"/>
                                        <p:tgtEl>
                                          <p:spTgt spid="20"/>
                                        </p:tgtEl>
                                        <p:attrNameLst>
                                          <p:attrName>ppt_x</p:attrName>
                                        </p:attrNameLst>
                                      </p:cBhvr>
                                      <p:tavLst>
                                        <p:tav tm="0">
                                          <p:val>
                                            <p:strVal val="ppt_x"/>
                                          </p:val>
                                        </p:tav>
                                        <p:tav tm="100000">
                                          <p:val>
                                            <p:strVal val="ppt_x-.2"/>
                                          </p:val>
                                        </p:tav>
                                      </p:tavLst>
                                    </p:anim>
                                    <p:anim calcmode="lin" valueType="num">
                                      <p:cBhvr>
                                        <p:cTn id="9" dur="1000"/>
                                        <p:tgtEl>
                                          <p:spTgt spid="20"/>
                                        </p:tgtEl>
                                        <p:attrNameLst>
                                          <p:attrName>ppt_y</p:attrName>
                                        </p:attrNameLst>
                                      </p:cBhvr>
                                      <p:tavLst>
                                        <p:tav tm="0">
                                          <p:val>
                                            <p:strVal val="ppt_y"/>
                                          </p:val>
                                        </p:tav>
                                        <p:tav tm="100000">
                                          <p:val>
                                            <p:strVal val="ppt_y"/>
                                          </p:val>
                                        </p:tav>
                                      </p:tavLst>
                                    </p:anim>
                                    <p:animEffect transition="out" filter="fade">
                                      <p:cBhvr>
                                        <p:cTn id="10" dur="1000"/>
                                        <p:tgtEl>
                                          <p:spTgt spid="20"/>
                                        </p:tgtEl>
                                      </p:cBhvr>
                                    </p:animEffect>
                                    <p:set>
                                      <p:cBhvr>
                                        <p:cTn id="11" dur="1" fill="hold">
                                          <p:stCondLst>
                                            <p:cond delay="999"/>
                                          </p:stCondLst>
                                        </p:cTn>
                                        <p:tgtEl>
                                          <p:spTgt spid="20"/>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1" name="click.wav"/>
                                        </p:tgtEl>
                                      </p:cMediaNode>
                                    </p:audio>
                                  </p:subTnLst>
                                </p:cTn>
                              </p:par>
                            </p:childTnLst>
                          </p:cTn>
                        </p:par>
                        <p:par>
                          <p:cTn id="12" fill="hold">
                            <p:stCondLst>
                              <p:cond delay="1000"/>
                            </p:stCondLst>
                            <p:childTnLst>
                              <p:par>
                                <p:cTn id="13" presetID="54" presetClass="exit" presetSubtype="0" decel="100000" fill="hold" grpId="0" nodeType="afterEffect">
                                  <p:stCondLst>
                                    <p:cond delay="0"/>
                                  </p:stCondLst>
                                  <p:childTnLst>
                                    <p:anim calcmode="lin" valueType="num">
                                      <p:cBhvr>
                                        <p:cTn id="14" dur="1000"/>
                                        <p:tgtEl>
                                          <p:spTgt spid="19"/>
                                        </p:tgtEl>
                                        <p:attrNameLst>
                                          <p:attrName>ppt_w</p:attrName>
                                        </p:attrNameLst>
                                      </p:cBhvr>
                                      <p:tavLst>
                                        <p:tav tm="0">
                                          <p:val>
                                            <p:strVal val="ppt_w"/>
                                          </p:val>
                                        </p:tav>
                                        <p:tav tm="100000">
                                          <p:val>
                                            <p:strVal val="ppt_w*0.05"/>
                                          </p:val>
                                        </p:tav>
                                      </p:tavLst>
                                    </p:anim>
                                    <p:anim calcmode="lin" valueType="num">
                                      <p:cBhvr>
                                        <p:cTn id="15" dur="1000"/>
                                        <p:tgtEl>
                                          <p:spTgt spid="19"/>
                                        </p:tgtEl>
                                        <p:attrNameLst>
                                          <p:attrName>ppt_h</p:attrName>
                                        </p:attrNameLst>
                                      </p:cBhvr>
                                      <p:tavLst>
                                        <p:tav tm="0">
                                          <p:val>
                                            <p:strVal val="ppt_h"/>
                                          </p:val>
                                        </p:tav>
                                        <p:tav tm="100000">
                                          <p:val>
                                            <p:strVal val="ppt_h"/>
                                          </p:val>
                                        </p:tav>
                                      </p:tavLst>
                                    </p:anim>
                                    <p:anim calcmode="lin" valueType="num">
                                      <p:cBhvr>
                                        <p:cTn id="16" dur="1000"/>
                                        <p:tgtEl>
                                          <p:spTgt spid="19"/>
                                        </p:tgtEl>
                                        <p:attrNameLst>
                                          <p:attrName>ppt_x</p:attrName>
                                        </p:attrNameLst>
                                      </p:cBhvr>
                                      <p:tavLst>
                                        <p:tav tm="0">
                                          <p:val>
                                            <p:strVal val="ppt_x"/>
                                          </p:val>
                                        </p:tav>
                                        <p:tav tm="100000">
                                          <p:val>
                                            <p:strVal val="ppt_x-.2"/>
                                          </p:val>
                                        </p:tav>
                                      </p:tavLst>
                                    </p:anim>
                                    <p:anim calcmode="lin" valueType="num">
                                      <p:cBhvr>
                                        <p:cTn id="17" dur="1000"/>
                                        <p:tgtEl>
                                          <p:spTgt spid="19"/>
                                        </p:tgtEl>
                                        <p:attrNameLst>
                                          <p:attrName>ppt_y</p:attrName>
                                        </p:attrNameLst>
                                      </p:cBhvr>
                                      <p:tavLst>
                                        <p:tav tm="0">
                                          <p:val>
                                            <p:strVal val="ppt_y"/>
                                          </p:val>
                                        </p:tav>
                                        <p:tav tm="100000">
                                          <p:val>
                                            <p:strVal val="ppt_y"/>
                                          </p:val>
                                        </p:tav>
                                      </p:tavLst>
                                    </p:anim>
                                    <p:animEffect transition="out" filter="fade">
                                      <p:cBhvr>
                                        <p:cTn id="18" dur="1000"/>
                                        <p:tgtEl>
                                          <p:spTgt spid="19"/>
                                        </p:tgtEl>
                                      </p:cBhvr>
                                    </p:animEffect>
                                    <p:set>
                                      <p:cBhvr>
                                        <p:cTn id="19" dur="1" fill="hold">
                                          <p:stCondLst>
                                            <p:cond delay="999"/>
                                          </p:stCondLst>
                                        </p:cTn>
                                        <p:tgtEl>
                                          <p:spTgt spid="19"/>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1" name="click.wav"/>
                                        </p:tgtEl>
                                      </p:cMediaNode>
                                    </p:audio>
                                  </p:subTnLst>
                                </p:cTn>
                              </p:par>
                            </p:childTnLst>
                          </p:cTn>
                        </p:par>
                        <p:par>
                          <p:cTn id="20" fill="hold">
                            <p:stCondLst>
                              <p:cond delay="2000"/>
                            </p:stCondLst>
                            <p:childTnLst>
                              <p:par>
                                <p:cTn id="21" presetID="54" presetClass="exit" presetSubtype="0" decel="100000" fill="hold" grpId="0" nodeType="afterEffect">
                                  <p:stCondLst>
                                    <p:cond delay="0"/>
                                  </p:stCondLst>
                                  <p:childTnLst>
                                    <p:anim calcmode="lin" valueType="num">
                                      <p:cBhvr>
                                        <p:cTn id="22" dur="1000"/>
                                        <p:tgtEl>
                                          <p:spTgt spid="18"/>
                                        </p:tgtEl>
                                        <p:attrNameLst>
                                          <p:attrName>ppt_w</p:attrName>
                                        </p:attrNameLst>
                                      </p:cBhvr>
                                      <p:tavLst>
                                        <p:tav tm="0">
                                          <p:val>
                                            <p:strVal val="ppt_w"/>
                                          </p:val>
                                        </p:tav>
                                        <p:tav tm="100000">
                                          <p:val>
                                            <p:strVal val="ppt_w*0.05"/>
                                          </p:val>
                                        </p:tav>
                                      </p:tavLst>
                                    </p:anim>
                                    <p:anim calcmode="lin" valueType="num">
                                      <p:cBhvr>
                                        <p:cTn id="23" dur="1000"/>
                                        <p:tgtEl>
                                          <p:spTgt spid="18"/>
                                        </p:tgtEl>
                                        <p:attrNameLst>
                                          <p:attrName>ppt_h</p:attrName>
                                        </p:attrNameLst>
                                      </p:cBhvr>
                                      <p:tavLst>
                                        <p:tav tm="0">
                                          <p:val>
                                            <p:strVal val="ppt_h"/>
                                          </p:val>
                                        </p:tav>
                                        <p:tav tm="100000">
                                          <p:val>
                                            <p:strVal val="ppt_h"/>
                                          </p:val>
                                        </p:tav>
                                      </p:tavLst>
                                    </p:anim>
                                    <p:anim calcmode="lin" valueType="num">
                                      <p:cBhvr>
                                        <p:cTn id="24" dur="1000"/>
                                        <p:tgtEl>
                                          <p:spTgt spid="18"/>
                                        </p:tgtEl>
                                        <p:attrNameLst>
                                          <p:attrName>ppt_x</p:attrName>
                                        </p:attrNameLst>
                                      </p:cBhvr>
                                      <p:tavLst>
                                        <p:tav tm="0">
                                          <p:val>
                                            <p:strVal val="ppt_x"/>
                                          </p:val>
                                        </p:tav>
                                        <p:tav tm="100000">
                                          <p:val>
                                            <p:strVal val="ppt_x-.2"/>
                                          </p:val>
                                        </p:tav>
                                      </p:tavLst>
                                    </p:anim>
                                    <p:anim calcmode="lin" valueType="num">
                                      <p:cBhvr>
                                        <p:cTn id="25" dur="1000"/>
                                        <p:tgtEl>
                                          <p:spTgt spid="18"/>
                                        </p:tgtEl>
                                        <p:attrNameLst>
                                          <p:attrName>ppt_y</p:attrName>
                                        </p:attrNameLst>
                                      </p:cBhvr>
                                      <p:tavLst>
                                        <p:tav tm="0">
                                          <p:val>
                                            <p:strVal val="ppt_y"/>
                                          </p:val>
                                        </p:tav>
                                        <p:tav tm="100000">
                                          <p:val>
                                            <p:strVal val="ppt_y"/>
                                          </p:val>
                                        </p:tav>
                                      </p:tavLst>
                                    </p:anim>
                                    <p:animEffect transition="out" filter="fade">
                                      <p:cBhvr>
                                        <p:cTn id="26" dur="1000"/>
                                        <p:tgtEl>
                                          <p:spTgt spid="18"/>
                                        </p:tgtEl>
                                      </p:cBhvr>
                                    </p:animEffect>
                                    <p:set>
                                      <p:cBhvr>
                                        <p:cTn id="27" dur="1" fill="hold">
                                          <p:stCondLst>
                                            <p:cond delay="999"/>
                                          </p:stCondLst>
                                        </p:cTn>
                                        <p:tgtEl>
                                          <p:spTgt spid="18"/>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1" name="click.wav"/>
                                        </p:tgtEl>
                                      </p:cMediaNode>
                                    </p:audio>
                                  </p:subTnLst>
                                </p:cTn>
                              </p:par>
                            </p:childTnLst>
                          </p:cTn>
                        </p:par>
                        <p:par>
                          <p:cTn id="28" fill="hold">
                            <p:stCondLst>
                              <p:cond delay="3000"/>
                            </p:stCondLst>
                            <p:childTnLst>
                              <p:par>
                                <p:cTn id="29" presetID="54" presetClass="exit" presetSubtype="0" decel="100000" fill="hold" grpId="0" nodeType="afterEffect">
                                  <p:stCondLst>
                                    <p:cond delay="0"/>
                                  </p:stCondLst>
                                  <p:childTnLst>
                                    <p:anim calcmode="lin" valueType="num">
                                      <p:cBhvr>
                                        <p:cTn id="30" dur="1000"/>
                                        <p:tgtEl>
                                          <p:spTgt spid="17"/>
                                        </p:tgtEl>
                                        <p:attrNameLst>
                                          <p:attrName>ppt_w</p:attrName>
                                        </p:attrNameLst>
                                      </p:cBhvr>
                                      <p:tavLst>
                                        <p:tav tm="0">
                                          <p:val>
                                            <p:strVal val="ppt_w"/>
                                          </p:val>
                                        </p:tav>
                                        <p:tav tm="100000">
                                          <p:val>
                                            <p:strVal val="ppt_w*0.05"/>
                                          </p:val>
                                        </p:tav>
                                      </p:tavLst>
                                    </p:anim>
                                    <p:anim calcmode="lin" valueType="num">
                                      <p:cBhvr>
                                        <p:cTn id="31" dur="1000"/>
                                        <p:tgtEl>
                                          <p:spTgt spid="17"/>
                                        </p:tgtEl>
                                        <p:attrNameLst>
                                          <p:attrName>ppt_h</p:attrName>
                                        </p:attrNameLst>
                                      </p:cBhvr>
                                      <p:tavLst>
                                        <p:tav tm="0">
                                          <p:val>
                                            <p:strVal val="ppt_h"/>
                                          </p:val>
                                        </p:tav>
                                        <p:tav tm="100000">
                                          <p:val>
                                            <p:strVal val="ppt_h"/>
                                          </p:val>
                                        </p:tav>
                                      </p:tavLst>
                                    </p:anim>
                                    <p:anim calcmode="lin" valueType="num">
                                      <p:cBhvr>
                                        <p:cTn id="32" dur="1000"/>
                                        <p:tgtEl>
                                          <p:spTgt spid="17"/>
                                        </p:tgtEl>
                                        <p:attrNameLst>
                                          <p:attrName>ppt_x</p:attrName>
                                        </p:attrNameLst>
                                      </p:cBhvr>
                                      <p:tavLst>
                                        <p:tav tm="0">
                                          <p:val>
                                            <p:strVal val="ppt_x"/>
                                          </p:val>
                                        </p:tav>
                                        <p:tav tm="100000">
                                          <p:val>
                                            <p:strVal val="ppt_x-.2"/>
                                          </p:val>
                                        </p:tav>
                                      </p:tavLst>
                                    </p:anim>
                                    <p:anim calcmode="lin" valueType="num">
                                      <p:cBhvr>
                                        <p:cTn id="33" dur="1000"/>
                                        <p:tgtEl>
                                          <p:spTgt spid="17"/>
                                        </p:tgtEl>
                                        <p:attrNameLst>
                                          <p:attrName>ppt_y</p:attrName>
                                        </p:attrNameLst>
                                      </p:cBhvr>
                                      <p:tavLst>
                                        <p:tav tm="0">
                                          <p:val>
                                            <p:strVal val="ppt_y"/>
                                          </p:val>
                                        </p:tav>
                                        <p:tav tm="100000">
                                          <p:val>
                                            <p:strVal val="ppt_y"/>
                                          </p:val>
                                        </p:tav>
                                      </p:tavLst>
                                    </p:anim>
                                    <p:animEffect transition="out" filter="fade">
                                      <p:cBhvr>
                                        <p:cTn id="34" dur="1000"/>
                                        <p:tgtEl>
                                          <p:spTgt spid="17"/>
                                        </p:tgtEl>
                                      </p:cBhvr>
                                    </p:animEffect>
                                    <p:set>
                                      <p:cBhvr>
                                        <p:cTn id="35" dur="1" fill="hold">
                                          <p:stCondLst>
                                            <p:cond delay="999"/>
                                          </p:stCondLst>
                                        </p:cTn>
                                        <p:tgtEl>
                                          <p:spTgt spid="17"/>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1" name="click.wav"/>
                                        </p:tgtEl>
                                      </p:cMediaNode>
                                    </p:audio>
                                  </p:subTnLst>
                                </p:cTn>
                              </p:par>
                            </p:childTnLst>
                          </p:cTn>
                        </p:par>
                        <p:par>
                          <p:cTn id="36" fill="hold">
                            <p:stCondLst>
                              <p:cond delay="4000"/>
                            </p:stCondLst>
                            <p:childTnLst>
                              <p:par>
                                <p:cTn id="37" presetID="54" presetClass="exit" presetSubtype="0" decel="100000" fill="hold" grpId="0" nodeType="afterEffect">
                                  <p:stCondLst>
                                    <p:cond delay="0"/>
                                  </p:stCondLst>
                                  <p:childTnLst>
                                    <p:anim calcmode="lin" valueType="num">
                                      <p:cBhvr>
                                        <p:cTn id="38" dur="1000"/>
                                        <p:tgtEl>
                                          <p:spTgt spid="16"/>
                                        </p:tgtEl>
                                        <p:attrNameLst>
                                          <p:attrName>ppt_w</p:attrName>
                                        </p:attrNameLst>
                                      </p:cBhvr>
                                      <p:tavLst>
                                        <p:tav tm="0">
                                          <p:val>
                                            <p:strVal val="ppt_w"/>
                                          </p:val>
                                        </p:tav>
                                        <p:tav tm="100000">
                                          <p:val>
                                            <p:strVal val="ppt_w*0.05"/>
                                          </p:val>
                                        </p:tav>
                                      </p:tavLst>
                                    </p:anim>
                                    <p:anim calcmode="lin" valueType="num">
                                      <p:cBhvr>
                                        <p:cTn id="39" dur="1000"/>
                                        <p:tgtEl>
                                          <p:spTgt spid="16"/>
                                        </p:tgtEl>
                                        <p:attrNameLst>
                                          <p:attrName>ppt_h</p:attrName>
                                        </p:attrNameLst>
                                      </p:cBhvr>
                                      <p:tavLst>
                                        <p:tav tm="0">
                                          <p:val>
                                            <p:strVal val="ppt_h"/>
                                          </p:val>
                                        </p:tav>
                                        <p:tav tm="100000">
                                          <p:val>
                                            <p:strVal val="ppt_h"/>
                                          </p:val>
                                        </p:tav>
                                      </p:tavLst>
                                    </p:anim>
                                    <p:anim calcmode="lin" valueType="num">
                                      <p:cBhvr>
                                        <p:cTn id="40" dur="1000"/>
                                        <p:tgtEl>
                                          <p:spTgt spid="16"/>
                                        </p:tgtEl>
                                        <p:attrNameLst>
                                          <p:attrName>ppt_x</p:attrName>
                                        </p:attrNameLst>
                                      </p:cBhvr>
                                      <p:tavLst>
                                        <p:tav tm="0">
                                          <p:val>
                                            <p:strVal val="ppt_x"/>
                                          </p:val>
                                        </p:tav>
                                        <p:tav tm="100000">
                                          <p:val>
                                            <p:strVal val="ppt_x-.2"/>
                                          </p:val>
                                        </p:tav>
                                      </p:tavLst>
                                    </p:anim>
                                    <p:anim calcmode="lin" valueType="num">
                                      <p:cBhvr>
                                        <p:cTn id="41" dur="1000"/>
                                        <p:tgtEl>
                                          <p:spTgt spid="16"/>
                                        </p:tgtEl>
                                        <p:attrNameLst>
                                          <p:attrName>ppt_y</p:attrName>
                                        </p:attrNameLst>
                                      </p:cBhvr>
                                      <p:tavLst>
                                        <p:tav tm="0">
                                          <p:val>
                                            <p:strVal val="ppt_y"/>
                                          </p:val>
                                        </p:tav>
                                        <p:tav tm="100000">
                                          <p:val>
                                            <p:strVal val="ppt_y"/>
                                          </p:val>
                                        </p:tav>
                                      </p:tavLst>
                                    </p:anim>
                                    <p:animEffect transition="out" filter="fade">
                                      <p:cBhvr>
                                        <p:cTn id="42" dur="1000"/>
                                        <p:tgtEl>
                                          <p:spTgt spid="16"/>
                                        </p:tgtEl>
                                      </p:cBhvr>
                                    </p:animEffect>
                                    <p:set>
                                      <p:cBhvr>
                                        <p:cTn id="43" dur="1" fill="hold">
                                          <p:stCondLst>
                                            <p:cond delay="999"/>
                                          </p:stCondLst>
                                        </p:cTn>
                                        <p:tgtEl>
                                          <p:spTgt spid="16"/>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1" name="click.wav"/>
                                        </p:tgtEl>
                                      </p:cMediaNode>
                                    </p:audio>
                                  </p:subTnLst>
                                </p:cTn>
                              </p:par>
                            </p:childTnLst>
                          </p:cTn>
                        </p:par>
                        <p:par>
                          <p:cTn id="44" fill="hold">
                            <p:stCondLst>
                              <p:cond delay="5000"/>
                            </p:stCondLst>
                            <p:childTnLst>
                              <p:par>
                                <p:cTn id="45" presetID="6" presetClass="emph" presetSubtype="0" fill="hold" grpId="0" nodeType="afterEffect">
                                  <p:stCondLst>
                                    <p:cond delay="0"/>
                                  </p:stCondLst>
                                  <p:childTnLst>
                                    <p:animScale>
                                      <p:cBhvr>
                                        <p:cTn id="46" dur="1000" fill="hold"/>
                                        <p:tgtEl>
                                          <p:spTgt spid="15"/>
                                        </p:tgtEl>
                                      </p:cBhvr>
                                      <p:by x="130000" y="130000"/>
                                    </p:animScale>
                                  </p:childTnLst>
                                  <p:subTnLst>
                                    <p:audio>
                                      <p:cMediaNode>
                                        <p:cTn display="0" masterRel="sameClick">
                                          <p:stCondLst>
                                            <p:cond evt="begin" delay="0">
                                              <p:tn val="45"/>
                                            </p:cond>
                                          </p:stCondLst>
                                          <p:endCondLst>
                                            <p:cond evt="onStopAudio" delay="0">
                                              <p:tgtEl>
                                                <p:sldTgt/>
                                              </p:tgtEl>
                                            </p:cond>
                                          </p:endCondLst>
                                        </p:cTn>
                                        <p:tgtEl>
                                          <p:sndTgt r:embed="rId2" name="BELL.WAV"/>
                                        </p:tgtEl>
                                      </p:cMediaNode>
                                    </p:audio>
                                  </p:sub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heel(1)">
                                      <p:cBhvr>
                                        <p:cTn id="5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421551" y="304800"/>
            <a:ext cx="7446732" cy="1695450"/>
          </a:xfrm>
          <a:prstGeom prst="round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19" tIns="45657" rIns="91319" bIns="45657" anchor="ctr"/>
          <a:lstStyle/>
          <a:p>
            <a:pPr algn="ctr">
              <a:defRPr/>
            </a:pPr>
            <a:endParaRPr lang="en-US" sz="2000">
              <a:latin typeface="Times New Roman" panose="02020603050405020304" pitchFamily="18" charset="0"/>
              <a:cs typeface="Times New Roman" panose="02020603050405020304" pitchFamily="18" charset="0"/>
            </a:endParaRPr>
          </a:p>
        </p:txBody>
      </p:sp>
      <p:sp>
        <p:nvSpPr>
          <p:cNvPr id="88067" name="TextBox 3"/>
          <p:cNvSpPr txBox="1">
            <a:spLocks noChangeArrowheads="1"/>
          </p:cNvSpPr>
          <p:nvPr/>
        </p:nvSpPr>
        <p:spPr bwMode="auto">
          <a:xfrm>
            <a:off x="571724" y="3940176"/>
            <a:ext cx="8296559" cy="1323312"/>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19" tIns="45657" rIns="91319" bIns="45657">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4000">
                <a:solidFill>
                  <a:srgbClr val="0000CC"/>
                </a:solidFill>
                <a:latin typeface="Times New Roman" panose="02020603050405020304" pitchFamily="18" charset="0"/>
                <a:cs typeface="Times New Roman" panose="02020603050405020304" pitchFamily="18" charset="0"/>
              </a:rPr>
              <a:t>B. Không vứt xác động vật xuống sông, ao, hồ....</a:t>
            </a:r>
            <a:endParaRPr lang="en-US" altLang="en-US" sz="4000">
              <a:solidFill>
                <a:srgbClr val="0000CC"/>
              </a:solidFill>
              <a:latin typeface="Times New Roman" panose="02020603050405020304" pitchFamily="18" charset="0"/>
              <a:cs typeface="Times New Roman" panose="02020603050405020304" pitchFamily="18" charset="0"/>
            </a:endParaRPr>
          </a:p>
        </p:txBody>
      </p:sp>
      <p:sp>
        <p:nvSpPr>
          <p:cNvPr id="88068" name="TextBox 4"/>
          <p:cNvSpPr txBox="1">
            <a:spLocks noChangeArrowheads="1"/>
          </p:cNvSpPr>
          <p:nvPr/>
        </p:nvSpPr>
        <p:spPr bwMode="auto">
          <a:xfrm>
            <a:off x="571724" y="2447926"/>
            <a:ext cx="8296559" cy="70802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19" tIns="45657" rIns="91319" bIns="45657">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4000">
                <a:solidFill>
                  <a:srgbClr val="0000CC"/>
                </a:solidFill>
                <a:latin typeface="Times New Roman" panose="02020603050405020304" pitchFamily="18" charset="0"/>
                <a:cs typeface="Times New Roman" panose="02020603050405020304" pitchFamily="18" charset="0"/>
              </a:rPr>
              <a:t>A. Không đổ rác xuống sông, ao, hồ...</a:t>
            </a:r>
            <a:endParaRPr lang="en-US" altLang="en-US" sz="4000">
              <a:solidFill>
                <a:srgbClr val="0000CC"/>
              </a:solidFill>
              <a:latin typeface="Times New Roman" panose="02020603050405020304" pitchFamily="18" charset="0"/>
              <a:cs typeface="Times New Roman" panose="02020603050405020304" pitchFamily="18" charset="0"/>
            </a:endParaRPr>
          </a:p>
        </p:txBody>
      </p:sp>
      <p:sp>
        <p:nvSpPr>
          <p:cNvPr id="15" name="AutoShape 38"/>
          <p:cNvSpPr>
            <a:spLocks noChangeArrowheads="1"/>
          </p:cNvSpPr>
          <p:nvPr/>
        </p:nvSpPr>
        <p:spPr bwMode="auto">
          <a:xfrm>
            <a:off x="17904" y="857250"/>
            <a:ext cx="1142254" cy="914400"/>
          </a:xfrm>
          <a:prstGeom prst="star16">
            <a:avLst>
              <a:gd name="adj" fmla="val 37500"/>
            </a:avLst>
          </a:prstGeom>
          <a:gradFill rotWithShape="1">
            <a:gsLst>
              <a:gs pos="0">
                <a:schemeClr val="bg1"/>
              </a:gs>
              <a:gs pos="100000">
                <a:srgbClr val="7B77C7"/>
              </a:gs>
            </a:gsLst>
            <a:path path="shape">
              <a:fillToRect l="50000" t="50000" r="50000" b="50000"/>
            </a:path>
          </a:gradFill>
          <a:ln w="9525">
            <a:solidFill>
              <a:schemeClr val="tx1"/>
            </a:solidFill>
            <a:miter lim="800000"/>
          </a:ln>
        </p:spPr>
        <p:txBody>
          <a:bodyPr wrap="none" lIns="91319" tIns="45657" rIns="91319" bIns="45657" anchor="ctr"/>
          <a:lstStyle/>
          <a:p>
            <a:pPr eaLnBrk="1" hangingPunct="1"/>
            <a:r>
              <a:rPr lang="en-US" altLang="ja-JP" sz="4000" b="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 0</a:t>
            </a:r>
            <a:endParaRPr lang="en-US" altLang="ja-JP" sz="4000" b="0">
              <a:solidFill>
                <a:srgbClr val="FF0000"/>
              </a:solidFill>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16" name="AutoShape 39"/>
          <p:cNvSpPr>
            <a:spLocks noChangeArrowheads="1"/>
          </p:cNvSpPr>
          <p:nvPr/>
        </p:nvSpPr>
        <p:spPr bwMode="auto">
          <a:xfrm>
            <a:off x="0" y="838200"/>
            <a:ext cx="1143448" cy="9144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ln>
        </p:spPr>
        <p:txBody>
          <a:bodyPr wrap="none" lIns="91319" tIns="45657" rIns="91319" bIns="45657" anchor="ctr"/>
          <a:lstStyle/>
          <a:p>
            <a:pPr eaLnBrk="1" hangingPunct="1"/>
            <a:r>
              <a:rPr lang="en-US" altLang="ja-JP" sz="4000" b="0">
                <a:solidFill>
                  <a:srgbClr val="800000"/>
                </a:solidFill>
                <a:latin typeface="Times New Roman" panose="02020603050405020304" pitchFamily="18" charset="0"/>
                <a:ea typeface="MS PGothic" panose="020B0600070205080204" pitchFamily="34" charset="-128"/>
                <a:cs typeface="Times New Roman" panose="02020603050405020304" pitchFamily="18" charset="0"/>
              </a:rPr>
              <a:t> 1</a:t>
            </a:r>
            <a:endParaRPr lang="en-US" altLang="ja-JP" sz="4000" b="0">
              <a:solidFill>
                <a:srgbClr val="800000"/>
              </a:solidFill>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17" name="AutoShape 40"/>
          <p:cNvSpPr>
            <a:spLocks noChangeArrowheads="1"/>
          </p:cNvSpPr>
          <p:nvPr/>
        </p:nvSpPr>
        <p:spPr bwMode="auto">
          <a:xfrm>
            <a:off x="0" y="838200"/>
            <a:ext cx="1143448"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ln>
        </p:spPr>
        <p:txBody>
          <a:bodyPr wrap="none" lIns="91319" tIns="45657" rIns="91319" bIns="45657" anchor="ctr"/>
          <a:lstStyle/>
          <a:p>
            <a:pPr eaLnBrk="1" hangingPunct="1"/>
            <a:r>
              <a:rPr lang="en-US" altLang="ja-JP" sz="4000" b="0">
                <a:solidFill>
                  <a:srgbClr val="0033CC"/>
                </a:solidFill>
                <a:latin typeface="Times New Roman" panose="02020603050405020304" pitchFamily="18" charset="0"/>
                <a:ea typeface="MS PGothic" panose="020B0600070205080204" pitchFamily="34" charset="-128"/>
                <a:cs typeface="Times New Roman" panose="02020603050405020304" pitchFamily="18" charset="0"/>
              </a:rPr>
              <a:t> 2</a:t>
            </a:r>
            <a:endParaRPr lang="en-US" altLang="ja-JP" sz="4000" b="0">
              <a:solidFill>
                <a:srgbClr val="0033CC"/>
              </a:solidFill>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18" name="AutoShape 41"/>
          <p:cNvSpPr>
            <a:spLocks noChangeArrowheads="1"/>
          </p:cNvSpPr>
          <p:nvPr/>
        </p:nvSpPr>
        <p:spPr bwMode="auto">
          <a:xfrm>
            <a:off x="0" y="838200"/>
            <a:ext cx="1143448"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ln>
        </p:spPr>
        <p:txBody>
          <a:bodyPr wrap="none" lIns="91319" tIns="45657" rIns="91319" bIns="45657" anchor="ctr"/>
          <a:lstStyle/>
          <a:p>
            <a:pPr eaLnBrk="1" hangingPunct="1"/>
            <a:r>
              <a:rPr lang="en-US" altLang="ja-JP" sz="4000" b="0">
                <a:solidFill>
                  <a:srgbClr val="0033CC"/>
                </a:solidFill>
                <a:latin typeface="Times New Roman" panose="02020603050405020304" pitchFamily="18" charset="0"/>
                <a:ea typeface="MS PGothic" panose="020B0600070205080204" pitchFamily="34" charset="-128"/>
                <a:cs typeface="Times New Roman" panose="02020603050405020304" pitchFamily="18" charset="0"/>
              </a:rPr>
              <a:t> 3</a:t>
            </a:r>
            <a:endParaRPr lang="en-US" altLang="ja-JP" sz="4000" b="0">
              <a:solidFill>
                <a:srgbClr val="0033CC"/>
              </a:solidFill>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19" name="AutoShape 75"/>
          <p:cNvSpPr>
            <a:spLocks noChangeArrowheads="1"/>
          </p:cNvSpPr>
          <p:nvPr/>
        </p:nvSpPr>
        <p:spPr bwMode="auto">
          <a:xfrm>
            <a:off x="0" y="838200"/>
            <a:ext cx="1143448"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ln>
        </p:spPr>
        <p:txBody>
          <a:bodyPr wrap="none" lIns="91319" tIns="45657" rIns="91319" bIns="45657" anchor="ctr"/>
          <a:lstStyle/>
          <a:p>
            <a:pPr eaLnBrk="1" hangingPunct="1"/>
            <a:r>
              <a:rPr lang="en-US" altLang="ja-JP" sz="4000" b="0">
                <a:solidFill>
                  <a:srgbClr val="0033CC"/>
                </a:solidFill>
                <a:latin typeface="Times New Roman" panose="02020603050405020304" pitchFamily="18" charset="0"/>
                <a:ea typeface="MS PGothic" panose="020B0600070205080204" pitchFamily="34" charset="-128"/>
                <a:cs typeface="Times New Roman" panose="02020603050405020304" pitchFamily="18" charset="0"/>
              </a:rPr>
              <a:t> 4</a:t>
            </a:r>
            <a:endParaRPr lang="en-US" altLang="ja-JP" sz="4000" b="0">
              <a:solidFill>
                <a:srgbClr val="0033CC"/>
              </a:solidFill>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20" name="AutoShape 76"/>
          <p:cNvSpPr>
            <a:spLocks noChangeArrowheads="1"/>
          </p:cNvSpPr>
          <p:nvPr/>
        </p:nvSpPr>
        <p:spPr bwMode="auto">
          <a:xfrm>
            <a:off x="0" y="838200"/>
            <a:ext cx="1143448"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ln>
        </p:spPr>
        <p:txBody>
          <a:bodyPr wrap="none" lIns="91319" tIns="45657" rIns="91319" bIns="45657" anchor="ctr"/>
          <a:lstStyle/>
          <a:p>
            <a:pPr eaLnBrk="1" hangingPunct="1"/>
            <a:r>
              <a:rPr lang="en-US" altLang="ja-JP" sz="4000" b="0">
                <a:solidFill>
                  <a:srgbClr val="0033CC"/>
                </a:solidFill>
                <a:latin typeface="Times New Roman" panose="02020603050405020304" pitchFamily="18" charset="0"/>
                <a:ea typeface="MS PGothic" panose="020B0600070205080204" pitchFamily="34" charset="-128"/>
                <a:cs typeface="Times New Roman" panose="02020603050405020304" pitchFamily="18" charset="0"/>
              </a:rPr>
              <a:t> 5</a:t>
            </a:r>
            <a:endParaRPr lang="en-US" altLang="ja-JP" sz="4000" b="0">
              <a:solidFill>
                <a:srgbClr val="0033CC"/>
              </a:solidFill>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88075" name="Rectangle 2"/>
          <p:cNvSpPr>
            <a:spLocks noChangeArrowheads="1"/>
          </p:cNvSpPr>
          <p:nvPr/>
        </p:nvSpPr>
        <p:spPr bwMode="auto">
          <a:xfrm>
            <a:off x="837892" y="274638"/>
            <a:ext cx="8306108"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9" tIns="45657" rIns="91319" bIns="45657" anchor="ctr"/>
          <a:lstStyle/>
          <a:p>
            <a:pPr algn="ctr"/>
            <a:r>
              <a:rPr lang="en-US" altLang="en-US" sz="3600">
                <a:solidFill>
                  <a:srgbClr val="003300"/>
                </a:solidFill>
                <a:latin typeface="Times New Roman" panose="02020603050405020304" pitchFamily="18" charset="0"/>
                <a:cs typeface="Times New Roman" panose="02020603050405020304" pitchFamily="18" charset="0"/>
              </a:rPr>
              <a:t>Làm thế nào để </a:t>
            </a:r>
            <a:br>
              <a:rPr lang="en-US" altLang="en-US" sz="3600">
                <a:solidFill>
                  <a:srgbClr val="003300"/>
                </a:solidFill>
                <a:latin typeface="Times New Roman" panose="02020603050405020304" pitchFamily="18" charset="0"/>
                <a:cs typeface="Times New Roman" panose="02020603050405020304" pitchFamily="18" charset="0"/>
              </a:rPr>
            </a:br>
            <a:r>
              <a:rPr lang="en-US" altLang="en-US" sz="3600">
                <a:solidFill>
                  <a:srgbClr val="003300"/>
                </a:solidFill>
                <a:latin typeface="Times New Roman" panose="02020603050405020304" pitchFamily="18" charset="0"/>
                <a:cs typeface="Times New Roman" panose="02020603050405020304" pitchFamily="18" charset="0"/>
              </a:rPr>
              <a:t>nguồn nước không bị ô nhiễm ?</a:t>
            </a:r>
            <a:endParaRPr lang="en-US" altLang="en-US" sz="3600">
              <a:solidFill>
                <a:srgbClr val="003300"/>
              </a:solidFill>
              <a:latin typeface="Times New Roman" panose="02020603050405020304" pitchFamily="18" charset="0"/>
              <a:cs typeface="Times New Roman" panose="02020603050405020304" pitchFamily="18" charset="0"/>
            </a:endParaRPr>
          </a:p>
        </p:txBody>
      </p:sp>
      <p:sp>
        <p:nvSpPr>
          <p:cNvPr id="88076" name="TextBox 5"/>
          <p:cNvSpPr txBox="1">
            <a:spLocks noChangeArrowheads="1"/>
          </p:cNvSpPr>
          <p:nvPr/>
        </p:nvSpPr>
        <p:spPr bwMode="auto">
          <a:xfrm>
            <a:off x="589627" y="4864100"/>
            <a:ext cx="8278656" cy="76993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19" tIns="45657" rIns="91319" bIns="45657">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4400">
                <a:solidFill>
                  <a:srgbClr val="0000CC"/>
                </a:solidFill>
                <a:latin typeface="Times New Roman" panose="02020603050405020304" pitchFamily="18" charset="0"/>
                <a:cs typeface="Times New Roman" panose="02020603050405020304" pitchFamily="18" charset="0"/>
              </a:rPr>
              <a:t>C. </a:t>
            </a:r>
            <a:r>
              <a:rPr lang="en-US" altLang="en-US" sz="4000">
                <a:solidFill>
                  <a:srgbClr val="0000CC"/>
                </a:solidFill>
                <a:latin typeface="Times New Roman" panose="02020603050405020304" pitchFamily="18" charset="0"/>
                <a:cs typeface="Times New Roman" panose="02020603050405020304" pitchFamily="18" charset="0"/>
              </a:rPr>
              <a:t>Cả A và B đều đúng</a:t>
            </a:r>
            <a:endParaRPr lang="en-US" altLang="en-US" sz="4000">
              <a:solidFill>
                <a:srgbClr val="0000CC"/>
              </a:solidFill>
              <a:latin typeface="Times New Roman" panose="02020603050405020304" pitchFamily="18" charset="0"/>
              <a:cs typeface="Times New Roman" panose="02020603050405020304" pitchFamily="18" charset="0"/>
            </a:endParaRPr>
          </a:p>
        </p:txBody>
      </p:sp>
      <p:sp>
        <p:nvSpPr>
          <p:cNvPr id="13" name="Oval 571"/>
          <p:cNvSpPr>
            <a:spLocks noChangeArrowheads="1"/>
          </p:cNvSpPr>
          <p:nvPr/>
        </p:nvSpPr>
        <p:spPr bwMode="auto">
          <a:xfrm>
            <a:off x="447592" y="4903789"/>
            <a:ext cx="695855" cy="788987"/>
          </a:xfrm>
          <a:prstGeom prst="ellipse">
            <a:avLst/>
          </a:prstGeom>
          <a:noFill/>
          <a:ln w="38100">
            <a:solidFill>
              <a:srgbClr val="FF0000"/>
            </a:solidFill>
            <a:round/>
          </a:ln>
          <a:extLst>
            <a:ext uri="{909E8E84-426E-40DD-AFC4-6F175D3DCCD1}">
              <a14:hiddenFill xmlns:a14="http://schemas.microsoft.com/office/drawing/2010/main">
                <a:solidFill>
                  <a:srgbClr val="FFFFFF"/>
                </a:solidFill>
              </a14:hiddenFill>
            </a:ext>
          </a:extLst>
        </p:spPr>
        <p:txBody>
          <a:bodyPr wrap="none" lIns="98328" tIns="49164" rIns="98328" bIns="49164" anchor="ctr"/>
          <a:lstStyle/>
          <a:p>
            <a:endParaRPr lang="en-US" altLang="en-US" sz="2000">
              <a:latin typeface="Times New Roman" panose="02020603050405020304" pitchFamily="18" charset="0"/>
              <a:cs typeface="Times New Roman" panose="02020603050405020304" pitchFamily="18" charset="0"/>
            </a:endParaRPr>
          </a:p>
        </p:txBody>
      </p:sp>
      <p:sp>
        <p:nvSpPr>
          <p:cNvPr id="4" name="Rectangle 3"/>
          <p:cNvSpPr/>
          <p:nvPr/>
        </p:nvSpPr>
        <p:spPr>
          <a:xfrm>
            <a:off x="218425" y="2133600"/>
            <a:ext cx="8764442" cy="434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91319" tIns="45657" rIns="91319" bIns="45657" anchor="ctr"/>
          <a:lstStyle/>
          <a:p>
            <a:pPr algn="ctr">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xit" presetSubtype="0" decel="100000" fill="hold" grpId="0" nodeType="clickEffect">
                                  <p:stCondLst>
                                    <p:cond delay="0"/>
                                  </p:stCondLst>
                                  <p:childTnLst>
                                    <p:anim calcmode="lin" valueType="num">
                                      <p:cBhvr>
                                        <p:cTn id="6" dur="1000"/>
                                        <p:tgtEl>
                                          <p:spTgt spid="20"/>
                                        </p:tgtEl>
                                        <p:attrNameLst>
                                          <p:attrName>ppt_w</p:attrName>
                                        </p:attrNameLst>
                                      </p:cBhvr>
                                      <p:tavLst>
                                        <p:tav tm="0">
                                          <p:val>
                                            <p:strVal val="ppt_w"/>
                                          </p:val>
                                        </p:tav>
                                        <p:tav tm="100000">
                                          <p:val>
                                            <p:strVal val="ppt_w*0.05"/>
                                          </p:val>
                                        </p:tav>
                                      </p:tavLst>
                                    </p:anim>
                                    <p:anim calcmode="lin" valueType="num">
                                      <p:cBhvr>
                                        <p:cTn id="7" dur="1000"/>
                                        <p:tgtEl>
                                          <p:spTgt spid="20"/>
                                        </p:tgtEl>
                                        <p:attrNameLst>
                                          <p:attrName>ppt_h</p:attrName>
                                        </p:attrNameLst>
                                      </p:cBhvr>
                                      <p:tavLst>
                                        <p:tav tm="0">
                                          <p:val>
                                            <p:strVal val="ppt_h"/>
                                          </p:val>
                                        </p:tav>
                                        <p:tav tm="100000">
                                          <p:val>
                                            <p:strVal val="ppt_h"/>
                                          </p:val>
                                        </p:tav>
                                      </p:tavLst>
                                    </p:anim>
                                    <p:anim calcmode="lin" valueType="num">
                                      <p:cBhvr>
                                        <p:cTn id="8" dur="1000"/>
                                        <p:tgtEl>
                                          <p:spTgt spid="20"/>
                                        </p:tgtEl>
                                        <p:attrNameLst>
                                          <p:attrName>ppt_x</p:attrName>
                                        </p:attrNameLst>
                                      </p:cBhvr>
                                      <p:tavLst>
                                        <p:tav tm="0">
                                          <p:val>
                                            <p:strVal val="ppt_x"/>
                                          </p:val>
                                        </p:tav>
                                        <p:tav tm="100000">
                                          <p:val>
                                            <p:strVal val="ppt_x-.2"/>
                                          </p:val>
                                        </p:tav>
                                      </p:tavLst>
                                    </p:anim>
                                    <p:anim calcmode="lin" valueType="num">
                                      <p:cBhvr>
                                        <p:cTn id="9" dur="1000"/>
                                        <p:tgtEl>
                                          <p:spTgt spid="20"/>
                                        </p:tgtEl>
                                        <p:attrNameLst>
                                          <p:attrName>ppt_y</p:attrName>
                                        </p:attrNameLst>
                                      </p:cBhvr>
                                      <p:tavLst>
                                        <p:tav tm="0">
                                          <p:val>
                                            <p:strVal val="ppt_y"/>
                                          </p:val>
                                        </p:tav>
                                        <p:tav tm="100000">
                                          <p:val>
                                            <p:strVal val="ppt_y"/>
                                          </p:val>
                                        </p:tav>
                                      </p:tavLst>
                                    </p:anim>
                                    <p:animEffect transition="out" filter="fade">
                                      <p:cBhvr>
                                        <p:cTn id="10" dur="1000"/>
                                        <p:tgtEl>
                                          <p:spTgt spid="20"/>
                                        </p:tgtEl>
                                      </p:cBhvr>
                                    </p:animEffect>
                                    <p:set>
                                      <p:cBhvr>
                                        <p:cTn id="11" dur="1" fill="hold">
                                          <p:stCondLst>
                                            <p:cond delay="999"/>
                                          </p:stCondLst>
                                        </p:cTn>
                                        <p:tgtEl>
                                          <p:spTgt spid="20"/>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1" name="click.wav"/>
                                        </p:tgtEl>
                                      </p:cMediaNode>
                                    </p:audio>
                                  </p:subTnLst>
                                </p:cTn>
                              </p:par>
                            </p:childTnLst>
                          </p:cTn>
                        </p:par>
                        <p:par>
                          <p:cTn id="12" fill="hold">
                            <p:stCondLst>
                              <p:cond delay="1000"/>
                            </p:stCondLst>
                            <p:childTnLst>
                              <p:par>
                                <p:cTn id="13" presetID="54" presetClass="exit" presetSubtype="0" decel="100000" fill="hold" grpId="0" nodeType="afterEffect">
                                  <p:stCondLst>
                                    <p:cond delay="0"/>
                                  </p:stCondLst>
                                  <p:childTnLst>
                                    <p:anim calcmode="lin" valueType="num">
                                      <p:cBhvr>
                                        <p:cTn id="14" dur="1000"/>
                                        <p:tgtEl>
                                          <p:spTgt spid="19"/>
                                        </p:tgtEl>
                                        <p:attrNameLst>
                                          <p:attrName>ppt_w</p:attrName>
                                        </p:attrNameLst>
                                      </p:cBhvr>
                                      <p:tavLst>
                                        <p:tav tm="0">
                                          <p:val>
                                            <p:strVal val="ppt_w"/>
                                          </p:val>
                                        </p:tav>
                                        <p:tav tm="100000">
                                          <p:val>
                                            <p:strVal val="ppt_w*0.05"/>
                                          </p:val>
                                        </p:tav>
                                      </p:tavLst>
                                    </p:anim>
                                    <p:anim calcmode="lin" valueType="num">
                                      <p:cBhvr>
                                        <p:cTn id="15" dur="1000"/>
                                        <p:tgtEl>
                                          <p:spTgt spid="19"/>
                                        </p:tgtEl>
                                        <p:attrNameLst>
                                          <p:attrName>ppt_h</p:attrName>
                                        </p:attrNameLst>
                                      </p:cBhvr>
                                      <p:tavLst>
                                        <p:tav tm="0">
                                          <p:val>
                                            <p:strVal val="ppt_h"/>
                                          </p:val>
                                        </p:tav>
                                        <p:tav tm="100000">
                                          <p:val>
                                            <p:strVal val="ppt_h"/>
                                          </p:val>
                                        </p:tav>
                                      </p:tavLst>
                                    </p:anim>
                                    <p:anim calcmode="lin" valueType="num">
                                      <p:cBhvr>
                                        <p:cTn id="16" dur="1000"/>
                                        <p:tgtEl>
                                          <p:spTgt spid="19"/>
                                        </p:tgtEl>
                                        <p:attrNameLst>
                                          <p:attrName>ppt_x</p:attrName>
                                        </p:attrNameLst>
                                      </p:cBhvr>
                                      <p:tavLst>
                                        <p:tav tm="0">
                                          <p:val>
                                            <p:strVal val="ppt_x"/>
                                          </p:val>
                                        </p:tav>
                                        <p:tav tm="100000">
                                          <p:val>
                                            <p:strVal val="ppt_x-.2"/>
                                          </p:val>
                                        </p:tav>
                                      </p:tavLst>
                                    </p:anim>
                                    <p:anim calcmode="lin" valueType="num">
                                      <p:cBhvr>
                                        <p:cTn id="17" dur="1000"/>
                                        <p:tgtEl>
                                          <p:spTgt spid="19"/>
                                        </p:tgtEl>
                                        <p:attrNameLst>
                                          <p:attrName>ppt_y</p:attrName>
                                        </p:attrNameLst>
                                      </p:cBhvr>
                                      <p:tavLst>
                                        <p:tav tm="0">
                                          <p:val>
                                            <p:strVal val="ppt_y"/>
                                          </p:val>
                                        </p:tav>
                                        <p:tav tm="100000">
                                          <p:val>
                                            <p:strVal val="ppt_y"/>
                                          </p:val>
                                        </p:tav>
                                      </p:tavLst>
                                    </p:anim>
                                    <p:animEffect transition="out" filter="fade">
                                      <p:cBhvr>
                                        <p:cTn id="18" dur="1000"/>
                                        <p:tgtEl>
                                          <p:spTgt spid="19"/>
                                        </p:tgtEl>
                                      </p:cBhvr>
                                    </p:animEffect>
                                    <p:set>
                                      <p:cBhvr>
                                        <p:cTn id="19" dur="1" fill="hold">
                                          <p:stCondLst>
                                            <p:cond delay="999"/>
                                          </p:stCondLst>
                                        </p:cTn>
                                        <p:tgtEl>
                                          <p:spTgt spid="19"/>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1" name="click.wav"/>
                                        </p:tgtEl>
                                      </p:cMediaNode>
                                    </p:audio>
                                  </p:subTnLst>
                                </p:cTn>
                              </p:par>
                            </p:childTnLst>
                          </p:cTn>
                        </p:par>
                        <p:par>
                          <p:cTn id="20" fill="hold">
                            <p:stCondLst>
                              <p:cond delay="2000"/>
                            </p:stCondLst>
                            <p:childTnLst>
                              <p:par>
                                <p:cTn id="21" presetID="54" presetClass="exit" presetSubtype="0" decel="100000" fill="hold" grpId="0" nodeType="afterEffect">
                                  <p:stCondLst>
                                    <p:cond delay="0"/>
                                  </p:stCondLst>
                                  <p:childTnLst>
                                    <p:anim calcmode="lin" valueType="num">
                                      <p:cBhvr>
                                        <p:cTn id="22" dur="1000"/>
                                        <p:tgtEl>
                                          <p:spTgt spid="18"/>
                                        </p:tgtEl>
                                        <p:attrNameLst>
                                          <p:attrName>ppt_w</p:attrName>
                                        </p:attrNameLst>
                                      </p:cBhvr>
                                      <p:tavLst>
                                        <p:tav tm="0">
                                          <p:val>
                                            <p:strVal val="ppt_w"/>
                                          </p:val>
                                        </p:tav>
                                        <p:tav tm="100000">
                                          <p:val>
                                            <p:strVal val="ppt_w*0.05"/>
                                          </p:val>
                                        </p:tav>
                                      </p:tavLst>
                                    </p:anim>
                                    <p:anim calcmode="lin" valueType="num">
                                      <p:cBhvr>
                                        <p:cTn id="23" dur="1000"/>
                                        <p:tgtEl>
                                          <p:spTgt spid="18"/>
                                        </p:tgtEl>
                                        <p:attrNameLst>
                                          <p:attrName>ppt_h</p:attrName>
                                        </p:attrNameLst>
                                      </p:cBhvr>
                                      <p:tavLst>
                                        <p:tav tm="0">
                                          <p:val>
                                            <p:strVal val="ppt_h"/>
                                          </p:val>
                                        </p:tav>
                                        <p:tav tm="100000">
                                          <p:val>
                                            <p:strVal val="ppt_h"/>
                                          </p:val>
                                        </p:tav>
                                      </p:tavLst>
                                    </p:anim>
                                    <p:anim calcmode="lin" valueType="num">
                                      <p:cBhvr>
                                        <p:cTn id="24" dur="1000"/>
                                        <p:tgtEl>
                                          <p:spTgt spid="18"/>
                                        </p:tgtEl>
                                        <p:attrNameLst>
                                          <p:attrName>ppt_x</p:attrName>
                                        </p:attrNameLst>
                                      </p:cBhvr>
                                      <p:tavLst>
                                        <p:tav tm="0">
                                          <p:val>
                                            <p:strVal val="ppt_x"/>
                                          </p:val>
                                        </p:tav>
                                        <p:tav tm="100000">
                                          <p:val>
                                            <p:strVal val="ppt_x-.2"/>
                                          </p:val>
                                        </p:tav>
                                      </p:tavLst>
                                    </p:anim>
                                    <p:anim calcmode="lin" valueType="num">
                                      <p:cBhvr>
                                        <p:cTn id="25" dur="1000"/>
                                        <p:tgtEl>
                                          <p:spTgt spid="18"/>
                                        </p:tgtEl>
                                        <p:attrNameLst>
                                          <p:attrName>ppt_y</p:attrName>
                                        </p:attrNameLst>
                                      </p:cBhvr>
                                      <p:tavLst>
                                        <p:tav tm="0">
                                          <p:val>
                                            <p:strVal val="ppt_y"/>
                                          </p:val>
                                        </p:tav>
                                        <p:tav tm="100000">
                                          <p:val>
                                            <p:strVal val="ppt_y"/>
                                          </p:val>
                                        </p:tav>
                                      </p:tavLst>
                                    </p:anim>
                                    <p:animEffect transition="out" filter="fade">
                                      <p:cBhvr>
                                        <p:cTn id="26" dur="1000"/>
                                        <p:tgtEl>
                                          <p:spTgt spid="18"/>
                                        </p:tgtEl>
                                      </p:cBhvr>
                                    </p:animEffect>
                                    <p:set>
                                      <p:cBhvr>
                                        <p:cTn id="27" dur="1" fill="hold">
                                          <p:stCondLst>
                                            <p:cond delay="999"/>
                                          </p:stCondLst>
                                        </p:cTn>
                                        <p:tgtEl>
                                          <p:spTgt spid="18"/>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1" name="click.wav"/>
                                        </p:tgtEl>
                                      </p:cMediaNode>
                                    </p:audio>
                                  </p:subTnLst>
                                </p:cTn>
                              </p:par>
                            </p:childTnLst>
                          </p:cTn>
                        </p:par>
                        <p:par>
                          <p:cTn id="28" fill="hold">
                            <p:stCondLst>
                              <p:cond delay="3000"/>
                            </p:stCondLst>
                            <p:childTnLst>
                              <p:par>
                                <p:cTn id="29" presetID="54" presetClass="exit" presetSubtype="0" decel="100000" fill="hold" grpId="0" nodeType="afterEffect">
                                  <p:stCondLst>
                                    <p:cond delay="0"/>
                                  </p:stCondLst>
                                  <p:childTnLst>
                                    <p:anim calcmode="lin" valueType="num">
                                      <p:cBhvr>
                                        <p:cTn id="30" dur="1000"/>
                                        <p:tgtEl>
                                          <p:spTgt spid="17"/>
                                        </p:tgtEl>
                                        <p:attrNameLst>
                                          <p:attrName>ppt_w</p:attrName>
                                        </p:attrNameLst>
                                      </p:cBhvr>
                                      <p:tavLst>
                                        <p:tav tm="0">
                                          <p:val>
                                            <p:strVal val="ppt_w"/>
                                          </p:val>
                                        </p:tav>
                                        <p:tav tm="100000">
                                          <p:val>
                                            <p:strVal val="ppt_w*0.05"/>
                                          </p:val>
                                        </p:tav>
                                      </p:tavLst>
                                    </p:anim>
                                    <p:anim calcmode="lin" valueType="num">
                                      <p:cBhvr>
                                        <p:cTn id="31" dur="1000"/>
                                        <p:tgtEl>
                                          <p:spTgt spid="17"/>
                                        </p:tgtEl>
                                        <p:attrNameLst>
                                          <p:attrName>ppt_h</p:attrName>
                                        </p:attrNameLst>
                                      </p:cBhvr>
                                      <p:tavLst>
                                        <p:tav tm="0">
                                          <p:val>
                                            <p:strVal val="ppt_h"/>
                                          </p:val>
                                        </p:tav>
                                        <p:tav tm="100000">
                                          <p:val>
                                            <p:strVal val="ppt_h"/>
                                          </p:val>
                                        </p:tav>
                                      </p:tavLst>
                                    </p:anim>
                                    <p:anim calcmode="lin" valueType="num">
                                      <p:cBhvr>
                                        <p:cTn id="32" dur="1000"/>
                                        <p:tgtEl>
                                          <p:spTgt spid="17"/>
                                        </p:tgtEl>
                                        <p:attrNameLst>
                                          <p:attrName>ppt_x</p:attrName>
                                        </p:attrNameLst>
                                      </p:cBhvr>
                                      <p:tavLst>
                                        <p:tav tm="0">
                                          <p:val>
                                            <p:strVal val="ppt_x"/>
                                          </p:val>
                                        </p:tav>
                                        <p:tav tm="100000">
                                          <p:val>
                                            <p:strVal val="ppt_x-.2"/>
                                          </p:val>
                                        </p:tav>
                                      </p:tavLst>
                                    </p:anim>
                                    <p:anim calcmode="lin" valueType="num">
                                      <p:cBhvr>
                                        <p:cTn id="33" dur="1000"/>
                                        <p:tgtEl>
                                          <p:spTgt spid="17"/>
                                        </p:tgtEl>
                                        <p:attrNameLst>
                                          <p:attrName>ppt_y</p:attrName>
                                        </p:attrNameLst>
                                      </p:cBhvr>
                                      <p:tavLst>
                                        <p:tav tm="0">
                                          <p:val>
                                            <p:strVal val="ppt_y"/>
                                          </p:val>
                                        </p:tav>
                                        <p:tav tm="100000">
                                          <p:val>
                                            <p:strVal val="ppt_y"/>
                                          </p:val>
                                        </p:tav>
                                      </p:tavLst>
                                    </p:anim>
                                    <p:animEffect transition="out" filter="fade">
                                      <p:cBhvr>
                                        <p:cTn id="34" dur="1000"/>
                                        <p:tgtEl>
                                          <p:spTgt spid="17"/>
                                        </p:tgtEl>
                                      </p:cBhvr>
                                    </p:animEffect>
                                    <p:set>
                                      <p:cBhvr>
                                        <p:cTn id="35" dur="1" fill="hold">
                                          <p:stCondLst>
                                            <p:cond delay="999"/>
                                          </p:stCondLst>
                                        </p:cTn>
                                        <p:tgtEl>
                                          <p:spTgt spid="17"/>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1" name="click.wav"/>
                                        </p:tgtEl>
                                      </p:cMediaNode>
                                    </p:audio>
                                  </p:subTnLst>
                                </p:cTn>
                              </p:par>
                            </p:childTnLst>
                          </p:cTn>
                        </p:par>
                        <p:par>
                          <p:cTn id="36" fill="hold">
                            <p:stCondLst>
                              <p:cond delay="4000"/>
                            </p:stCondLst>
                            <p:childTnLst>
                              <p:par>
                                <p:cTn id="37" presetID="54" presetClass="exit" presetSubtype="0" decel="100000" fill="hold" grpId="0" nodeType="afterEffect">
                                  <p:stCondLst>
                                    <p:cond delay="0"/>
                                  </p:stCondLst>
                                  <p:childTnLst>
                                    <p:anim calcmode="lin" valueType="num">
                                      <p:cBhvr>
                                        <p:cTn id="38" dur="1000"/>
                                        <p:tgtEl>
                                          <p:spTgt spid="16"/>
                                        </p:tgtEl>
                                        <p:attrNameLst>
                                          <p:attrName>ppt_w</p:attrName>
                                        </p:attrNameLst>
                                      </p:cBhvr>
                                      <p:tavLst>
                                        <p:tav tm="0">
                                          <p:val>
                                            <p:strVal val="ppt_w"/>
                                          </p:val>
                                        </p:tav>
                                        <p:tav tm="100000">
                                          <p:val>
                                            <p:strVal val="ppt_w*0.05"/>
                                          </p:val>
                                        </p:tav>
                                      </p:tavLst>
                                    </p:anim>
                                    <p:anim calcmode="lin" valueType="num">
                                      <p:cBhvr>
                                        <p:cTn id="39" dur="1000"/>
                                        <p:tgtEl>
                                          <p:spTgt spid="16"/>
                                        </p:tgtEl>
                                        <p:attrNameLst>
                                          <p:attrName>ppt_h</p:attrName>
                                        </p:attrNameLst>
                                      </p:cBhvr>
                                      <p:tavLst>
                                        <p:tav tm="0">
                                          <p:val>
                                            <p:strVal val="ppt_h"/>
                                          </p:val>
                                        </p:tav>
                                        <p:tav tm="100000">
                                          <p:val>
                                            <p:strVal val="ppt_h"/>
                                          </p:val>
                                        </p:tav>
                                      </p:tavLst>
                                    </p:anim>
                                    <p:anim calcmode="lin" valueType="num">
                                      <p:cBhvr>
                                        <p:cTn id="40" dur="1000"/>
                                        <p:tgtEl>
                                          <p:spTgt spid="16"/>
                                        </p:tgtEl>
                                        <p:attrNameLst>
                                          <p:attrName>ppt_x</p:attrName>
                                        </p:attrNameLst>
                                      </p:cBhvr>
                                      <p:tavLst>
                                        <p:tav tm="0">
                                          <p:val>
                                            <p:strVal val="ppt_x"/>
                                          </p:val>
                                        </p:tav>
                                        <p:tav tm="100000">
                                          <p:val>
                                            <p:strVal val="ppt_x-.2"/>
                                          </p:val>
                                        </p:tav>
                                      </p:tavLst>
                                    </p:anim>
                                    <p:anim calcmode="lin" valueType="num">
                                      <p:cBhvr>
                                        <p:cTn id="41" dur="1000"/>
                                        <p:tgtEl>
                                          <p:spTgt spid="16"/>
                                        </p:tgtEl>
                                        <p:attrNameLst>
                                          <p:attrName>ppt_y</p:attrName>
                                        </p:attrNameLst>
                                      </p:cBhvr>
                                      <p:tavLst>
                                        <p:tav tm="0">
                                          <p:val>
                                            <p:strVal val="ppt_y"/>
                                          </p:val>
                                        </p:tav>
                                        <p:tav tm="100000">
                                          <p:val>
                                            <p:strVal val="ppt_y"/>
                                          </p:val>
                                        </p:tav>
                                      </p:tavLst>
                                    </p:anim>
                                    <p:animEffect transition="out" filter="fade">
                                      <p:cBhvr>
                                        <p:cTn id="42" dur="1000"/>
                                        <p:tgtEl>
                                          <p:spTgt spid="16"/>
                                        </p:tgtEl>
                                      </p:cBhvr>
                                    </p:animEffect>
                                    <p:set>
                                      <p:cBhvr>
                                        <p:cTn id="43" dur="1" fill="hold">
                                          <p:stCondLst>
                                            <p:cond delay="999"/>
                                          </p:stCondLst>
                                        </p:cTn>
                                        <p:tgtEl>
                                          <p:spTgt spid="16"/>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1" name="click.wav"/>
                                        </p:tgtEl>
                                      </p:cMediaNode>
                                    </p:audio>
                                  </p:subTnLst>
                                </p:cTn>
                              </p:par>
                            </p:childTnLst>
                          </p:cTn>
                        </p:par>
                        <p:par>
                          <p:cTn id="44" fill="hold">
                            <p:stCondLst>
                              <p:cond delay="5000"/>
                            </p:stCondLst>
                            <p:childTnLst>
                              <p:par>
                                <p:cTn id="45" presetID="6" presetClass="emph" presetSubtype="0" fill="hold" grpId="0" nodeType="afterEffect">
                                  <p:stCondLst>
                                    <p:cond delay="0"/>
                                  </p:stCondLst>
                                  <p:childTnLst>
                                    <p:animScale>
                                      <p:cBhvr>
                                        <p:cTn id="46" dur="1000" fill="hold"/>
                                        <p:tgtEl>
                                          <p:spTgt spid="15"/>
                                        </p:tgtEl>
                                      </p:cBhvr>
                                      <p:by x="130000" y="130000"/>
                                    </p:animScale>
                                  </p:childTnLst>
                                  <p:subTnLst>
                                    <p:audio>
                                      <p:cMediaNode>
                                        <p:cTn display="0" masterRel="sameClick">
                                          <p:stCondLst>
                                            <p:cond evt="begin" delay="0">
                                              <p:tn val="45"/>
                                            </p:cond>
                                          </p:stCondLst>
                                          <p:endCondLst>
                                            <p:cond evt="onStopAudio" delay="0">
                                              <p:tgtEl>
                                                <p:sldTgt/>
                                              </p:tgtEl>
                                            </p:cond>
                                          </p:endCondLst>
                                        </p:cTn>
                                        <p:tgtEl>
                                          <p:sndTgt r:embed="rId2" name="BELL.WAV"/>
                                        </p:tgtEl>
                                      </p:cMediaNode>
                                    </p:audio>
                                  </p:sub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heel(1)">
                                      <p:cBhvr>
                                        <p:cTn id="5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3" descr="C:\Users\admin\Downloads\Các loại lớp 4B\BÀI GIẢNG POI\Tuần 12\KHOA SĐ\tuan_le_bien_dao_2-11_40_36_813.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109053" y="228600"/>
            <a:ext cx="490083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752172" y="228600"/>
            <a:ext cx="5563267" cy="381000"/>
          </a:xfrm>
          <a:prstGeom prst="rect">
            <a:avLst/>
          </a:prstGeom>
        </p:spPr>
        <p:style>
          <a:lnRef idx="2">
            <a:schemeClr val="accent6"/>
          </a:lnRef>
          <a:fillRef idx="1">
            <a:schemeClr val="lt1"/>
          </a:fillRef>
          <a:effectRef idx="0">
            <a:schemeClr val="accent6"/>
          </a:effectRef>
          <a:fontRef idx="minor">
            <a:schemeClr val="dk1"/>
          </a:fontRef>
        </p:style>
        <p:txBody>
          <a:bodyPr lIns="91319" tIns="45657" rIns="91319" bIns="45657" anchor="ctr"/>
          <a:lstStyle/>
          <a:p>
            <a:pPr algn="ctr">
              <a:buFont typeface="Arial" panose="020B0604020202020204" pitchFamily="34" charset="0"/>
              <a:buNone/>
              <a:defRPr/>
            </a:pPr>
            <a:r>
              <a:rPr lang="en-US" altLang="zh-CN">
                <a:solidFill>
                  <a:srgbClr val="000000"/>
                </a:solidFill>
                <a:ea typeface="SimSun" panose="02010600030101010101" pitchFamily="2" charset="-122"/>
              </a:rPr>
              <a:t>Một số hoạt động bảo vệ môi trường</a:t>
            </a:r>
            <a:endParaRPr lang="en-US" altLang="zh-CN">
              <a:solidFill>
                <a:srgbClr val="000000"/>
              </a:solidFill>
              <a:ea typeface="SimSun" panose="02010600030101010101" pitchFamily="2" charset="-122"/>
            </a:endParaRPr>
          </a:p>
        </p:txBody>
      </p:sp>
      <p:pic>
        <p:nvPicPr>
          <p:cNvPr id="89092" name="Picture 3" descr="C:\Users\admin\Downloads\Các loại lớp 4B\BÀI GIẢNG POI\Tuần 12\KHOA SĐ\water_AID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0961" y="3276600"/>
            <a:ext cx="411665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3" name="Picture 2" descr="C:\Users\admin\Downloads\Các loại lớp 4B\BÀI GIẢNG POI\Tuần 12\KHOA SĐ\Anh-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425" y="3276600"/>
            <a:ext cx="4658534"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C:\Users\admin\Downloads\Các loại lớp 4B\BÀI GIẢNG POI\Tuần 12\KHOA SĐ\images (4).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039068" y="3352800"/>
            <a:ext cx="480057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5" name="Picture 2" descr="C:\Users\admin\Downloads\Các loại lớp 4B\BÀI GIẢNG POI\Tuần 12\KHOA SĐ\images (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009" y="0"/>
            <a:ext cx="433865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724181" y="685800"/>
            <a:ext cx="4190652" cy="2133600"/>
          </a:xfrm>
          <a:prstGeom prst="rect">
            <a:avLst/>
          </a:prstGeom>
        </p:spPr>
        <p:style>
          <a:lnRef idx="2">
            <a:schemeClr val="accent6"/>
          </a:lnRef>
          <a:fillRef idx="1">
            <a:schemeClr val="lt1"/>
          </a:fillRef>
          <a:effectRef idx="0">
            <a:schemeClr val="accent6"/>
          </a:effectRef>
          <a:fontRef idx="minor">
            <a:schemeClr val="dk1"/>
          </a:fontRef>
        </p:style>
        <p:txBody>
          <a:bodyPr lIns="91319" tIns="45657" rIns="91319" bIns="45657" anchor="ctr"/>
          <a:lstStyle/>
          <a:p>
            <a:pPr algn="ctr">
              <a:buFont typeface="Arial" panose="020B0604020202020204" pitchFamily="34" charset="0"/>
              <a:buNone/>
              <a:defRPr/>
            </a:pPr>
            <a:r>
              <a:rPr lang="en-US" altLang="zh-CN" sz="3600">
                <a:solidFill>
                  <a:srgbClr val="FF0000"/>
                </a:solidFill>
                <a:latin typeface="Times New Roman" panose="02020603050405020304" pitchFamily="18" charset="0"/>
                <a:ea typeface="SimSun" panose="02010600030101010101" pitchFamily="2" charset="-122"/>
                <a:cs typeface="Times New Roman" panose="02020603050405020304" pitchFamily="18" charset="0"/>
              </a:rPr>
              <a:t>Thế giới chung tay bảo vệ môi trường, bảo vệ tài nguyên nước</a:t>
            </a:r>
            <a:endParaRPr lang="en-US" altLang="zh-CN" sz="3600">
              <a:solidFill>
                <a:srgbClr val="FF0000"/>
              </a:solidFill>
              <a:latin typeface="Times New Roman" panose="02020603050405020304" pitchFamily="18" charset="0"/>
              <a:ea typeface="SimSun"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45"/>
          <p:cNvSpPr txBox="1">
            <a:spLocks noChangeArrowheads="1"/>
          </p:cNvSpPr>
          <p:nvPr/>
        </p:nvSpPr>
        <p:spPr bwMode="auto">
          <a:xfrm>
            <a:off x="609919" y="152400"/>
            <a:ext cx="7971906" cy="5842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19" tIns="45657" rIns="91319" bIns="45657">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spcBef>
                <a:spcPct val="50000"/>
              </a:spcBef>
            </a:pPr>
            <a:r>
              <a:rPr lang="en-US" altLang="en-US" sz="3200">
                <a:solidFill>
                  <a:srgbClr val="FF0000"/>
                </a:solidFill>
                <a:latin typeface="Times New Roman" panose="02020603050405020304" pitchFamily="18" charset="0"/>
              </a:rPr>
              <a:t>Những hình ảnh thực vật thiếu nước. </a:t>
            </a:r>
            <a:endParaRPr lang="vi-VN" altLang="en-US" sz="3200">
              <a:solidFill>
                <a:srgbClr val="FF0000"/>
              </a:solidFill>
              <a:latin typeface="Times New Roman" panose="02020603050405020304" pitchFamily="18" charset="0"/>
            </a:endParaRPr>
          </a:p>
        </p:txBody>
      </p:sp>
      <p:pic>
        <p:nvPicPr>
          <p:cNvPr id="73731" name="Picture 27"/>
          <p:cNvPicPr>
            <a:picLocks noChangeAspect="1" noChangeArrowheads="1"/>
          </p:cNvPicPr>
          <p:nvPr/>
        </p:nvPicPr>
        <p:blipFill>
          <a:blip r:embed="rId1">
            <a:lum contrast="30000"/>
            <a:extLst>
              <a:ext uri="{28A0092B-C50C-407E-A947-70E740481C1C}">
                <a14:useLocalDpi xmlns:a14="http://schemas.microsoft.com/office/drawing/2010/main" val="0"/>
              </a:ext>
            </a:extLst>
          </a:blip>
          <a:srcRect/>
          <a:stretch>
            <a:fillRect/>
          </a:stretch>
        </p:blipFill>
        <p:spPr bwMode="auto">
          <a:xfrm>
            <a:off x="161133" y="914400"/>
            <a:ext cx="4067713" cy="3670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3732" name="Picture 20" descr="han%20h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139" y="2378076"/>
            <a:ext cx="4853087" cy="4479925"/>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45"/>
          <p:cNvSpPr txBox="1">
            <a:spLocks noChangeArrowheads="1"/>
          </p:cNvSpPr>
          <p:nvPr/>
        </p:nvSpPr>
        <p:spPr bwMode="auto">
          <a:xfrm>
            <a:off x="609919" y="152400"/>
            <a:ext cx="7971906" cy="5842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19" tIns="45657" rIns="91319" bIns="45657">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spcBef>
                <a:spcPct val="50000"/>
              </a:spcBef>
            </a:pPr>
            <a:r>
              <a:rPr lang="en-US" altLang="en-US" sz="3200">
                <a:solidFill>
                  <a:srgbClr val="FF0000"/>
                </a:solidFill>
                <a:latin typeface="Times New Roman" panose="02020603050405020304" pitchFamily="18" charset="0"/>
              </a:rPr>
              <a:t>Những hình ảnh động vật thiếu nước. </a:t>
            </a:r>
            <a:endParaRPr lang="vi-VN" altLang="en-US" sz="3200">
              <a:solidFill>
                <a:srgbClr val="FF0000"/>
              </a:solidFill>
              <a:latin typeface="Times New Roman" panose="02020603050405020304" pitchFamily="18" charset="0"/>
            </a:endParaRPr>
          </a:p>
        </p:txBody>
      </p:sp>
      <p:pic>
        <p:nvPicPr>
          <p:cNvPr id="75779" name="Picture 3" descr="nguoiduatin-anh-1[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066800"/>
            <a:ext cx="4596469" cy="3581400"/>
          </a:xfrm>
          <a:prstGeom prst="rect">
            <a:avLst/>
          </a:prstGeom>
          <a:solidFill>
            <a:srgbClr val="00FFCC"/>
          </a:solidFill>
          <a:ln w="38100">
            <a:solidFill>
              <a:srgbClr val="CC0099"/>
            </a:solidFill>
            <a:miter lim="800000"/>
            <a:headEnd/>
            <a:tailEnd/>
          </a:ln>
        </p:spPr>
      </p:pic>
      <p:pic>
        <p:nvPicPr>
          <p:cNvPr id="75780" name="Picture 26" descr="&amp;t=1&amp;usg=__asRKoc-KwIyLxKBodS-8t5pzyK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6469" y="2971800"/>
            <a:ext cx="4471142" cy="3886200"/>
          </a:xfrm>
          <a:prstGeom prst="rect">
            <a:avLst/>
          </a:prstGeom>
          <a:noFill/>
          <a:ln w="38100">
            <a:solidFill>
              <a:srgbClr val="CC0099"/>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268992" y="1468438"/>
            <a:ext cx="5087029" cy="114300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lIns="91319" tIns="45657" rIns="91319" bIns="45657" anchor="ctr"/>
          <a:lstStyle/>
          <a:p>
            <a:pPr algn="just" eaLnBrk="1" fontAlgn="auto" hangingPunct="1">
              <a:spcBef>
                <a:spcPts val="0"/>
              </a:spcBef>
              <a:spcAft>
                <a:spcPts val="0"/>
              </a:spcAft>
              <a:defRPr/>
            </a:pPr>
            <a:endParaRPr lang="en-US" sz="2800" i="1" dirty="0">
              <a:solidFill>
                <a:prstClr val="black"/>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09841" y="4843464"/>
            <a:ext cx="1219837"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图片 27"/>
          <p:cNvPicPr>
            <a:picLocks noChangeAspect="1"/>
          </p:cNvPicPr>
          <p:nvPr/>
        </p:nvPicPr>
        <p:blipFill>
          <a:blip r:embed="rId2" cstate="print">
            <a:extLst>
              <a:ext uri="{28A0092B-C50C-407E-A947-70E740481C1C}">
                <a14:useLocalDpi xmlns:a14="http://schemas.microsoft.com/office/drawing/2010/main" val="0"/>
              </a:ext>
            </a:extLst>
          </a:blip>
          <a:srcRect t="76086"/>
          <a:stretch>
            <a:fillRect/>
          </a:stretch>
        </p:blipFill>
        <p:spPr bwMode="auto">
          <a:xfrm>
            <a:off x="1" y="5389564"/>
            <a:ext cx="9178613" cy="146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图片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98462" y="-220663"/>
            <a:ext cx="570530"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6"/>
          <p:cNvSpPr txBox="1">
            <a:spLocks noChangeArrowheads="1"/>
          </p:cNvSpPr>
          <p:nvPr/>
        </p:nvSpPr>
        <p:spPr bwMode="auto">
          <a:xfrm>
            <a:off x="107504" y="144463"/>
            <a:ext cx="8928992" cy="707759"/>
          </a:xfrm>
          <a:custGeom>
            <a:avLst/>
            <a:gdLst>
              <a:gd name="connsiteX0" fmla="*/ 0 w 10752467"/>
              <a:gd name="connsiteY0" fmla="*/ 0 h 707886"/>
              <a:gd name="connsiteX1" fmla="*/ 779554 w 10752467"/>
              <a:gd name="connsiteY1" fmla="*/ 0 h 707886"/>
              <a:gd name="connsiteX2" fmla="*/ 1236534 w 10752467"/>
              <a:gd name="connsiteY2" fmla="*/ 0 h 707886"/>
              <a:gd name="connsiteX3" fmla="*/ 1908563 w 10752467"/>
              <a:gd name="connsiteY3" fmla="*/ 0 h 707886"/>
              <a:gd name="connsiteX4" fmla="*/ 2580592 w 10752467"/>
              <a:gd name="connsiteY4" fmla="*/ 0 h 707886"/>
              <a:gd name="connsiteX5" fmla="*/ 2930047 w 10752467"/>
              <a:gd name="connsiteY5" fmla="*/ 0 h 707886"/>
              <a:gd name="connsiteX6" fmla="*/ 3387027 w 10752467"/>
              <a:gd name="connsiteY6" fmla="*/ 0 h 707886"/>
              <a:gd name="connsiteX7" fmla="*/ 4059056 w 10752467"/>
              <a:gd name="connsiteY7" fmla="*/ 0 h 707886"/>
              <a:gd name="connsiteX8" fmla="*/ 4408511 w 10752467"/>
              <a:gd name="connsiteY8" fmla="*/ 0 h 707886"/>
              <a:gd name="connsiteX9" fmla="*/ 5080541 w 10752467"/>
              <a:gd name="connsiteY9" fmla="*/ 0 h 707886"/>
              <a:gd name="connsiteX10" fmla="*/ 5645045 w 10752467"/>
              <a:gd name="connsiteY10" fmla="*/ 0 h 707886"/>
              <a:gd name="connsiteX11" fmla="*/ 6317074 w 10752467"/>
              <a:gd name="connsiteY11" fmla="*/ 0 h 707886"/>
              <a:gd name="connsiteX12" fmla="*/ 7096628 w 10752467"/>
              <a:gd name="connsiteY12" fmla="*/ 0 h 707886"/>
              <a:gd name="connsiteX13" fmla="*/ 7553608 w 10752467"/>
              <a:gd name="connsiteY13" fmla="*/ 0 h 707886"/>
              <a:gd name="connsiteX14" fmla="*/ 8333162 w 10752467"/>
              <a:gd name="connsiteY14" fmla="*/ 0 h 707886"/>
              <a:gd name="connsiteX15" fmla="*/ 8790142 w 10752467"/>
              <a:gd name="connsiteY15" fmla="*/ 0 h 707886"/>
              <a:gd name="connsiteX16" fmla="*/ 9677220 w 10752467"/>
              <a:gd name="connsiteY16" fmla="*/ 0 h 707886"/>
              <a:gd name="connsiteX17" fmla="*/ 10752467 w 10752467"/>
              <a:gd name="connsiteY17" fmla="*/ 0 h 707886"/>
              <a:gd name="connsiteX18" fmla="*/ 10752467 w 10752467"/>
              <a:gd name="connsiteY18" fmla="*/ 353943 h 707886"/>
              <a:gd name="connsiteX19" fmla="*/ 10752467 w 10752467"/>
              <a:gd name="connsiteY19" fmla="*/ 707886 h 707886"/>
              <a:gd name="connsiteX20" fmla="*/ 9865388 w 10752467"/>
              <a:gd name="connsiteY20" fmla="*/ 707886 h 707886"/>
              <a:gd name="connsiteX21" fmla="*/ 8978310 w 10752467"/>
              <a:gd name="connsiteY21" fmla="*/ 707886 h 707886"/>
              <a:gd name="connsiteX22" fmla="*/ 8521330 w 10752467"/>
              <a:gd name="connsiteY22" fmla="*/ 707886 h 707886"/>
              <a:gd name="connsiteX23" fmla="*/ 7741776 w 10752467"/>
              <a:gd name="connsiteY23" fmla="*/ 707886 h 707886"/>
              <a:gd name="connsiteX24" fmla="*/ 7284796 w 10752467"/>
              <a:gd name="connsiteY24" fmla="*/ 707886 h 707886"/>
              <a:gd name="connsiteX25" fmla="*/ 6935341 w 10752467"/>
              <a:gd name="connsiteY25" fmla="*/ 707886 h 707886"/>
              <a:gd name="connsiteX26" fmla="*/ 6370837 w 10752467"/>
              <a:gd name="connsiteY26" fmla="*/ 707886 h 707886"/>
              <a:gd name="connsiteX27" fmla="*/ 5913857 w 10752467"/>
              <a:gd name="connsiteY27" fmla="*/ 707886 h 707886"/>
              <a:gd name="connsiteX28" fmla="*/ 5134303 w 10752467"/>
              <a:gd name="connsiteY28" fmla="*/ 707886 h 707886"/>
              <a:gd name="connsiteX29" fmla="*/ 4569798 w 10752467"/>
              <a:gd name="connsiteY29" fmla="*/ 707886 h 707886"/>
              <a:gd name="connsiteX30" fmla="*/ 3682720 w 10752467"/>
              <a:gd name="connsiteY30" fmla="*/ 707886 h 707886"/>
              <a:gd name="connsiteX31" fmla="*/ 3333265 w 10752467"/>
              <a:gd name="connsiteY31" fmla="*/ 707886 h 707886"/>
              <a:gd name="connsiteX32" fmla="*/ 2876285 w 10752467"/>
              <a:gd name="connsiteY32" fmla="*/ 707886 h 707886"/>
              <a:gd name="connsiteX33" fmla="*/ 2096731 w 10752467"/>
              <a:gd name="connsiteY33" fmla="*/ 707886 h 707886"/>
              <a:gd name="connsiteX34" fmla="*/ 1317177 w 10752467"/>
              <a:gd name="connsiteY34" fmla="*/ 707886 h 707886"/>
              <a:gd name="connsiteX35" fmla="*/ 645148 w 10752467"/>
              <a:gd name="connsiteY35" fmla="*/ 707886 h 707886"/>
              <a:gd name="connsiteX36" fmla="*/ 0 w 10752467"/>
              <a:gd name="connsiteY36" fmla="*/ 707886 h 707886"/>
              <a:gd name="connsiteX37" fmla="*/ 0 w 10752467"/>
              <a:gd name="connsiteY37" fmla="*/ 361022 h 707886"/>
              <a:gd name="connsiteX38" fmla="*/ 0 w 10752467"/>
              <a:gd name="connsiteY38"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752467" h="707886" fill="none" extrusionOk="0">
                <a:moveTo>
                  <a:pt x="0" y="0"/>
                </a:moveTo>
                <a:cubicBezTo>
                  <a:pt x="258803" y="36285"/>
                  <a:pt x="516046" y="2983"/>
                  <a:pt x="779554" y="0"/>
                </a:cubicBezTo>
                <a:cubicBezTo>
                  <a:pt x="1043062" y="-2983"/>
                  <a:pt x="1025262" y="-12627"/>
                  <a:pt x="1236534" y="0"/>
                </a:cubicBezTo>
                <a:cubicBezTo>
                  <a:pt x="1447806" y="12627"/>
                  <a:pt x="1615910" y="-26259"/>
                  <a:pt x="1908563" y="0"/>
                </a:cubicBezTo>
                <a:cubicBezTo>
                  <a:pt x="2201216" y="26259"/>
                  <a:pt x="2401206" y="-12280"/>
                  <a:pt x="2580592" y="0"/>
                </a:cubicBezTo>
                <a:cubicBezTo>
                  <a:pt x="2759978" y="12280"/>
                  <a:pt x="2856582" y="-14340"/>
                  <a:pt x="2930047" y="0"/>
                </a:cubicBezTo>
                <a:cubicBezTo>
                  <a:pt x="3003512" y="14340"/>
                  <a:pt x="3200675" y="-16421"/>
                  <a:pt x="3387027" y="0"/>
                </a:cubicBezTo>
                <a:cubicBezTo>
                  <a:pt x="3573379" y="16421"/>
                  <a:pt x="3737714" y="-27949"/>
                  <a:pt x="4059056" y="0"/>
                </a:cubicBezTo>
                <a:cubicBezTo>
                  <a:pt x="4380398" y="27949"/>
                  <a:pt x="4284522" y="-9268"/>
                  <a:pt x="4408511" y="0"/>
                </a:cubicBezTo>
                <a:cubicBezTo>
                  <a:pt x="4532501" y="9268"/>
                  <a:pt x="4757712" y="8653"/>
                  <a:pt x="5080541" y="0"/>
                </a:cubicBezTo>
                <a:cubicBezTo>
                  <a:pt x="5403370" y="-8653"/>
                  <a:pt x="5376932" y="16235"/>
                  <a:pt x="5645045" y="0"/>
                </a:cubicBezTo>
                <a:cubicBezTo>
                  <a:pt x="5913158" y="-16235"/>
                  <a:pt x="6091307" y="18465"/>
                  <a:pt x="6317074" y="0"/>
                </a:cubicBezTo>
                <a:cubicBezTo>
                  <a:pt x="6542841" y="-18465"/>
                  <a:pt x="6891796" y="3285"/>
                  <a:pt x="7096628" y="0"/>
                </a:cubicBezTo>
                <a:cubicBezTo>
                  <a:pt x="7301460" y="-3285"/>
                  <a:pt x="7424076" y="-18782"/>
                  <a:pt x="7553608" y="0"/>
                </a:cubicBezTo>
                <a:cubicBezTo>
                  <a:pt x="7683140" y="18782"/>
                  <a:pt x="7980027" y="-24854"/>
                  <a:pt x="8333162" y="0"/>
                </a:cubicBezTo>
                <a:cubicBezTo>
                  <a:pt x="8686297" y="24854"/>
                  <a:pt x="8689907" y="-4513"/>
                  <a:pt x="8790142" y="0"/>
                </a:cubicBezTo>
                <a:cubicBezTo>
                  <a:pt x="8890377" y="4513"/>
                  <a:pt x="9347630" y="-13135"/>
                  <a:pt x="9677220" y="0"/>
                </a:cubicBezTo>
                <a:cubicBezTo>
                  <a:pt x="10006810" y="13135"/>
                  <a:pt x="10504305" y="15371"/>
                  <a:pt x="10752467" y="0"/>
                </a:cubicBezTo>
                <a:cubicBezTo>
                  <a:pt x="10755650" y="82720"/>
                  <a:pt x="10761433" y="201539"/>
                  <a:pt x="10752467" y="353943"/>
                </a:cubicBezTo>
                <a:cubicBezTo>
                  <a:pt x="10743501" y="506347"/>
                  <a:pt x="10741366" y="633695"/>
                  <a:pt x="10752467" y="707886"/>
                </a:cubicBezTo>
                <a:cubicBezTo>
                  <a:pt x="10488981" y="682204"/>
                  <a:pt x="10135918" y="740932"/>
                  <a:pt x="9865388" y="707886"/>
                </a:cubicBezTo>
                <a:cubicBezTo>
                  <a:pt x="9594858" y="674840"/>
                  <a:pt x="9287619" y="711426"/>
                  <a:pt x="8978310" y="707886"/>
                </a:cubicBezTo>
                <a:cubicBezTo>
                  <a:pt x="8669001" y="704346"/>
                  <a:pt x="8731313" y="704242"/>
                  <a:pt x="8521330" y="707886"/>
                </a:cubicBezTo>
                <a:cubicBezTo>
                  <a:pt x="8311347" y="711530"/>
                  <a:pt x="8115092" y="673368"/>
                  <a:pt x="7741776" y="707886"/>
                </a:cubicBezTo>
                <a:cubicBezTo>
                  <a:pt x="7368460" y="742404"/>
                  <a:pt x="7428363" y="708940"/>
                  <a:pt x="7284796" y="707886"/>
                </a:cubicBezTo>
                <a:cubicBezTo>
                  <a:pt x="7141229" y="706832"/>
                  <a:pt x="7093831" y="708391"/>
                  <a:pt x="6935341" y="707886"/>
                </a:cubicBezTo>
                <a:cubicBezTo>
                  <a:pt x="6776851" y="707381"/>
                  <a:pt x="6650390" y="699281"/>
                  <a:pt x="6370837" y="707886"/>
                </a:cubicBezTo>
                <a:cubicBezTo>
                  <a:pt x="6091284" y="716491"/>
                  <a:pt x="6137191" y="689969"/>
                  <a:pt x="5913857" y="707886"/>
                </a:cubicBezTo>
                <a:cubicBezTo>
                  <a:pt x="5690523" y="725803"/>
                  <a:pt x="5441924" y="733252"/>
                  <a:pt x="5134303" y="707886"/>
                </a:cubicBezTo>
                <a:cubicBezTo>
                  <a:pt x="4826682" y="682520"/>
                  <a:pt x="4802610" y="716964"/>
                  <a:pt x="4569798" y="707886"/>
                </a:cubicBezTo>
                <a:cubicBezTo>
                  <a:pt x="4336986" y="698808"/>
                  <a:pt x="4022662" y="732267"/>
                  <a:pt x="3682720" y="707886"/>
                </a:cubicBezTo>
                <a:cubicBezTo>
                  <a:pt x="3342778" y="683505"/>
                  <a:pt x="3494566" y="715552"/>
                  <a:pt x="3333265" y="707886"/>
                </a:cubicBezTo>
                <a:cubicBezTo>
                  <a:pt x="3171965" y="700220"/>
                  <a:pt x="3059437" y="723944"/>
                  <a:pt x="2876285" y="707886"/>
                </a:cubicBezTo>
                <a:cubicBezTo>
                  <a:pt x="2693133" y="691828"/>
                  <a:pt x="2280363" y="734579"/>
                  <a:pt x="2096731" y="707886"/>
                </a:cubicBezTo>
                <a:cubicBezTo>
                  <a:pt x="1913099" y="681193"/>
                  <a:pt x="1589174" y="740151"/>
                  <a:pt x="1317177" y="707886"/>
                </a:cubicBezTo>
                <a:cubicBezTo>
                  <a:pt x="1045180" y="675621"/>
                  <a:pt x="811567" y="723598"/>
                  <a:pt x="645148" y="707886"/>
                </a:cubicBezTo>
                <a:cubicBezTo>
                  <a:pt x="478729" y="692174"/>
                  <a:pt x="178684" y="699208"/>
                  <a:pt x="0" y="707886"/>
                </a:cubicBezTo>
                <a:cubicBezTo>
                  <a:pt x="-7705" y="578272"/>
                  <a:pt x="14108" y="522477"/>
                  <a:pt x="0" y="361022"/>
                </a:cubicBezTo>
                <a:cubicBezTo>
                  <a:pt x="-14108" y="199567"/>
                  <a:pt x="2277" y="124083"/>
                  <a:pt x="0" y="0"/>
                </a:cubicBezTo>
                <a:close/>
              </a:path>
              <a:path w="10752467" h="707886" stroke="0" extrusionOk="0">
                <a:moveTo>
                  <a:pt x="0" y="0"/>
                </a:moveTo>
                <a:cubicBezTo>
                  <a:pt x="128902" y="-27588"/>
                  <a:pt x="393435" y="1072"/>
                  <a:pt x="564505" y="0"/>
                </a:cubicBezTo>
                <a:cubicBezTo>
                  <a:pt x="735575" y="-1072"/>
                  <a:pt x="1105187" y="3238"/>
                  <a:pt x="1451583" y="0"/>
                </a:cubicBezTo>
                <a:cubicBezTo>
                  <a:pt x="1797979" y="-3238"/>
                  <a:pt x="2019473" y="33528"/>
                  <a:pt x="2231137" y="0"/>
                </a:cubicBezTo>
                <a:cubicBezTo>
                  <a:pt x="2442801" y="-33528"/>
                  <a:pt x="2799877" y="-12221"/>
                  <a:pt x="3118215" y="0"/>
                </a:cubicBezTo>
                <a:cubicBezTo>
                  <a:pt x="3436553" y="12221"/>
                  <a:pt x="3440174" y="-23999"/>
                  <a:pt x="3682720" y="0"/>
                </a:cubicBezTo>
                <a:cubicBezTo>
                  <a:pt x="3925266" y="23999"/>
                  <a:pt x="3916057" y="-16817"/>
                  <a:pt x="4032175" y="0"/>
                </a:cubicBezTo>
                <a:cubicBezTo>
                  <a:pt x="4148294" y="16817"/>
                  <a:pt x="4293673" y="5631"/>
                  <a:pt x="4489155" y="0"/>
                </a:cubicBezTo>
                <a:cubicBezTo>
                  <a:pt x="4684637" y="-5631"/>
                  <a:pt x="4732751" y="-10668"/>
                  <a:pt x="4838610" y="0"/>
                </a:cubicBezTo>
                <a:cubicBezTo>
                  <a:pt x="4944470" y="10668"/>
                  <a:pt x="5473527" y="-42661"/>
                  <a:pt x="5725689" y="0"/>
                </a:cubicBezTo>
                <a:cubicBezTo>
                  <a:pt x="5977851" y="42661"/>
                  <a:pt x="6198247" y="-23909"/>
                  <a:pt x="6397718" y="0"/>
                </a:cubicBezTo>
                <a:cubicBezTo>
                  <a:pt x="6597189" y="23909"/>
                  <a:pt x="6764802" y="2820"/>
                  <a:pt x="6962222" y="0"/>
                </a:cubicBezTo>
                <a:cubicBezTo>
                  <a:pt x="7159642" y="-2820"/>
                  <a:pt x="7290829" y="14592"/>
                  <a:pt x="7419202" y="0"/>
                </a:cubicBezTo>
                <a:cubicBezTo>
                  <a:pt x="7547575" y="-14592"/>
                  <a:pt x="7749092" y="3958"/>
                  <a:pt x="7983707" y="0"/>
                </a:cubicBezTo>
                <a:cubicBezTo>
                  <a:pt x="8218323" y="-3958"/>
                  <a:pt x="8303396" y="-17435"/>
                  <a:pt x="8548211" y="0"/>
                </a:cubicBezTo>
                <a:cubicBezTo>
                  <a:pt x="8793026" y="17435"/>
                  <a:pt x="8783300" y="-7466"/>
                  <a:pt x="8897666" y="0"/>
                </a:cubicBezTo>
                <a:cubicBezTo>
                  <a:pt x="9012032" y="7466"/>
                  <a:pt x="9489305" y="-1060"/>
                  <a:pt x="9784745" y="0"/>
                </a:cubicBezTo>
                <a:cubicBezTo>
                  <a:pt x="10080185" y="1060"/>
                  <a:pt x="10272124" y="36110"/>
                  <a:pt x="10752467" y="0"/>
                </a:cubicBezTo>
                <a:cubicBezTo>
                  <a:pt x="10744902" y="135915"/>
                  <a:pt x="10745015" y="276379"/>
                  <a:pt x="10752467" y="361022"/>
                </a:cubicBezTo>
                <a:cubicBezTo>
                  <a:pt x="10759919" y="445665"/>
                  <a:pt x="10762663" y="556826"/>
                  <a:pt x="10752467" y="707886"/>
                </a:cubicBezTo>
                <a:cubicBezTo>
                  <a:pt x="10560652" y="700255"/>
                  <a:pt x="10504744" y="703719"/>
                  <a:pt x="10295487" y="707886"/>
                </a:cubicBezTo>
                <a:cubicBezTo>
                  <a:pt x="10086230" y="712053"/>
                  <a:pt x="9961660" y="721219"/>
                  <a:pt x="9838507" y="707886"/>
                </a:cubicBezTo>
                <a:cubicBezTo>
                  <a:pt x="9715354" y="694553"/>
                  <a:pt x="9268402" y="718209"/>
                  <a:pt x="9058953" y="707886"/>
                </a:cubicBezTo>
                <a:cubicBezTo>
                  <a:pt x="8849504" y="697563"/>
                  <a:pt x="8722330" y="718597"/>
                  <a:pt x="8494449" y="707886"/>
                </a:cubicBezTo>
                <a:cubicBezTo>
                  <a:pt x="8266568" y="697175"/>
                  <a:pt x="7835570" y="698883"/>
                  <a:pt x="7607370" y="707886"/>
                </a:cubicBezTo>
                <a:cubicBezTo>
                  <a:pt x="7379170" y="716889"/>
                  <a:pt x="7304887" y="711060"/>
                  <a:pt x="7042866" y="707886"/>
                </a:cubicBezTo>
                <a:cubicBezTo>
                  <a:pt x="6780845" y="704712"/>
                  <a:pt x="6396166" y="668183"/>
                  <a:pt x="6155787" y="707886"/>
                </a:cubicBezTo>
                <a:cubicBezTo>
                  <a:pt x="5915408" y="747589"/>
                  <a:pt x="5504840" y="668800"/>
                  <a:pt x="5268709" y="707886"/>
                </a:cubicBezTo>
                <a:cubicBezTo>
                  <a:pt x="5032578" y="746972"/>
                  <a:pt x="5040314" y="724416"/>
                  <a:pt x="4919254" y="707886"/>
                </a:cubicBezTo>
                <a:cubicBezTo>
                  <a:pt x="4798194" y="691356"/>
                  <a:pt x="4330508" y="731441"/>
                  <a:pt x="4139700" y="707886"/>
                </a:cubicBezTo>
                <a:cubicBezTo>
                  <a:pt x="3948892" y="684331"/>
                  <a:pt x="3762408" y="704548"/>
                  <a:pt x="3575195" y="707886"/>
                </a:cubicBezTo>
                <a:cubicBezTo>
                  <a:pt x="3387983" y="711224"/>
                  <a:pt x="3275536" y="697238"/>
                  <a:pt x="3118215" y="707886"/>
                </a:cubicBezTo>
                <a:cubicBezTo>
                  <a:pt x="2960894" y="718534"/>
                  <a:pt x="2942470" y="713898"/>
                  <a:pt x="2768760" y="707886"/>
                </a:cubicBezTo>
                <a:cubicBezTo>
                  <a:pt x="2595051" y="701874"/>
                  <a:pt x="2211312" y="700831"/>
                  <a:pt x="1989206" y="707886"/>
                </a:cubicBezTo>
                <a:cubicBezTo>
                  <a:pt x="1767100" y="714941"/>
                  <a:pt x="1577614" y="711195"/>
                  <a:pt x="1424702" y="707886"/>
                </a:cubicBezTo>
                <a:cubicBezTo>
                  <a:pt x="1271790" y="704577"/>
                  <a:pt x="908350" y="712546"/>
                  <a:pt x="645148" y="707886"/>
                </a:cubicBezTo>
                <a:cubicBezTo>
                  <a:pt x="381946" y="703226"/>
                  <a:pt x="297525" y="697218"/>
                  <a:pt x="0" y="707886"/>
                </a:cubicBezTo>
                <a:cubicBezTo>
                  <a:pt x="-3803" y="564182"/>
                  <a:pt x="14532" y="447872"/>
                  <a:pt x="0" y="375180"/>
                </a:cubicBezTo>
                <a:cubicBezTo>
                  <a:pt x="-14532" y="302488"/>
                  <a:pt x="12223" y="144200"/>
                  <a:pt x="0" y="0"/>
                </a:cubicBezTo>
                <a:close/>
              </a:path>
            </a:pathLst>
          </a:custGeom>
          <a:ln w="28575"/>
        </p:spPr>
        <p:style>
          <a:lnRef idx="2">
            <a:schemeClr val="accent6"/>
          </a:lnRef>
          <a:fillRef idx="1">
            <a:schemeClr val="lt1"/>
          </a:fillRef>
          <a:effectRef idx="0">
            <a:schemeClr val="accent6"/>
          </a:effectRef>
          <a:fontRef idx="minor">
            <a:schemeClr val="dk1"/>
          </a:fontRef>
        </p:style>
        <p:txBody>
          <a:bodyPr wrap="square" lIns="91319" tIns="45657" rIns="91319" bIns="45657">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spcBef>
                <a:spcPct val="50000"/>
              </a:spcBef>
              <a:defRPr/>
            </a:pPr>
            <a:r>
              <a:rPr lang="en-US" altLang="en-US" sz="4000" dirty="0" smtClean="0">
                <a:solidFill>
                  <a:srgbClr val="C00000"/>
                </a:solidFill>
                <a:latin typeface="Times New Roman" panose="02020603050405020304" pitchFamily="18" charset="0"/>
              </a:rPr>
              <a:t>1. </a:t>
            </a:r>
            <a:r>
              <a:rPr lang="en-US" altLang="en-US" sz="4000" dirty="0" err="1" smtClean="0">
                <a:solidFill>
                  <a:srgbClr val="C00000"/>
                </a:solidFill>
                <a:latin typeface="Times New Roman" panose="02020603050405020304" pitchFamily="18" charset="0"/>
              </a:rPr>
              <a:t>Vai</a:t>
            </a:r>
            <a:r>
              <a:rPr lang="en-US" altLang="en-US" sz="4000" dirty="0" smtClean="0">
                <a:solidFill>
                  <a:srgbClr val="C00000"/>
                </a:solidFill>
                <a:latin typeface="Times New Roman" panose="02020603050405020304" pitchFamily="18" charset="0"/>
              </a:rPr>
              <a:t> </a:t>
            </a:r>
            <a:r>
              <a:rPr lang="en-US" altLang="en-US" sz="4000" dirty="0" err="1">
                <a:solidFill>
                  <a:srgbClr val="C00000"/>
                </a:solidFill>
                <a:latin typeface="Times New Roman" panose="02020603050405020304" pitchFamily="18" charset="0"/>
              </a:rPr>
              <a:t>trò</a:t>
            </a:r>
            <a:r>
              <a:rPr lang="en-US" altLang="en-US" sz="4000" dirty="0">
                <a:solidFill>
                  <a:srgbClr val="C00000"/>
                </a:solidFill>
                <a:latin typeface="Times New Roman" panose="02020603050405020304" pitchFamily="18" charset="0"/>
              </a:rPr>
              <a:t> </a:t>
            </a:r>
            <a:r>
              <a:rPr lang="en-US" altLang="en-US" sz="4000" dirty="0" err="1">
                <a:solidFill>
                  <a:srgbClr val="C00000"/>
                </a:solidFill>
                <a:latin typeface="Times New Roman" panose="02020603050405020304" pitchFamily="18" charset="0"/>
              </a:rPr>
              <a:t>của</a:t>
            </a:r>
            <a:r>
              <a:rPr lang="en-US" altLang="en-US" sz="4000" dirty="0">
                <a:solidFill>
                  <a:srgbClr val="C00000"/>
                </a:solidFill>
                <a:latin typeface="Times New Roman" panose="02020603050405020304" pitchFamily="18" charset="0"/>
              </a:rPr>
              <a:t> </a:t>
            </a:r>
            <a:r>
              <a:rPr lang="en-US" altLang="en-US" sz="4000" dirty="0" err="1">
                <a:solidFill>
                  <a:srgbClr val="C00000"/>
                </a:solidFill>
                <a:latin typeface="Times New Roman" panose="02020603050405020304" pitchFamily="18" charset="0"/>
              </a:rPr>
              <a:t>nước</a:t>
            </a:r>
            <a:r>
              <a:rPr lang="en-US" altLang="en-US" sz="4000" dirty="0">
                <a:solidFill>
                  <a:srgbClr val="C00000"/>
                </a:solidFill>
                <a:latin typeface="Times New Roman" panose="02020603050405020304" pitchFamily="18" charset="0"/>
              </a:rPr>
              <a:t> </a:t>
            </a:r>
            <a:r>
              <a:rPr lang="en-US" altLang="en-US" sz="4000" dirty="0" err="1">
                <a:solidFill>
                  <a:srgbClr val="C00000"/>
                </a:solidFill>
                <a:latin typeface="Times New Roman" panose="02020603050405020304" pitchFamily="18" charset="0"/>
              </a:rPr>
              <a:t>đối</a:t>
            </a:r>
            <a:r>
              <a:rPr lang="en-US" altLang="en-US" sz="4000" dirty="0">
                <a:solidFill>
                  <a:srgbClr val="C00000"/>
                </a:solidFill>
                <a:latin typeface="Times New Roman" panose="02020603050405020304" pitchFamily="18" charset="0"/>
              </a:rPr>
              <a:t> </a:t>
            </a:r>
            <a:r>
              <a:rPr lang="en-US" altLang="en-US" sz="4000" dirty="0" err="1">
                <a:solidFill>
                  <a:srgbClr val="C00000"/>
                </a:solidFill>
                <a:latin typeface="Times New Roman" panose="02020603050405020304" pitchFamily="18" charset="0"/>
              </a:rPr>
              <a:t>với</a:t>
            </a:r>
            <a:r>
              <a:rPr lang="en-US" altLang="en-US" sz="4000" dirty="0">
                <a:solidFill>
                  <a:srgbClr val="C00000"/>
                </a:solidFill>
                <a:latin typeface="Times New Roman" panose="02020603050405020304" pitchFamily="18" charset="0"/>
              </a:rPr>
              <a:t> </a:t>
            </a:r>
            <a:r>
              <a:rPr lang="en-US" altLang="en-US" sz="4000" dirty="0" err="1" smtClean="0">
                <a:solidFill>
                  <a:srgbClr val="C00000"/>
                </a:solidFill>
                <a:latin typeface="Times New Roman" panose="02020603050405020304" pitchFamily="18" charset="0"/>
              </a:rPr>
              <a:t>cơ</a:t>
            </a:r>
            <a:r>
              <a:rPr lang="en-US" altLang="en-US" sz="4000" dirty="0" smtClean="0">
                <a:solidFill>
                  <a:srgbClr val="C00000"/>
                </a:solidFill>
                <a:latin typeface="Times New Roman" panose="02020603050405020304" pitchFamily="18" charset="0"/>
              </a:rPr>
              <a:t> </a:t>
            </a:r>
            <a:r>
              <a:rPr lang="en-US" altLang="en-US" sz="4000" dirty="0" err="1" smtClean="0">
                <a:solidFill>
                  <a:srgbClr val="C00000"/>
                </a:solidFill>
                <a:latin typeface="Times New Roman" panose="02020603050405020304" pitchFamily="18" charset="0"/>
              </a:rPr>
              <a:t>thể</a:t>
            </a:r>
            <a:r>
              <a:rPr lang="en-US" altLang="en-US" sz="4000" dirty="0" smtClean="0">
                <a:solidFill>
                  <a:srgbClr val="C00000"/>
                </a:solidFill>
                <a:latin typeface="Times New Roman" panose="02020603050405020304" pitchFamily="18" charset="0"/>
              </a:rPr>
              <a:t> </a:t>
            </a:r>
            <a:r>
              <a:rPr lang="en-US" altLang="en-US" sz="4000" dirty="0" err="1" smtClean="0">
                <a:solidFill>
                  <a:srgbClr val="C00000"/>
                </a:solidFill>
                <a:latin typeface="Times New Roman" panose="02020603050405020304" pitchFamily="18" charset="0"/>
              </a:rPr>
              <a:t>sinh</a:t>
            </a:r>
            <a:r>
              <a:rPr lang="en-US" altLang="en-US" sz="4000" dirty="0" smtClean="0">
                <a:solidFill>
                  <a:srgbClr val="C00000"/>
                </a:solidFill>
                <a:latin typeface="Times New Roman" panose="02020603050405020304" pitchFamily="18" charset="0"/>
              </a:rPr>
              <a:t> </a:t>
            </a:r>
            <a:r>
              <a:rPr lang="en-US" altLang="en-US" sz="4000" dirty="0" err="1" smtClean="0">
                <a:solidFill>
                  <a:srgbClr val="C00000"/>
                </a:solidFill>
                <a:latin typeface="Times New Roman" panose="02020603050405020304" pitchFamily="18" charset="0"/>
              </a:rPr>
              <a:t>vật</a:t>
            </a:r>
            <a:r>
              <a:rPr lang="en-US" altLang="en-US" sz="4000" dirty="0" smtClean="0">
                <a:solidFill>
                  <a:srgbClr val="C00000"/>
                </a:solidFill>
                <a:latin typeface="Times New Roman" panose="02020603050405020304" pitchFamily="18" charset="0"/>
              </a:rPr>
              <a:t>: </a:t>
            </a:r>
            <a:endParaRPr lang="vi-VN" altLang="en-US" sz="4000" dirty="0">
              <a:solidFill>
                <a:srgbClr val="C0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nodePh="1">
                                  <p:stCondLst>
                                    <p:cond delay="0"/>
                                  </p:stCondLst>
                                  <p:endCondLst>
                                    <p:cond evt="begin" delay="0">
                                      <p:tn val="15"/>
                                    </p:cond>
                                  </p:endCondLst>
                                  <p:childTnLst>
                                    <p:set>
                                      <p:cBhvr>
                                        <p:cTn id="16" dur="1" fill="hold">
                                          <p:stCondLst>
                                            <p:cond delay="0"/>
                                          </p:stCondLst>
                                        </p:cTn>
                                        <p:tgtEl>
                                          <p:spTgt spid="18"/>
                                        </p:tgtEl>
                                        <p:attrNameLst>
                                          <p:attrName>style.visibility</p:attrName>
                                        </p:attrNameLst>
                                      </p:cBhvr>
                                      <p:to>
                                        <p:strVal val="visible"/>
                                      </p:to>
                                    </p:set>
                                    <p:animEffect transition="in" filter="circle(in)">
                                      <p:cBhvr>
                                        <p:cTn id="17" dur="2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3"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loud Callout 10"/>
          <p:cNvSpPr/>
          <p:nvPr/>
        </p:nvSpPr>
        <p:spPr>
          <a:xfrm>
            <a:off x="755576" y="260648"/>
            <a:ext cx="7567663" cy="1224136"/>
          </a:xfrm>
          <a:prstGeom prst="cloudCallou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319" tIns="45657" rIns="91319" bIns="45657" anchor="ctr"/>
          <a:lstStyle/>
          <a:p>
            <a:pPr lvl="0"/>
            <a:r>
              <a:rPr lang="vi-VN" sz="2400" dirty="0">
                <a:latin typeface="+mj-lt"/>
              </a:rPr>
              <a:t>Quan sát Hình 28.1, em hãy </a:t>
            </a:r>
            <a:r>
              <a:rPr lang="vi-VN" sz="2400" dirty="0" smtClean="0">
                <a:latin typeface="+mj-lt"/>
              </a:rPr>
              <a:t>mô </a:t>
            </a:r>
            <a:r>
              <a:rPr lang="vi-VN" sz="2400" dirty="0">
                <a:latin typeface="+mj-lt"/>
              </a:rPr>
              <a:t>tả cấu trúc của phân tử nước.</a:t>
            </a:r>
            <a:endParaRPr lang="vi-VN" sz="2400" dirty="0">
              <a:latin typeface="+mj-lt"/>
            </a:endParaRPr>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38199" y="1657438"/>
            <a:ext cx="7431087" cy="4763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441241" y="331029"/>
            <a:ext cx="6196332" cy="1083374"/>
          </a:xfrm>
          <a:prstGeom prst="rect">
            <a:avLst/>
          </a:prstGeom>
        </p:spPr>
        <p:txBody>
          <a:bodyPr wrap="square">
            <a:spAutoFit/>
          </a:bodyPr>
          <a:lstStyle/>
          <a:p>
            <a:pPr lvl="0">
              <a:lnSpc>
                <a:spcPct val="115000"/>
              </a:lnSpc>
              <a:spcAft>
                <a:spcPts val="500"/>
              </a:spcAft>
              <a:buClr>
                <a:srgbClr val="000000"/>
              </a:buClr>
              <a:buSzPts val="1100"/>
              <a:tabLst>
                <a:tab pos="541655" algn="l"/>
              </a:tabLst>
            </a:pPr>
            <a:r>
              <a:rPr lang="vi-VN" sz="2800" u="none" strike="noStrike" spc="0" dirty="0" smtClean="0">
                <a:effectLst/>
                <a:latin typeface="Times New Roman" panose="02020603050405020304"/>
                <a:ea typeface="Segoe UI" panose="020B0502040204020203"/>
                <a:cs typeface="Segoe UI" panose="020B0502040204020203"/>
              </a:rPr>
              <a:t>Em có nhận xét gì về sự phân bố của các electron trong phân tử nước?</a:t>
            </a:r>
            <a:endParaRPr lang="vi-VN" sz="2800" u="none" strike="noStrike" spc="0" dirty="0">
              <a:effectLst/>
              <a:latin typeface="Segoe UI" panose="020B0502040204020203"/>
              <a:ea typeface="Segoe UI" panose="020B0502040204020203"/>
              <a:cs typeface="Segoe UI" panose="020B0502040204020203"/>
            </a:endParaRPr>
          </a:p>
        </p:txBody>
      </p:sp>
      <p:sp>
        <p:nvSpPr>
          <p:cNvPr id="5" name="Rectangle 4"/>
          <p:cNvSpPr/>
          <p:nvPr/>
        </p:nvSpPr>
        <p:spPr>
          <a:xfrm>
            <a:off x="1547664" y="118875"/>
            <a:ext cx="4572000" cy="1538563"/>
          </a:xfrm>
          <a:prstGeom prst="rect">
            <a:avLst/>
          </a:prstGeom>
        </p:spPr>
        <p:txBody>
          <a:bodyPr>
            <a:spAutoFit/>
          </a:bodyPr>
          <a:lstStyle/>
          <a:p>
            <a:pPr lvl="0">
              <a:lnSpc>
                <a:spcPct val="115000"/>
              </a:lnSpc>
              <a:spcAft>
                <a:spcPts val="500"/>
              </a:spcAft>
              <a:buClr>
                <a:srgbClr val="000000"/>
              </a:buClr>
              <a:buSzPts val="1100"/>
              <a:tabLst>
                <a:tab pos="543560" algn="l"/>
              </a:tabLst>
            </a:pPr>
            <a:r>
              <a:rPr lang="vi-VN" sz="2800" u="none" strike="noStrike" spc="0" dirty="0" smtClean="0">
                <a:effectLst/>
                <a:latin typeface="Times New Roman" panose="02020603050405020304"/>
                <a:ea typeface="Segoe UI" panose="020B0502040204020203"/>
                <a:cs typeface="Segoe UI" panose="020B0502040204020203"/>
              </a:rPr>
              <a:t>Cho biết tính chất của phân tử nước. Vì sao phân tử nước có tính chất đó?</a:t>
            </a:r>
            <a:endParaRPr lang="vi-VN" sz="2800" u="none" strike="noStrike" spc="0" dirty="0">
              <a:effectLst/>
              <a:latin typeface="Segoe UI" panose="020B0502040204020203"/>
              <a:ea typeface="Segoe UI" panose="020B0502040204020203"/>
              <a:cs typeface="Segoe UI" panose="020B0502040204020203"/>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11"/>
                                        </p:tgtEl>
                                      </p:cBhvr>
                                    </p:animEffect>
                                    <p:set>
                                      <p:cBhvr>
                                        <p:cTn id="14" dur="1" fill="hold">
                                          <p:stCondLst>
                                            <p:cond delay="499"/>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xit" presetSubtype="0" fill="hold" grpId="1" nodeType="clickEffect">
                                  <p:stCondLst>
                                    <p:cond delay="0"/>
                                  </p:stCondLst>
                                  <p:childTnLst>
                                    <p:animEffect transition="out" filter="wipe(down)">
                                      <p:cBhvr>
                                        <p:cTn id="23" dur="180" accel="50000">
                                          <p:stCondLst>
                                            <p:cond delay="1820"/>
                                          </p:stCondLst>
                                        </p:cTn>
                                        <p:tgtEl>
                                          <p:spTgt spid="3"/>
                                        </p:tgtEl>
                                      </p:cBhvr>
                                    </p:animEffect>
                                    <p:anim calcmode="lin" valueType="num">
                                      <p:cBhvr>
                                        <p:cTn id="24" dur="1822" tmFilter="0,0; 0.14,0.31; 0.43,0.73; 0.71,0.91; 1.0,1.0">
                                          <p:stCondLst>
                                            <p:cond delay="0"/>
                                          </p:stCondLst>
                                        </p:cTn>
                                        <p:tgtEl>
                                          <p:spTgt spid="3"/>
                                        </p:tgtEl>
                                        <p:attrNameLst>
                                          <p:attrName>ppt_x</p:attrName>
                                        </p:attrNameLst>
                                      </p:cBhvr>
                                      <p:tavLst>
                                        <p:tav tm="0">
                                          <p:val>
                                            <p:strVal val="ppt_x"/>
                                          </p:val>
                                        </p:tav>
                                        <p:tav tm="100000">
                                          <p:val>
                                            <p:strVal val="#ppt_x+0.25"/>
                                          </p:val>
                                        </p:tav>
                                      </p:tavLst>
                                    </p:anim>
                                    <p:anim calcmode="lin" valueType="num">
                                      <p:cBhvr>
                                        <p:cTn id="25" dur="178">
                                          <p:stCondLst>
                                            <p:cond delay="1822"/>
                                          </p:stCondLst>
                                        </p:cTn>
                                        <p:tgtEl>
                                          <p:spTgt spid="3"/>
                                        </p:tgtEl>
                                        <p:attrNameLst>
                                          <p:attrName>ppt_x</p:attrName>
                                        </p:attrNameLst>
                                      </p:cBhvr>
                                      <p:tavLst>
                                        <p:tav tm="0">
                                          <p:val>
                                            <p:strVal val="ppt_x"/>
                                          </p:val>
                                        </p:tav>
                                        <p:tav tm="100000">
                                          <p:val>
                                            <p:strVal val="ppt_x"/>
                                          </p:val>
                                        </p:tav>
                                      </p:tavLst>
                                    </p:anim>
                                    <p:anim calcmode="lin" valueType="num">
                                      <p:cBhvr>
                                        <p:cTn id="26" dur="664" tmFilter="0.0,0.0;0.25,0.07;0.50,0.2;0.75,0.467;1.0,1.0">
                                          <p:stCondLst>
                                            <p:cond delay="0"/>
                                          </p:stCondLst>
                                        </p:cTn>
                                        <p:tgtEl>
                                          <p:spTgt spid="3"/>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7" dur="664" tmFilter="0, 0; 0.125,0.2665; 0.25,0.4; 0.375,0.465; 0.5,0.5;  0.625,0.535; 0.75,0.6; 0.875,0.7335; 1,1">
                                          <p:stCondLst>
                                            <p:cond delay="664"/>
                                          </p:stCondLst>
                                        </p:cTn>
                                        <p:tgtEl>
                                          <p:spTgt spid="3"/>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8" dur="332" tmFilter="0, 0; 0.125,0.2665; 0.25,0.4; 0.375,0.465; 0.5,0.5;  0.625,0.535; 0.75,0.6; 0.875,0.7335; 1,1">
                                          <p:stCondLst>
                                            <p:cond delay="1324"/>
                                          </p:stCondLst>
                                        </p:cTn>
                                        <p:tgtEl>
                                          <p:spTgt spid="3"/>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9" dur="164" tmFilter="0, 0; 0.125,0.2665; 0.25,0.4; 0.375,0.465; 0.5,0.5;  0.625,0.535; 0.75,0.6; 0.875,0.7335; 1,1">
                                          <p:stCondLst>
                                            <p:cond delay="1656"/>
                                          </p:stCondLst>
                                        </p:cTn>
                                        <p:tgtEl>
                                          <p:spTgt spid="3"/>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0" dur="180" accel="50000">
                                          <p:stCondLst>
                                            <p:cond delay="1820"/>
                                          </p:stCondLst>
                                        </p:cTn>
                                        <p:tgtEl>
                                          <p:spTgt spid="3"/>
                                        </p:tgtEl>
                                        <p:attrNameLst>
                                          <p:attrName>ppt_y</p:attrName>
                                        </p:attrNameLst>
                                      </p:cBhvr>
                                      <p:tavLst>
                                        <p:tav tm="0">
                                          <p:val>
                                            <p:strVal val="ppt_y"/>
                                          </p:val>
                                        </p:tav>
                                        <p:tav tm="100000">
                                          <p:val>
                                            <p:strVal val="ppt_y+ppt_h"/>
                                          </p:val>
                                        </p:tav>
                                      </p:tavLst>
                                    </p:anim>
                                    <p:animScale>
                                      <p:cBhvr>
                                        <p:cTn id="31" dur="26">
                                          <p:stCondLst>
                                            <p:cond delay="620"/>
                                          </p:stCondLst>
                                        </p:cTn>
                                        <p:tgtEl>
                                          <p:spTgt spid="3"/>
                                        </p:tgtEl>
                                      </p:cBhvr>
                                      <p:to x="100000" y="60000"/>
                                    </p:animScale>
                                    <p:animScale>
                                      <p:cBhvr>
                                        <p:cTn id="32" dur="166" decel="50000">
                                          <p:stCondLst>
                                            <p:cond delay="64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set>
                                      <p:cBhvr>
                                        <p:cTn id="39" dur="1" fill="hold">
                                          <p:stCondLst>
                                            <p:cond delay="1999"/>
                                          </p:stCondLst>
                                        </p:cTn>
                                        <p:tgtEl>
                                          <p:spTgt spid="3"/>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heel(1)">
                                      <p:cBhvr>
                                        <p:cTn id="44" dur="20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xit" presetSubtype="1" fill="hold" grpId="1" nodeType="clickEffect">
                                  <p:stCondLst>
                                    <p:cond delay="0"/>
                                  </p:stCondLst>
                                  <p:childTnLst>
                                    <p:animEffect transition="out" filter="wheel(1)">
                                      <p:cBhvr>
                                        <p:cTn id="48" dur="2000"/>
                                        <p:tgtEl>
                                          <p:spTgt spid="5"/>
                                        </p:tgtEl>
                                      </p:cBhvr>
                                    </p:animEffect>
                                    <p:set>
                                      <p:cBhvr>
                                        <p:cTn id="49"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3" grpId="0"/>
      <p:bldP spid="3" grpId="1"/>
      <p:bldP spid="5" grpId="0"/>
      <p:bldP spid="5"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9552" y="692696"/>
            <a:ext cx="7704856" cy="51125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latin typeface="+mj-lt"/>
              </a:rPr>
              <a:t>Nước là chất lỏng không màu, không mùi, không vị, sôi ở 100 °C và đòng đặc ở 0 °C. Nước là dung </a:t>
            </a:r>
            <a:r>
              <a:rPr lang="vi-VN" sz="2800" dirty="0" smtClean="0">
                <a:latin typeface="+mj-lt"/>
              </a:rPr>
              <a:t>môi </a:t>
            </a:r>
            <a:r>
              <a:rPr lang="vi-VN" sz="2800" dirty="0">
                <a:latin typeface="+mj-lt"/>
              </a:rPr>
              <a:t>hoà tan nhiều chất, có tính dẫn điện và dẫn nhiệt.</a:t>
            </a:r>
            <a:endParaRPr lang="vi-VN" sz="28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43608" y="2132856"/>
            <a:ext cx="7393490"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loud Callout 1"/>
          <p:cNvSpPr/>
          <p:nvPr/>
        </p:nvSpPr>
        <p:spPr>
          <a:xfrm>
            <a:off x="2627784" y="332656"/>
            <a:ext cx="5809314" cy="151216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latin typeface="+mj-lt"/>
              </a:rPr>
              <a:t>Tại sao nước có thể làm dung </a:t>
            </a:r>
            <a:r>
              <a:rPr lang="vi-VN" sz="2800" dirty="0" smtClean="0">
                <a:latin typeface="+mj-lt"/>
              </a:rPr>
              <a:t>môi </a:t>
            </a:r>
            <a:r>
              <a:rPr lang="vi-VN" sz="2800" dirty="0">
                <a:latin typeface="+mj-lt"/>
              </a:rPr>
              <a:t>hoà tan nhiều chất?</a:t>
            </a:r>
            <a:endParaRPr lang="vi-VN" sz="2800" dirty="0">
              <a:latin typeface="+mj-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5981</Words>
  <PresentationFormat>On-screen Show (4:3)</PresentationFormat>
  <Paragraphs>245</Paragraphs>
  <Slides>33</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33</vt:i4>
      </vt:variant>
    </vt:vector>
  </HeadingPairs>
  <TitlesOfParts>
    <vt:vector size="49" baseType="lpstr">
      <vt:lpstr>Arial</vt:lpstr>
      <vt:lpstr>SimSun</vt:lpstr>
      <vt:lpstr>Wingdings</vt:lpstr>
      <vt:lpstr>Times New Roman</vt:lpstr>
      <vt:lpstr>.VnTime</vt:lpstr>
      <vt:lpstr>Segoe Print</vt:lpstr>
      <vt:lpstr>Times New Roman</vt:lpstr>
      <vt:lpstr>.VnTime</vt:lpstr>
      <vt:lpstr>Segoe UI</vt:lpstr>
      <vt:lpstr>Courier New</vt:lpstr>
      <vt:lpstr>Calibri</vt:lpstr>
      <vt:lpstr>Microsoft YaHei</vt:lpstr>
      <vt:lpstr>Arial Unicode MS</vt:lpstr>
      <vt:lpstr>Symbol</vt:lpstr>
      <vt:lpstr>MS PGothic</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2022-06-24T11:20:00Z</dcterms:created>
  <dcterms:modified xsi:type="dcterms:W3CDTF">2023-08-17T02:03:12Z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C309F4A9CAF1407D9813E04966EE5DBC</vt:lpwstr>
  </property>
  <property fmtid="{D5CDD505-2E9C-101B-9397-08002B2CF9AE}" pid="3" name="KSOProductBuildVer">
    <vt:lpwstr>1033-11.2.0.11537</vt:lpwstr>
  </property>
</Properties>
</file>