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02" r:id="rId6"/>
    <p:sldId id="310" r:id="rId7"/>
    <p:sldId id="311" r:id="rId8"/>
    <p:sldId id="312" r:id="rId9"/>
    <p:sldId id="313" r:id="rId10"/>
    <p:sldId id="314" r:id="rId11"/>
    <p:sldId id="315" r:id="rId12"/>
    <p:sldId id="303" r:id="rId13"/>
    <p:sldId id="301" r:id="rId14"/>
    <p:sldId id="287" r:id="rId15"/>
    <p:sldId id="299" r:id="rId16"/>
    <p:sldId id="297" r:id="rId17"/>
    <p:sldId id="300" r:id="rId18"/>
    <p:sldId id="304" r:id="rId19"/>
    <p:sldId id="316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797" y="-82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8.png"/><Relationship Id="rId7" Type="http://schemas.microsoft.com/office/2007/relationships/media" Target="../media/audio2.wav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9" Type="http://schemas.openxmlformats.org/officeDocument/2006/relationships/slideLayout" Target="../slideLayouts/slideLayout24.xml"/><Relationship Id="rId18" Type="http://schemas.microsoft.com/office/2007/relationships/media" Target="../media/media5.mp3"/><Relationship Id="rId17" Type="http://schemas.openxmlformats.org/officeDocument/2006/relationships/audio" Target="../media/media5.mp3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microsoft.com/office/2007/relationships/media" Target="../media/media2.mp3"/><Relationship Id="rId11" Type="http://schemas.openxmlformats.org/officeDocument/2006/relationships/audio" Target="../media/media2.mp3"/><Relationship Id="rId10" Type="http://schemas.openxmlformats.org/officeDocument/2006/relationships/image" Target="../media/image8.pn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5" Type="http://schemas.openxmlformats.org/officeDocument/2006/relationships/slideLayout" Target="../slideLayouts/slideLayout25.xml"/><Relationship Id="rId14" Type="http://schemas.openxmlformats.org/officeDocument/2006/relationships/audio" Target="../media/audio6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image" Target="../media/image18.GIF"/><Relationship Id="rId1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4" Type="http://schemas.openxmlformats.org/officeDocument/2006/relationships/slideLayout" Target="../slideLayouts/slideLayout25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3.wav"/><Relationship Id="rId10" Type="http://schemas.openxmlformats.org/officeDocument/2006/relationships/image" Target="../media/image19.GIF"/><Relationship Id="rId1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3.GIF"/><Relationship Id="rId3" Type="http://schemas.openxmlformats.org/officeDocument/2006/relationships/image" Target="../media/image4.GIF"/><Relationship Id="rId2" Type="http://schemas.openxmlformats.org/officeDocument/2006/relationships/image" Target="../media/image15.GIF"/><Relationship Id="rId14" Type="http://schemas.openxmlformats.org/officeDocument/2006/relationships/slideLayout" Target="../slideLayouts/slideLayout25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3.wav"/><Relationship Id="rId10" Type="http://schemas.openxmlformats.org/officeDocument/2006/relationships/image" Target="../media/image20.GIF"/><Relationship Id="rId1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extBox 3"/>
          <p:cNvSpPr txBox="1"/>
          <p:nvPr/>
        </p:nvSpPr>
        <p:spPr>
          <a:xfrm>
            <a:off x="2819400" y="1143000"/>
            <a:ext cx="3657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KiÓm tra b</a:t>
            </a:r>
            <a:r>
              <a:rPr sz="3200" b="1" dirty="0">
                <a:latin typeface=".VnAvant" panose="020B7200000000000000" pitchFamily="34" charset="0"/>
                <a:ea typeface="Times New Roman" panose="02020603050405020304" pitchFamily="18" charset="0"/>
              </a:rPr>
              <a:t>µ</a:t>
            </a:r>
            <a:r>
              <a:rPr sz="3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i cò</a:t>
            </a:r>
            <a:endParaRPr sz="3200" b="1" dirty="0"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2051" name="TextBox 3"/>
          <p:cNvSpPr txBox="1"/>
          <p:nvPr/>
        </p:nvSpPr>
        <p:spPr>
          <a:xfrm>
            <a:off x="1447800" y="2286000"/>
            <a:ext cx="632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+ 4 =       1 + 5 =       3 + 2 = 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676400"/>
            <a:ext cx="8458200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43200" y="2509838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890838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506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887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3250" y="2506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3250" y="2887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36576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8313" y="3657600"/>
            <a:ext cx="620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8313" y="4038600"/>
            <a:ext cx="620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8175" y="36750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8175" y="40560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6" descr="C:\Users\Admin\Downloads\Screenshot_2020-08-14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762000"/>
            <a:ext cx="8029575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9800" y="24257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1 + 3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4384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1 + 4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4384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1 + 5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7338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1 + 4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6" descr="C:\Users\Admin\Downloads\Screenshot_2020-08-14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555038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63813" y="44831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813" y="4137025"/>
            <a:ext cx="914400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141788"/>
            <a:ext cx="91440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4831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9313" y="4154488"/>
            <a:ext cx="914400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9313" y="4495800"/>
            <a:ext cx="9144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9" descr="C:\Users\Admin\Downloads\Screenshot_2020-08-14 CloudBook(4).png"/>
          <p:cNvPicPr>
            <a:picLocks noChangeAspect="1"/>
          </p:cNvPicPr>
          <p:nvPr/>
        </p:nvPicPr>
        <p:blipFill>
          <a:blip r:embed="rId1"/>
          <a:srcRect l="3868" r="4263"/>
          <a:stretch>
            <a:fillRect/>
          </a:stretch>
        </p:blipFill>
        <p:spPr>
          <a:xfrm>
            <a:off x="609600" y="990600"/>
            <a:ext cx="7620000" cy="336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77000" y="2716213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706688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Admin\Downloads\Screenshot_2020-08-14 CloudBook(5).png"/>
          <p:cNvPicPr>
            <a:picLocks noChangeAspect="1"/>
          </p:cNvPicPr>
          <p:nvPr/>
        </p:nvPicPr>
        <p:blipFill>
          <a:blip r:embed="rId1"/>
          <a:srcRect l="8376" r="4723"/>
          <a:stretch>
            <a:fillRect/>
          </a:stretch>
        </p:blipFill>
        <p:spPr>
          <a:xfrm>
            <a:off x="914400" y="1143000"/>
            <a:ext cx="7202488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43600" y="2590800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+    2      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+ 5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4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3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4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1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Rectangle 3"/>
          <p:cNvSpPr/>
          <p:nvPr/>
        </p:nvSpPr>
        <p:spPr>
          <a:xfrm>
            <a:off x="838200" y="1600200"/>
            <a:ext cx="75438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PHÉP CỘNG TRONG PHẠM VI 6 (tt)  </a:t>
            </a:r>
            <a:endParaRPr sz="40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8" y="1377950"/>
            <a:ext cx="8313737" cy="4100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Presentation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Office Theme</vt:lpstr>
      <vt:lpstr>1_Office Theme</vt:lpstr>
      <vt:lpstr>2_Office Theme</vt:lpstr>
      <vt:lpstr>PowerPoint 演示文稿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140</cp:revision>
  <dcterms:created xsi:type="dcterms:W3CDTF">2002-01-01T10:07:35Z</dcterms:created>
  <dcterms:modified xsi:type="dcterms:W3CDTF">2020-09-29T05:47:58Z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