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676" autoAdjust="0"/>
  </p:normalViewPr>
  <p:slideViewPr>
    <p:cSldViewPr snapToGrid="0">
      <p:cViewPr varScale="1">
        <p:scale>
          <a:sx n="74" d="100"/>
          <a:sy n="74" d="100"/>
        </p:scale>
        <p:origin x="1042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341F1-C159-4E72-9E3D-F9A11779E59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EE30D-EFBD-47F0-A546-D66665AA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9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1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65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439" y="1991233"/>
            <a:ext cx="838054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98" y="674985"/>
            <a:ext cx="1505792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17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6000" dirty="0" err="1">
                <a:latin typeface="UTM Androgyne" panose="02040603050506020204" pitchFamily="18" charset="0"/>
              </a:rPr>
              <a:t>Câu</a:t>
            </a:r>
            <a:r>
              <a:rPr lang="en-US" sz="6000" dirty="0">
                <a:latin typeface="UTM Androgyne" panose="02040603050506020204" pitchFamily="18" charset="0"/>
              </a:rPr>
              <a:t> </a:t>
            </a:r>
            <a:r>
              <a:rPr lang="en-US" sz="6000" dirty="0" err="1">
                <a:latin typeface="UTM Androgyne" panose="02040603050506020204" pitchFamily="18" charset="0"/>
              </a:rPr>
              <a:t>hỏi</a:t>
            </a:r>
            <a:r>
              <a:rPr lang="en-US" sz="6000" dirty="0">
                <a:latin typeface="UTM Androgyne" panose="02040603050506020204" pitchFamily="18" charset="0"/>
              </a:rPr>
              <a:t> 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UTM Androgyne" panose="020406030505060202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ndrogyne" panose="02040603050506020204" pitchFamily="18" charset="0"/>
              </a:rPr>
              <a:t>trả</a:t>
            </a:r>
            <a:r>
              <a:rPr lang="en-US" sz="4000" dirty="0">
                <a:solidFill>
                  <a:schemeClr val="bg1"/>
                </a:solidFill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ndrogyne" panose="02040603050506020204" pitchFamily="18" charset="0"/>
              </a:rPr>
              <a:t>lời</a:t>
            </a:r>
            <a:endParaRPr lang="en-US" sz="4000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60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hỏi</a:t>
            </a:r>
            <a:r>
              <a:rPr lang="en-US" sz="6000" dirty="0">
                <a:solidFill>
                  <a:prstClr val="black"/>
                </a:solidFill>
                <a:latin typeface="UTM Androgyne" panose="02040603050506020204" pitchFamily="18" charset="0"/>
              </a:rPr>
              <a:t>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prstClr val="white"/>
                </a:solidFill>
                <a:latin typeface="UTM Androgyne" panose="02040603050506020204" pitchFamily="18" charset="0"/>
              </a:rPr>
              <a:t>Câu trả lời</a:t>
            </a:r>
            <a:endParaRPr lang="en-US" sz="4000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60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hỏi</a:t>
            </a:r>
            <a:r>
              <a:rPr lang="en-US" sz="6000" dirty="0">
                <a:solidFill>
                  <a:prstClr val="black"/>
                </a:solidFill>
                <a:latin typeface="UTM Androgyne" panose="02040603050506020204" pitchFamily="18" charset="0"/>
              </a:rPr>
              <a:t>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prstClr val="white"/>
                </a:solidFill>
                <a:latin typeface="UTM Androgyne" panose="02040603050506020204" pitchFamily="18" charset="0"/>
              </a:rPr>
              <a:t>Câu trả lời</a:t>
            </a:r>
            <a:endParaRPr lang="en-US" sz="4000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60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hỏi</a:t>
            </a:r>
            <a:r>
              <a:rPr lang="en-US" sz="6000" dirty="0">
                <a:solidFill>
                  <a:prstClr val="black"/>
                </a:solidFill>
                <a:latin typeface="UTM Androgyne" panose="02040603050506020204" pitchFamily="18" charset="0"/>
              </a:rPr>
              <a:t>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prstClr val="white"/>
                </a:solidFill>
                <a:latin typeface="UTM Androgyne" panose="02040603050506020204" pitchFamily="18" charset="0"/>
              </a:rPr>
              <a:t>Câu trả lời</a:t>
            </a:r>
            <a:endParaRPr lang="en-US" sz="4000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3B3792-CDF7-445C-BCE6-541830DD0F16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60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hỏi</a:t>
            </a:r>
            <a:r>
              <a:rPr lang="en-US" sz="6000" dirty="0">
                <a:solidFill>
                  <a:prstClr val="black"/>
                </a:solidFill>
                <a:latin typeface="UTM Androgyne" panose="02040603050506020204" pitchFamily="18" charset="0"/>
              </a:rPr>
              <a:t>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5B4190-C35C-4118-B53A-EF0BA708D280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prstClr val="white"/>
                </a:solidFill>
                <a:latin typeface="UTM Androgyne" panose="02040603050506020204" pitchFamily="18" charset="0"/>
              </a:rPr>
              <a:t>Câu trả lời</a:t>
            </a:r>
            <a:endParaRPr lang="en-US" sz="4000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31</Words>
  <Application>Microsoft Office PowerPoint</Application>
  <PresentationFormat>Widescreen</PresentationFormat>
  <Paragraphs>11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等线</vt:lpstr>
      <vt:lpstr>等线 Light</vt:lpstr>
      <vt:lpstr>Arial</vt:lpstr>
      <vt:lpstr>Calibri</vt:lpstr>
      <vt:lpstr>UTM Androgyne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Powerskills NK</dc:creator>
  <cp:lastModifiedBy>Powerskills NK</cp:lastModifiedBy>
  <cp:revision>9</cp:revision>
  <dcterms:created xsi:type="dcterms:W3CDTF">2021-08-01T04:52:28Z</dcterms:created>
  <dcterms:modified xsi:type="dcterms:W3CDTF">2021-08-01T10:45:53Z</dcterms:modified>
</cp:coreProperties>
</file>