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409228" y="616011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540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274819"/>
            <a:ext cx="682398" cy="663291"/>
          </a:xfrm>
          <a:prstGeom prst="rect">
            <a:avLst/>
          </a:prstGeom>
        </p:spPr>
      </p:pic>
      <p:sp>
        <p:nvSpPr>
          <p:cNvPr id="30" name="Câu hỏi 1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33" name="Câu hỏi 2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2</a:t>
            </a:r>
          </a:p>
        </p:txBody>
      </p:sp>
      <p:sp>
        <p:nvSpPr>
          <p:cNvPr id="35" name="Câu hỏi 3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3</a:t>
            </a:r>
          </a:p>
        </p:txBody>
      </p:sp>
      <p:sp>
        <p:nvSpPr>
          <p:cNvPr id="37" name="Câu hỏi 4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4</a:t>
            </a:r>
          </a:p>
        </p:txBody>
      </p:sp>
      <p:sp>
        <p:nvSpPr>
          <p:cNvPr id="39" name="Câu hỏi 5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5</a:t>
            </a:r>
          </a:p>
        </p:txBody>
      </p:sp>
      <p:sp>
        <p:nvSpPr>
          <p:cNvPr id="41" name="Câu hỏi 6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6</a:t>
            </a:r>
          </a:p>
        </p:txBody>
      </p:sp>
      <p:sp>
        <p:nvSpPr>
          <p:cNvPr id="43" name="Câu hỏi 7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7</a:t>
            </a:r>
          </a:p>
        </p:txBody>
      </p:sp>
      <p:sp>
        <p:nvSpPr>
          <p:cNvPr id="45" name="Câu hỏi 8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8</a:t>
            </a:r>
          </a:p>
        </p:txBody>
      </p:sp>
      <p:sp>
        <p:nvSpPr>
          <p:cNvPr id="47" name="Câu hỏi 9"/>
          <p:cNvSpPr/>
          <p:nvPr/>
        </p:nvSpPr>
        <p:spPr>
          <a:xfrm>
            <a:off x="229859" y="2874326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9</a:t>
            </a:r>
          </a:p>
        </p:txBody>
      </p:sp>
      <p:sp>
        <p:nvSpPr>
          <p:cNvPr id="49" name="Câu hỏi 10"/>
          <p:cNvSpPr/>
          <p:nvPr/>
        </p:nvSpPr>
        <p:spPr>
          <a:xfrm>
            <a:off x="229859" y="2890410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hỏi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10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37" y="3574134"/>
            <a:ext cx="865484" cy="865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93" y="1883226"/>
            <a:ext cx="859974" cy="859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63" y="3574134"/>
            <a:ext cx="865484" cy="8654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54" y="692326"/>
            <a:ext cx="900448" cy="9004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63" y="2432777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69" y="832950"/>
            <a:ext cx="844358" cy="8443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96" y="1781607"/>
            <a:ext cx="896300" cy="896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13" y="1095326"/>
            <a:ext cx="901570" cy="9015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22" y="2692067"/>
            <a:ext cx="858056" cy="8580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30" y="4249039"/>
            <a:ext cx="894080" cy="894080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32" name="Đáp án 1">
            <a:extLst>
              <a:ext uri="{FF2B5EF4-FFF2-40B4-BE49-F238E27FC236}">
                <a16:creationId xmlns:a16="http://schemas.microsoft.com/office/drawing/2014/main" id="{D6C7CC64-456F-410B-82D2-2D13660C5DB5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1</a:t>
            </a:r>
          </a:p>
        </p:txBody>
      </p:sp>
      <p:sp>
        <p:nvSpPr>
          <p:cNvPr id="58" name="Đáp án 2">
            <a:extLst>
              <a:ext uri="{FF2B5EF4-FFF2-40B4-BE49-F238E27FC236}">
                <a16:creationId xmlns:a16="http://schemas.microsoft.com/office/drawing/2014/main" id="{276445A5-92E9-47D6-88F9-EB82ECEDEE67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2</a:t>
            </a: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id="{8747B36C-BD5D-491D-A1A1-A267D3EB73D8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3</a:t>
            </a:r>
          </a:p>
        </p:txBody>
      </p:sp>
      <p:sp>
        <p:nvSpPr>
          <p:cNvPr id="60" name="Đáp án 4">
            <a:extLst>
              <a:ext uri="{FF2B5EF4-FFF2-40B4-BE49-F238E27FC236}">
                <a16:creationId xmlns:a16="http://schemas.microsoft.com/office/drawing/2014/main" id="{11D4A05D-BEAA-491D-AF21-86B19C94D94D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4</a:t>
            </a:r>
          </a:p>
        </p:txBody>
      </p:sp>
      <p:sp>
        <p:nvSpPr>
          <p:cNvPr id="61" name="Đáp án 5">
            <a:extLst>
              <a:ext uri="{FF2B5EF4-FFF2-40B4-BE49-F238E27FC236}">
                <a16:creationId xmlns:a16="http://schemas.microsoft.com/office/drawing/2014/main" id="{F419A409-6E0F-4219-AF2D-E563A1B3AA77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5</a:t>
            </a:r>
          </a:p>
        </p:txBody>
      </p:sp>
      <p:sp>
        <p:nvSpPr>
          <p:cNvPr id="62" name="Đáp án 6">
            <a:extLst>
              <a:ext uri="{FF2B5EF4-FFF2-40B4-BE49-F238E27FC236}">
                <a16:creationId xmlns:a16="http://schemas.microsoft.com/office/drawing/2014/main" id="{BC02DEDC-6994-4B9F-BF7F-FBD37562C608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6</a:t>
            </a:r>
          </a:p>
        </p:txBody>
      </p:sp>
      <p:sp>
        <p:nvSpPr>
          <p:cNvPr id="63" name="Đáp án 7">
            <a:extLst>
              <a:ext uri="{FF2B5EF4-FFF2-40B4-BE49-F238E27FC236}">
                <a16:creationId xmlns:a16="http://schemas.microsoft.com/office/drawing/2014/main" id="{9DEBD059-AD8C-4BAD-83AF-5BC1947A3572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7</a:t>
            </a:r>
          </a:p>
        </p:txBody>
      </p:sp>
      <p:sp>
        <p:nvSpPr>
          <p:cNvPr id="64" name="Đáp án 8">
            <a:extLst>
              <a:ext uri="{FF2B5EF4-FFF2-40B4-BE49-F238E27FC236}">
                <a16:creationId xmlns:a16="http://schemas.microsoft.com/office/drawing/2014/main" id="{079C1418-BE5D-451E-8470-6CC988770332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8</a:t>
            </a:r>
          </a:p>
        </p:txBody>
      </p:sp>
      <p:sp>
        <p:nvSpPr>
          <p:cNvPr id="65" name="Đáp án 9">
            <a:extLst>
              <a:ext uri="{FF2B5EF4-FFF2-40B4-BE49-F238E27FC236}">
                <a16:creationId xmlns:a16="http://schemas.microsoft.com/office/drawing/2014/main" id="{F3674907-60F6-4F43-BE1E-B592C42DAE6B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9</a:t>
            </a:r>
          </a:p>
        </p:txBody>
      </p:sp>
      <p:sp>
        <p:nvSpPr>
          <p:cNvPr id="66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09823" y="48820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Đáp án số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0164" y="6025990"/>
            <a:ext cx="4850468" cy="310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Sản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phẩm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bởi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8515 -0.16736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3541 -0.16736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50612 0.0819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52982 0.25046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1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62291 -0.00209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63281 0.23403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151 0.08912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55" y="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84987 0.1882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8164 -0.04143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89" y="-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80377 -0.270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1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15 -0.16736 L -0.36341 -0.8037 " pathEditMode="relative" rAng="0" ptsTypes="AA">
                                      <p:cBhvr>
                                        <p:cTn id="33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1 -0.16736 L -0.21367 -0.8037 " pathEditMode="relative" rAng="0" ptsTypes="AA">
                                      <p:cBhvr>
                                        <p:cTn id="34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3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36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6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58 0.25047 L -0.22383 -0.39977 " pathEditMode="relative" rAng="0" ptsTypes="AA">
                                      <p:cBhvr>
                                        <p:cTn id="37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92 -0.00439 L -0.30117 -0.63797 " pathEditMode="relative" rAng="0" ptsTypes="AA">
                                      <p:cBhvr>
                                        <p:cTn id="39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6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023 0.23403 L -0.30833 -0.39352 " pathEditMode="relative" rAng="0" ptsTypes="AA">
                                      <p:cBhvr>
                                        <p:cTn id="40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3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1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1 0.0919 L -0.38047 -0.55718 " pathEditMode="relative" rAng="0" ptsTypes="AA">
                                      <p:cBhvr>
                                        <p:cTn id="424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3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171 0.19144 L -0.52369 -0.4449 " pathEditMode="relative" rAng="0" ptsTypes="AA">
                                      <p:cBhvr>
                                        <p:cTn id="439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1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3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64 -0.0382 L -0.54636 -0.6831 " pathEditMode="relative" rAng="0" ptsTypes="AA">
                                      <p:cBhvr>
                                        <p:cTn id="454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3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8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77 -0.26782 L -0.48112 -0.8912 " pathEditMode="relative" rAng="0" ptsTypes="AA">
                                      <p:cBhvr>
                                        <p:cTn id="46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3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1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3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32" grpId="0" animBg="1"/>
      <p:bldP spid="32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90</Words>
  <Application>Microsoft Office PowerPoint</Application>
  <PresentationFormat>Widescreen</PresentationFormat>
  <Paragraphs>23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44</cp:revision>
  <dcterms:created xsi:type="dcterms:W3CDTF">2018-10-07T02:14:13Z</dcterms:created>
  <dcterms:modified xsi:type="dcterms:W3CDTF">2020-10-30T05:57:46Z</dcterms:modified>
</cp:coreProperties>
</file>