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425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LTmZaRsTgczvr+AePc03rvmpk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064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086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089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4319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652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6497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708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143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469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9318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983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029200" y="76200"/>
            <a:ext cx="4114800" cy="1524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Đúng một câu-</a:t>
            </a:r>
            <a:br>
              <a:rPr lang="en-US" sz="4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câu một con</a:t>
            </a:r>
            <a:endParaRPr/>
          </a:p>
        </p:txBody>
      </p:sp>
      <p:pic>
        <p:nvPicPr>
          <p:cNvPr id="85" name="Google Shape;85;p1" descr="cts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495800"/>
            <a:ext cx="1109662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cts 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36576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cts 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600" y="3733800"/>
            <a:ext cx="1182687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5400" y="37338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20000" flipH="1">
            <a:off x="6943725" y="4876800"/>
            <a:ext cx="2200275" cy="131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9200" y="5562600"/>
            <a:ext cx="1828800" cy="11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62600" y="4876800"/>
            <a:ext cx="1219200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0400" y="5715000"/>
            <a:ext cx="1563687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10400" y="2667000"/>
            <a:ext cx="1555750" cy="115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3810000"/>
            <a:ext cx="1871662" cy="15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0" y="0"/>
            <a:ext cx="2286000" cy="10668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Trò chơi: </a:t>
            </a:r>
            <a:endParaRPr/>
          </a:p>
        </p:txBody>
      </p:sp>
      <p:pic>
        <p:nvPicPr>
          <p:cNvPr id="96" name="Google Shape;96;p1" descr="cau-ca-ts.gi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71600" y="609600"/>
            <a:ext cx="450215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838200" y="1752600"/>
            <a:ext cx="7696200" cy="3429000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Anh Kim Đồng tên thật là gì?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Nông Văn Dền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Nguyễn Văn Trỗi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Võ Thị Sáu</a:t>
            </a: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2209800" y="5562600"/>
            <a:ext cx="5410200" cy="10668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</a:t>
            </a:r>
            <a:endParaRPr/>
          </a:p>
        </p:txBody>
      </p:sp>
      <p:pic>
        <p:nvPicPr>
          <p:cNvPr id="232" name="Google Shape;232;p10" descr="cau-ca-t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0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1" descr="day ca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5</a:t>
            </a:r>
            <a:endParaRPr/>
          </a:p>
        </p:txBody>
      </p:sp>
      <p:pic>
        <p:nvPicPr>
          <p:cNvPr id="240" name="Google Shape;240;p11" descr="cts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 descr="cts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0000" flipH="1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00000">
            <a:off x="5599906" y="27392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1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5</a:t>
            </a:r>
            <a:endParaRPr/>
          </a:p>
        </p:txBody>
      </p:sp>
      <p:pic>
        <p:nvPicPr>
          <p:cNvPr id="250" name="Google Shape;250;p11" descr="cts 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 descr="thuyen cau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19400" y="-381000"/>
            <a:ext cx="3962400" cy="2676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11"/>
          <p:cNvGrpSpPr/>
          <p:nvPr/>
        </p:nvGrpSpPr>
        <p:grpSpPr>
          <a:xfrm>
            <a:off x="4419600" y="1676400"/>
            <a:ext cx="1219200" cy="3397250"/>
            <a:chOff x="4419600" y="1676400"/>
            <a:chExt cx="1219199" cy="3396934"/>
          </a:xfrm>
        </p:grpSpPr>
        <p:pic>
          <p:nvPicPr>
            <p:cNvPr id="253" name="Google Shape;253;p11" descr="cts 1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flipH="1">
              <a:off x="4419600" y="4114800"/>
              <a:ext cx="1219199" cy="958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11"/>
            <p:cNvSpPr/>
            <p:nvPr/>
          </p:nvSpPr>
          <p:spPr>
            <a:xfrm>
              <a:off x="4876800" y="1676400"/>
              <a:ext cx="76200" cy="228600"/>
            </a:xfrm>
            <a:prstGeom prst="upArrow">
              <a:avLst>
                <a:gd name="adj1" fmla="val 36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5" name="Google Shape;255;p11" descr="cts 1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429000" y="457200"/>
            <a:ext cx="1109662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/>
          <p:nvPr/>
        </p:nvSpPr>
        <p:spPr>
          <a:xfrm>
            <a:off x="8153400" y="57912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6</a:t>
            </a:r>
            <a:endParaRPr/>
          </a:p>
        </p:txBody>
      </p:sp>
      <p:sp>
        <p:nvSpPr>
          <p:cNvPr id="262" name="Google Shape;262;p12"/>
          <p:cNvSpPr txBox="1"/>
          <p:nvPr/>
        </p:nvSpPr>
        <p:spPr>
          <a:xfrm>
            <a:off x="838200" y="1752600"/>
            <a:ext cx="7696200" cy="3429000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“ Quốc Ca” do ai sáng tác?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Văn Cao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Phong Nhã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Trần Tiến</a:t>
            </a:r>
            <a:endParaRPr/>
          </a:p>
        </p:txBody>
      </p:sp>
      <p:sp>
        <p:nvSpPr>
          <p:cNvPr id="263" name="Google Shape;263;p12"/>
          <p:cNvSpPr/>
          <p:nvPr/>
        </p:nvSpPr>
        <p:spPr>
          <a:xfrm>
            <a:off x="2362200" y="5562600"/>
            <a:ext cx="5410200" cy="990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</a:t>
            </a:r>
            <a:endParaRPr/>
          </a:p>
        </p:txBody>
      </p:sp>
      <p:pic>
        <p:nvPicPr>
          <p:cNvPr id="264" name="Google Shape;264;p12" descr="cau-ca-t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3" descr="day ca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6</a:t>
            </a:r>
            <a:endParaRPr/>
          </a:p>
        </p:txBody>
      </p:sp>
      <p:pic>
        <p:nvPicPr>
          <p:cNvPr id="272" name="Google Shape;272;p13" descr="cts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 descr="cts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251325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3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3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0000" flipH="1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3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3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00000">
            <a:off x="7657306" y="58634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3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080000">
            <a:off x="7169150" y="2695575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6</a:t>
            </a:r>
            <a:endParaRPr/>
          </a:p>
        </p:txBody>
      </p:sp>
      <p:pic>
        <p:nvPicPr>
          <p:cNvPr id="282" name="Google Shape;282;p13" descr="cts 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 descr="thuyen cau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19400" y="-304800"/>
            <a:ext cx="4038600" cy="272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13"/>
          <p:cNvGrpSpPr/>
          <p:nvPr/>
        </p:nvGrpSpPr>
        <p:grpSpPr>
          <a:xfrm>
            <a:off x="4343400" y="1676400"/>
            <a:ext cx="1219200" cy="3070225"/>
            <a:chOff x="4343400" y="1676400"/>
            <a:chExt cx="1219200" cy="3069671"/>
          </a:xfrm>
        </p:grpSpPr>
        <p:pic>
          <p:nvPicPr>
            <p:cNvPr id="285" name="Google Shape;285;p13" descr="cts 7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43400" y="3886200"/>
              <a:ext cx="1219200" cy="859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3"/>
            <p:cNvSpPr/>
            <p:nvPr/>
          </p:nvSpPr>
          <p:spPr>
            <a:xfrm>
              <a:off x="4648200" y="1676400"/>
              <a:ext cx="76200" cy="304800"/>
            </a:xfrm>
            <a:prstGeom prst="upArrow">
              <a:avLst>
                <a:gd name="adj1" fmla="val 27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7" name="Google Shape;287;p13" descr="cts 7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352800" y="381000"/>
            <a:ext cx="990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/>
          <p:nvPr/>
        </p:nvSpPr>
        <p:spPr>
          <a:xfrm>
            <a:off x="8686800" y="5791200"/>
            <a:ext cx="457200" cy="1066800"/>
          </a:xfrm>
          <a:prstGeom prst="downArrow">
            <a:avLst>
              <a:gd name="adj1" fmla="val 16971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7</a:t>
            </a:r>
            <a:endParaRPr/>
          </a:p>
        </p:txBody>
      </p:sp>
      <p:sp>
        <p:nvSpPr>
          <p:cNvPr id="294" name="Google Shape;294;p14"/>
          <p:cNvSpPr txBox="1"/>
          <p:nvPr/>
        </p:nvSpPr>
        <p:spPr>
          <a:xfrm>
            <a:off x="838200" y="1752600"/>
            <a:ext cx="7696200" cy="3429000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Ở độ tuổi nào trẻ em được đi xe đạp 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10 tuổi trở lên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11 tuổi trở lên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12 tuổi trở lên</a:t>
            </a: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2057400" y="5562600"/>
            <a:ext cx="5410200" cy="990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</a:t>
            </a:r>
            <a:endParaRPr/>
          </a:p>
        </p:txBody>
      </p:sp>
      <p:pic>
        <p:nvPicPr>
          <p:cNvPr id="296" name="Google Shape;296;p14" descr="cau-ca-t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4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5" descr="day ca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8</a:t>
            </a:r>
            <a:endParaRPr/>
          </a:p>
        </p:txBody>
      </p:sp>
      <p:pic>
        <p:nvPicPr>
          <p:cNvPr id="304" name="Google Shape;304;p15" descr="cts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5" descr="cts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5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0000" flipH="1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5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00000">
            <a:off x="7428706" y="53300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5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5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5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5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8</a:t>
            </a:r>
            <a:endParaRPr/>
          </a:p>
        </p:txBody>
      </p:sp>
      <p:pic>
        <p:nvPicPr>
          <p:cNvPr id="314" name="Google Shape;314;p15" descr="cts 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5" descr="thuyen cau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15"/>
          <p:cNvGrpSpPr/>
          <p:nvPr/>
        </p:nvGrpSpPr>
        <p:grpSpPr>
          <a:xfrm>
            <a:off x="4343400" y="1676400"/>
            <a:ext cx="1438275" cy="3095625"/>
            <a:chOff x="4343400" y="1676400"/>
            <a:chExt cx="1438419" cy="3095155"/>
          </a:xfrm>
        </p:grpSpPr>
        <p:pic>
          <p:nvPicPr>
            <p:cNvPr id="317" name="Google Shape;317;p15" descr="cts 5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4343400" y="3733800"/>
              <a:ext cx="1438419" cy="10377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15"/>
            <p:cNvSpPr/>
            <p:nvPr/>
          </p:nvSpPr>
          <p:spPr>
            <a:xfrm>
              <a:off x="4724400" y="1676400"/>
              <a:ext cx="152400" cy="228600"/>
            </a:xfrm>
            <a:prstGeom prst="upArrow">
              <a:avLst>
                <a:gd name="adj1" fmla="val 72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9" name="Google Shape;319;p15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2800" y="457200"/>
            <a:ext cx="1304925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5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8</a:t>
            </a:r>
            <a:endParaRPr/>
          </a:p>
        </p:txBody>
      </p:sp>
      <p:sp>
        <p:nvSpPr>
          <p:cNvPr id="326" name="Google Shape;326;p16"/>
          <p:cNvSpPr txBox="1"/>
          <p:nvPr/>
        </p:nvSpPr>
        <p:spPr>
          <a:xfrm>
            <a:off x="457200" y="1752600"/>
            <a:ext cx="8305800" cy="3505200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Muốn thức ăn tiêu hóa tốt chúng ta phải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Ăn nhanh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Ăn chậm , nhai kỹ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Không nhai thức ăn</a:t>
            </a:r>
            <a:endParaRPr/>
          </a:p>
        </p:txBody>
      </p:sp>
      <p:sp>
        <p:nvSpPr>
          <p:cNvPr id="327" name="Google Shape;327;p16"/>
          <p:cNvSpPr/>
          <p:nvPr/>
        </p:nvSpPr>
        <p:spPr>
          <a:xfrm>
            <a:off x="2133600" y="5638800"/>
            <a:ext cx="5410200" cy="990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</a:t>
            </a:r>
            <a:endParaRPr/>
          </a:p>
        </p:txBody>
      </p:sp>
      <p:pic>
        <p:nvPicPr>
          <p:cNvPr id="328" name="Google Shape;328;p16" descr="cau-ca-t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7" descr="day ca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7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8</a:t>
            </a:r>
            <a:endParaRPr/>
          </a:p>
        </p:txBody>
      </p:sp>
      <p:pic>
        <p:nvPicPr>
          <p:cNvPr id="336" name="Google Shape;336;p17" descr="cts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7" descr="cts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7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0000" flipH="1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7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7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00000">
            <a:off x="7352506" y="52538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7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7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7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7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8</a:t>
            </a:r>
            <a:endParaRPr/>
          </a:p>
        </p:txBody>
      </p:sp>
      <p:pic>
        <p:nvPicPr>
          <p:cNvPr id="346" name="Google Shape;346;p17" descr="cts 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7" descr="thuyen cau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17"/>
          <p:cNvGrpSpPr/>
          <p:nvPr/>
        </p:nvGrpSpPr>
        <p:grpSpPr>
          <a:xfrm>
            <a:off x="3160712" y="1295400"/>
            <a:ext cx="1563687" cy="3486150"/>
            <a:chOff x="3160267" y="1295400"/>
            <a:chExt cx="1564133" cy="3486308"/>
          </a:xfrm>
        </p:grpSpPr>
        <p:pic>
          <p:nvPicPr>
            <p:cNvPr id="349" name="Google Shape;349;p17" descr="cts 8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160267" y="3962400"/>
              <a:ext cx="1564133" cy="819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17"/>
            <p:cNvSpPr/>
            <p:nvPr/>
          </p:nvSpPr>
          <p:spPr>
            <a:xfrm>
              <a:off x="3886200" y="1295400"/>
              <a:ext cx="76200" cy="533400"/>
            </a:xfrm>
            <a:prstGeom prst="upArrow">
              <a:avLst>
                <a:gd name="adj1" fmla="val 1543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1" name="Google Shape;351;p17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0400" y="381000"/>
            <a:ext cx="156368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7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9</a:t>
            </a:r>
            <a:endParaRPr/>
          </a:p>
        </p:txBody>
      </p:sp>
      <p:sp>
        <p:nvSpPr>
          <p:cNvPr id="358" name="Google Shape;358;p18"/>
          <p:cNvSpPr txBox="1"/>
          <p:nvPr/>
        </p:nvSpPr>
        <p:spPr>
          <a:xfrm>
            <a:off x="228600" y="1752600"/>
            <a:ext cx="8686800" cy="3505200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Gỗ tổ Hùng Vương được tổ chức hàng năm ngày tháng nào?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3 - 10 âm lịch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10 - 3 âm lịch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11 - 3 âm lịch</a:t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2133600" y="5562600"/>
            <a:ext cx="5410200" cy="990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</a:t>
            </a:r>
            <a:endParaRPr/>
          </a:p>
        </p:txBody>
      </p:sp>
      <p:pic>
        <p:nvPicPr>
          <p:cNvPr id="360" name="Google Shape;360;p18" descr="cau-ca-t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8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9" descr="day ca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9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9</a:t>
            </a:r>
            <a:endParaRPr/>
          </a:p>
        </p:txBody>
      </p:sp>
      <p:pic>
        <p:nvPicPr>
          <p:cNvPr id="368" name="Google Shape;368;p19" descr="cts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9" descr="cts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9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9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0000" flipH="1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9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9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00000">
            <a:off x="6209506" y="41870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9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9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9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9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9</a:t>
            </a:r>
            <a:endParaRPr/>
          </a:p>
        </p:txBody>
      </p:sp>
      <p:pic>
        <p:nvPicPr>
          <p:cNvPr id="378" name="Google Shape;378;p19" descr="cts 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9" descr="thuyen cau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19"/>
          <p:cNvGrpSpPr/>
          <p:nvPr/>
        </p:nvGrpSpPr>
        <p:grpSpPr>
          <a:xfrm>
            <a:off x="3505200" y="1295400"/>
            <a:ext cx="1295400" cy="3613150"/>
            <a:chOff x="3505200" y="1295400"/>
            <a:chExt cx="1295400" cy="3613515"/>
          </a:xfrm>
        </p:grpSpPr>
        <p:pic>
          <p:nvPicPr>
            <p:cNvPr id="381" name="Google Shape;381;p19" descr="cts 6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505200" y="4114800"/>
              <a:ext cx="1295400" cy="794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9"/>
            <p:cNvSpPr/>
            <p:nvPr/>
          </p:nvSpPr>
          <p:spPr>
            <a:xfrm>
              <a:off x="3810000" y="1295400"/>
              <a:ext cx="228600" cy="381000"/>
            </a:xfrm>
            <a:prstGeom prst="upArrow">
              <a:avLst>
                <a:gd name="adj1" fmla="val 648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3" name="Google Shape;383;p19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81400" y="457200"/>
            <a:ext cx="1219200" cy="74771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9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28800" cy="715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 TNTPHCM được thành lập ngày, tháng, năm nào? </a:t>
            </a:r>
            <a:endParaRPr sz="5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5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15 - 5 -1941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 5 -15 - 1941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14 - 5 - 1942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7848600" y="5715000"/>
            <a:ext cx="609600" cy="838200"/>
          </a:xfrm>
          <a:prstGeom prst="downArrow">
            <a:avLst>
              <a:gd name="adj1" fmla="val 13745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cts 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28600"/>
            <a:ext cx="1182687" cy="66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10</a:t>
            </a:r>
            <a:endParaRPr/>
          </a:p>
        </p:txBody>
      </p:sp>
      <p:sp>
        <p:nvSpPr>
          <p:cNvPr id="390" name="Google Shape;390;p20"/>
          <p:cNvSpPr txBox="1"/>
          <p:nvPr/>
        </p:nvSpPr>
        <p:spPr>
          <a:xfrm>
            <a:off x="457200" y="1752600"/>
            <a:ext cx="8305800" cy="3581400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 có hỏa hoạn (cháy nổ) thì gọi đến số điện thoại nào 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114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115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113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2133600" y="5867400"/>
            <a:ext cx="5410200" cy="762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</a:t>
            </a:r>
            <a:endParaRPr/>
          </a:p>
        </p:txBody>
      </p:sp>
      <p:pic>
        <p:nvPicPr>
          <p:cNvPr id="392" name="Google Shape;392;p20" descr="cau-ca-t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0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1" descr="day ca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1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2057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10</a:t>
            </a:r>
            <a:endParaRPr/>
          </a:p>
        </p:txBody>
      </p:sp>
      <p:pic>
        <p:nvPicPr>
          <p:cNvPr id="400" name="Google Shape;400;p21" descr="cts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1" descr="cts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1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1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0000" flipH="1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1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1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00000">
            <a:off x="7657306" y="58634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1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1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1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1"/>
          <p:cNvSpPr txBox="1"/>
          <p:nvPr/>
        </p:nvSpPr>
        <p:spPr>
          <a:xfrm>
            <a:off x="228600" y="1066800"/>
            <a:ext cx="10668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10</a:t>
            </a:r>
            <a:endParaRPr/>
          </a:p>
        </p:txBody>
      </p:sp>
      <p:pic>
        <p:nvPicPr>
          <p:cNvPr id="410" name="Google Shape;410;p21" descr="cts 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1" descr="thuyen cau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>
            <a:off x="3581400" y="1371600"/>
            <a:ext cx="1295400" cy="3719512"/>
            <a:chOff x="3581400" y="1371600"/>
            <a:chExt cx="1295400" cy="3719513"/>
          </a:xfrm>
        </p:grpSpPr>
        <p:pic>
          <p:nvPicPr>
            <p:cNvPr id="413" name="Google Shape;413;p21" descr="cts 10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581400" y="4038600"/>
              <a:ext cx="1295400" cy="1052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21"/>
            <p:cNvSpPr/>
            <p:nvPr/>
          </p:nvSpPr>
          <p:spPr>
            <a:xfrm>
              <a:off x="4038600" y="1371600"/>
              <a:ext cx="2286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5" name="Google Shape;415;p21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76600" y="152400"/>
            <a:ext cx="1447800" cy="117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Calibri"/>
              <a:buNone/>
            </a:pPr>
            <a:r>
              <a:rPr lang="en-US" sz="8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Cách chơi</a:t>
            </a:r>
            <a:endParaRPr/>
          </a:p>
        </p:txBody>
      </p:sp>
      <p:sp>
        <p:nvSpPr>
          <p:cNvPr id="421" name="Google Shape;42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-Slide 1: Giới thiệu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-Slide 2: Câu hỏi: nhấp câu…🡪câu hỏi xuất hiện🡪 nhấp con Cá (hoặc thuyền) 🡪đáp án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-Nhấp mũi tên xuống để tới Slide câu cá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-Tại Slide câu cá, nhấp Cá… 🡪 cá tự động bơi tới ăn mồi 🡪 câu tự động kéo cá 🡪 cá tự động vào thuyền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-Tiếp tục nhấp chuột mũi tên xuống  –Slide kế tiếp: câu hỏi kế tiếp…….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Calibri"/>
              <a:buNone/>
            </a:pPr>
            <a:r>
              <a:rPr lang="en-US" sz="8000" b="0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Hiệu ứng</a:t>
            </a:r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Mở chế độ xem Custom Animations thì sẽ thấy danh sách Hiệu ứng của từng Slide câu cá (tương tự nhau)</a:t>
            </a:r>
            <a:endParaRPr/>
          </a:p>
          <a:p>
            <a:pPr marL="34290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Calibri"/>
              <a:buNone/>
            </a:pPr>
            <a:r>
              <a:rPr lang="en-US" sz="8000" b="0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Ý kiến</a:t>
            </a:r>
            <a:endParaRPr/>
          </a:p>
        </p:txBody>
      </p:sp>
      <p:sp>
        <p:nvSpPr>
          <p:cNvPr id="433" name="Google Shape;43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thầy cô nên thay câu hỏi cho phù hợp!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LGB</a:t>
            </a:r>
            <a:endParaRPr/>
          </a:p>
          <a:p>
            <a:pPr marL="34290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 descr="day ca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1</a:t>
            </a:r>
            <a:endParaRPr/>
          </a:p>
        </p:txBody>
      </p:sp>
      <p:pic>
        <p:nvPicPr>
          <p:cNvPr id="111" name="Google Shape;111;p3" descr="cts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cts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5800" y="35814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0000" flipH="1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00000">
            <a:off x="7200106" y="56475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1</a:t>
            </a:r>
            <a:endParaRPr/>
          </a:p>
        </p:txBody>
      </p:sp>
      <p:pic>
        <p:nvPicPr>
          <p:cNvPr id="121" name="Google Shape;121;p3" descr="cts 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thuyen cau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95600" y="-228600"/>
            <a:ext cx="3810000" cy="25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cts 3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352800" y="304800"/>
            <a:ext cx="1530350" cy="86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"/>
          <p:cNvGrpSpPr/>
          <p:nvPr/>
        </p:nvGrpSpPr>
        <p:grpSpPr>
          <a:xfrm>
            <a:off x="3505200" y="1676400"/>
            <a:ext cx="1182687" cy="3335337"/>
            <a:chOff x="3505200" y="1600200"/>
            <a:chExt cx="1183380" cy="3411367"/>
          </a:xfrm>
        </p:grpSpPr>
        <p:pic>
          <p:nvPicPr>
            <p:cNvPr id="125" name="Google Shape;125;p3" descr="cts 3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05200" y="4343400"/>
              <a:ext cx="1183380" cy="668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/>
            <p:nvPr/>
          </p:nvSpPr>
          <p:spPr>
            <a:xfrm>
              <a:off x="4267200" y="1600200"/>
              <a:ext cx="76200" cy="304800"/>
            </a:xfrm>
            <a:prstGeom prst="upArrow">
              <a:avLst>
                <a:gd name="adj1" fmla="val 27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đi bộ an toàn em phải đi như thế nào?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Đi trên vỉa hè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Sát lề đường bên phải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Đi trên vỉa hè , sát lề đường bên phải hoặc đi với người lớn và nắm tay người lớn</a:t>
            </a:r>
            <a:endParaRPr/>
          </a:p>
        </p:txBody>
      </p:sp>
      <p:pic>
        <p:nvPicPr>
          <p:cNvPr id="135" name="Google Shape;135;p4" descr="cts 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52400"/>
            <a:ext cx="2343150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8229600" y="5486400"/>
            <a:ext cx="762000" cy="1371600"/>
          </a:xfrm>
          <a:prstGeom prst="downArrow">
            <a:avLst>
              <a:gd name="adj1" fmla="val 156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 descr="day ca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13716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2</a:t>
            </a:r>
            <a:endParaRPr/>
          </a:p>
        </p:txBody>
      </p:sp>
      <p:pic>
        <p:nvPicPr>
          <p:cNvPr id="143" name="Google Shape;143;p5" descr="cts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cts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0000" flipH="1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00000">
            <a:off x="7047706" y="56475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2</a:t>
            </a:r>
            <a:endParaRPr/>
          </a:p>
        </p:txBody>
      </p:sp>
      <p:pic>
        <p:nvPicPr>
          <p:cNvPr id="153" name="Google Shape;153;p5" descr="cts 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thuyen cau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43200" y="-304800"/>
            <a:ext cx="4191000" cy="28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/>
          <p:cNvGrpSpPr/>
          <p:nvPr/>
        </p:nvGrpSpPr>
        <p:grpSpPr>
          <a:xfrm>
            <a:off x="2438400" y="1752600"/>
            <a:ext cx="2343150" cy="3587750"/>
            <a:chOff x="2438400" y="1651716"/>
            <a:chExt cx="2343756" cy="3688230"/>
          </a:xfrm>
        </p:grpSpPr>
        <p:pic>
          <p:nvPicPr>
            <p:cNvPr id="156" name="Google Shape;156;p5" descr="cts 4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38400" y="4114800"/>
              <a:ext cx="2343756" cy="1225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5"/>
            <p:cNvSpPr/>
            <p:nvPr/>
          </p:nvSpPr>
          <p:spPr>
            <a:xfrm>
              <a:off x="4114800" y="1651716"/>
              <a:ext cx="304800" cy="381000"/>
            </a:xfrm>
            <a:prstGeom prst="upArrow">
              <a:avLst>
                <a:gd name="adj1" fmla="val 864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8" name="Google Shape;158;p5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600" y="457200"/>
            <a:ext cx="2343150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838200" y="1752600"/>
            <a:ext cx="7696200" cy="3505200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 bài hát “ Chú ếch con” chú ếch đang làm gì 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Ngồi chơi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Học bài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Đang kêu 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1981200" y="5638800"/>
            <a:ext cx="5410200" cy="990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8229600" y="5486400"/>
            <a:ext cx="762000" cy="1371600"/>
          </a:xfrm>
          <a:prstGeom prst="downArrow">
            <a:avLst>
              <a:gd name="adj1" fmla="val 156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6" descr="cau-ca-t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 descr="day ca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3</a:t>
            </a:r>
            <a:endParaRPr/>
          </a:p>
        </p:txBody>
      </p:sp>
      <p:pic>
        <p:nvPicPr>
          <p:cNvPr id="175" name="Google Shape;175;p7" descr="cts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 descr="cts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0000" flipH="1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00000">
            <a:off x="6742906" y="54824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3</a:t>
            </a:r>
            <a:endParaRPr/>
          </a:p>
        </p:txBody>
      </p:sp>
      <p:pic>
        <p:nvPicPr>
          <p:cNvPr id="185" name="Google Shape;185;p7" descr="cts 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thuyen cau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43200" y="-228600"/>
            <a:ext cx="4191000" cy="28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7"/>
          <p:cNvGrpSpPr/>
          <p:nvPr/>
        </p:nvGrpSpPr>
        <p:grpSpPr>
          <a:xfrm>
            <a:off x="4267200" y="1676400"/>
            <a:ext cx="1555750" cy="3211512"/>
            <a:chOff x="4267200" y="1676400"/>
            <a:chExt cx="1555394" cy="3211981"/>
          </a:xfrm>
        </p:grpSpPr>
        <p:pic>
          <p:nvPicPr>
            <p:cNvPr id="188" name="Google Shape;188;p7" descr="cts 9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267200" y="3733800"/>
              <a:ext cx="1555394" cy="1154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7"/>
            <p:cNvSpPr/>
            <p:nvPr/>
          </p:nvSpPr>
          <p:spPr>
            <a:xfrm>
              <a:off x="4876800" y="1676400"/>
              <a:ext cx="152400" cy="228600"/>
            </a:xfrm>
            <a:prstGeom prst="upArrow">
              <a:avLst>
                <a:gd name="adj1" fmla="val 72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0" name="Google Shape;190;p7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00400" y="304800"/>
            <a:ext cx="1555750" cy="115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>
            <a:off x="8153400" y="57912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838200" y="1676400"/>
            <a:ext cx="7696200" cy="3733800"/>
          </a:xfrm>
          <a:prstGeom prst="rect">
            <a:avLst/>
          </a:prstGeom>
          <a:solidFill>
            <a:srgbClr val="CCFF99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Bác Hồ từng dạy học ở phan thiết ngôi trường đó tên gì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Trần Hưng Đạo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Lê Lợi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Dục Thanh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1981200" y="5715000"/>
            <a:ext cx="5410200" cy="914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</a:t>
            </a:r>
            <a:endParaRPr/>
          </a:p>
        </p:txBody>
      </p:sp>
      <p:pic>
        <p:nvPicPr>
          <p:cNvPr id="199" name="Google Shape;199;p8" descr="cau-ca-t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cts 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3657600"/>
            <a:ext cx="1393825" cy="11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9" descr="day ca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4</a:t>
            </a:r>
            <a:endParaRPr/>
          </a:p>
        </p:txBody>
      </p:sp>
      <p:pic>
        <p:nvPicPr>
          <p:cNvPr id="208" name="Google Shape;208;p9" descr="cts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 descr="cts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cts 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 descr="cts 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80000" flipH="1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 descr="cts 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 descr="cts 7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00000">
            <a:off x="7047706" y="56475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 descr="cts 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 descr="cts 9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 descr="cts 10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4</a:t>
            </a:r>
            <a:endParaRPr/>
          </a:p>
        </p:txBody>
      </p:sp>
      <p:pic>
        <p:nvPicPr>
          <p:cNvPr id="218" name="Google Shape;218;p9" descr="cts 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thuyen cau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19400" y="-3048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9"/>
          <p:cNvGrpSpPr/>
          <p:nvPr/>
        </p:nvGrpSpPr>
        <p:grpSpPr>
          <a:xfrm>
            <a:off x="4495800" y="1676400"/>
            <a:ext cx="1393825" cy="3216275"/>
            <a:chOff x="4495800" y="1676400"/>
            <a:chExt cx="1394454" cy="3216919"/>
          </a:xfrm>
        </p:grpSpPr>
        <p:pic>
          <p:nvPicPr>
            <p:cNvPr id="221" name="Google Shape;221;p9" descr="cts 2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95800" y="3733800"/>
              <a:ext cx="1394454" cy="1159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9"/>
            <p:cNvSpPr/>
            <p:nvPr/>
          </p:nvSpPr>
          <p:spPr>
            <a:xfrm>
              <a:off x="4953000" y="1676400"/>
              <a:ext cx="76200" cy="228600"/>
            </a:xfrm>
            <a:prstGeom prst="upArrow">
              <a:avLst>
                <a:gd name="adj1" fmla="val 36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3" name="Google Shape;223;p9" descr="cts 2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429000" y="457200"/>
            <a:ext cx="892175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name="adj1" fmla="val 1224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PresentationFormat>Trình chiếu Trên màn hình (4:3)</PresentationFormat>
  <Paragraphs>97</Paragraphs>
  <Slides>25</Slides>
  <Notes>24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Office</vt:lpstr>
      <vt:lpstr>Đúng một câu- câu một con</vt:lpstr>
      <vt:lpstr>Câu 1</vt:lpstr>
      <vt:lpstr>Câu 1</vt:lpstr>
      <vt:lpstr>Câu 2</vt:lpstr>
      <vt:lpstr>Câu 2</vt:lpstr>
      <vt:lpstr>Câu 3</vt:lpstr>
      <vt:lpstr>Câu 3</vt:lpstr>
      <vt:lpstr>Câu 4</vt:lpstr>
      <vt:lpstr>Câu 4</vt:lpstr>
      <vt:lpstr>Câu 5</vt:lpstr>
      <vt:lpstr>Câu 5</vt:lpstr>
      <vt:lpstr>Câu 6</vt:lpstr>
      <vt:lpstr>Câu 6</vt:lpstr>
      <vt:lpstr>Câu 7</vt:lpstr>
      <vt:lpstr>Câu 8</vt:lpstr>
      <vt:lpstr>Câu 8</vt:lpstr>
      <vt:lpstr>Câu 8</vt:lpstr>
      <vt:lpstr>Câu 9</vt:lpstr>
      <vt:lpstr>Câu 9</vt:lpstr>
      <vt:lpstr>Câu 10</vt:lpstr>
      <vt:lpstr>Câu 10</vt:lpstr>
      <vt:lpstr>Cách chơi</vt:lpstr>
      <vt:lpstr>Hiệu ứng</vt:lpstr>
      <vt:lpstr>Ý kiến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2015-03-24T10:14:44Z</dcterms:created>
  <dcterms:modified xsi:type="dcterms:W3CDTF">2023-09-16T09:56:20Z</dcterms:modified>
</cp:coreProperties>
</file>