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 id="2147483768" r:id="rId5"/>
    <p:sldMasterId id="2147483792" r:id="rId6"/>
  </p:sldMasterIdLst>
  <p:notesMasterIdLst>
    <p:notesMasterId r:id="rId27"/>
  </p:notesMasterIdLst>
  <p:sldIdLst>
    <p:sldId id="346" r:id="rId7"/>
    <p:sldId id="347" r:id="rId8"/>
    <p:sldId id="348" r:id="rId9"/>
    <p:sldId id="361" r:id="rId10"/>
    <p:sldId id="351" r:id="rId11"/>
    <p:sldId id="352" r:id="rId12"/>
    <p:sldId id="377" r:id="rId13"/>
    <p:sldId id="272" r:id="rId14"/>
    <p:sldId id="373" r:id="rId15"/>
    <p:sldId id="277" r:id="rId16"/>
    <p:sldId id="279" r:id="rId17"/>
    <p:sldId id="280" r:id="rId18"/>
    <p:sldId id="374" r:id="rId19"/>
    <p:sldId id="375" r:id="rId20"/>
    <p:sldId id="376" r:id="rId21"/>
    <p:sldId id="336" r:id="rId22"/>
    <p:sldId id="264" r:id="rId23"/>
    <p:sldId id="265" r:id="rId24"/>
    <p:sldId id="266" r:id="rId25"/>
    <p:sldId id="372"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Math" panose="02040503050406030204" pitchFamily="18" charset="0"/>
      <p:regular r:id="rId34"/>
    </p:embeddedFont>
    <p:embeddedFont>
      <p:font typeface="UTM Avo" panose="02040603050506020204" pitchFamily="18"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8"/>
    <a:srgbClr val="FFECE5"/>
    <a:srgbClr val="F8D7CD"/>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9" autoAdjust="0"/>
    <p:restoredTop sz="90763" autoAdjust="0"/>
  </p:normalViewPr>
  <p:slideViewPr>
    <p:cSldViewPr>
      <p:cViewPr varScale="1">
        <p:scale>
          <a:sx n="104" d="100"/>
          <a:sy n="104" d="100"/>
        </p:scale>
        <p:origin x="81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font" Target="fonts/font7.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369B4-BC58-40B6-8988-86EE9EF62853}"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39B7-58C1-4F3C-8C92-77340BBA88C1}" type="slidenum">
              <a:rPr lang="en-US" smtClean="0"/>
              <a:t>‹#›</a:t>
            </a:fld>
            <a:endParaRPr lang="en-US"/>
          </a:p>
        </p:txBody>
      </p:sp>
    </p:spTree>
    <p:extLst>
      <p:ext uri="{BB962C8B-B14F-4D97-AF65-F5344CB8AC3E}">
        <p14:creationId xmlns:p14="http://schemas.microsoft.com/office/powerpoint/2010/main" val="25109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viên ngọc để quay trở lại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8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viên ngọc để quay trở lại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38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00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27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Click chuột 1 lần để thợ lặn xuất hiện.</a:t>
            </a:r>
          </a:p>
          <a:p>
            <a:r>
              <a:rPr lang="en-VN" dirty="0"/>
              <a:t>Bấm vào các viên ngọc để câu hỏi hiện ra tương ứng. Chơi xong bấm vào thợ lặn để </a:t>
            </a:r>
            <a:r>
              <a:rPr lang="en-US" dirty="0"/>
              <a:t>sang </a:t>
            </a:r>
            <a:r>
              <a:rPr lang="en-US" dirty="0" err="1"/>
              <a:t>củng</a:t>
            </a:r>
            <a:r>
              <a:rPr lang="en-US" dirty="0"/>
              <a:t> </a:t>
            </a:r>
            <a:r>
              <a:rPr lang="en-US" dirty="0" err="1"/>
              <a:t>cố</a:t>
            </a:r>
            <a:r>
              <a:rPr lang="en-US" dirty="0"/>
              <a:t>, </a:t>
            </a:r>
            <a:r>
              <a:rPr lang="en-US" dirty="0" err="1"/>
              <a:t>dặn</a:t>
            </a:r>
            <a:r>
              <a:rPr lang="en-US" dirty="0"/>
              <a:t> </a:t>
            </a:r>
            <a:r>
              <a:rPr lang="en-US" dirty="0" err="1"/>
              <a:t>dò</a:t>
            </a:r>
            <a:r>
              <a:rPr lang="en-VN" dirty="0"/>
              <a:t>.</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6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viên ngọc để quay trở lại trò chơi.</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3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viên ngọc để quay trở lại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10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viên ngọc để quay trở lại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00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viên ngọc để quay trở lại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D4DE859A-1BB6-794F-A9A8-F2C9FAB4A215}"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A97E-F892-478B-9338-EACEF9ED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3F2FD-D9D3-43F7-BDAF-17D3E834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C027-FDE3-4A60-8CA7-D7F7D6BB38A3}"/>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60CD752E-115C-4171-A0F8-4330471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06B70-BC8C-4974-B547-1AD83BEFDB6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924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D1D1-0E45-4BFC-BB50-29EA48081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A5E0F-DB4F-4265-AF1B-471A8628B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2B1B0-4E3C-4835-B6D5-D92958602FBD}"/>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B1E34C0B-4E05-41FD-B07C-702D7EA2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D4EE-704D-4667-A7D4-39238971F90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9686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79A37-6AAA-46C9-B79E-3E7A701B9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429FE-CEB5-48B2-A1A4-62118B6233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EE68B-10BF-4592-8167-3D12DC3D47CF}"/>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30DDBA6E-625F-4D06-BA1B-51445108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D33E-1DDB-4D5B-B133-ED6C1E31B11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262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8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5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53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36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1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40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8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0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F66D-FEF9-4B07-84B6-4A50AF88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88524-BC97-472A-9EE5-0C9AA80DE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192F-958D-4473-A7CF-2BCF44E0C6B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AF8A2CD0-6D7C-4AD9-B7DD-61AD7EB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9A80E-B051-4623-8427-7359FC71A4DD}"/>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709697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2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20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47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72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1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3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8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4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4AB9-FBA6-4997-A65B-B1DAAA46D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5A5F9-7111-41DC-BBEA-742B2A8C4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4499D-FC9D-4682-848B-884157AEAE3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C6E57739-D7E0-47A8-9188-06C6C1A60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7163-80E4-4D7F-9A57-6AF41BA22DE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4108414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98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64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5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3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5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15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4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6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6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10D9-6284-41EC-9F76-F143869A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3C64E-DB6A-4E50-859C-CF78CA75E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09C1A-DC19-4ABD-9955-762C14A58C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93D7-9B13-4CDB-A3EC-2395041D6E97}"/>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0B86447A-E3DB-48EB-B9ED-8EAB2573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CAB00-E2CC-46C9-BB28-EA8AC505C3B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390069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0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7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83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3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3320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1350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612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77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174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DC4-1BAD-4D00-9D88-3F7A6FA2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72C29-4E64-4E74-BC02-11AE693E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9E4023-D4D3-4840-A634-A1D80140D6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F5E3-F223-4F75-B208-473FAC8B1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F4DD93-C2A8-4F92-AA7D-B98A42BB03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66E05-2325-4C6C-84E5-74783F4A8233}"/>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8" name="Footer Placeholder 7">
            <a:extLst>
              <a:ext uri="{FF2B5EF4-FFF2-40B4-BE49-F238E27FC236}">
                <a16:creationId xmlns:a16="http://schemas.microsoft.com/office/drawing/2014/main" id="{3319356A-21BA-4842-9ACB-FED9DD777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232D1-9EB9-43A8-A2DD-8F280EDA8CC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368725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384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004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9459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71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6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3045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840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126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6430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64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3F0-D52C-498A-B9D3-A09577019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8B654-BCBC-4C8C-A20C-0FE6C0A2EC5B}"/>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4" name="Footer Placeholder 3">
            <a:extLst>
              <a:ext uri="{FF2B5EF4-FFF2-40B4-BE49-F238E27FC236}">
                <a16:creationId xmlns:a16="http://schemas.microsoft.com/office/drawing/2014/main" id="{9DCF1F01-88E8-41A3-ABAE-2688EB2C4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90FC9-B4F4-4114-ADF4-380FF670C63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11676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492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7940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48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0237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9773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891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15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146DA-CD7D-4447-B573-76202C20F72B}"/>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3" name="Footer Placeholder 2">
            <a:extLst>
              <a:ext uri="{FF2B5EF4-FFF2-40B4-BE49-F238E27FC236}">
                <a16:creationId xmlns:a16="http://schemas.microsoft.com/office/drawing/2014/main" id="{B8547974-3675-427D-83D6-2C107399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34F78-4338-4491-B3B6-4064D8AA99C1}"/>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4599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940-5A49-47C9-B10D-91F8D8A3D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C0598-491A-4C55-9AD5-598E93326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D0CBC-4674-4850-B819-8C29CD3CA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7DC5A-AD66-400B-8AEF-A7F6A2F21329}"/>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C76EED3C-A424-4800-A987-39BBC974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2FBB-2834-48D3-905B-84DF9FCF813E}"/>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6887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60A-1CC4-4BEE-AC4A-C3623EB60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D3074-C730-4DA6-B7D9-D253F1FD9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FD5A8-64F7-4DDF-B980-77331013B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9A59E-5B57-4D3B-A5EE-2D28C34FB5F5}"/>
              </a:ext>
            </a:extLst>
          </p:cNvPr>
          <p:cNvSpPr>
            <a:spLocks noGrp="1"/>
          </p:cNvSpPr>
          <p:nvPr>
            <p:ph type="dt" sz="half" idx="10"/>
          </p:nvPr>
        </p:nvSpPr>
        <p:spPr/>
        <p:txBody>
          <a:bodyPr/>
          <a:lstStyle/>
          <a:p>
            <a:fld id="{F0073955-ABA4-42BA-B881-E469DB466AA5}" type="datetimeFigureOut">
              <a:rPr lang="en-US" smtClean="0"/>
              <a:t>11/9/2023</a:t>
            </a:fld>
            <a:endParaRPr lang="en-US"/>
          </a:p>
        </p:txBody>
      </p:sp>
      <p:sp>
        <p:nvSpPr>
          <p:cNvPr id="6" name="Footer Placeholder 5">
            <a:extLst>
              <a:ext uri="{FF2B5EF4-FFF2-40B4-BE49-F238E27FC236}">
                <a16:creationId xmlns:a16="http://schemas.microsoft.com/office/drawing/2014/main" id="{77F3D83D-AB9B-49DA-9C1E-CCE3B264D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2D83F-2233-420E-B564-A82A7F48FEC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9332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8F332F-861D-41F4-9D81-4ECE3C65E8F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7B1A338-2C23-4405-AED8-72ECF38C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E326-9B3A-4C94-A858-7136D4E1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8782-82D7-4FC7-A801-3876FCA2C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73955-ABA4-42BA-B881-E469DB466AA5}" type="datetimeFigureOut">
              <a:rPr lang="en-US" smtClean="0"/>
              <a:t>11/9/2023</a:t>
            </a:fld>
            <a:endParaRPr lang="en-US"/>
          </a:p>
        </p:txBody>
      </p:sp>
      <p:sp>
        <p:nvSpPr>
          <p:cNvPr id="5" name="Footer Placeholder 4">
            <a:extLst>
              <a:ext uri="{FF2B5EF4-FFF2-40B4-BE49-F238E27FC236}">
                <a16:creationId xmlns:a16="http://schemas.microsoft.com/office/drawing/2014/main" id="{8B82B7CB-CEE7-4AD1-ABE4-0A2B4297A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ED412-A6B0-4C9D-8D8B-6022EC65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9BD9-4470-4134-995D-CD34192D0B3E}" type="slidenum">
              <a:rPr lang="en-US" smtClean="0"/>
              <a:t>‹#›</a:t>
            </a:fld>
            <a:endParaRPr lang="en-US"/>
          </a:p>
        </p:txBody>
      </p:sp>
    </p:spTree>
    <p:extLst>
      <p:ext uri="{BB962C8B-B14F-4D97-AF65-F5344CB8AC3E}">
        <p14:creationId xmlns:p14="http://schemas.microsoft.com/office/powerpoint/2010/main" val="295337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5B4A8E05-1902-437E-B379-29F3E88448E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73975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9414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14694EF1-DF64-4259-BC69-3CCC5ADAE70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107835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3A7EB4-AA65-4B1F-AE4F-0395AC188C9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11/9/2023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9026703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075518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16.svg"/><Relationship Id="rId2" Type="http://schemas.openxmlformats.org/officeDocument/2006/relationships/notesSlide" Target="../notesSlides/notesSlide6.xml"/><Relationship Id="rId16" Type="http://schemas.openxmlformats.org/officeDocument/2006/relationships/image" Target="../media/image15.png"/><Relationship Id="rId1" Type="http://schemas.openxmlformats.org/officeDocument/2006/relationships/slideLayout" Target="../slideLayouts/slideLayout6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slide" Target="slide9.xml"/><Relationship Id="rId10" Type="http://schemas.openxmlformats.org/officeDocument/2006/relationships/image" Target="../media/image33.png"/><Relationship Id="rId19"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32.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13.png"/><Relationship Id="rId1" Type="http://schemas.openxmlformats.org/officeDocument/2006/relationships/slideLayout" Target="../slideLayouts/slideLayout6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28.png"/><Relationship Id="rId15" Type="http://schemas.openxmlformats.org/officeDocument/2006/relationships/slide" Target="slide9.xml"/><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image" Target="../media/image42.sv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48.png"/><Relationship Id="rId11" Type="http://schemas.openxmlformats.org/officeDocument/2006/relationships/slide" Target="slide9.xml"/><Relationship Id="rId5" Type="http://schemas.openxmlformats.org/officeDocument/2006/relationships/image" Target="../media/image28.png"/><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sv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8.png"/><Relationship Id="rId1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54.svg"/><Relationship Id="rId12" Type="http://schemas.openxmlformats.org/officeDocument/2006/relationships/image" Target="../media/image57.png"/><Relationship Id="rId17"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slide" Target="slide9.xml"/><Relationship Id="rId1" Type="http://schemas.openxmlformats.org/officeDocument/2006/relationships/slideLayout" Target="../slideLayouts/slideLayout62.xml"/><Relationship Id="rId6" Type="http://schemas.openxmlformats.org/officeDocument/2006/relationships/image" Target="../media/image53.png"/><Relationship Id="rId11" Type="http://schemas.openxmlformats.org/officeDocument/2006/relationships/image" Target="../media/image56.svg"/><Relationship Id="rId5" Type="http://schemas.openxmlformats.org/officeDocument/2006/relationships/image" Target="../media/image28.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30.sv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61.png"/><Relationship Id="rId11" Type="http://schemas.openxmlformats.org/officeDocument/2006/relationships/image" Target="../media/image19.svg"/><Relationship Id="rId5" Type="http://schemas.openxmlformats.org/officeDocument/2006/relationships/image" Target="../media/image28.pn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slide" Target="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notesSlide" Target="../notesSlides/notesSlide11.xml"/><Relationship Id="rId16" Type="http://schemas.openxmlformats.org/officeDocument/2006/relationships/image" Target="../media/image38.png"/><Relationship Id="rId1" Type="http://schemas.openxmlformats.org/officeDocument/2006/relationships/slideLayout" Target="../slideLayouts/slideLayout6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67.sv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0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10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7.png"/><Relationship Id="rId2" Type="http://schemas.openxmlformats.org/officeDocument/2006/relationships/slideLayout" Target="../slideLayouts/slideLayout45.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76.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oan-4-tap-1/1/390/104/" TargetMode="External"/><Relationship Id="rId2" Type="http://schemas.openxmlformats.org/officeDocument/2006/relationships/image" Target="../media/image6.jp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9.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6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27.svg"/><Relationship Id="rId7" Type="http://schemas.openxmlformats.org/officeDocument/2006/relationships/slide" Target="slide12.xml"/><Relationship Id="rId12" Type="http://schemas.openxmlformats.org/officeDocument/2006/relationships/slide" Target="slide15.xml"/><Relationship Id="rId17" Type="http://schemas.openxmlformats.org/officeDocument/2006/relationships/slide" Target="slide13.xml"/><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image" Target="../media/image26.png"/><Relationship Id="rId1" Type="http://schemas.openxmlformats.org/officeDocument/2006/relationships/slideLayout" Target="../slideLayouts/slideLayout62.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slide" Target="slide11.xml"/><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slide" Target="slide16.xml"/><Relationship Id="rId4" Type="http://schemas.openxmlformats.org/officeDocument/2006/relationships/image" Target="../media/image12.png"/><Relationship Id="rId9" Type="http://schemas.openxmlformats.org/officeDocument/2006/relationships/slide" Target="slide10.xml"/><Relationship Id="rId14" Type="http://schemas.openxmlformats.org/officeDocument/2006/relationships/slide" Target="slide14.xml"/><Relationship Id="rId2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UTM Avo" panose="02040603050506020204" pitchFamily="18" charset="0"/>
                <a:cs typeface="Arial"/>
                <a:sym typeface="Arial"/>
              </a:rPr>
              <a:t>TOÁN 4</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UTM Avo" panose="02040603050506020204" pitchFamily="18" charset="0"/>
                <a:cs typeface="Arial"/>
                <a:sym typeface="Arial"/>
              </a:rPr>
              <a:t>Tập 1</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5" name="Google Shape;165;p1"/>
          <p:cNvSpPr txBox="1"/>
          <p:nvPr/>
        </p:nvSpPr>
        <p:spPr>
          <a:xfrm>
            <a:off x="727107" y="3124200"/>
            <a:ext cx="10737785" cy="246715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6000" b="1" i="0" u="none" strike="noStrike" kern="0" cap="none" spc="0" normalizeH="0" baseline="0" noProof="0" dirty="0" err="1">
                <a:ln>
                  <a:noFill/>
                </a:ln>
                <a:solidFill>
                  <a:srgbClr val="002060"/>
                </a:solidFill>
                <a:effectLst/>
                <a:uLnTx/>
                <a:uFillTx/>
                <a:latin typeface="UTM Avo" panose="02040603050506020204" pitchFamily="18" charset="0"/>
                <a:cs typeface="Arial"/>
                <a:sym typeface="Arial"/>
              </a:rPr>
              <a:t>Tuần</a:t>
            </a:r>
            <a:r>
              <a:rPr kumimoji="0" lang="en-US" sz="6000" b="1" i="0" u="none" strike="noStrike" kern="0" cap="none" spc="0" normalizeH="0" baseline="0" noProof="0" dirty="0">
                <a:ln>
                  <a:noFill/>
                </a:ln>
                <a:solidFill>
                  <a:srgbClr val="002060"/>
                </a:solidFill>
                <a:effectLst/>
                <a:uLnTx/>
                <a:uFillTx/>
                <a:latin typeface="UTM Avo" panose="02040603050506020204" pitchFamily="18" charset="0"/>
                <a:cs typeface="Arial"/>
                <a:sym typeface="Arial"/>
              </a:rPr>
              <a:t> 1</a:t>
            </a:r>
            <a:r>
              <a:rPr kumimoji="0" lang="vi-VN" sz="6000" b="1" i="0" u="none" strike="noStrike" kern="0" cap="none" spc="0" normalizeH="0" baseline="0" noProof="0" dirty="0">
                <a:ln>
                  <a:noFill/>
                </a:ln>
                <a:solidFill>
                  <a:srgbClr val="002060"/>
                </a:solidFill>
                <a:effectLst/>
                <a:uLnTx/>
                <a:uFillTx/>
                <a:latin typeface="UTM Avo" panose="02040603050506020204" pitchFamily="18" charset="0"/>
                <a:cs typeface="Arial"/>
                <a:sym typeface="Arial"/>
              </a:rPr>
              <a:t>6</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4400"/>
              <a:buFont typeface="Calibri"/>
              <a:buNone/>
              <a:tabLst/>
              <a:defRPr/>
            </a:pP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Bài 47</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Ước lượng tính </a:t>
            </a:r>
            <a:endPar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4400"/>
              <a:buFont typeface="Calibri"/>
              <a:buNone/>
              <a:tabLst/>
              <a:defRPr/>
            </a:pPr>
            <a:r>
              <a:rPr kumimoji="0" lang="vi-VN"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Tiết 2</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3" name="Freeform 3"/>
          <p:cNvSpPr/>
          <p:nvPr/>
        </p:nvSpPr>
        <p:spPr>
          <a:xfrm>
            <a:off x="1080322" y="1733212"/>
            <a:ext cx="10031358" cy="443898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5"/>
            <a:stretch>
              <a:fillRect t="-8190" b="-8190"/>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5">
            <a:extLst>
              <a:ext uri="{FF2B5EF4-FFF2-40B4-BE49-F238E27FC236}">
                <a16:creationId xmlns:a16="http://schemas.microsoft.com/office/drawing/2014/main" id="{C951E87C-55FA-78DE-8BDD-84254905C464}"/>
              </a:ext>
            </a:extLst>
          </p:cNvPr>
          <p:cNvSpPr/>
          <p:nvPr/>
        </p:nvSpPr>
        <p:spPr>
          <a:xfrm>
            <a:off x="7414695" y="5810556"/>
            <a:ext cx="2300861" cy="1297110"/>
          </a:xfrm>
          <a:custGeom>
            <a:avLst/>
            <a:gdLst/>
            <a:ahLst/>
            <a:cxnLst/>
            <a:rect l="l" t="t" r="r" b="b"/>
            <a:pathLst>
              <a:path w="4561863" h="2571750">
                <a:moveTo>
                  <a:pt x="0" y="0"/>
                </a:moveTo>
                <a:lnTo>
                  <a:pt x="4561862" y="0"/>
                </a:lnTo>
                <a:lnTo>
                  <a:pt x="4561862"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6">
            <a:extLst>
              <a:ext uri="{FF2B5EF4-FFF2-40B4-BE49-F238E27FC236}">
                <a16:creationId xmlns:a16="http://schemas.microsoft.com/office/drawing/2014/main" id="{178A82C4-49B2-E3CA-ED77-3E3D4D640E6D}"/>
              </a:ext>
            </a:extLst>
          </p:cNvPr>
          <p:cNvSpPr/>
          <p:nvPr/>
        </p:nvSpPr>
        <p:spPr>
          <a:xfrm>
            <a:off x="9344575" y="4641550"/>
            <a:ext cx="2895600" cy="2216450"/>
          </a:xfrm>
          <a:custGeom>
            <a:avLst/>
            <a:gdLst/>
            <a:ahLst/>
            <a:cxnLst/>
            <a:rect l="l" t="t" r="r" b="b"/>
            <a:pathLst>
              <a:path w="5741039" h="4394504">
                <a:moveTo>
                  <a:pt x="0" y="0"/>
                </a:moveTo>
                <a:lnTo>
                  <a:pt x="5741039" y="0"/>
                </a:lnTo>
                <a:lnTo>
                  <a:pt x="5741039" y="4394505"/>
                </a:lnTo>
                <a:lnTo>
                  <a:pt x="0" y="4394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0603D88F-E231-78F5-7E21-C16E3240563A}"/>
              </a:ext>
            </a:extLst>
          </p:cNvPr>
          <p:cNvSpPr/>
          <p:nvPr/>
        </p:nvSpPr>
        <p:spPr>
          <a:xfrm>
            <a:off x="1399626" y="5357575"/>
            <a:ext cx="1137637" cy="1479198"/>
          </a:xfrm>
          <a:custGeom>
            <a:avLst/>
            <a:gdLst/>
            <a:ahLst/>
            <a:cxnLst/>
            <a:rect l="l" t="t" r="r" b="b"/>
            <a:pathLst>
              <a:path w="2172416" h="2824655">
                <a:moveTo>
                  <a:pt x="0" y="0"/>
                </a:moveTo>
                <a:lnTo>
                  <a:pt x="2172416" y="0"/>
                </a:lnTo>
                <a:lnTo>
                  <a:pt x="2172416" y="2824654"/>
                </a:lnTo>
                <a:lnTo>
                  <a:pt x="0" y="28246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4D821C06-AA23-5D4E-AA72-E1F25DECE5E4}"/>
              </a:ext>
            </a:extLst>
          </p:cNvPr>
          <p:cNvSpPr/>
          <p:nvPr/>
        </p:nvSpPr>
        <p:spPr>
          <a:xfrm>
            <a:off x="-487710" y="5979987"/>
            <a:ext cx="3830779" cy="982072"/>
          </a:xfrm>
          <a:custGeom>
            <a:avLst/>
            <a:gdLst/>
            <a:ahLst/>
            <a:cxnLst/>
            <a:rect l="l" t="t" r="r" b="b"/>
            <a:pathLst>
              <a:path w="7315200" h="1875351">
                <a:moveTo>
                  <a:pt x="0" y="0"/>
                </a:moveTo>
                <a:lnTo>
                  <a:pt x="7315200" y="0"/>
                </a:lnTo>
                <a:lnTo>
                  <a:pt x="7315200" y="1875351"/>
                </a:lnTo>
                <a:lnTo>
                  <a:pt x="0" y="18753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4A106AE-2990-28BF-79E1-1410B818B1B3}"/>
                  </a:ext>
                </a:extLst>
              </p:cNvPr>
              <p:cNvSpPr txBox="1"/>
              <p:nvPr/>
            </p:nvSpPr>
            <p:spPr>
              <a:xfrm>
                <a:off x="2320569" y="2238854"/>
                <a:ext cx="7668175" cy="99501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tròn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1"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1"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1"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1"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23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19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đến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hàng</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chục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ta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được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endPar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13" name="TextBox 12">
                <a:extLst>
                  <a:ext uri="{FF2B5EF4-FFF2-40B4-BE49-F238E27FC236}">
                    <a16:creationId xmlns:a16="http://schemas.microsoft.com/office/drawing/2014/main" id="{C4A106AE-2990-28BF-79E1-1410B818B1B3}"/>
                  </a:ext>
                </a:extLst>
              </p:cNvPr>
              <p:cNvSpPr txBox="1">
                <a:spLocks noRot="1" noChangeAspect="1" noMove="1" noResize="1" noEditPoints="1" noAdjustHandles="1" noChangeArrowheads="1" noChangeShapeType="1" noTextEdit="1"/>
              </p:cNvSpPr>
              <p:nvPr/>
            </p:nvSpPr>
            <p:spPr>
              <a:xfrm>
                <a:off x="2320569" y="2238854"/>
                <a:ext cx="7668175" cy="995016"/>
              </a:xfrm>
              <a:prstGeom prst="rect">
                <a:avLst/>
              </a:prstGeom>
              <a:blipFill>
                <a:blip r:embed="rId14"/>
                <a:stretch>
                  <a:fillRect l="-238" t="-7362" r="-159" b="-17791"/>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DCFF86E4-B80D-F547-2DCE-CFEC54448FDA}"/>
              </a:ext>
            </a:extLst>
          </p:cNvPr>
          <p:cNvGrpSpPr/>
          <p:nvPr/>
        </p:nvGrpSpPr>
        <p:grpSpPr>
          <a:xfrm>
            <a:off x="1868248" y="4525279"/>
            <a:ext cx="3446910" cy="548851"/>
            <a:chOff x="2133600" y="7269638"/>
            <a:chExt cx="6344569" cy="823276"/>
          </a:xfrm>
          <a:solidFill>
            <a:srgbClr val="FFC000"/>
          </a:solidFill>
        </p:grpSpPr>
        <p:grpSp>
          <p:nvGrpSpPr>
            <p:cNvPr id="32" name="Group 19">
              <a:extLst>
                <a:ext uri="{FF2B5EF4-FFF2-40B4-BE49-F238E27FC236}">
                  <a16:creationId xmlns:a16="http://schemas.microsoft.com/office/drawing/2014/main" id="{B2997A0E-6E15-B778-0DC0-93F76FA31D12}"/>
                </a:ext>
              </a:extLst>
            </p:cNvPr>
            <p:cNvGrpSpPr/>
            <p:nvPr/>
          </p:nvGrpSpPr>
          <p:grpSpPr>
            <a:xfrm>
              <a:off x="2133600" y="7269638"/>
              <a:ext cx="6344569" cy="823276"/>
              <a:chOff x="0" y="0"/>
              <a:chExt cx="14749384" cy="1913890"/>
            </a:xfrm>
            <a:grpFill/>
          </p:grpSpPr>
          <p:sp>
            <p:nvSpPr>
              <p:cNvPr id="34" name="Freeform 33">
                <a:extLst>
                  <a:ext uri="{FF2B5EF4-FFF2-40B4-BE49-F238E27FC236}">
                    <a16:creationId xmlns:a16="http://schemas.microsoft.com/office/drawing/2014/main" id="{9358B0FC-33BF-D7EA-73AB-2ABCFB9B67E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6">
              <a:extLst>
                <a:ext uri="{FF2B5EF4-FFF2-40B4-BE49-F238E27FC236}">
                  <a16:creationId xmlns:a16="http://schemas.microsoft.com/office/drawing/2014/main" id="{71934A0D-30AB-517B-D2EC-59059200027A}"/>
                </a:ext>
              </a:extLst>
            </p:cNvPr>
            <p:cNvSpPr txBox="1"/>
            <p:nvPr/>
          </p:nvSpPr>
          <p:spPr>
            <a:xfrm>
              <a:off x="2906056" y="7612383"/>
              <a:ext cx="4500230" cy="39857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50.</a:t>
              </a:r>
            </a:p>
          </p:txBody>
        </p:sp>
      </p:grpSp>
      <p:grpSp>
        <p:nvGrpSpPr>
          <p:cNvPr id="5" name="Group 4">
            <a:extLst>
              <a:ext uri="{FF2B5EF4-FFF2-40B4-BE49-F238E27FC236}">
                <a16:creationId xmlns:a16="http://schemas.microsoft.com/office/drawing/2014/main" id="{6D6E1DD4-18E2-70B4-7162-F3D5CEAD24FE}"/>
              </a:ext>
            </a:extLst>
          </p:cNvPr>
          <p:cNvGrpSpPr/>
          <p:nvPr/>
        </p:nvGrpSpPr>
        <p:grpSpPr>
          <a:xfrm>
            <a:off x="1868248" y="3615854"/>
            <a:ext cx="3446910" cy="548851"/>
            <a:chOff x="1868248" y="3615854"/>
            <a:chExt cx="3446910" cy="548851"/>
          </a:xfrm>
        </p:grpSpPr>
        <p:grpSp>
          <p:nvGrpSpPr>
            <p:cNvPr id="25" name="Group 24">
              <a:extLst>
                <a:ext uri="{FF2B5EF4-FFF2-40B4-BE49-F238E27FC236}">
                  <a16:creationId xmlns:a16="http://schemas.microsoft.com/office/drawing/2014/main" id="{E15662CF-FBDC-7168-03F3-F62047F3FE2E}"/>
                </a:ext>
              </a:extLst>
            </p:cNvPr>
            <p:cNvGrpSpPr/>
            <p:nvPr/>
          </p:nvGrpSpPr>
          <p:grpSpPr>
            <a:xfrm>
              <a:off x="1868248" y="3615854"/>
              <a:ext cx="3446910" cy="548851"/>
              <a:chOff x="0" y="0"/>
              <a:chExt cx="14749384" cy="1913890"/>
            </a:xfrm>
            <a:solidFill>
              <a:srgbClr val="FFC000"/>
            </a:solidFill>
          </p:grpSpPr>
          <p:sp>
            <p:nvSpPr>
              <p:cNvPr id="26" name="Freeform 25">
                <a:extLst>
                  <a:ext uri="{FF2B5EF4-FFF2-40B4-BE49-F238E27FC236}">
                    <a16:creationId xmlns:a16="http://schemas.microsoft.com/office/drawing/2014/main" id="{4FF69DA3-FEEB-7340-CCF0-0D9EB50458C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26">
              <a:extLst>
                <a:ext uri="{FF2B5EF4-FFF2-40B4-BE49-F238E27FC236}">
                  <a16:creationId xmlns:a16="http://schemas.microsoft.com/office/drawing/2014/main" id="{6D6A2B40-A261-775D-40B6-C3B02AA64A87}"/>
                </a:ext>
              </a:extLst>
            </p:cNvPr>
            <p:cNvSpPr txBox="1"/>
            <p:nvPr/>
          </p:nvSpPr>
          <p:spPr>
            <a:xfrm>
              <a:off x="2365858" y="3831499"/>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20.</a:t>
              </a:r>
            </a:p>
          </p:txBody>
        </p:sp>
      </p:grpSp>
      <p:grpSp>
        <p:nvGrpSpPr>
          <p:cNvPr id="6" name="Group 5">
            <a:extLst>
              <a:ext uri="{FF2B5EF4-FFF2-40B4-BE49-F238E27FC236}">
                <a16:creationId xmlns:a16="http://schemas.microsoft.com/office/drawing/2014/main" id="{3DFA7272-9D72-9E94-4F8B-D6C17A666D61}"/>
              </a:ext>
            </a:extLst>
          </p:cNvPr>
          <p:cNvGrpSpPr/>
          <p:nvPr/>
        </p:nvGrpSpPr>
        <p:grpSpPr>
          <a:xfrm>
            <a:off x="6948532" y="3615854"/>
            <a:ext cx="3446910" cy="548851"/>
            <a:chOff x="6948532" y="3615854"/>
            <a:chExt cx="3446910" cy="548851"/>
          </a:xfrm>
        </p:grpSpPr>
        <p:grpSp>
          <p:nvGrpSpPr>
            <p:cNvPr id="27" name="Group 19">
              <a:extLst>
                <a:ext uri="{FF2B5EF4-FFF2-40B4-BE49-F238E27FC236}">
                  <a16:creationId xmlns:a16="http://schemas.microsoft.com/office/drawing/2014/main" id="{BC4A1A97-DC45-A3B2-1B4F-4A665C3F7EB4}"/>
                </a:ext>
              </a:extLst>
            </p:cNvPr>
            <p:cNvGrpSpPr/>
            <p:nvPr/>
          </p:nvGrpSpPr>
          <p:grpSpPr>
            <a:xfrm>
              <a:off x="6948532" y="3615854"/>
              <a:ext cx="3446910" cy="548851"/>
              <a:chOff x="0" y="0"/>
              <a:chExt cx="14749384" cy="1913890"/>
            </a:xfrm>
            <a:solidFill>
              <a:srgbClr val="FFC000"/>
            </a:solidFill>
          </p:grpSpPr>
          <p:sp>
            <p:nvSpPr>
              <p:cNvPr id="28" name="Freeform 27">
                <a:extLst>
                  <a:ext uri="{FF2B5EF4-FFF2-40B4-BE49-F238E27FC236}">
                    <a16:creationId xmlns:a16="http://schemas.microsoft.com/office/drawing/2014/main" id="{C3B9A532-4467-15EC-10DA-BC1468FCDE35}"/>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26">
              <a:extLst>
                <a:ext uri="{FF2B5EF4-FFF2-40B4-BE49-F238E27FC236}">
                  <a16:creationId xmlns:a16="http://schemas.microsoft.com/office/drawing/2014/main" id="{D22A5295-2682-7A8A-6EBE-22D32CA1A260}"/>
                </a:ext>
              </a:extLst>
            </p:cNvPr>
            <p:cNvSpPr txBox="1"/>
            <p:nvPr/>
          </p:nvSpPr>
          <p:spPr>
            <a:xfrm>
              <a:off x="7497346" y="3831499"/>
              <a:ext cx="2549701"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30.</a:t>
              </a:r>
            </a:p>
          </p:txBody>
        </p:sp>
      </p:grpSp>
      <p:grpSp>
        <p:nvGrpSpPr>
          <p:cNvPr id="7" name="Group 6">
            <a:extLst>
              <a:ext uri="{FF2B5EF4-FFF2-40B4-BE49-F238E27FC236}">
                <a16:creationId xmlns:a16="http://schemas.microsoft.com/office/drawing/2014/main" id="{3E85BD4D-783E-3FCD-29CB-AE370FDB2D2D}"/>
              </a:ext>
            </a:extLst>
          </p:cNvPr>
          <p:cNvGrpSpPr/>
          <p:nvPr/>
        </p:nvGrpSpPr>
        <p:grpSpPr>
          <a:xfrm>
            <a:off x="6948532" y="4525279"/>
            <a:ext cx="3446910" cy="548851"/>
            <a:chOff x="6948532" y="4525279"/>
            <a:chExt cx="3446910" cy="548851"/>
          </a:xfrm>
        </p:grpSpPr>
        <p:grpSp>
          <p:nvGrpSpPr>
            <p:cNvPr id="29" name="Group 19">
              <a:extLst>
                <a:ext uri="{FF2B5EF4-FFF2-40B4-BE49-F238E27FC236}">
                  <a16:creationId xmlns:a16="http://schemas.microsoft.com/office/drawing/2014/main" id="{13071DAC-8925-E0FB-499E-9C3C00BEB63C}"/>
                </a:ext>
              </a:extLst>
            </p:cNvPr>
            <p:cNvGrpSpPr/>
            <p:nvPr/>
          </p:nvGrpSpPr>
          <p:grpSpPr>
            <a:xfrm>
              <a:off x="6948532" y="4525279"/>
              <a:ext cx="3446910" cy="548851"/>
              <a:chOff x="0" y="0"/>
              <a:chExt cx="14749384" cy="1913890"/>
            </a:xfrm>
            <a:solidFill>
              <a:srgbClr val="FFC000"/>
            </a:solidFill>
          </p:grpSpPr>
          <p:sp>
            <p:nvSpPr>
              <p:cNvPr id="30" name="Freeform 20">
                <a:extLst>
                  <a:ext uri="{FF2B5EF4-FFF2-40B4-BE49-F238E27FC236}">
                    <a16:creationId xmlns:a16="http://schemas.microsoft.com/office/drawing/2014/main" id="{71F17D1C-3862-2DC3-5116-886AFD14EC95}"/>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TextBox 26">
              <a:extLst>
                <a:ext uri="{FF2B5EF4-FFF2-40B4-BE49-F238E27FC236}">
                  <a16:creationId xmlns:a16="http://schemas.microsoft.com/office/drawing/2014/main" id="{B65BE34A-E859-707C-D813-31D787273B5E}"/>
                </a:ext>
              </a:extLst>
            </p:cNvPr>
            <p:cNvSpPr txBox="1"/>
            <p:nvPr/>
          </p:nvSpPr>
          <p:spPr>
            <a:xfrm>
              <a:off x="7497346" y="4771595"/>
              <a:ext cx="22205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40.</a:t>
              </a:r>
            </a:p>
          </p:txBody>
        </p:sp>
      </p:grpSp>
      <p:sp>
        <p:nvSpPr>
          <p:cNvPr id="42" name="Freeform 4">
            <a:hlinkClick r:id="rId15" action="ppaction://hlinksldjump"/>
            <a:extLst>
              <a:ext uri="{FF2B5EF4-FFF2-40B4-BE49-F238E27FC236}">
                <a16:creationId xmlns:a16="http://schemas.microsoft.com/office/drawing/2014/main" id="{79DAEFAF-EA9E-E2A7-1D50-95EC85BA5805}"/>
              </a:ext>
            </a:extLst>
          </p:cNvPr>
          <p:cNvSpPr/>
          <p:nvPr/>
        </p:nvSpPr>
        <p:spPr>
          <a:xfrm>
            <a:off x="1399626" y="619044"/>
            <a:ext cx="1265085" cy="1307581"/>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9D7BEF0-061F-366A-F559-C89F99B49AE9}"/>
              </a:ext>
            </a:extLst>
          </p:cNvPr>
          <p:cNvPicPr>
            <a:picLocks noChangeAspect="1"/>
          </p:cNvPicPr>
          <p:nvPr/>
        </p:nvPicPr>
        <p:blipFill>
          <a:blip r:embed="rId18"/>
          <a:stretch>
            <a:fillRect/>
          </a:stretch>
        </p:blipFill>
        <p:spPr>
          <a:xfrm>
            <a:off x="-102756" y="-57238"/>
            <a:ext cx="1531846" cy="743038"/>
          </a:xfrm>
          <a:prstGeom prst="rect">
            <a:avLst/>
          </a:prstGeom>
          <a:noFill/>
        </p:spPr>
      </p:pic>
      <p:pic>
        <p:nvPicPr>
          <p:cNvPr id="4" name="Picture 2" descr="Tick Sign PNGs for Free Download">
            <a:extLst>
              <a:ext uri="{FF2B5EF4-FFF2-40B4-BE49-F238E27FC236}">
                <a16:creationId xmlns:a16="http://schemas.microsoft.com/office/drawing/2014/main" id="{C1A9707F-224F-FFB2-2E72-A8ED78995E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69865" y="4525278"/>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329691"/>
      </p:ext>
    </p:extLst>
  </p:cSld>
  <p:clrMapOvr>
    <a:masterClrMapping/>
  </p:clrMapOvr>
  <p:transition spd="med">
    <p:split dir="in"/>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3" name="Freeform 3"/>
          <p:cNvSpPr/>
          <p:nvPr/>
        </p:nvSpPr>
        <p:spPr>
          <a:xfrm>
            <a:off x="1080322" y="1733212"/>
            <a:ext cx="10031358" cy="443898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5"/>
            <a:stretch>
              <a:fillRect t="-8190" b="-8190"/>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3">
            <a:extLst>
              <a:ext uri="{FF2B5EF4-FFF2-40B4-BE49-F238E27FC236}">
                <a16:creationId xmlns:a16="http://schemas.microsoft.com/office/drawing/2014/main" id="{5C05EE9E-03C0-6003-46B1-1B42683BD36A}"/>
              </a:ext>
            </a:extLst>
          </p:cNvPr>
          <p:cNvSpPr/>
          <p:nvPr/>
        </p:nvSpPr>
        <p:spPr>
          <a:xfrm>
            <a:off x="-45844" y="4274877"/>
            <a:ext cx="4876800" cy="2567635"/>
          </a:xfrm>
          <a:custGeom>
            <a:avLst/>
            <a:gdLst/>
            <a:ahLst/>
            <a:cxnLst/>
            <a:rect l="l" t="t" r="r" b="b"/>
            <a:pathLst>
              <a:path w="7315200" h="3851453">
                <a:moveTo>
                  <a:pt x="0" y="0"/>
                </a:moveTo>
                <a:lnTo>
                  <a:pt x="7315200" y="0"/>
                </a:lnTo>
                <a:lnTo>
                  <a:pt x="7315200" y="3851453"/>
                </a:lnTo>
                <a:lnTo>
                  <a:pt x="0" y="385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11">
            <a:extLst>
              <a:ext uri="{FF2B5EF4-FFF2-40B4-BE49-F238E27FC236}">
                <a16:creationId xmlns:a16="http://schemas.microsoft.com/office/drawing/2014/main" id="{F308DBEE-32BE-E266-C0BD-0D7CFAC00A5B}"/>
              </a:ext>
            </a:extLst>
          </p:cNvPr>
          <p:cNvGrpSpPr/>
          <p:nvPr/>
        </p:nvGrpSpPr>
        <p:grpSpPr>
          <a:xfrm>
            <a:off x="8636000" y="345707"/>
            <a:ext cx="3214192" cy="1911995"/>
            <a:chOff x="0" y="0"/>
            <a:chExt cx="10282841" cy="6116852"/>
          </a:xfrm>
        </p:grpSpPr>
        <p:sp>
          <p:nvSpPr>
            <p:cNvPr id="10" name="Freeform 12">
              <a:extLst>
                <a:ext uri="{FF2B5EF4-FFF2-40B4-BE49-F238E27FC236}">
                  <a16:creationId xmlns:a16="http://schemas.microsoft.com/office/drawing/2014/main" id="{13784DB5-BCEA-F6C2-E08E-DFEF2A066856}"/>
                </a:ext>
              </a:extLst>
            </p:cNvPr>
            <p:cNvSpPr/>
            <p:nvPr/>
          </p:nvSpPr>
          <p:spPr>
            <a:xfrm rot="-5400000">
              <a:off x="4070732" y="-95257"/>
              <a:ext cx="6116852" cy="6307365"/>
            </a:xfrm>
            <a:custGeom>
              <a:avLst/>
              <a:gdLst/>
              <a:ahLst/>
              <a:cxnLst/>
              <a:rect l="l" t="t" r="r" b="b"/>
              <a:pathLst>
                <a:path w="6116852" h="6307365">
                  <a:moveTo>
                    <a:pt x="0" y="0"/>
                  </a:moveTo>
                  <a:lnTo>
                    <a:pt x="6116852" y="0"/>
                  </a:lnTo>
                  <a:lnTo>
                    <a:pt x="6116852" y="6307365"/>
                  </a:lnTo>
                  <a:lnTo>
                    <a:pt x="0" y="6307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3">
              <a:extLst>
                <a:ext uri="{FF2B5EF4-FFF2-40B4-BE49-F238E27FC236}">
                  <a16:creationId xmlns:a16="http://schemas.microsoft.com/office/drawing/2014/main" id="{93B28287-06A9-5DD7-7255-EE0E1AF9B7D1}"/>
                </a:ext>
              </a:extLst>
            </p:cNvPr>
            <p:cNvSpPr/>
            <p:nvPr/>
          </p:nvSpPr>
          <p:spPr>
            <a:xfrm rot="-8400127">
              <a:off x="798272" y="937070"/>
              <a:ext cx="3722878" cy="3838829"/>
            </a:xfrm>
            <a:custGeom>
              <a:avLst/>
              <a:gdLst/>
              <a:ahLst/>
              <a:cxnLst/>
              <a:rect l="l" t="t" r="r" b="b"/>
              <a:pathLst>
                <a:path w="3722878" h="3838829">
                  <a:moveTo>
                    <a:pt x="0" y="0"/>
                  </a:moveTo>
                  <a:lnTo>
                    <a:pt x="3722878" y="0"/>
                  </a:lnTo>
                  <a:lnTo>
                    <a:pt x="3722878" y="3838829"/>
                  </a:lnTo>
                  <a:lnTo>
                    <a:pt x="0" y="3838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F7AF14D-C642-EDEC-4D16-56EB1FA1D886}"/>
                  </a:ext>
                </a:extLst>
              </p:cNvPr>
              <p:cNvSpPr txBox="1"/>
              <p:nvPr/>
            </p:nvSpPr>
            <p:spPr>
              <a:xfrm>
                <a:off x="2571023" y="2358210"/>
                <a:ext cx="7440038" cy="99501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23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28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khi</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tròn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các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số</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đến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hàng</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chục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endPar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12" name="TextBox 11">
                <a:extLst>
                  <a:ext uri="{FF2B5EF4-FFF2-40B4-BE49-F238E27FC236}">
                    <a16:creationId xmlns:a16="http://schemas.microsoft.com/office/drawing/2014/main" id="{FF7AF14D-C642-EDEC-4D16-56EB1FA1D886}"/>
                  </a:ext>
                </a:extLst>
              </p:cNvPr>
              <p:cNvSpPr txBox="1">
                <a:spLocks noRot="1" noChangeAspect="1" noMove="1" noResize="1" noEditPoints="1" noAdjustHandles="1" noChangeArrowheads="1" noChangeShapeType="1" noTextEdit="1"/>
              </p:cNvSpPr>
              <p:nvPr/>
            </p:nvSpPr>
            <p:spPr>
              <a:xfrm>
                <a:off x="2571023" y="2358210"/>
                <a:ext cx="7440038" cy="995016"/>
              </a:xfrm>
              <a:prstGeom prst="rect">
                <a:avLst/>
              </a:prstGeom>
              <a:blipFill>
                <a:blip r:embed="rId10"/>
                <a:stretch>
                  <a:fillRect t="-7362" b="-17178"/>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7A6DB936-DFB4-7E5E-E3C3-9F676C49E631}"/>
              </a:ext>
            </a:extLst>
          </p:cNvPr>
          <p:cNvGrpSpPr/>
          <p:nvPr/>
        </p:nvGrpSpPr>
        <p:grpSpPr>
          <a:xfrm>
            <a:off x="1832261" y="4613848"/>
            <a:ext cx="3446910" cy="548851"/>
            <a:chOff x="2133600" y="7269638"/>
            <a:chExt cx="6344569" cy="823276"/>
          </a:xfrm>
          <a:solidFill>
            <a:srgbClr val="FFC000"/>
          </a:solidFill>
        </p:grpSpPr>
        <p:grpSp>
          <p:nvGrpSpPr>
            <p:cNvPr id="20" name="Group 19">
              <a:extLst>
                <a:ext uri="{FF2B5EF4-FFF2-40B4-BE49-F238E27FC236}">
                  <a16:creationId xmlns:a16="http://schemas.microsoft.com/office/drawing/2014/main" id="{5847F52F-AA06-FB18-547C-6A8868DFCAA0}"/>
                </a:ext>
              </a:extLst>
            </p:cNvPr>
            <p:cNvGrpSpPr/>
            <p:nvPr/>
          </p:nvGrpSpPr>
          <p:grpSpPr>
            <a:xfrm>
              <a:off x="2133600" y="7269638"/>
              <a:ext cx="6344569" cy="823276"/>
              <a:chOff x="0" y="0"/>
              <a:chExt cx="14749384" cy="1913890"/>
            </a:xfrm>
            <a:grpFill/>
          </p:grpSpPr>
          <p:sp>
            <p:nvSpPr>
              <p:cNvPr id="22" name="Freeform 21">
                <a:extLst>
                  <a:ext uri="{FF2B5EF4-FFF2-40B4-BE49-F238E27FC236}">
                    <a16:creationId xmlns:a16="http://schemas.microsoft.com/office/drawing/2014/main" id="{2E00AB12-0E85-D207-51AD-C1B350956C4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1" name="TextBox 26">
                  <a:extLst>
                    <a:ext uri="{FF2B5EF4-FFF2-40B4-BE49-F238E27FC236}">
                      <a16:creationId xmlns:a16="http://schemas.microsoft.com/office/drawing/2014/main" id="{3595C47F-6754-EE20-93DC-9E83CDBDE2B8}"/>
                    </a:ext>
                  </a:extLst>
                </p:cNvPr>
                <p:cNvSpPr txBox="1"/>
                <p:nvPr/>
              </p:nvSpPr>
              <p:spPr>
                <a:xfrm>
                  <a:off x="2906056" y="7612383"/>
                  <a:ext cx="4500230" cy="41117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30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a:t>
                  </a:r>
                </a:p>
              </p:txBody>
            </p:sp>
          </mc:Choice>
          <mc:Fallback xmlns="">
            <p:sp>
              <p:nvSpPr>
                <p:cNvPr id="21" name="TextBox 26">
                  <a:extLst>
                    <a:ext uri="{FF2B5EF4-FFF2-40B4-BE49-F238E27FC236}">
                      <a16:creationId xmlns:a16="http://schemas.microsoft.com/office/drawing/2014/main" id="{3595C47F-6754-EE20-93DC-9E83CDBDE2B8}"/>
                    </a:ext>
                  </a:extLst>
                </p:cNvPr>
                <p:cNvSpPr txBox="1">
                  <a:spLocks noRot="1" noChangeAspect="1" noMove="1" noResize="1" noEditPoints="1" noAdjustHandles="1" noChangeArrowheads="1" noChangeShapeType="1" noTextEdit="1"/>
                </p:cNvSpPr>
                <p:nvPr/>
              </p:nvSpPr>
              <p:spPr>
                <a:xfrm>
                  <a:off x="2906056" y="7612383"/>
                  <a:ext cx="4500230" cy="411171"/>
                </a:xfrm>
                <a:prstGeom prst="rect">
                  <a:avLst/>
                </a:prstGeom>
                <a:blipFill>
                  <a:blip r:embed="rId11"/>
                  <a:stretch>
                    <a:fillRect l="-9227" t="-106667" b="-77778"/>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8615C248-7A12-39C6-A196-BAA836BAD105}"/>
              </a:ext>
            </a:extLst>
          </p:cNvPr>
          <p:cNvGrpSpPr/>
          <p:nvPr/>
        </p:nvGrpSpPr>
        <p:grpSpPr>
          <a:xfrm>
            <a:off x="1832261" y="3704423"/>
            <a:ext cx="3446910" cy="548851"/>
            <a:chOff x="1832261" y="3704423"/>
            <a:chExt cx="3446910" cy="548851"/>
          </a:xfrm>
        </p:grpSpPr>
        <p:grpSp>
          <p:nvGrpSpPr>
            <p:cNvPr id="13" name="Group 12">
              <a:extLst>
                <a:ext uri="{FF2B5EF4-FFF2-40B4-BE49-F238E27FC236}">
                  <a16:creationId xmlns:a16="http://schemas.microsoft.com/office/drawing/2014/main" id="{274F1189-229E-AA42-1DDB-FC40A1824496}"/>
                </a:ext>
              </a:extLst>
            </p:cNvPr>
            <p:cNvGrpSpPr/>
            <p:nvPr/>
          </p:nvGrpSpPr>
          <p:grpSpPr>
            <a:xfrm>
              <a:off x="1832261" y="3704423"/>
              <a:ext cx="3446910" cy="548851"/>
              <a:chOff x="0" y="0"/>
              <a:chExt cx="14749384" cy="1913890"/>
            </a:xfrm>
            <a:solidFill>
              <a:srgbClr val="FFC000"/>
            </a:solidFill>
          </p:grpSpPr>
          <p:sp>
            <p:nvSpPr>
              <p:cNvPr id="14" name="Freeform 13">
                <a:extLst>
                  <a:ext uri="{FF2B5EF4-FFF2-40B4-BE49-F238E27FC236}">
                    <a16:creationId xmlns:a16="http://schemas.microsoft.com/office/drawing/2014/main" id="{A0136801-FA3D-24F0-F94E-BC2BBCFC34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3" name="TextBox 26">
                  <a:extLst>
                    <a:ext uri="{FF2B5EF4-FFF2-40B4-BE49-F238E27FC236}">
                      <a16:creationId xmlns:a16="http://schemas.microsoft.com/office/drawing/2014/main" id="{026A911D-C9B3-C3C7-CFB0-83BF0DDEF21C}"/>
                    </a:ext>
                  </a:extLst>
                </p:cNvPr>
                <p:cNvSpPr txBox="1"/>
                <p:nvPr/>
              </p:nvSpPr>
              <p:spPr>
                <a:xfrm>
                  <a:off x="2329871" y="3920067"/>
                  <a:ext cx="2486475" cy="274114"/>
                </a:xfrm>
                <a:prstGeom prst="rect">
                  <a:avLst/>
                </a:prstGeom>
                <a:noFill/>
              </p:spPr>
              <p:txBody>
                <a:bodyPr wrap="square" lIns="0" tIns="0" rIns="0" bIns="0" rtlCol="0" anchor="t">
                  <a:spAutoFit/>
                </a:bodyPr>
                <a:lstStyle/>
                <a:p>
                  <a:pPr lvl="0" defTabSz="609539">
                    <a:lnSpc>
                      <a:spcPts val="1999"/>
                    </a:lnSpc>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20 </a:t>
                  </a:r>
                  <a14:m>
                    <m:oMath xmlns:m="http://schemas.openxmlformats.org/officeDocument/2006/math">
                      <m:r>
                        <a:rPr lang="en-US" sz="2933" i="1" dirty="0">
                          <a:solidFill>
                            <a:srgbClr val="333333"/>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20.</a:t>
                  </a:r>
                </a:p>
              </p:txBody>
            </p:sp>
          </mc:Choice>
          <mc:Fallback xmlns="">
            <p:sp>
              <p:nvSpPr>
                <p:cNvPr id="23" name="TextBox 26">
                  <a:extLst>
                    <a:ext uri="{FF2B5EF4-FFF2-40B4-BE49-F238E27FC236}">
                      <a16:creationId xmlns:a16="http://schemas.microsoft.com/office/drawing/2014/main" id="{026A911D-C9B3-C3C7-CFB0-83BF0DDEF21C}"/>
                    </a:ext>
                  </a:extLst>
                </p:cNvPr>
                <p:cNvSpPr txBox="1">
                  <a:spLocks noRot="1" noChangeAspect="1" noMove="1" noResize="1" noEditPoints="1" noAdjustHandles="1" noChangeArrowheads="1" noChangeShapeType="1" noTextEdit="1"/>
                </p:cNvSpPr>
                <p:nvPr/>
              </p:nvSpPr>
              <p:spPr>
                <a:xfrm>
                  <a:off x="2329871" y="3920067"/>
                  <a:ext cx="2486475" cy="274114"/>
                </a:xfrm>
                <a:prstGeom prst="rect">
                  <a:avLst/>
                </a:prstGeom>
                <a:blipFill>
                  <a:blip r:embed="rId12"/>
                  <a:stretch>
                    <a:fillRect l="-9069" t="-108889" b="-77778"/>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585AD4EC-A5B1-A2E1-127C-C85A4528DF71}"/>
              </a:ext>
            </a:extLst>
          </p:cNvPr>
          <p:cNvGrpSpPr/>
          <p:nvPr/>
        </p:nvGrpSpPr>
        <p:grpSpPr>
          <a:xfrm>
            <a:off x="6912546" y="3704423"/>
            <a:ext cx="3446910" cy="548851"/>
            <a:chOff x="6912546" y="3704423"/>
            <a:chExt cx="3446910" cy="548851"/>
          </a:xfrm>
        </p:grpSpPr>
        <p:grpSp>
          <p:nvGrpSpPr>
            <p:cNvPr id="15" name="Group 19">
              <a:extLst>
                <a:ext uri="{FF2B5EF4-FFF2-40B4-BE49-F238E27FC236}">
                  <a16:creationId xmlns:a16="http://schemas.microsoft.com/office/drawing/2014/main" id="{8B83B63D-7845-2D89-60A6-05FCCAC5D8DB}"/>
                </a:ext>
              </a:extLst>
            </p:cNvPr>
            <p:cNvGrpSpPr/>
            <p:nvPr/>
          </p:nvGrpSpPr>
          <p:grpSpPr>
            <a:xfrm>
              <a:off x="6912546" y="3704423"/>
              <a:ext cx="3446910" cy="548851"/>
              <a:chOff x="0" y="0"/>
              <a:chExt cx="14749384" cy="1913890"/>
            </a:xfrm>
            <a:solidFill>
              <a:srgbClr val="FFC000"/>
            </a:solidFill>
          </p:grpSpPr>
          <p:sp>
            <p:nvSpPr>
              <p:cNvPr id="16" name="Freeform 15">
                <a:extLst>
                  <a:ext uri="{FF2B5EF4-FFF2-40B4-BE49-F238E27FC236}">
                    <a16:creationId xmlns:a16="http://schemas.microsoft.com/office/drawing/2014/main" id="{8D678C2B-0D41-A34D-C97E-1A559B93D6E8}"/>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4" name="TextBox 26">
                  <a:extLst>
                    <a:ext uri="{FF2B5EF4-FFF2-40B4-BE49-F238E27FC236}">
                      <a16:creationId xmlns:a16="http://schemas.microsoft.com/office/drawing/2014/main" id="{91742128-E247-5656-44B2-851822CA1ED0}"/>
                    </a:ext>
                  </a:extLst>
                </p:cNvPr>
                <p:cNvSpPr txBox="1"/>
                <p:nvPr/>
              </p:nvSpPr>
              <p:spPr>
                <a:xfrm>
                  <a:off x="7461360" y="3920067"/>
                  <a:ext cx="2549701" cy="274114"/>
                </a:xfrm>
                <a:prstGeom prst="rect">
                  <a:avLst/>
                </a:prstGeom>
                <a:noFill/>
              </p:spPr>
              <p:txBody>
                <a:bodyPr wrap="square" lIns="0" tIns="0" rIns="0" bIns="0" rtlCol="0" anchor="t">
                  <a:spAutoFit/>
                </a:bodyPr>
                <a:lstStyle/>
                <a:p>
                  <a:pPr lvl="0" defTabSz="609539">
                    <a:lnSpc>
                      <a:spcPts val="1999"/>
                    </a:lnSpc>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20 </a:t>
                  </a:r>
                  <a14:m>
                    <m:oMath xmlns:m="http://schemas.openxmlformats.org/officeDocument/2006/math">
                      <m:r>
                        <a:rPr lang="en-US" sz="2933" i="1" dirty="0">
                          <a:solidFill>
                            <a:srgbClr val="333333"/>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a:t>
                  </a:r>
                </a:p>
              </p:txBody>
            </p:sp>
          </mc:Choice>
          <mc:Fallback xmlns="">
            <p:sp>
              <p:nvSpPr>
                <p:cNvPr id="24" name="TextBox 26">
                  <a:extLst>
                    <a:ext uri="{FF2B5EF4-FFF2-40B4-BE49-F238E27FC236}">
                      <a16:creationId xmlns:a16="http://schemas.microsoft.com/office/drawing/2014/main" id="{91742128-E247-5656-44B2-851822CA1ED0}"/>
                    </a:ext>
                  </a:extLst>
                </p:cNvPr>
                <p:cNvSpPr txBox="1">
                  <a:spLocks noRot="1" noChangeAspect="1" noMove="1" noResize="1" noEditPoints="1" noAdjustHandles="1" noChangeArrowheads="1" noChangeShapeType="1" noTextEdit="1"/>
                </p:cNvSpPr>
                <p:nvPr/>
              </p:nvSpPr>
              <p:spPr>
                <a:xfrm>
                  <a:off x="7461360" y="3920067"/>
                  <a:ext cx="2549701" cy="274114"/>
                </a:xfrm>
                <a:prstGeom prst="rect">
                  <a:avLst/>
                </a:prstGeom>
                <a:blipFill>
                  <a:blip r:embed="rId13"/>
                  <a:stretch>
                    <a:fillRect l="-8852" t="-108889" b="-77778"/>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153E9E96-7119-AAD2-CD21-3796127495AA}"/>
              </a:ext>
            </a:extLst>
          </p:cNvPr>
          <p:cNvGrpSpPr/>
          <p:nvPr/>
        </p:nvGrpSpPr>
        <p:grpSpPr>
          <a:xfrm>
            <a:off x="6912546" y="4613848"/>
            <a:ext cx="3446910" cy="548851"/>
            <a:chOff x="6912546" y="4613848"/>
            <a:chExt cx="3446910" cy="548851"/>
          </a:xfrm>
        </p:grpSpPr>
        <p:grpSp>
          <p:nvGrpSpPr>
            <p:cNvPr id="17" name="Group 19">
              <a:extLst>
                <a:ext uri="{FF2B5EF4-FFF2-40B4-BE49-F238E27FC236}">
                  <a16:creationId xmlns:a16="http://schemas.microsoft.com/office/drawing/2014/main" id="{4339985A-A3DB-8B16-05FC-1000268D74B8}"/>
                </a:ext>
              </a:extLst>
            </p:cNvPr>
            <p:cNvGrpSpPr/>
            <p:nvPr/>
          </p:nvGrpSpPr>
          <p:grpSpPr>
            <a:xfrm>
              <a:off x="6912546" y="4613848"/>
              <a:ext cx="3446910" cy="548851"/>
              <a:chOff x="0" y="0"/>
              <a:chExt cx="14749384" cy="1913890"/>
            </a:xfrm>
            <a:solidFill>
              <a:srgbClr val="FFC000"/>
            </a:solidFill>
          </p:grpSpPr>
          <p:sp>
            <p:nvSpPr>
              <p:cNvPr id="18" name="Freeform 20">
                <a:extLst>
                  <a:ext uri="{FF2B5EF4-FFF2-40B4-BE49-F238E27FC236}">
                    <a16:creationId xmlns:a16="http://schemas.microsoft.com/office/drawing/2014/main" id="{1D6CDEE4-C2E1-0C20-CFBE-885A49369D8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5" name="TextBox 26">
                  <a:extLst>
                    <a:ext uri="{FF2B5EF4-FFF2-40B4-BE49-F238E27FC236}">
                      <a16:creationId xmlns:a16="http://schemas.microsoft.com/office/drawing/2014/main" id="{FC19506C-58DA-2613-3D17-19A966628899}"/>
                    </a:ext>
                  </a:extLst>
                </p:cNvPr>
                <p:cNvSpPr txBox="1"/>
                <p:nvPr/>
              </p:nvSpPr>
              <p:spPr>
                <a:xfrm>
                  <a:off x="7461359" y="4860163"/>
                  <a:ext cx="2220575" cy="274114"/>
                </a:xfrm>
                <a:prstGeom prst="rect">
                  <a:avLst/>
                </a:prstGeom>
                <a:noFill/>
              </p:spPr>
              <p:txBody>
                <a:bodyPr wrap="square" lIns="0" tIns="0" rIns="0" bIns="0" rtlCol="0" anchor="t">
                  <a:spAutoFit/>
                </a:bodyPr>
                <a:lstStyle/>
                <a:p>
                  <a:pPr lvl="0" defTabSz="609539">
                    <a:lnSpc>
                      <a:spcPts val="1999"/>
                    </a:lnSpc>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10 </a:t>
                  </a:r>
                  <a14:m>
                    <m:oMath xmlns:m="http://schemas.openxmlformats.org/officeDocument/2006/math">
                      <m:r>
                        <a:rPr lang="en-US" sz="2933" i="1" dirty="0">
                          <a:solidFill>
                            <a:srgbClr val="333333"/>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a:t>
                  </a:r>
                </a:p>
              </p:txBody>
            </p:sp>
          </mc:Choice>
          <mc:Fallback xmlns="">
            <p:sp>
              <p:nvSpPr>
                <p:cNvPr id="25" name="TextBox 26">
                  <a:extLst>
                    <a:ext uri="{FF2B5EF4-FFF2-40B4-BE49-F238E27FC236}">
                      <a16:creationId xmlns:a16="http://schemas.microsoft.com/office/drawing/2014/main" id="{FC19506C-58DA-2613-3D17-19A966628899}"/>
                    </a:ext>
                  </a:extLst>
                </p:cNvPr>
                <p:cNvSpPr txBox="1">
                  <a:spLocks noRot="1" noChangeAspect="1" noMove="1" noResize="1" noEditPoints="1" noAdjustHandles="1" noChangeArrowheads="1" noChangeShapeType="1" noTextEdit="1"/>
                </p:cNvSpPr>
                <p:nvPr/>
              </p:nvSpPr>
              <p:spPr>
                <a:xfrm>
                  <a:off x="7461359" y="4860163"/>
                  <a:ext cx="2220575" cy="274114"/>
                </a:xfrm>
                <a:prstGeom prst="rect">
                  <a:avLst/>
                </a:prstGeom>
                <a:blipFill>
                  <a:blip r:embed="rId14"/>
                  <a:stretch>
                    <a:fillRect l="-10165" t="-106667" b="-77778"/>
                  </a:stretch>
                </a:blipFill>
              </p:spPr>
              <p:txBody>
                <a:bodyPr/>
                <a:lstStyle/>
                <a:p>
                  <a:r>
                    <a:rPr lang="en-US">
                      <a:noFill/>
                    </a:rPr>
                    <a:t> </a:t>
                  </a:r>
                </a:p>
              </p:txBody>
            </p:sp>
          </mc:Fallback>
        </mc:AlternateContent>
      </p:grpSp>
      <p:sp>
        <p:nvSpPr>
          <p:cNvPr id="30" name="Freeform 2">
            <a:hlinkClick r:id="rId15" action="ppaction://hlinksldjump"/>
            <a:extLst>
              <a:ext uri="{FF2B5EF4-FFF2-40B4-BE49-F238E27FC236}">
                <a16:creationId xmlns:a16="http://schemas.microsoft.com/office/drawing/2014/main" id="{08045EFC-0592-5EAE-9E1E-5AA2EFB5040D}"/>
              </a:ext>
            </a:extLst>
          </p:cNvPr>
          <p:cNvSpPr/>
          <p:nvPr/>
        </p:nvSpPr>
        <p:spPr>
          <a:xfrm>
            <a:off x="1405389" y="843612"/>
            <a:ext cx="997585" cy="1051473"/>
          </a:xfrm>
          <a:custGeom>
            <a:avLst/>
            <a:gdLst/>
            <a:ahLst/>
            <a:cxnLst/>
            <a:rect l="l" t="t" r="r" b="b"/>
            <a:pathLst>
              <a:path w="7807833" h="8229600">
                <a:moveTo>
                  <a:pt x="0" y="0"/>
                </a:moveTo>
                <a:lnTo>
                  <a:pt x="7807833" y="0"/>
                </a:lnTo>
                <a:lnTo>
                  <a:pt x="7807833" y="8229600"/>
                </a:lnTo>
                <a:lnTo>
                  <a:pt x="0" y="8229600"/>
                </a:lnTo>
                <a:lnTo>
                  <a:pt x="0" y="0"/>
                </a:lnTo>
                <a:close/>
              </a:path>
            </a:pathLst>
          </a:custGeom>
          <a:blipFill>
            <a:blip r:embed="rId16"/>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0159CE9-8E26-D2B3-DC5F-2DECDF39AA5A}"/>
              </a:ext>
            </a:extLst>
          </p:cNvPr>
          <p:cNvPicPr>
            <a:picLocks noChangeAspect="1"/>
          </p:cNvPicPr>
          <p:nvPr/>
        </p:nvPicPr>
        <p:blipFill>
          <a:blip r:embed="rId17"/>
          <a:stretch>
            <a:fillRect/>
          </a:stretch>
        </p:blipFill>
        <p:spPr>
          <a:xfrm>
            <a:off x="-102756" y="-57238"/>
            <a:ext cx="1531846" cy="743038"/>
          </a:xfrm>
          <a:prstGeom prst="rect">
            <a:avLst/>
          </a:prstGeom>
          <a:noFill/>
        </p:spPr>
      </p:pic>
      <p:pic>
        <p:nvPicPr>
          <p:cNvPr id="4" name="Picture 2" descr="Tick Sign PNGs for Free Download">
            <a:extLst>
              <a:ext uri="{FF2B5EF4-FFF2-40B4-BE49-F238E27FC236}">
                <a16:creationId xmlns:a16="http://schemas.microsoft.com/office/drawing/2014/main" id="{409D09EA-8944-CA9B-E32E-DA20D08E90E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54096" y="3703798"/>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913432"/>
      </p:ext>
    </p:extLst>
  </p:cSld>
  <p:clrMapOvr>
    <a:masterClrMapping/>
  </p:clrMapOvr>
  <p:transition spd="med">
    <p:split dir="in"/>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9"/>
                                        </p:tgtEl>
                                        <p:attrNameLst>
                                          <p:attrName>style.opacity</p:attrName>
                                        </p:attrNameLst>
                                      </p:cBhvr>
                                      <p:to>
                                        <p:strVal val="0.5"/>
                                      </p:to>
                                    </p:set>
                                    <p:animEffect filter="image" prLst="opacity: 0.5">
                                      <p:cBhvr rctx="IE">
                                        <p:cTn id="25" dur="indefinite"/>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7"/>
                                        </p:tgtEl>
                                        <p:attrNameLst>
                                          <p:attrName>style.opacity</p:attrName>
                                        </p:attrNameLst>
                                      </p:cBhvr>
                                      <p:to>
                                        <p:strVal val="0.5"/>
                                      </p:to>
                                    </p:set>
                                    <p:animEffect filter="image" prLst="opacity: 0.5">
                                      <p:cBhvr rctx="IE">
                                        <p:cTn id="31" dur="indefinite"/>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3" name="Freeform 3"/>
          <p:cNvSpPr/>
          <p:nvPr/>
        </p:nvSpPr>
        <p:spPr>
          <a:xfrm>
            <a:off x="1080322" y="1733212"/>
            <a:ext cx="10031358" cy="443898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5"/>
            <a:stretch>
              <a:fillRect t="-8190" b="-8190"/>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5">
            <a:extLst>
              <a:ext uri="{FF2B5EF4-FFF2-40B4-BE49-F238E27FC236}">
                <a16:creationId xmlns:a16="http://schemas.microsoft.com/office/drawing/2014/main" id="{51196223-BF59-A50D-93A3-C6B73C9F6995}"/>
              </a:ext>
            </a:extLst>
          </p:cNvPr>
          <p:cNvSpPr/>
          <p:nvPr/>
        </p:nvSpPr>
        <p:spPr>
          <a:xfrm>
            <a:off x="9093200" y="4638548"/>
            <a:ext cx="2898089" cy="2219453"/>
          </a:xfrm>
          <a:custGeom>
            <a:avLst/>
            <a:gdLst/>
            <a:ahLst/>
            <a:cxnLst/>
            <a:rect l="l" t="t" r="r" b="b"/>
            <a:pathLst>
              <a:path w="10745941" h="8229600">
                <a:moveTo>
                  <a:pt x="0" y="0"/>
                </a:moveTo>
                <a:lnTo>
                  <a:pt x="10745942" y="0"/>
                </a:lnTo>
                <a:lnTo>
                  <a:pt x="10745942" y="8229600"/>
                </a:lnTo>
                <a:lnTo>
                  <a:pt x="0" y="8229600"/>
                </a:lnTo>
                <a:lnTo>
                  <a:pt x="0" y="0"/>
                </a:lnTo>
                <a:close/>
              </a:path>
            </a:pathLst>
          </a:custGeom>
          <a:blipFill>
            <a:blip r:embed="rId6"/>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7">
            <a:extLst>
              <a:ext uri="{FF2B5EF4-FFF2-40B4-BE49-F238E27FC236}">
                <a16:creationId xmlns:a16="http://schemas.microsoft.com/office/drawing/2014/main" id="{B9B3680C-CE01-7A2A-0651-7B4AF08B5AC6}"/>
              </a:ext>
            </a:extLst>
          </p:cNvPr>
          <p:cNvSpPr/>
          <p:nvPr/>
        </p:nvSpPr>
        <p:spPr>
          <a:xfrm>
            <a:off x="176345" y="5253444"/>
            <a:ext cx="1953941" cy="1593277"/>
          </a:xfrm>
          <a:custGeom>
            <a:avLst/>
            <a:gdLst/>
            <a:ahLst/>
            <a:cxnLst/>
            <a:rect l="l" t="t" r="r" b="b"/>
            <a:pathLst>
              <a:path w="10092509" h="8229600">
                <a:moveTo>
                  <a:pt x="0" y="0"/>
                </a:moveTo>
                <a:lnTo>
                  <a:pt x="10092508" y="0"/>
                </a:lnTo>
                <a:lnTo>
                  <a:pt x="10092508" y="8229600"/>
                </a:lnTo>
                <a:lnTo>
                  <a:pt x="0" y="8229600"/>
                </a:lnTo>
                <a:lnTo>
                  <a:pt x="0" y="0"/>
                </a:lnTo>
                <a:close/>
              </a:path>
            </a:pathLst>
          </a:custGeom>
          <a:blipFill>
            <a:blip r:embed="rId7"/>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2">
            <a:extLst>
              <a:ext uri="{FF2B5EF4-FFF2-40B4-BE49-F238E27FC236}">
                <a16:creationId xmlns:a16="http://schemas.microsoft.com/office/drawing/2014/main" id="{3CDEA2D6-E406-8FA5-A10B-6E98BE9D7B41}"/>
              </a:ext>
            </a:extLst>
          </p:cNvPr>
          <p:cNvSpPr/>
          <p:nvPr/>
        </p:nvSpPr>
        <p:spPr>
          <a:xfrm>
            <a:off x="2127808" y="5144446"/>
            <a:ext cx="1444491" cy="1811273"/>
          </a:xfrm>
          <a:custGeom>
            <a:avLst/>
            <a:gdLst/>
            <a:ahLst/>
            <a:cxnLst/>
            <a:rect l="l" t="t" r="r" b="b"/>
            <a:pathLst>
              <a:path w="3281553" h="4114800">
                <a:moveTo>
                  <a:pt x="0" y="0"/>
                </a:moveTo>
                <a:lnTo>
                  <a:pt x="3281552" y="0"/>
                </a:lnTo>
                <a:lnTo>
                  <a:pt x="32815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5FF134-17BD-8DC7-378E-AAEEABC0B818}"/>
                  </a:ext>
                </a:extLst>
              </p:cNvPr>
              <p:cNvSpPr txBox="1"/>
              <p:nvPr/>
            </p:nvSpPr>
            <p:spPr>
              <a:xfrm>
                <a:off x="2329588" y="2286488"/>
                <a:ext cx="7924807" cy="99501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tròn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1"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1"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1"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1"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46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41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đến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hàng</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chục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ta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được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endPar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11" name="TextBox 10">
                <a:extLst>
                  <a:ext uri="{FF2B5EF4-FFF2-40B4-BE49-F238E27FC236}">
                    <a16:creationId xmlns:a16="http://schemas.microsoft.com/office/drawing/2014/main" id="{165FF134-17BD-8DC7-378E-AAEEABC0B818}"/>
                  </a:ext>
                </a:extLst>
              </p:cNvPr>
              <p:cNvSpPr txBox="1">
                <a:spLocks noRot="1" noChangeAspect="1" noMove="1" noResize="1" noEditPoints="1" noAdjustHandles="1" noChangeArrowheads="1" noChangeShapeType="1" noTextEdit="1"/>
              </p:cNvSpPr>
              <p:nvPr/>
            </p:nvSpPr>
            <p:spPr>
              <a:xfrm>
                <a:off x="2329588" y="2286488"/>
                <a:ext cx="7924807" cy="995016"/>
              </a:xfrm>
              <a:prstGeom prst="rect">
                <a:avLst/>
              </a:prstGeom>
              <a:blipFill>
                <a:blip r:embed="rId10"/>
                <a:stretch>
                  <a:fillRect t="-7362" b="-17791"/>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5B39C190-AE02-BEC6-2DA8-B1EADE684189}"/>
              </a:ext>
            </a:extLst>
          </p:cNvPr>
          <p:cNvGrpSpPr/>
          <p:nvPr/>
        </p:nvGrpSpPr>
        <p:grpSpPr>
          <a:xfrm>
            <a:off x="1727200" y="4541625"/>
            <a:ext cx="3446910" cy="548851"/>
            <a:chOff x="2133600" y="7269638"/>
            <a:chExt cx="6344569" cy="823276"/>
          </a:xfrm>
          <a:solidFill>
            <a:srgbClr val="FFC000"/>
          </a:solidFill>
        </p:grpSpPr>
        <p:grpSp>
          <p:nvGrpSpPr>
            <p:cNvPr id="19" name="Group 19">
              <a:extLst>
                <a:ext uri="{FF2B5EF4-FFF2-40B4-BE49-F238E27FC236}">
                  <a16:creationId xmlns:a16="http://schemas.microsoft.com/office/drawing/2014/main" id="{3B570972-39CF-9777-38D8-6BBDC2313BB6}"/>
                </a:ext>
              </a:extLst>
            </p:cNvPr>
            <p:cNvGrpSpPr/>
            <p:nvPr/>
          </p:nvGrpSpPr>
          <p:grpSpPr>
            <a:xfrm>
              <a:off x="2133600" y="7269638"/>
              <a:ext cx="6344569" cy="823276"/>
              <a:chOff x="0" y="0"/>
              <a:chExt cx="14749384" cy="1913890"/>
            </a:xfrm>
            <a:grpFill/>
          </p:grpSpPr>
          <p:sp>
            <p:nvSpPr>
              <p:cNvPr id="21" name="Freeform 20">
                <a:extLst>
                  <a:ext uri="{FF2B5EF4-FFF2-40B4-BE49-F238E27FC236}">
                    <a16:creationId xmlns:a16="http://schemas.microsoft.com/office/drawing/2014/main" id="{3483D243-777E-9E02-9D98-A171332E6F3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D289C240-246C-653C-FE25-3A3453DD0F66}"/>
                </a:ext>
              </a:extLst>
            </p:cNvPr>
            <p:cNvSpPr txBox="1"/>
            <p:nvPr/>
          </p:nvSpPr>
          <p:spPr>
            <a:xfrm>
              <a:off x="2906056" y="7612383"/>
              <a:ext cx="4500230" cy="39857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80.</a:t>
              </a:r>
            </a:p>
          </p:txBody>
        </p:sp>
      </p:grpSp>
      <p:grpSp>
        <p:nvGrpSpPr>
          <p:cNvPr id="5" name="Group 4">
            <a:extLst>
              <a:ext uri="{FF2B5EF4-FFF2-40B4-BE49-F238E27FC236}">
                <a16:creationId xmlns:a16="http://schemas.microsoft.com/office/drawing/2014/main" id="{9BE701CE-42D2-5E59-0124-08897085B19E}"/>
              </a:ext>
            </a:extLst>
          </p:cNvPr>
          <p:cNvGrpSpPr/>
          <p:nvPr/>
        </p:nvGrpSpPr>
        <p:grpSpPr>
          <a:xfrm>
            <a:off x="1727200" y="3632200"/>
            <a:ext cx="3446910" cy="548851"/>
            <a:chOff x="1727200" y="3632200"/>
            <a:chExt cx="3446910" cy="548851"/>
          </a:xfrm>
        </p:grpSpPr>
        <p:grpSp>
          <p:nvGrpSpPr>
            <p:cNvPr id="12" name="Group 11">
              <a:extLst>
                <a:ext uri="{FF2B5EF4-FFF2-40B4-BE49-F238E27FC236}">
                  <a16:creationId xmlns:a16="http://schemas.microsoft.com/office/drawing/2014/main" id="{CDE597B1-1943-9069-63B3-C4ACB557BBB7}"/>
                </a:ext>
              </a:extLst>
            </p:cNvPr>
            <p:cNvGrpSpPr/>
            <p:nvPr/>
          </p:nvGrpSpPr>
          <p:grpSpPr>
            <a:xfrm>
              <a:off x="1727200" y="3632200"/>
              <a:ext cx="3446910" cy="548851"/>
              <a:chOff x="0" y="0"/>
              <a:chExt cx="14749384" cy="1913890"/>
            </a:xfrm>
            <a:solidFill>
              <a:srgbClr val="FFC000"/>
            </a:solidFill>
          </p:grpSpPr>
          <p:sp>
            <p:nvSpPr>
              <p:cNvPr id="13" name="Freeform 12">
                <a:extLst>
                  <a:ext uri="{FF2B5EF4-FFF2-40B4-BE49-F238E27FC236}">
                    <a16:creationId xmlns:a16="http://schemas.microsoft.com/office/drawing/2014/main" id="{9F235F85-6154-C6DA-022B-262764C584F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6">
              <a:extLst>
                <a:ext uri="{FF2B5EF4-FFF2-40B4-BE49-F238E27FC236}">
                  <a16:creationId xmlns:a16="http://schemas.microsoft.com/office/drawing/2014/main" id="{056A4C08-0A91-E56E-4747-55E07503CE50}"/>
                </a:ext>
              </a:extLst>
            </p:cNvPr>
            <p:cNvSpPr txBox="1"/>
            <p:nvPr/>
          </p:nvSpPr>
          <p:spPr>
            <a:xfrm>
              <a:off x="2224811" y="3847845"/>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60.</a:t>
              </a:r>
            </a:p>
          </p:txBody>
        </p:sp>
      </p:grpSp>
      <p:grpSp>
        <p:nvGrpSpPr>
          <p:cNvPr id="6" name="Group 5">
            <a:extLst>
              <a:ext uri="{FF2B5EF4-FFF2-40B4-BE49-F238E27FC236}">
                <a16:creationId xmlns:a16="http://schemas.microsoft.com/office/drawing/2014/main" id="{FF7539C3-BFD4-9556-7554-7DAF65355789}"/>
              </a:ext>
            </a:extLst>
          </p:cNvPr>
          <p:cNvGrpSpPr/>
          <p:nvPr/>
        </p:nvGrpSpPr>
        <p:grpSpPr>
          <a:xfrm>
            <a:off x="6807485" y="3632200"/>
            <a:ext cx="3446910" cy="548851"/>
            <a:chOff x="6807485" y="3632200"/>
            <a:chExt cx="3446910" cy="548851"/>
          </a:xfrm>
        </p:grpSpPr>
        <p:grpSp>
          <p:nvGrpSpPr>
            <p:cNvPr id="14" name="Group 19">
              <a:extLst>
                <a:ext uri="{FF2B5EF4-FFF2-40B4-BE49-F238E27FC236}">
                  <a16:creationId xmlns:a16="http://schemas.microsoft.com/office/drawing/2014/main" id="{CA93D5BD-D397-04C2-11D6-234F9655D2DB}"/>
                </a:ext>
              </a:extLst>
            </p:cNvPr>
            <p:cNvGrpSpPr/>
            <p:nvPr/>
          </p:nvGrpSpPr>
          <p:grpSpPr>
            <a:xfrm>
              <a:off x="6807485" y="3632200"/>
              <a:ext cx="3446910" cy="548851"/>
              <a:chOff x="0" y="0"/>
              <a:chExt cx="14749384" cy="1913890"/>
            </a:xfrm>
            <a:solidFill>
              <a:srgbClr val="FFC000"/>
            </a:solidFill>
          </p:grpSpPr>
          <p:sp>
            <p:nvSpPr>
              <p:cNvPr id="15" name="Freeform 14">
                <a:extLst>
                  <a:ext uri="{FF2B5EF4-FFF2-40B4-BE49-F238E27FC236}">
                    <a16:creationId xmlns:a16="http://schemas.microsoft.com/office/drawing/2014/main" id="{B87A0243-98CC-A8E2-EF14-12EF01AACFCA}"/>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6">
              <a:extLst>
                <a:ext uri="{FF2B5EF4-FFF2-40B4-BE49-F238E27FC236}">
                  <a16:creationId xmlns:a16="http://schemas.microsoft.com/office/drawing/2014/main" id="{66FED2F0-8E5A-D8FA-FE38-B23455BE0626}"/>
                </a:ext>
              </a:extLst>
            </p:cNvPr>
            <p:cNvSpPr txBox="1"/>
            <p:nvPr/>
          </p:nvSpPr>
          <p:spPr>
            <a:xfrm>
              <a:off x="7356299" y="3847845"/>
              <a:ext cx="2549701"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70.</a:t>
              </a:r>
            </a:p>
          </p:txBody>
        </p:sp>
      </p:grpSp>
      <p:grpSp>
        <p:nvGrpSpPr>
          <p:cNvPr id="7" name="Group 6">
            <a:extLst>
              <a:ext uri="{FF2B5EF4-FFF2-40B4-BE49-F238E27FC236}">
                <a16:creationId xmlns:a16="http://schemas.microsoft.com/office/drawing/2014/main" id="{35F2D9B5-BE4C-95C4-1C3B-81D045F8BC5B}"/>
              </a:ext>
            </a:extLst>
          </p:cNvPr>
          <p:cNvGrpSpPr/>
          <p:nvPr/>
        </p:nvGrpSpPr>
        <p:grpSpPr>
          <a:xfrm>
            <a:off x="6807485" y="4541625"/>
            <a:ext cx="3446910" cy="548851"/>
            <a:chOff x="6807485" y="4541625"/>
            <a:chExt cx="3446910" cy="548851"/>
          </a:xfrm>
        </p:grpSpPr>
        <p:grpSp>
          <p:nvGrpSpPr>
            <p:cNvPr id="16" name="Group 19">
              <a:extLst>
                <a:ext uri="{FF2B5EF4-FFF2-40B4-BE49-F238E27FC236}">
                  <a16:creationId xmlns:a16="http://schemas.microsoft.com/office/drawing/2014/main" id="{1C6B10E1-6F46-78A7-2998-A94CCD7DF513}"/>
                </a:ext>
              </a:extLst>
            </p:cNvPr>
            <p:cNvGrpSpPr/>
            <p:nvPr/>
          </p:nvGrpSpPr>
          <p:grpSpPr>
            <a:xfrm>
              <a:off x="6807485" y="4541625"/>
              <a:ext cx="3446910" cy="548851"/>
              <a:chOff x="0" y="0"/>
              <a:chExt cx="14749384" cy="1913890"/>
            </a:xfrm>
            <a:solidFill>
              <a:srgbClr val="FFC000"/>
            </a:solidFill>
          </p:grpSpPr>
          <p:sp>
            <p:nvSpPr>
              <p:cNvPr id="17" name="Freeform 20">
                <a:extLst>
                  <a:ext uri="{FF2B5EF4-FFF2-40B4-BE49-F238E27FC236}">
                    <a16:creationId xmlns:a16="http://schemas.microsoft.com/office/drawing/2014/main" id="{65A0927B-C718-B174-7F45-BED08FA374C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6">
              <a:extLst>
                <a:ext uri="{FF2B5EF4-FFF2-40B4-BE49-F238E27FC236}">
                  <a16:creationId xmlns:a16="http://schemas.microsoft.com/office/drawing/2014/main" id="{CB06382E-D4B6-5B0B-45CD-1A7EF063DD90}"/>
                </a:ext>
              </a:extLst>
            </p:cNvPr>
            <p:cNvSpPr txBox="1"/>
            <p:nvPr/>
          </p:nvSpPr>
          <p:spPr>
            <a:xfrm>
              <a:off x="7356299" y="4787941"/>
              <a:ext cx="22205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90.</a:t>
              </a:r>
            </a:p>
          </p:txBody>
        </p:sp>
      </p:grpSp>
      <p:sp>
        <p:nvSpPr>
          <p:cNvPr id="29" name="Freeform 3">
            <a:hlinkClick r:id="rId11" action="ppaction://hlinksldjump"/>
            <a:extLst>
              <a:ext uri="{FF2B5EF4-FFF2-40B4-BE49-F238E27FC236}">
                <a16:creationId xmlns:a16="http://schemas.microsoft.com/office/drawing/2014/main" id="{ABB95661-9EE8-2875-98AD-8EBEC62EB6AB}"/>
              </a:ext>
            </a:extLst>
          </p:cNvPr>
          <p:cNvSpPr/>
          <p:nvPr/>
        </p:nvSpPr>
        <p:spPr>
          <a:xfrm>
            <a:off x="1320800" y="685800"/>
            <a:ext cx="1265085" cy="1186017"/>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12"/>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25E0F61-2DE3-84AA-2E85-09F1BC329174}"/>
              </a:ext>
            </a:extLst>
          </p:cNvPr>
          <p:cNvPicPr>
            <a:picLocks noChangeAspect="1"/>
          </p:cNvPicPr>
          <p:nvPr/>
        </p:nvPicPr>
        <p:blipFill>
          <a:blip r:embed="rId13"/>
          <a:stretch>
            <a:fillRect/>
          </a:stretch>
        </p:blipFill>
        <p:spPr>
          <a:xfrm>
            <a:off x="-102756" y="-57238"/>
            <a:ext cx="1531846" cy="743038"/>
          </a:xfrm>
          <a:prstGeom prst="rect">
            <a:avLst/>
          </a:prstGeom>
          <a:noFill/>
        </p:spPr>
      </p:pic>
      <p:pic>
        <p:nvPicPr>
          <p:cNvPr id="4" name="Picture 2" descr="Tick Sign PNGs for Free Download">
            <a:extLst>
              <a:ext uri="{FF2B5EF4-FFF2-40B4-BE49-F238E27FC236}">
                <a16:creationId xmlns:a16="http://schemas.microsoft.com/office/drawing/2014/main" id="{DA3464E1-F1AC-EB51-9D3E-840C308330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09926" y="4534118"/>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74725"/>
      </p:ext>
    </p:extLst>
  </p:cSld>
  <p:clrMapOvr>
    <a:masterClrMapping/>
  </p:clrMapOvr>
  <p:transition spd="med">
    <p:split dir="in"/>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6"/>
                                        </p:tgtEl>
                                        <p:attrNameLst>
                                          <p:attrName>style.opacity</p:attrName>
                                        </p:attrNameLst>
                                      </p:cBhvr>
                                      <p:to>
                                        <p:strVal val="0.5"/>
                                      </p:to>
                                    </p:set>
                                    <p:animEffect filter="image" prLst="opacity: 0.5">
                                      <p:cBhvr rctx="IE">
                                        <p:cTn id="31" dur="indefinite"/>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3" name="Freeform 3"/>
          <p:cNvSpPr/>
          <p:nvPr/>
        </p:nvSpPr>
        <p:spPr>
          <a:xfrm>
            <a:off x="1080322" y="1733212"/>
            <a:ext cx="10031358" cy="443898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5"/>
            <a:stretch>
              <a:fillRect t="-8190" b="-8190"/>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2">
            <a:extLst>
              <a:ext uri="{FF2B5EF4-FFF2-40B4-BE49-F238E27FC236}">
                <a16:creationId xmlns:a16="http://schemas.microsoft.com/office/drawing/2014/main" id="{222C80A5-8C15-BEBB-E6C9-4010EA49E640}"/>
              </a:ext>
            </a:extLst>
          </p:cNvPr>
          <p:cNvSpPr/>
          <p:nvPr/>
        </p:nvSpPr>
        <p:spPr>
          <a:xfrm>
            <a:off x="-82299" y="4724517"/>
            <a:ext cx="1419737" cy="2133483"/>
          </a:xfrm>
          <a:custGeom>
            <a:avLst/>
            <a:gdLst/>
            <a:ahLst/>
            <a:cxnLst/>
            <a:rect l="l" t="t" r="r" b="b"/>
            <a:pathLst>
              <a:path w="2129605" h="3200225">
                <a:moveTo>
                  <a:pt x="0" y="0"/>
                </a:moveTo>
                <a:lnTo>
                  <a:pt x="2129605" y="0"/>
                </a:lnTo>
                <a:lnTo>
                  <a:pt x="2129605" y="3200225"/>
                </a:lnTo>
                <a:lnTo>
                  <a:pt x="0" y="32002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4">
            <a:extLst>
              <a:ext uri="{FF2B5EF4-FFF2-40B4-BE49-F238E27FC236}">
                <a16:creationId xmlns:a16="http://schemas.microsoft.com/office/drawing/2014/main" id="{180632F7-3D31-635D-9F19-5D7878F61084}"/>
              </a:ext>
            </a:extLst>
          </p:cNvPr>
          <p:cNvSpPr/>
          <p:nvPr/>
        </p:nvSpPr>
        <p:spPr>
          <a:xfrm>
            <a:off x="9448800" y="5202850"/>
            <a:ext cx="3019205" cy="1702077"/>
          </a:xfrm>
          <a:custGeom>
            <a:avLst/>
            <a:gdLst/>
            <a:ahLst/>
            <a:cxnLst/>
            <a:rect l="l" t="t" r="r" b="b"/>
            <a:pathLst>
              <a:path w="4528808" h="2553115">
                <a:moveTo>
                  <a:pt x="0" y="0"/>
                </a:moveTo>
                <a:lnTo>
                  <a:pt x="4528808" y="0"/>
                </a:lnTo>
                <a:lnTo>
                  <a:pt x="4528808" y="2553115"/>
                </a:lnTo>
                <a:lnTo>
                  <a:pt x="0" y="2553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7877E886-72EF-FCE6-31D9-F8F294E8F428}"/>
              </a:ext>
            </a:extLst>
          </p:cNvPr>
          <p:cNvSpPr/>
          <p:nvPr/>
        </p:nvSpPr>
        <p:spPr>
          <a:xfrm flipH="1">
            <a:off x="399137" y="5184265"/>
            <a:ext cx="1362368" cy="1695255"/>
          </a:xfrm>
          <a:custGeom>
            <a:avLst/>
            <a:gdLst/>
            <a:ahLst/>
            <a:cxnLst/>
            <a:rect l="l" t="t" r="r" b="b"/>
            <a:pathLst>
              <a:path w="2043552" h="2542882">
                <a:moveTo>
                  <a:pt x="2043552" y="0"/>
                </a:moveTo>
                <a:lnTo>
                  <a:pt x="0" y="0"/>
                </a:lnTo>
                <a:lnTo>
                  <a:pt x="0" y="2542882"/>
                </a:lnTo>
                <a:lnTo>
                  <a:pt x="2043552" y="2542882"/>
                </a:lnTo>
                <a:lnTo>
                  <a:pt x="204355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D603691-64DF-62A7-E805-039CB2D1534C}"/>
                  </a:ext>
                </a:extLst>
              </p:cNvPr>
              <p:cNvSpPr txBox="1"/>
              <p:nvPr/>
            </p:nvSpPr>
            <p:spPr>
              <a:xfrm>
                <a:off x="2224811" y="2276532"/>
                <a:ext cx="7806618" cy="99501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121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167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khi</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tròn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các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số</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đến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hàng</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chục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endPar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11" name="TextBox 10">
                <a:extLst>
                  <a:ext uri="{FF2B5EF4-FFF2-40B4-BE49-F238E27FC236}">
                    <a16:creationId xmlns:a16="http://schemas.microsoft.com/office/drawing/2014/main" id="{8D603691-64DF-62A7-E805-039CB2D1534C}"/>
                  </a:ext>
                </a:extLst>
              </p:cNvPr>
              <p:cNvSpPr txBox="1">
                <a:spLocks noRot="1" noChangeAspect="1" noMove="1" noResize="1" noEditPoints="1" noAdjustHandles="1" noChangeArrowheads="1" noChangeShapeType="1" noTextEdit="1"/>
              </p:cNvSpPr>
              <p:nvPr/>
            </p:nvSpPr>
            <p:spPr>
              <a:xfrm>
                <a:off x="2224811" y="2276532"/>
                <a:ext cx="7806618" cy="995016"/>
              </a:xfrm>
              <a:prstGeom prst="rect">
                <a:avLst/>
              </a:prstGeom>
              <a:blipFill>
                <a:blip r:embed="rId12"/>
                <a:stretch>
                  <a:fillRect t="-7317" b="-17073"/>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5B6A1560-B8F3-1F4A-1943-724C4AF8F04D}"/>
              </a:ext>
            </a:extLst>
          </p:cNvPr>
          <p:cNvGrpSpPr/>
          <p:nvPr/>
        </p:nvGrpSpPr>
        <p:grpSpPr>
          <a:xfrm>
            <a:off x="1727200" y="4541625"/>
            <a:ext cx="3446910" cy="548851"/>
            <a:chOff x="2133600" y="7269638"/>
            <a:chExt cx="6344569" cy="823276"/>
          </a:xfrm>
          <a:solidFill>
            <a:srgbClr val="FFC000"/>
          </a:solidFill>
        </p:grpSpPr>
        <p:grpSp>
          <p:nvGrpSpPr>
            <p:cNvPr id="19" name="Group 19">
              <a:extLst>
                <a:ext uri="{FF2B5EF4-FFF2-40B4-BE49-F238E27FC236}">
                  <a16:creationId xmlns:a16="http://schemas.microsoft.com/office/drawing/2014/main" id="{E2C458FF-53F8-3E90-43A9-7DE8221AD412}"/>
                </a:ext>
              </a:extLst>
            </p:cNvPr>
            <p:cNvGrpSpPr/>
            <p:nvPr/>
          </p:nvGrpSpPr>
          <p:grpSpPr>
            <a:xfrm>
              <a:off x="2133600" y="7269638"/>
              <a:ext cx="6344569" cy="823276"/>
              <a:chOff x="0" y="0"/>
              <a:chExt cx="14749384" cy="1913890"/>
            </a:xfrm>
            <a:grpFill/>
          </p:grpSpPr>
          <p:sp>
            <p:nvSpPr>
              <p:cNvPr id="21" name="Freeform 20">
                <a:extLst>
                  <a:ext uri="{FF2B5EF4-FFF2-40B4-BE49-F238E27FC236}">
                    <a16:creationId xmlns:a16="http://schemas.microsoft.com/office/drawing/2014/main" id="{47CB9BB1-B859-C222-BC27-6FEA3774980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0" name="TextBox 26">
                  <a:extLst>
                    <a:ext uri="{FF2B5EF4-FFF2-40B4-BE49-F238E27FC236}">
                      <a16:creationId xmlns:a16="http://schemas.microsoft.com/office/drawing/2014/main" id="{638BE33C-0741-EAC8-5852-2844987E182A}"/>
                    </a:ext>
                  </a:extLst>
                </p:cNvPr>
                <p:cNvSpPr txBox="1"/>
                <p:nvPr/>
              </p:nvSpPr>
              <p:spPr>
                <a:xfrm>
                  <a:off x="2906056" y="7612383"/>
                  <a:ext cx="4500230" cy="411171"/>
                </a:xfrm>
                <a:prstGeom prst="rect">
                  <a:avLst/>
                </a:prstGeom>
                <a:grp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120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170.</a:t>
                  </a:r>
                </a:p>
              </p:txBody>
            </p:sp>
          </mc:Choice>
          <mc:Fallback xmlns="">
            <p:sp>
              <p:nvSpPr>
                <p:cNvPr id="20" name="TextBox 26">
                  <a:extLst>
                    <a:ext uri="{FF2B5EF4-FFF2-40B4-BE49-F238E27FC236}">
                      <a16:creationId xmlns:a16="http://schemas.microsoft.com/office/drawing/2014/main" id="{638BE33C-0741-EAC8-5852-2844987E182A}"/>
                    </a:ext>
                  </a:extLst>
                </p:cNvPr>
                <p:cNvSpPr txBox="1">
                  <a:spLocks noRot="1" noChangeAspect="1" noMove="1" noResize="1" noEditPoints="1" noAdjustHandles="1" noChangeArrowheads="1" noChangeShapeType="1" noTextEdit="1"/>
                </p:cNvSpPr>
                <p:nvPr/>
              </p:nvSpPr>
              <p:spPr>
                <a:xfrm>
                  <a:off x="2906056" y="7612383"/>
                  <a:ext cx="4500230" cy="411171"/>
                </a:xfrm>
                <a:prstGeom prst="rect">
                  <a:avLst/>
                </a:prstGeom>
                <a:blipFill>
                  <a:blip r:embed="rId13"/>
                  <a:stretch>
                    <a:fillRect l="-9227" t="-111364" r="-4489" b="-79545"/>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871FCE5A-F093-FFA7-EE73-C5A418A2F927}"/>
              </a:ext>
            </a:extLst>
          </p:cNvPr>
          <p:cNvGrpSpPr/>
          <p:nvPr/>
        </p:nvGrpSpPr>
        <p:grpSpPr>
          <a:xfrm>
            <a:off x="1727200" y="3632200"/>
            <a:ext cx="3446910" cy="548851"/>
            <a:chOff x="1727200" y="3632200"/>
            <a:chExt cx="3446910" cy="548851"/>
          </a:xfrm>
        </p:grpSpPr>
        <p:grpSp>
          <p:nvGrpSpPr>
            <p:cNvPr id="12" name="Group 11">
              <a:extLst>
                <a:ext uri="{FF2B5EF4-FFF2-40B4-BE49-F238E27FC236}">
                  <a16:creationId xmlns:a16="http://schemas.microsoft.com/office/drawing/2014/main" id="{5E7ECA7F-2B80-FB86-072E-DF3BD920C1A9}"/>
                </a:ext>
              </a:extLst>
            </p:cNvPr>
            <p:cNvGrpSpPr/>
            <p:nvPr/>
          </p:nvGrpSpPr>
          <p:grpSpPr>
            <a:xfrm>
              <a:off x="1727200" y="3632200"/>
              <a:ext cx="3446910" cy="548851"/>
              <a:chOff x="0" y="0"/>
              <a:chExt cx="14749384" cy="1913890"/>
            </a:xfrm>
            <a:solidFill>
              <a:srgbClr val="FFC000"/>
            </a:solidFill>
          </p:grpSpPr>
          <p:sp>
            <p:nvSpPr>
              <p:cNvPr id="13" name="Freeform 12">
                <a:extLst>
                  <a:ext uri="{FF2B5EF4-FFF2-40B4-BE49-F238E27FC236}">
                    <a16:creationId xmlns:a16="http://schemas.microsoft.com/office/drawing/2014/main" id="{C5D7448F-948D-F00E-7861-08817CF7E1A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2" name="TextBox 26">
                  <a:extLst>
                    <a:ext uri="{FF2B5EF4-FFF2-40B4-BE49-F238E27FC236}">
                      <a16:creationId xmlns:a16="http://schemas.microsoft.com/office/drawing/2014/main" id="{855F44C7-EEB0-AD32-0E59-0D3B77275FAB}"/>
                    </a:ext>
                  </a:extLst>
                </p:cNvPr>
                <p:cNvSpPr txBox="1"/>
                <p:nvPr/>
              </p:nvSpPr>
              <p:spPr>
                <a:xfrm>
                  <a:off x="2224811" y="3847845"/>
                  <a:ext cx="2486475" cy="274114"/>
                </a:xfrm>
                <a:prstGeom prst="rect">
                  <a:avLst/>
                </a:prstGeom>
                <a:noFill/>
              </p:spPr>
              <p:txBody>
                <a:bodyPr wrap="square" lIns="0" tIns="0" rIns="0" bIns="0" rtlCol="0" anchor="t">
                  <a:spAutoFit/>
                </a:bodyPr>
                <a:lstStyle/>
                <a:p>
                  <a:pPr lvl="0" defTabSz="609539">
                    <a:lnSpc>
                      <a:spcPts val="1999"/>
                    </a:lnSpc>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100 </a:t>
                  </a:r>
                  <a14:m>
                    <m:oMath xmlns:m="http://schemas.openxmlformats.org/officeDocument/2006/math">
                      <m:r>
                        <a:rPr lang="en-US" sz="2933" i="1" dirty="0">
                          <a:solidFill>
                            <a:srgbClr val="333333"/>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160.</a:t>
                  </a:r>
                </a:p>
              </p:txBody>
            </p:sp>
          </mc:Choice>
          <mc:Fallback xmlns="">
            <p:sp>
              <p:nvSpPr>
                <p:cNvPr id="22" name="TextBox 26">
                  <a:extLst>
                    <a:ext uri="{FF2B5EF4-FFF2-40B4-BE49-F238E27FC236}">
                      <a16:creationId xmlns:a16="http://schemas.microsoft.com/office/drawing/2014/main" id="{855F44C7-EEB0-AD32-0E59-0D3B77275FAB}"/>
                    </a:ext>
                  </a:extLst>
                </p:cNvPr>
                <p:cNvSpPr txBox="1">
                  <a:spLocks noRot="1" noChangeAspect="1" noMove="1" noResize="1" noEditPoints="1" noAdjustHandles="1" noChangeArrowheads="1" noChangeShapeType="1" noTextEdit="1"/>
                </p:cNvSpPr>
                <p:nvPr/>
              </p:nvSpPr>
              <p:spPr>
                <a:xfrm>
                  <a:off x="2224811" y="3847845"/>
                  <a:ext cx="2486475" cy="274114"/>
                </a:xfrm>
                <a:prstGeom prst="rect">
                  <a:avLst/>
                </a:prstGeom>
                <a:blipFill>
                  <a:blip r:embed="rId14"/>
                  <a:stretch>
                    <a:fillRect l="-9069" t="-108889" r="-1716" b="-77778"/>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68DF3430-B88A-26DC-6E50-D2CEA0B86BD7}"/>
              </a:ext>
            </a:extLst>
          </p:cNvPr>
          <p:cNvGrpSpPr/>
          <p:nvPr/>
        </p:nvGrpSpPr>
        <p:grpSpPr>
          <a:xfrm>
            <a:off x="6807485" y="3632200"/>
            <a:ext cx="3446910" cy="548851"/>
            <a:chOff x="6807485" y="3632200"/>
            <a:chExt cx="3446910" cy="548851"/>
          </a:xfrm>
        </p:grpSpPr>
        <p:grpSp>
          <p:nvGrpSpPr>
            <p:cNvPr id="14" name="Group 19">
              <a:extLst>
                <a:ext uri="{FF2B5EF4-FFF2-40B4-BE49-F238E27FC236}">
                  <a16:creationId xmlns:a16="http://schemas.microsoft.com/office/drawing/2014/main" id="{3A6F6B54-6234-CBA5-AEC4-A221AEE02240}"/>
                </a:ext>
              </a:extLst>
            </p:cNvPr>
            <p:cNvGrpSpPr/>
            <p:nvPr/>
          </p:nvGrpSpPr>
          <p:grpSpPr>
            <a:xfrm>
              <a:off x="6807485" y="3632200"/>
              <a:ext cx="3446910" cy="548851"/>
              <a:chOff x="0" y="0"/>
              <a:chExt cx="14749384" cy="1913890"/>
            </a:xfrm>
            <a:solidFill>
              <a:srgbClr val="FFC000"/>
            </a:solidFill>
          </p:grpSpPr>
          <p:sp>
            <p:nvSpPr>
              <p:cNvPr id="15" name="Freeform 14">
                <a:extLst>
                  <a:ext uri="{FF2B5EF4-FFF2-40B4-BE49-F238E27FC236}">
                    <a16:creationId xmlns:a16="http://schemas.microsoft.com/office/drawing/2014/main" id="{4E51E88D-8B8A-010D-0461-97E45A19F85A}"/>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6">
              <a:extLst>
                <a:ext uri="{FF2B5EF4-FFF2-40B4-BE49-F238E27FC236}">
                  <a16:creationId xmlns:a16="http://schemas.microsoft.com/office/drawing/2014/main" id="{4CDDB292-4306-621A-5E91-445900847084}"/>
                </a:ext>
              </a:extLst>
            </p:cNvPr>
            <p:cNvSpPr txBox="1"/>
            <p:nvPr/>
          </p:nvSpPr>
          <p:spPr>
            <a:xfrm>
              <a:off x="7356299" y="3847845"/>
              <a:ext cx="2549701" cy="275653"/>
            </a:xfrm>
            <a:prstGeom prst="rect">
              <a:avLst/>
            </a:prstGeom>
            <a:noFill/>
          </p:spPr>
          <p:txBody>
            <a:bodyPr wrap="square" lIns="0" tIns="0" rIns="0" bIns="0" rtlCol="0" anchor="t">
              <a:spAutoFit/>
            </a:bodyPr>
            <a:lstStyle/>
            <a:p>
              <a:pPr lvl="0" defTabSz="609539">
                <a:lnSpc>
                  <a:spcPts val="1999"/>
                </a:lnSpc>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120 </a:t>
              </a:r>
              <a:r>
                <a:rPr lang="en-US" sz="2933" dirty="0">
                  <a:solidFill>
                    <a:srgbClr val="333333"/>
                  </a:solidFill>
                  <a:latin typeface="Cambria Math" panose="02040503050406030204" pitchFamily="18" charset="0"/>
                  <a:ea typeface="Cambria Math" panose="02040503050406030204" pitchFamily="18" charset="0"/>
                  <a:cs typeface="Arial" panose="020B0604020202020204" pitchFamily="34" charset="0"/>
                </a:rPr>
                <a:t>×</a:t>
              </a: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160.</a:t>
              </a:r>
            </a:p>
          </p:txBody>
        </p:sp>
      </p:grpSp>
      <p:grpSp>
        <p:nvGrpSpPr>
          <p:cNvPr id="7" name="Group 6">
            <a:extLst>
              <a:ext uri="{FF2B5EF4-FFF2-40B4-BE49-F238E27FC236}">
                <a16:creationId xmlns:a16="http://schemas.microsoft.com/office/drawing/2014/main" id="{9062F20A-76D8-FBDE-0636-0A02804B6282}"/>
              </a:ext>
            </a:extLst>
          </p:cNvPr>
          <p:cNvGrpSpPr/>
          <p:nvPr/>
        </p:nvGrpSpPr>
        <p:grpSpPr>
          <a:xfrm>
            <a:off x="6807485" y="4541625"/>
            <a:ext cx="3446910" cy="548851"/>
            <a:chOff x="6807485" y="4541625"/>
            <a:chExt cx="3446910" cy="548851"/>
          </a:xfrm>
        </p:grpSpPr>
        <p:grpSp>
          <p:nvGrpSpPr>
            <p:cNvPr id="16" name="Group 19">
              <a:extLst>
                <a:ext uri="{FF2B5EF4-FFF2-40B4-BE49-F238E27FC236}">
                  <a16:creationId xmlns:a16="http://schemas.microsoft.com/office/drawing/2014/main" id="{B5897722-0A9E-3F0C-5C98-0C657F0D6D3D}"/>
                </a:ext>
              </a:extLst>
            </p:cNvPr>
            <p:cNvGrpSpPr/>
            <p:nvPr/>
          </p:nvGrpSpPr>
          <p:grpSpPr>
            <a:xfrm>
              <a:off x="6807485" y="4541625"/>
              <a:ext cx="3446910" cy="548851"/>
              <a:chOff x="0" y="0"/>
              <a:chExt cx="14749384" cy="1913890"/>
            </a:xfrm>
            <a:solidFill>
              <a:srgbClr val="FFC000"/>
            </a:solidFill>
          </p:grpSpPr>
          <p:sp>
            <p:nvSpPr>
              <p:cNvPr id="17" name="Freeform 20">
                <a:extLst>
                  <a:ext uri="{FF2B5EF4-FFF2-40B4-BE49-F238E27FC236}">
                    <a16:creationId xmlns:a16="http://schemas.microsoft.com/office/drawing/2014/main" id="{35B9E0E3-4CC3-9610-37DC-31E97544E196}"/>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4" name="TextBox 26">
                  <a:extLst>
                    <a:ext uri="{FF2B5EF4-FFF2-40B4-BE49-F238E27FC236}">
                      <a16:creationId xmlns:a16="http://schemas.microsoft.com/office/drawing/2014/main" id="{618CD4D2-D724-26B8-D983-FE2025AA7A0A}"/>
                    </a:ext>
                  </a:extLst>
                </p:cNvPr>
                <p:cNvSpPr txBox="1"/>
                <p:nvPr/>
              </p:nvSpPr>
              <p:spPr>
                <a:xfrm>
                  <a:off x="7356299" y="4787941"/>
                  <a:ext cx="2397301" cy="274114"/>
                </a:xfrm>
                <a:prstGeom prst="rect">
                  <a:avLst/>
                </a:prstGeom>
                <a:noFill/>
              </p:spPr>
              <p:txBody>
                <a:bodyPr wrap="square" lIns="0" tIns="0" rIns="0" bIns="0" rtlCol="0" anchor="t">
                  <a:spAutoFit/>
                </a:bodyPr>
                <a:lstStyle/>
                <a:p>
                  <a:pPr lvl="0" defTabSz="609539">
                    <a:lnSpc>
                      <a:spcPts val="1999"/>
                    </a:lnSpc>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100 </a:t>
                  </a:r>
                  <a14:m>
                    <m:oMath xmlns:m="http://schemas.openxmlformats.org/officeDocument/2006/math">
                      <m:r>
                        <a:rPr lang="en-US" sz="2933" i="1" dirty="0">
                          <a:solidFill>
                            <a:srgbClr val="333333"/>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170.</a:t>
                  </a:r>
                </a:p>
              </p:txBody>
            </p:sp>
          </mc:Choice>
          <mc:Fallback xmlns="">
            <p:sp>
              <p:nvSpPr>
                <p:cNvPr id="24" name="TextBox 26">
                  <a:extLst>
                    <a:ext uri="{FF2B5EF4-FFF2-40B4-BE49-F238E27FC236}">
                      <a16:creationId xmlns:a16="http://schemas.microsoft.com/office/drawing/2014/main" id="{618CD4D2-D724-26B8-D983-FE2025AA7A0A}"/>
                    </a:ext>
                  </a:extLst>
                </p:cNvPr>
                <p:cNvSpPr txBox="1">
                  <a:spLocks noRot="1" noChangeAspect="1" noMove="1" noResize="1" noEditPoints="1" noAdjustHandles="1" noChangeArrowheads="1" noChangeShapeType="1" noTextEdit="1"/>
                </p:cNvSpPr>
                <p:nvPr/>
              </p:nvSpPr>
              <p:spPr>
                <a:xfrm>
                  <a:off x="7356299" y="4787941"/>
                  <a:ext cx="2397301" cy="274114"/>
                </a:xfrm>
                <a:prstGeom prst="rect">
                  <a:avLst/>
                </a:prstGeom>
                <a:blipFill>
                  <a:blip r:embed="rId15"/>
                  <a:stretch>
                    <a:fillRect l="-9415" t="-106667" r="-5598" b="-77778"/>
                  </a:stretch>
                </a:blipFill>
              </p:spPr>
              <p:txBody>
                <a:bodyPr/>
                <a:lstStyle/>
                <a:p>
                  <a:r>
                    <a:rPr lang="en-US">
                      <a:noFill/>
                    </a:rPr>
                    <a:t> </a:t>
                  </a:r>
                </a:p>
              </p:txBody>
            </p:sp>
          </mc:Fallback>
        </mc:AlternateContent>
      </p:grpSp>
      <p:sp>
        <p:nvSpPr>
          <p:cNvPr id="29" name="Freeform 7">
            <a:hlinkClick r:id="rId16" action="ppaction://hlinksldjump"/>
            <a:extLst>
              <a:ext uri="{FF2B5EF4-FFF2-40B4-BE49-F238E27FC236}">
                <a16:creationId xmlns:a16="http://schemas.microsoft.com/office/drawing/2014/main" id="{793794B0-3121-0254-140E-5EFF1949D6AA}"/>
              </a:ext>
            </a:extLst>
          </p:cNvPr>
          <p:cNvSpPr/>
          <p:nvPr/>
        </p:nvSpPr>
        <p:spPr>
          <a:xfrm>
            <a:off x="1337438" y="1029957"/>
            <a:ext cx="1290706" cy="890587"/>
          </a:xfrm>
          <a:custGeom>
            <a:avLst/>
            <a:gdLst/>
            <a:ahLst/>
            <a:cxnLst/>
            <a:rect l="l" t="t" r="r" b="b"/>
            <a:pathLst>
              <a:path w="11926957" h="8229600">
                <a:moveTo>
                  <a:pt x="0" y="0"/>
                </a:moveTo>
                <a:lnTo>
                  <a:pt x="11926957" y="0"/>
                </a:lnTo>
                <a:lnTo>
                  <a:pt x="11926957" y="8229600"/>
                </a:lnTo>
                <a:lnTo>
                  <a:pt x="0" y="8229600"/>
                </a:lnTo>
                <a:lnTo>
                  <a:pt x="0" y="0"/>
                </a:lnTo>
                <a:close/>
              </a:path>
            </a:pathLst>
          </a:custGeom>
          <a:blipFill>
            <a:blip r:embed="rId17"/>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1FC20DD-DB43-1D99-AAD4-F3F77310CD1B}"/>
              </a:ext>
            </a:extLst>
          </p:cNvPr>
          <p:cNvPicPr>
            <a:picLocks noChangeAspect="1"/>
          </p:cNvPicPr>
          <p:nvPr/>
        </p:nvPicPr>
        <p:blipFill>
          <a:blip r:embed="rId18"/>
          <a:stretch>
            <a:fillRect/>
          </a:stretch>
        </p:blipFill>
        <p:spPr>
          <a:xfrm>
            <a:off x="-102756" y="-57238"/>
            <a:ext cx="1531846" cy="743038"/>
          </a:xfrm>
          <a:prstGeom prst="rect">
            <a:avLst/>
          </a:prstGeom>
          <a:noFill/>
        </p:spPr>
      </p:pic>
      <p:pic>
        <p:nvPicPr>
          <p:cNvPr id="4" name="Picture 2" descr="Tick Sign PNGs for Free Download">
            <a:extLst>
              <a:ext uri="{FF2B5EF4-FFF2-40B4-BE49-F238E27FC236}">
                <a16:creationId xmlns:a16="http://schemas.microsoft.com/office/drawing/2014/main" id="{6893599F-D574-A57E-2C59-B08B5F3B46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21542" y="4534757"/>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082958"/>
      </p:ext>
    </p:extLst>
  </p:cSld>
  <p:clrMapOvr>
    <a:masterClrMapping/>
  </p:clrMapOvr>
  <p:transition spd="med">
    <p:split dir="in"/>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7"/>
                                        </p:tgtEl>
                                        <p:attrNameLst>
                                          <p:attrName>style.opacity</p:attrName>
                                        </p:attrNameLst>
                                      </p:cBhvr>
                                      <p:to>
                                        <p:strVal val="0.5"/>
                                      </p:to>
                                    </p:set>
                                    <p:animEffect filter="image" prLst="opacity: 0.5">
                                      <p:cBhvr rctx="IE">
                                        <p:cTn id="31" dur="indefinite"/>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3" name="Freeform 3"/>
          <p:cNvSpPr/>
          <p:nvPr/>
        </p:nvSpPr>
        <p:spPr>
          <a:xfrm>
            <a:off x="711200" y="1229191"/>
            <a:ext cx="10922000" cy="4943009"/>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5"/>
            <a:stretch>
              <a:fillRect t="-8190" b="-8190"/>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9">
            <a:extLst>
              <a:ext uri="{FF2B5EF4-FFF2-40B4-BE49-F238E27FC236}">
                <a16:creationId xmlns:a16="http://schemas.microsoft.com/office/drawing/2014/main" id="{341C08F0-B4D4-1765-3501-F1567E4EB7A6}"/>
              </a:ext>
            </a:extLst>
          </p:cNvPr>
          <p:cNvSpPr/>
          <p:nvPr/>
        </p:nvSpPr>
        <p:spPr>
          <a:xfrm>
            <a:off x="10229439" y="4743535"/>
            <a:ext cx="1764479" cy="2136604"/>
          </a:xfrm>
          <a:custGeom>
            <a:avLst/>
            <a:gdLst/>
            <a:ahLst/>
            <a:cxnLst/>
            <a:rect l="l" t="t" r="r" b="b"/>
            <a:pathLst>
              <a:path w="6796278" h="8229600">
                <a:moveTo>
                  <a:pt x="0" y="0"/>
                </a:moveTo>
                <a:lnTo>
                  <a:pt x="6796278" y="0"/>
                </a:lnTo>
                <a:lnTo>
                  <a:pt x="6796278" y="8229600"/>
                </a:lnTo>
                <a:lnTo>
                  <a:pt x="0" y="8229600"/>
                </a:lnTo>
                <a:lnTo>
                  <a:pt x="0" y="0"/>
                </a:lnTo>
                <a:close/>
              </a:path>
            </a:pathLst>
          </a:custGeom>
          <a:blipFill>
            <a:blip r:embed="rId6"/>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4">
            <a:extLst>
              <a:ext uri="{FF2B5EF4-FFF2-40B4-BE49-F238E27FC236}">
                <a16:creationId xmlns:a16="http://schemas.microsoft.com/office/drawing/2014/main" id="{EC5F91CA-CFF0-7B00-93BB-9C0D279D3D24}"/>
              </a:ext>
            </a:extLst>
          </p:cNvPr>
          <p:cNvSpPr/>
          <p:nvPr/>
        </p:nvSpPr>
        <p:spPr>
          <a:xfrm>
            <a:off x="-6195" y="5025319"/>
            <a:ext cx="1535123" cy="1854200"/>
          </a:xfrm>
          <a:custGeom>
            <a:avLst/>
            <a:gdLst/>
            <a:ahLst/>
            <a:cxnLst/>
            <a:rect l="l" t="t" r="r" b="b"/>
            <a:pathLst>
              <a:path w="3406712" h="4114800">
                <a:moveTo>
                  <a:pt x="0" y="0"/>
                </a:moveTo>
                <a:lnTo>
                  <a:pt x="3406711" y="0"/>
                </a:lnTo>
                <a:lnTo>
                  <a:pt x="340671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26C790D-DF9D-82EA-F94E-FE17481CF0E2}"/>
              </a:ext>
            </a:extLst>
          </p:cNvPr>
          <p:cNvSpPr txBox="1"/>
          <p:nvPr/>
        </p:nvSpPr>
        <p:spPr>
          <a:xfrm>
            <a:off x="1206335" y="1738313"/>
            <a:ext cx="10109200" cy="1675843"/>
          </a:xfrm>
          <a:prstGeom prst="rect">
            <a:avLst/>
          </a:prstGeom>
          <a:noFill/>
        </p:spPr>
        <p:txBody>
          <a:bodyPr wrap="square">
            <a:spAutoFit/>
          </a:bodyPr>
          <a:lstStyle/>
          <a:p>
            <a:pPr lvl="0"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Một hội chợ tổ chức vào 2 ngày thứ bảy và chủ nhật. Thứ bảy có 2 350 khách tham gia, chủ nhật có 3 012 khách tham gia. Có khoảng bao nhiêu người tham gia hội chợ cả 2 ngày?</a:t>
            </a:r>
          </a:p>
        </p:txBody>
      </p:sp>
      <p:grpSp>
        <p:nvGrpSpPr>
          <p:cNvPr id="15" name="Group 14">
            <a:extLst>
              <a:ext uri="{FF2B5EF4-FFF2-40B4-BE49-F238E27FC236}">
                <a16:creationId xmlns:a16="http://schemas.microsoft.com/office/drawing/2014/main" id="{A74936ED-A601-48EE-D1A4-2874F1FAF7C5}"/>
              </a:ext>
            </a:extLst>
          </p:cNvPr>
          <p:cNvGrpSpPr/>
          <p:nvPr/>
        </p:nvGrpSpPr>
        <p:grpSpPr>
          <a:xfrm>
            <a:off x="1681182" y="4757271"/>
            <a:ext cx="3446910" cy="548851"/>
            <a:chOff x="2133600" y="7269638"/>
            <a:chExt cx="6344569" cy="823276"/>
          </a:xfrm>
          <a:solidFill>
            <a:srgbClr val="FFC000"/>
          </a:solidFill>
        </p:grpSpPr>
        <p:grpSp>
          <p:nvGrpSpPr>
            <p:cNvPr id="16" name="Group 19">
              <a:extLst>
                <a:ext uri="{FF2B5EF4-FFF2-40B4-BE49-F238E27FC236}">
                  <a16:creationId xmlns:a16="http://schemas.microsoft.com/office/drawing/2014/main" id="{5E7F6C3F-1800-6AA4-5316-9E857191F600}"/>
                </a:ext>
              </a:extLst>
            </p:cNvPr>
            <p:cNvGrpSpPr/>
            <p:nvPr/>
          </p:nvGrpSpPr>
          <p:grpSpPr>
            <a:xfrm>
              <a:off x="2133600" y="7269638"/>
              <a:ext cx="6344569" cy="823276"/>
              <a:chOff x="0" y="0"/>
              <a:chExt cx="14749384" cy="1913890"/>
            </a:xfrm>
            <a:grpFill/>
          </p:grpSpPr>
          <p:sp>
            <p:nvSpPr>
              <p:cNvPr id="18" name="Freeform 17">
                <a:extLst>
                  <a:ext uri="{FF2B5EF4-FFF2-40B4-BE49-F238E27FC236}">
                    <a16:creationId xmlns:a16="http://schemas.microsoft.com/office/drawing/2014/main" id="{DE33737D-DD35-F087-AA67-0AA2552EE199}"/>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26">
              <a:extLst>
                <a:ext uri="{FF2B5EF4-FFF2-40B4-BE49-F238E27FC236}">
                  <a16:creationId xmlns:a16="http://schemas.microsoft.com/office/drawing/2014/main" id="{B09306CC-4591-7F27-150C-3A51E8DA4F2E}"/>
                </a:ext>
              </a:extLst>
            </p:cNvPr>
            <p:cNvSpPr txBox="1"/>
            <p:nvPr/>
          </p:nvSpPr>
          <p:spPr>
            <a:xfrm>
              <a:off x="2991637" y="7627589"/>
              <a:ext cx="4969313" cy="39857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5 400 người.</a:t>
              </a:r>
            </a:p>
          </p:txBody>
        </p:sp>
      </p:grpSp>
      <p:grpSp>
        <p:nvGrpSpPr>
          <p:cNvPr id="28" name="Group 27">
            <a:extLst>
              <a:ext uri="{FF2B5EF4-FFF2-40B4-BE49-F238E27FC236}">
                <a16:creationId xmlns:a16="http://schemas.microsoft.com/office/drawing/2014/main" id="{2F5909B0-8992-17EC-485B-BD2994169BE8}"/>
              </a:ext>
            </a:extLst>
          </p:cNvPr>
          <p:cNvGrpSpPr/>
          <p:nvPr/>
        </p:nvGrpSpPr>
        <p:grpSpPr>
          <a:xfrm>
            <a:off x="1681182" y="3847846"/>
            <a:ext cx="3467973" cy="548851"/>
            <a:chOff x="1681182" y="3847846"/>
            <a:chExt cx="3467973" cy="548851"/>
          </a:xfrm>
        </p:grpSpPr>
        <p:grpSp>
          <p:nvGrpSpPr>
            <p:cNvPr id="9" name="Group 8">
              <a:extLst>
                <a:ext uri="{FF2B5EF4-FFF2-40B4-BE49-F238E27FC236}">
                  <a16:creationId xmlns:a16="http://schemas.microsoft.com/office/drawing/2014/main" id="{B1F596CA-559F-2196-4277-F048C37EC926}"/>
                </a:ext>
              </a:extLst>
            </p:cNvPr>
            <p:cNvGrpSpPr/>
            <p:nvPr/>
          </p:nvGrpSpPr>
          <p:grpSpPr>
            <a:xfrm>
              <a:off x="1681182" y="3847846"/>
              <a:ext cx="3467973" cy="548851"/>
              <a:chOff x="0" y="0"/>
              <a:chExt cx="14749384" cy="1913890"/>
            </a:xfrm>
            <a:solidFill>
              <a:srgbClr val="FFC000"/>
            </a:solidFill>
          </p:grpSpPr>
          <p:sp>
            <p:nvSpPr>
              <p:cNvPr id="10" name="Freeform 9">
                <a:extLst>
                  <a:ext uri="{FF2B5EF4-FFF2-40B4-BE49-F238E27FC236}">
                    <a16:creationId xmlns:a16="http://schemas.microsoft.com/office/drawing/2014/main" id="{2680B0B7-F323-F3E2-964B-9FD7EC5FF408}"/>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9688545-9CA9-023E-5FF7-C1D30B3B27AE}"/>
                </a:ext>
              </a:extLst>
            </p:cNvPr>
            <p:cNvSpPr txBox="1"/>
            <p:nvPr/>
          </p:nvSpPr>
          <p:spPr>
            <a:xfrm>
              <a:off x="2178792" y="4063491"/>
              <a:ext cx="2799608"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5 600 người.</a:t>
              </a:r>
            </a:p>
          </p:txBody>
        </p:sp>
      </p:grpSp>
      <p:grpSp>
        <p:nvGrpSpPr>
          <p:cNvPr id="7" name="Group 6">
            <a:extLst>
              <a:ext uri="{FF2B5EF4-FFF2-40B4-BE49-F238E27FC236}">
                <a16:creationId xmlns:a16="http://schemas.microsoft.com/office/drawing/2014/main" id="{C0D09819-01C1-29D1-CDED-E1C0621ACD0D}"/>
              </a:ext>
            </a:extLst>
          </p:cNvPr>
          <p:cNvGrpSpPr/>
          <p:nvPr/>
        </p:nvGrpSpPr>
        <p:grpSpPr>
          <a:xfrm>
            <a:off x="6761466" y="3847846"/>
            <a:ext cx="3467973" cy="548851"/>
            <a:chOff x="6761466" y="3847846"/>
            <a:chExt cx="3467973" cy="548851"/>
          </a:xfrm>
        </p:grpSpPr>
        <p:grpSp>
          <p:nvGrpSpPr>
            <p:cNvPr id="11" name="Group 19">
              <a:extLst>
                <a:ext uri="{FF2B5EF4-FFF2-40B4-BE49-F238E27FC236}">
                  <a16:creationId xmlns:a16="http://schemas.microsoft.com/office/drawing/2014/main" id="{41D3487A-FFBD-D43E-F86C-AAB0B8FFD010}"/>
                </a:ext>
              </a:extLst>
            </p:cNvPr>
            <p:cNvGrpSpPr/>
            <p:nvPr/>
          </p:nvGrpSpPr>
          <p:grpSpPr>
            <a:xfrm>
              <a:off x="6761466" y="3847846"/>
              <a:ext cx="3446910" cy="548851"/>
              <a:chOff x="0" y="0"/>
              <a:chExt cx="14749384" cy="1913890"/>
            </a:xfrm>
            <a:solidFill>
              <a:srgbClr val="FFC000"/>
            </a:solidFill>
          </p:grpSpPr>
          <p:sp>
            <p:nvSpPr>
              <p:cNvPr id="12" name="Freeform 11">
                <a:extLst>
                  <a:ext uri="{FF2B5EF4-FFF2-40B4-BE49-F238E27FC236}">
                    <a16:creationId xmlns:a16="http://schemas.microsoft.com/office/drawing/2014/main" id="{F1BA5836-1A1E-A51D-D2B4-3B339F3C2E9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0BD687F4-395A-39BD-9522-A27AA1B4463D}"/>
                </a:ext>
              </a:extLst>
            </p:cNvPr>
            <p:cNvSpPr txBox="1"/>
            <p:nvPr/>
          </p:nvSpPr>
          <p:spPr>
            <a:xfrm>
              <a:off x="7310279" y="4063491"/>
              <a:ext cx="2919160"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5 300 người.</a:t>
              </a:r>
            </a:p>
          </p:txBody>
        </p:sp>
      </p:grpSp>
      <p:grpSp>
        <p:nvGrpSpPr>
          <p:cNvPr id="26" name="Group 25">
            <a:extLst>
              <a:ext uri="{FF2B5EF4-FFF2-40B4-BE49-F238E27FC236}">
                <a16:creationId xmlns:a16="http://schemas.microsoft.com/office/drawing/2014/main" id="{4868CF7E-0AD7-BE47-9F28-1FDD1ECA7BD9}"/>
              </a:ext>
            </a:extLst>
          </p:cNvPr>
          <p:cNvGrpSpPr/>
          <p:nvPr/>
        </p:nvGrpSpPr>
        <p:grpSpPr>
          <a:xfrm>
            <a:off x="6761466" y="4757271"/>
            <a:ext cx="3446910" cy="548851"/>
            <a:chOff x="6761466" y="4757271"/>
            <a:chExt cx="3446910" cy="548851"/>
          </a:xfrm>
        </p:grpSpPr>
        <p:grpSp>
          <p:nvGrpSpPr>
            <p:cNvPr id="13" name="Group 19">
              <a:extLst>
                <a:ext uri="{FF2B5EF4-FFF2-40B4-BE49-F238E27FC236}">
                  <a16:creationId xmlns:a16="http://schemas.microsoft.com/office/drawing/2014/main" id="{9E6B346C-178E-6615-931B-0EEFE1EE558C}"/>
                </a:ext>
              </a:extLst>
            </p:cNvPr>
            <p:cNvGrpSpPr/>
            <p:nvPr/>
          </p:nvGrpSpPr>
          <p:grpSpPr>
            <a:xfrm>
              <a:off x="6761466" y="4757271"/>
              <a:ext cx="3446910" cy="548851"/>
              <a:chOff x="0" y="0"/>
              <a:chExt cx="14749384" cy="1913890"/>
            </a:xfrm>
            <a:solidFill>
              <a:srgbClr val="FFC000"/>
            </a:solidFill>
          </p:grpSpPr>
          <p:sp>
            <p:nvSpPr>
              <p:cNvPr id="14" name="Freeform 20">
                <a:extLst>
                  <a:ext uri="{FF2B5EF4-FFF2-40B4-BE49-F238E27FC236}">
                    <a16:creationId xmlns:a16="http://schemas.microsoft.com/office/drawing/2014/main" id="{9A280670-9582-AEDD-3964-F2E64CA07636}"/>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6">
              <a:extLst>
                <a:ext uri="{FF2B5EF4-FFF2-40B4-BE49-F238E27FC236}">
                  <a16:creationId xmlns:a16="http://schemas.microsoft.com/office/drawing/2014/main" id="{A4F50F53-A153-D730-2F93-16860768F0EC}"/>
                </a:ext>
              </a:extLst>
            </p:cNvPr>
            <p:cNvSpPr txBox="1"/>
            <p:nvPr/>
          </p:nvSpPr>
          <p:spPr>
            <a:xfrm>
              <a:off x="7310280" y="5003587"/>
              <a:ext cx="2898096"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5 200 người.</a:t>
              </a:r>
            </a:p>
          </p:txBody>
        </p:sp>
      </p:grpSp>
      <p:sp>
        <p:nvSpPr>
          <p:cNvPr id="27" name="Freeform 6">
            <a:hlinkClick r:id="rId9" action="ppaction://hlinksldjump"/>
            <a:extLst>
              <a:ext uri="{FF2B5EF4-FFF2-40B4-BE49-F238E27FC236}">
                <a16:creationId xmlns:a16="http://schemas.microsoft.com/office/drawing/2014/main" id="{B4815813-93B6-8149-17B5-746F4F1655B4}"/>
              </a:ext>
            </a:extLst>
          </p:cNvPr>
          <p:cNvSpPr/>
          <p:nvPr/>
        </p:nvSpPr>
        <p:spPr>
          <a:xfrm>
            <a:off x="1219200" y="521253"/>
            <a:ext cx="1270000" cy="890587"/>
          </a:xfrm>
          <a:custGeom>
            <a:avLst/>
            <a:gdLst/>
            <a:ahLst/>
            <a:cxnLst/>
            <a:rect l="l" t="t" r="r" b="b"/>
            <a:pathLst>
              <a:path w="5867807" h="4114800">
                <a:moveTo>
                  <a:pt x="0" y="0"/>
                </a:moveTo>
                <a:lnTo>
                  <a:pt x="5867808" y="0"/>
                </a:lnTo>
                <a:lnTo>
                  <a:pt x="58678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49658C6-70D4-4BDF-52B8-6F6BD39126A1}"/>
              </a:ext>
            </a:extLst>
          </p:cNvPr>
          <p:cNvPicPr>
            <a:picLocks noChangeAspect="1"/>
          </p:cNvPicPr>
          <p:nvPr/>
        </p:nvPicPr>
        <p:blipFill>
          <a:blip r:embed="rId12"/>
          <a:stretch>
            <a:fillRect/>
          </a:stretch>
        </p:blipFill>
        <p:spPr>
          <a:xfrm>
            <a:off x="-102756" y="-57238"/>
            <a:ext cx="1531846" cy="743038"/>
          </a:xfrm>
          <a:prstGeom prst="rect">
            <a:avLst/>
          </a:prstGeom>
          <a:noFill/>
        </p:spPr>
      </p:pic>
      <p:pic>
        <p:nvPicPr>
          <p:cNvPr id="6" name="Picture 2" descr="Tick Sign PNGs for Free Download">
            <a:extLst>
              <a:ext uri="{FF2B5EF4-FFF2-40B4-BE49-F238E27FC236}">
                <a16:creationId xmlns:a16="http://schemas.microsoft.com/office/drawing/2014/main" id="{D4E95C64-39C6-EFEB-A350-3D405CD694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1502" y="4757271"/>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643185"/>
      </p:ext>
    </p:extLst>
  </p:cSld>
  <p:clrMapOvr>
    <a:masterClrMapping/>
  </p:clrMapOvr>
  <p:transition spd="med">
    <p:split dir="in"/>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8"/>
                                        </p:tgtEl>
                                        <p:attrNameLst>
                                          <p:attrName>style.opacity</p:attrName>
                                        </p:attrNameLst>
                                      </p:cBhvr>
                                      <p:to>
                                        <p:strVal val="0.5"/>
                                      </p:to>
                                    </p:set>
                                    <p:animEffect filter="image" prLst="opacity: 0.5">
                                      <p:cBhvr rctx="IE">
                                        <p:cTn id="19" dur="indefinite"/>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7"/>
                                        </p:tgtEl>
                                        <p:attrNameLst>
                                          <p:attrName>style.opacity</p:attrName>
                                        </p:attrNameLst>
                                      </p:cBhvr>
                                      <p:to>
                                        <p:strVal val="0.5"/>
                                      </p:to>
                                    </p:set>
                                    <p:animEffect filter="image" prLst="opacity: 0.5">
                                      <p:cBhvr rctx="IE">
                                        <p:cTn id="25" dur="indefinite"/>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6"/>
                                        </p:tgtEl>
                                        <p:attrNameLst>
                                          <p:attrName>style.opacity</p:attrName>
                                        </p:attrNameLst>
                                      </p:cBhvr>
                                      <p:to>
                                        <p:strVal val="0.5"/>
                                      </p:to>
                                    </p:set>
                                    <p:animEffect filter="image" prLst="opacity: 0.5">
                                      <p:cBhvr rctx="IE">
                                        <p:cTn id="31" dur="indefinite"/>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3" name="Freeform 3"/>
          <p:cNvSpPr/>
          <p:nvPr/>
        </p:nvSpPr>
        <p:spPr>
          <a:xfrm>
            <a:off x="1080322" y="1733212"/>
            <a:ext cx="10031358" cy="443898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5"/>
            <a:stretch>
              <a:fillRect t="-8190" b="-8190"/>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6">
            <a:extLst>
              <a:ext uri="{FF2B5EF4-FFF2-40B4-BE49-F238E27FC236}">
                <a16:creationId xmlns:a16="http://schemas.microsoft.com/office/drawing/2014/main" id="{2D049B73-4ADD-B5C3-5030-0DE695F0ED31}"/>
              </a:ext>
            </a:extLst>
          </p:cNvPr>
          <p:cNvSpPr/>
          <p:nvPr/>
        </p:nvSpPr>
        <p:spPr>
          <a:xfrm>
            <a:off x="-2479" y="4385754"/>
            <a:ext cx="3050479" cy="2493766"/>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0">
            <a:extLst>
              <a:ext uri="{FF2B5EF4-FFF2-40B4-BE49-F238E27FC236}">
                <a16:creationId xmlns:a16="http://schemas.microsoft.com/office/drawing/2014/main" id="{8C66EFB7-38C9-15E3-5732-F3530221322E}"/>
              </a:ext>
            </a:extLst>
          </p:cNvPr>
          <p:cNvSpPr/>
          <p:nvPr/>
        </p:nvSpPr>
        <p:spPr>
          <a:xfrm>
            <a:off x="10805757" y="4597638"/>
            <a:ext cx="1386243" cy="2281881"/>
          </a:xfrm>
          <a:custGeom>
            <a:avLst/>
            <a:gdLst/>
            <a:ahLst/>
            <a:cxnLst/>
            <a:rect l="l" t="t" r="r" b="b"/>
            <a:pathLst>
              <a:path w="2499741" h="4114800">
                <a:moveTo>
                  <a:pt x="0" y="0"/>
                </a:moveTo>
                <a:lnTo>
                  <a:pt x="2499740" y="0"/>
                </a:lnTo>
                <a:lnTo>
                  <a:pt x="24997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3">
            <a:extLst>
              <a:ext uri="{FF2B5EF4-FFF2-40B4-BE49-F238E27FC236}">
                <a16:creationId xmlns:a16="http://schemas.microsoft.com/office/drawing/2014/main" id="{79CA5FB9-9EFA-6250-082A-5C2C564AEB49}"/>
              </a:ext>
            </a:extLst>
          </p:cNvPr>
          <p:cNvSpPr/>
          <p:nvPr/>
        </p:nvSpPr>
        <p:spPr>
          <a:xfrm>
            <a:off x="9899171" y="5062622"/>
            <a:ext cx="1284699" cy="1816898"/>
          </a:xfrm>
          <a:custGeom>
            <a:avLst/>
            <a:gdLst/>
            <a:ahLst/>
            <a:cxnLst/>
            <a:rect l="l" t="t" r="r" b="b"/>
            <a:pathLst>
              <a:path w="2909507" h="4114800">
                <a:moveTo>
                  <a:pt x="0" y="0"/>
                </a:moveTo>
                <a:lnTo>
                  <a:pt x="2909506" y="0"/>
                </a:lnTo>
                <a:lnTo>
                  <a:pt x="290950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074477-2914-7DE1-6C95-314D58C84927}"/>
                  </a:ext>
                </a:extLst>
              </p:cNvPr>
              <p:cNvSpPr txBox="1"/>
              <p:nvPr/>
            </p:nvSpPr>
            <p:spPr>
              <a:xfrm>
                <a:off x="1679738" y="2114351"/>
                <a:ext cx="8832523" cy="995016"/>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Làm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tròn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kết</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quả</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phép</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tính</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120 </a:t>
                </a:r>
                <a14:m>
                  <m:oMath xmlns:m="http://schemas.openxmlformats.org/officeDocument/2006/math">
                    <m:r>
                      <a:rPr kumimoji="0" lang="en-US" sz="2933" b="0" i="1" u="none" strike="noStrike" kern="1200" cap="none" spc="0" normalizeH="0" baseline="0" noProof="0" dirty="0" smtClean="0">
                        <a:ln>
                          <a:noFill/>
                        </a:ln>
                        <a:solidFill>
                          <a:srgbClr val="333333"/>
                        </a:solidFill>
                        <a:effectLst/>
                        <a:uLnTx/>
                        <a:uFillTx/>
                        <a:latin typeface="Cambria Math" panose="02040503050406030204" pitchFamily="18" charset="0"/>
                        <a:ea typeface="+mn-ea"/>
                        <a:cs typeface="Arial" panose="020B0604020202020204" pitchFamily="34" charset="0"/>
                      </a:rPr>
                      <m:t>+</m:t>
                    </m:r>
                  </m:oMath>
                </a14:m>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140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đến</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hàng</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tr</a:t>
                </a:r>
                <a:r>
                  <a:rPr lang="en-US" sz="2933" noProof="0" dirty="0" err="1">
                    <a:solidFill>
                      <a:srgbClr val="333333"/>
                    </a:solidFill>
                    <a:latin typeface="UTM Avo" panose="02040603050506020204" pitchFamily="18" charset="0"/>
                    <a:cs typeface="Arial" panose="020B0604020202020204" pitchFamily="34" charset="0"/>
                  </a:rPr>
                  <a:t>ă</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m</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 ta </a:t>
                </a:r>
                <a:r>
                  <a:rPr kumimoji="0" lang="en-US" sz="2933" b="0" i="0" u="none" strike="noStrike" kern="1200" cap="none" spc="0" normalizeH="0" baseline="0" noProof="0" dirty="0" err="1">
                    <a:ln>
                      <a:noFill/>
                    </a:ln>
                    <a:solidFill>
                      <a:srgbClr val="333333"/>
                    </a:solidFill>
                    <a:effectLst/>
                    <a:uLnTx/>
                    <a:uFillTx/>
                    <a:latin typeface="UTM Avo" panose="02040603050506020204" pitchFamily="18" charset="0"/>
                    <a:ea typeface="+mn-ea"/>
                    <a:cs typeface="Arial" panose="020B0604020202020204" pitchFamily="34" charset="0"/>
                  </a:rPr>
                  <a:t>được</a:t>
                </a:r>
                <a:r>
                  <a:rPr kumimoji="0" lang="en-US" sz="2933" b="0" i="0" u="none" strike="noStrike" kern="1200" cap="none" spc="0" normalizeH="0" baseline="0" noProof="0" dirty="0">
                    <a:ln>
                      <a:noFill/>
                    </a:ln>
                    <a:solidFill>
                      <a:srgbClr val="333333"/>
                    </a:solidFill>
                    <a:effectLst/>
                    <a:uLnTx/>
                    <a:uFillTx/>
                    <a:latin typeface="UTM Avo" panose="02040603050506020204" pitchFamily="18" charset="0"/>
                    <a:ea typeface="+mn-ea"/>
                    <a:cs typeface="Arial" panose="020B0604020202020204" pitchFamily="34" charset="0"/>
                  </a:rPr>
                  <a:t>:</a:t>
                </a:r>
                <a:endParaRPr kumimoji="0" lang="en-VN"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00074477-2914-7DE1-6C95-314D58C84927}"/>
                  </a:ext>
                </a:extLst>
              </p:cNvPr>
              <p:cNvSpPr txBox="1">
                <a:spLocks noRot="1" noChangeAspect="1" noMove="1" noResize="1" noEditPoints="1" noAdjustHandles="1" noChangeArrowheads="1" noChangeShapeType="1" noTextEdit="1"/>
              </p:cNvSpPr>
              <p:nvPr/>
            </p:nvSpPr>
            <p:spPr>
              <a:xfrm>
                <a:off x="1679738" y="2114351"/>
                <a:ext cx="8832523" cy="995016"/>
              </a:xfrm>
              <a:prstGeom prst="rect">
                <a:avLst/>
              </a:prstGeom>
              <a:blipFill>
                <a:blip r:embed="rId12"/>
                <a:stretch>
                  <a:fillRect l="-1450" t="-7362" r="-1519" b="-17178"/>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D751CC3A-F326-852A-152F-CCC72549E477}"/>
              </a:ext>
            </a:extLst>
          </p:cNvPr>
          <p:cNvGrpSpPr/>
          <p:nvPr/>
        </p:nvGrpSpPr>
        <p:grpSpPr>
          <a:xfrm>
            <a:off x="2158656" y="4306595"/>
            <a:ext cx="3446910" cy="548851"/>
            <a:chOff x="2133600" y="7269638"/>
            <a:chExt cx="6344569" cy="823276"/>
          </a:xfrm>
          <a:solidFill>
            <a:srgbClr val="FFC000"/>
          </a:solidFill>
        </p:grpSpPr>
        <p:grpSp>
          <p:nvGrpSpPr>
            <p:cNvPr id="16" name="Group 19">
              <a:extLst>
                <a:ext uri="{FF2B5EF4-FFF2-40B4-BE49-F238E27FC236}">
                  <a16:creationId xmlns:a16="http://schemas.microsoft.com/office/drawing/2014/main" id="{2CA0E2F5-1C8A-9F92-7721-9E628A25CF1D}"/>
                </a:ext>
              </a:extLst>
            </p:cNvPr>
            <p:cNvGrpSpPr/>
            <p:nvPr/>
          </p:nvGrpSpPr>
          <p:grpSpPr>
            <a:xfrm>
              <a:off x="2133600" y="7269638"/>
              <a:ext cx="6344569" cy="823276"/>
              <a:chOff x="0" y="0"/>
              <a:chExt cx="14749384" cy="1913890"/>
            </a:xfrm>
            <a:grpFill/>
          </p:grpSpPr>
          <p:sp>
            <p:nvSpPr>
              <p:cNvPr id="18" name="Freeform 17">
                <a:extLst>
                  <a:ext uri="{FF2B5EF4-FFF2-40B4-BE49-F238E27FC236}">
                    <a16:creationId xmlns:a16="http://schemas.microsoft.com/office/drawing/2014/main" id="{2AD38F8D-36BD-770C-BE7B-3B88E4E2A90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26">
              <a:extLst>
                <a:ext uri="{FF2B5EF4-FFF2-40B4-BE49-F238E27FC236}">
                  <a16:creationId xmlns:a16="http://schemas.microsoft.com/office/drawing/2014/main" id="{9BC4B011-DBF2-F71D-474F-A46FEE86AE69}"/>
                </a:ext>
              </a:extLst>
            </p:cNvPr>
            <p:cNvSpPr txBox="1"/>
            <p:nvPr/>
          </p:nvSpPr>
          <p:spPr>
            <a:xfrm>
              <a:off x="2906056" y="7612383"/>
              <a:ext cx="4500230" cy="39857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 250.</a:t>
              </a:r>
            </a:p>
          </p:txBody>
        </p:sp>
      </p:grpSp>
      <p:grpSp>
        <p:nvGrpSpPr>
          <p:cNvPr id="27" name="Group 26">
            <a:extLst>
              <a:ext uri="{FF2B5EF4-FFF2-40B4-BE49-F238E27FC236}">
                <a16:creationId xmlns:a16="http://schemas.microsoft.com/office/drawing/2014/main" id="{6F2B14BB-55BF-DD5A-90FC-A19315EBA569}"/>
              </a:ext>
            </a:extLst>
          </p:cNvPr>
          <p:cNvGrpSpPr/>
          <p:nvPr/>
        </p:nvGrpSpPr>
        <p:grpSpPr>
          <a:xfrm>
            <a:off x="2158656" y="3397169"/>
            <a:ext cx="3446910" cy="548851"/>
            <a:chOff x="2158656" y="3397169"/>
            <a:chExt cx="3446910" cy="548851"/>
          </a:xfrm>
        </p:grpSpPr>
        <p:grpSp>
          <p:nvGrpSpPr>
            <p:cNvPr id="9" name="Group 8">
              <a:extLst>
                <a:ext uri="{FF2B5EF4-FFF2-40B4-BE49-F238E27FC236}">
                  <a16:creationId xmlns:a16="http://schemas.microsoft.com/office/drawing/2014/main" id="{62BC7A2E-9FAE-639F-D610-4FA1A9783D21}"/>
                </a:ext>
              </a:extLst>
            </p:cNvPr>
            <p:cNvGrpSpPr/>
            <p:nvPr/>
          </p:nvGrpSpPr>
          <p:grpSpPr>
            <a:xfrm>
              <a:off x="2158656" y="3397169"/>
              <a:ext cx="3446910" cy="548851"/>
              <a:chOff x="0" y="0"/>
              <a:chExt cx="14749384" cy="1913890"/>
            </a:xfrm>
            <a:solidFill>
              <a:srgbClr val="FFC000"/>
            </a:solidFill>
          </p:grpSpPr>
          <p:sp>
            <p:nvSpPr>
              <p:cNvPr id="10" name="Freeform 9">
                <a:extLst>
                  <a:ext uri="{FF2B5EF4-FFF2-40B4-BE49-F238E27FC236}">
                    <a16:creationId xmlns:a16="http://schemas.microsoft.com/office/drawing/2014/main" id="{97BADF4D-BFC3-8FA5-EC3F-B51489F1036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6B0DD907-9C31-7519-B058-EB9A0D3784AD}"/>
                </a:ext>
              </a:extLst>
            </p:cNvPr>
            <p:cNvSpPr txBox="1"/>
            <p:nvPr/>
          </p:nvSpPr>
          <p:spPr>
            <a:xfrm>
              <a:off x="2656266" y="3612814"/>
              <a:ext cx="24864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300.</a:t>
              </a:r>
            </a:p>
          </p:txBody>
        </p:sp>
      </p:grpSp>
      <p:grpSp>
        <p:nvGrpSpPr>
          <p:cNvPr id="28" name="Group 27">
            <a:extLst>
              <a:ext uri="{FF2B5EF4-FFF2-40B4-BE49-F238E27FC236}">
                <a16:creationId xmlns:a16="http://schemas.microsoft.com/office/drawing/2014/main" id="{BF8CAB43-D7CA-A3BB-D505-DBB7B52790C9}"/>
              </a:ext>
            </a:extLst>
          </p:cNvPr>
          <p:cNvGrpSpPr/>
          <p:nvPr/>
        </p:nvGrpSpPr>
        <p:grpSpPr>
          <a:xfrm>
            <a:off x="7238940" y="3397169"/>
            <a:ext cx="3446910" cy="548851"/>
            <a:chOff x="7238940" y="3397169"/>
            <a:chExt cx="3446910" cy="548851"/>
          </a:xfrm>
        </p:grpSpPr>
        <p:grpSp>
          <p:nvGrpSpPr>
            <p:cNvPr id="11" name="Group 19">
              <a:extLst>
                <a:ext uri="{FF2B5EF4-FFF2-40B4-BE49-F238E27FC236}">
                  <a16:creationId xmlns:a16="http://schemas.microsoft.com/office/drawing/2014/main" id="{45574772-0EE9-4392-D6DC-5CC3C2E9FA27}"/>
                </a:ext>
              </a:extLst>
            </p:cNvPr>
            <p:cNvGrpSpPr/>
            <p:nvPr/>
          </p:nvGrpSpPr>
          <p:grpSpPr>
            <a:xfrm>
              <a:off x="7238940" y="3397169"/>
              <a:ext cx="3446910" cy="548851"/>
              <a:chOff x="0" y="0"/>
              <a:chExt cx="14749384" cy="1913890"/>
            </a:xfrm>
            <a:solidFill>
              <a:srgbClr val="FFC000"/>
            </a:solidFill>
          </p:grpSpPr>
          <p:sp>
            <p:nvSpPr>
              <p:cNvPr id="12" name="Freeform 11">
                <a:extLst>
                  <a:ext uri="{FF2B5EF4-FFF2-40B4-BE49-F238E27FC236}">
                    <a16:creationId xmlns:a16="http://schemas.microsoft.com/office/drawing/2014/main" id="{D9AEBB55-F0F4-D338-6326-8046321C9AD8}"/>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166CC9F2-07D0-83AA-11EE-36FF622BE376}"/>
                </a:ext>
              </a:extLst>
            </p:cNvPr>
            <p:cNvSpPr txBox="1"/>
            <p:nvPr/>
          </p:nvSpPr>
          <p:spPr>
            <a:xfrm>
              <a:off x="7813499" y="3612814"/>
              <a:ext cx="2549701"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200.</a:t>
              </a:r>
            </a:p>
          </p:txBody>
        </p:sp>
      </p:grpSp>
      <p:grpSp>
        <p:nvGrpSpPr>
          <p:cNvPr id="29" name="Group 28">
            <a:extLst>
              <a:ext uri="{FF2B5EF4-FFF2-40B4-BE49-F238E27FC236}">
                <a16:creationId xmlns:a16="http://schemas.microsoft.com/office/drawing/2014/main" id="{63D61B8D-6269-1F3B-38E5-8897A69CDC02}"/>
              </a:ext>
            </a:extLst>
          </p:cNvPr>
          <p:cNvGrpSpPr/>
          <p:nvPr/>
        </p:nvGrpSpPr>
        <p:grpSpPr>
          <a:xfrm>
            <a:off x="7238940" y="4306595"/>
            <a:ext cx="3446910" cy="548851"/>
            <a:chOff x="7238940" y="4306595"/>
            <a:chExt cx="3446910" cy="548851"/>
          </a:xfrm>
        </p:grpSpPr>
        <p:grpSp>
          <p:nvGrpSpPr>
            <p:cNvPr id="13" name="Group 19">
              <a:extLst>
                <a:ext uri="{FF2B5EF4-FFF2-40B4-BE49-F238E27FC236}">
                  <a16:creationId xmlns:a16="http://schemas.microsoft.com/office/drawing/2014/main" id="{B1DBEB29-309A-A748-BF78-254681CBD2FE}"/>
                </a:ext>
              </a:extLst>
            </p:cNvPr>
            <p:cNvGrpSpPr/>
            <p:nvPr/>
          </p:nvGrpSpPr>
          <p:grpSpPr>
            <a:xfrm>
              <a:off x="7238940" y="4306595"/>
              <a:ext cx="3446910" cy="548851"/>
              <a:chOff x="0" y="0"/>
              <a:chExt cx="14749384" cy="1913890"/>
            </a:xfrm>
            <a:solidFill>
              <a:srgbClr val="FFC000"/>
            </a:solidFill>
          </p:grpSpPr>
          <p:sp>
            <p:nvSpPr>
              <p:cNvPr id="14" name="Freeform 20">
                <a:extLst>
                  <a:ext uri="{FF2B5EF4-FFF2-40B4-BE49-F238E27FC236}">
                    <a16:creationId xmlns:a16="http://schemas.microsoft.com/office/drawing/2014/main" id="{544AA3AA-9D7E-63E1-ED9E-B19D6BA4C743}"/>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6">
              <a:extLst>
                <a:ext uri="{FF2B5EF4-FFF2-40B4-BE49-F238E27FC236}">
                  <a16:creationId xmlns:a16="http://schemas.microsoft.com/office/drawing/2014/main" id="{BEF0F2E3-7D5A-127E-A374-D011C5B5DAFB}"/>
                </a:ext>
              </a:extLst>
            </p:cNvPr>
            <p:cNvSpPr txBox="1"/>
            <p:nvPr/>
          </p:nvSpPr>
          <p:spPr>
            <a:xfrm>
              <a:off x="7787754" y="4552910"/>
              <a:ext cx="2220575" cy="265714"/>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D. 100.</a:t>
              </a:r>
            </a:p>
          </p:txBody>
        </p:sp>
      </p:grpSp>
      <p:sp>
        <p:nvSpPr>
          <p:cNvPr id="26" name="Freeform 5">
            <a:hlinkClick r:id="rId13" action="ppaction://hlinksldjump"/>
            <a:extLst>
              <a:ext uri="{FF2B5EF4-FFF2-40B4-BE49-F238E27FC236}">
                <a16:creationId xmlns:a16="http://schemas.microsoft.com/office/drawing/2014/main" id="{A8EAB6F0-BDBD-2B46-D9DA-4EC7734471A3}"/>
              </a:ext>
            </a:extLst>
          </p:cNvPr>
          <p:cNvSpPr/>
          <p:nvPr/>
        </p:nvSpPr>
        <p:spPr>
          <a:xfrm>
            <a:off x="1512849" y="706926"/>
            <a:ext cx="1265085" cy="1200249"/>
          </a:xfrm>
          <a:custGeom>
            <a:avLst/>
            <a:gdLst/>
            <a:ahLst/>
            <a:cxnLst/>
            <a:rect l="l" t="t" r="r" b="b"/>
            <a:pathLst>
              <a:path w="8674150" h="8229600">
                <a:moveTo>
                  <a:pt x="0" y="0"/>
                </a:moveTo>
                <a:lnTo>
                  <a:pt x="8674150" y="0"/>
                </a:lnTo>
                <a:lnTo>
                  <a:pt x="8674150" y="8229600"/>
                </a:lnTo>
                <a:lnTo>
                  <a:pt x="0" y="8229600"/>
                </a:lnTo>
                <a:lnTo>
                  <a:pt x="0" y="0"/>
                </a:lnTo>
                <a:close/>
              </a:path>
            </a:pathLst>
          </a:custGeom>
          <a:blipFill>
            <a:blip r:embed="rId14"/>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3F579C0-F8FB-2F00-5F0A-17CB33B4D0CA}"/>
              </a:ext>
            </a:extLst>
          </p:cNvPr>
          <p:cNvPicPr>
            <a:picLocks noChangeAspect="1"/>
          </p:cNvPicPr>
          <p:nvPr/>
        </p:nvPicPr>
        <p:blipFill>
          <a:blip r:embed="rId15"/>
          <a:stretch>
            <a:fillRect/>
          </a:stretch>
        </p:blipFill>
        <p:spPr>
          <a:xfrm>
            <a:off x="-102756" y="-57238"/>
            <a:ext cx="1531846" cy="743038"/>
          </a:xfrm>
          <a:prstGeom prst="rect">
            <a:avLst/>
          </a:prstGeom>
          <a:noFill/>
        </p:spPr>
      </p:pic>
      <p:pic>
        <p:nvPicPr>
          <p:cNvPr id="7" name="Picture 2" descr="Tick Sign PNGs for Free Download">
            <a:extLst>
              <a:ext uri="{FF2B5EF4-FFF2-40B4-BE49-F238E27FC236}">
                <a16:creationId xmlns:a16="http://schemas.microsoft.com/office/drawing/2014/main" id="{1A06AD17-08A7-FEEC-42F6-B9BABE9E06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37323" y="3397168"/>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50192"/>
      </p:ext>
    </p:extLst>
  </p:cSld>
  <p:clrMapOvr>
    <a:masterClrMapping/>
  </p:clrMapOvr>
  <p:transition spd="med">
    <p:split dir="in"/>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5"/>
                                        </p:tgtEl>
                                        <p:attrNameLst>
                                          <p:attrName>style.opacity</p:attrName>
                                        </p:attrNameLst>
                                      </p:cBhvr>
                                      <p:to>
                                        <p:strVal val="0.5"/>
                                      </p:to>
                                    </p:set>
                                    <p:animEffect filter="image" prLst="opacity: 0.5">
                                      <p:cBhvr rctx="IE">
                                        <p:cTn id="19" dur="indefinite"/>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8"/>
                                        </p:tgtEl>
                                        <p:attrNameLst>
                                          <p:attrName>style.opacity</p:attrName>
                                        </p:attrNameLst>
                                      </p:cBhvr>
                                      <p:to>
                                        <p:strVal val="0.5"/>
                                      </p:to>
                                    </p:set>
                                    <p:animEffect filter="image" prLst="opacity: 0.5">
                                      <p:cBhvr rctx="IE">
                                        <p:cTn id="31" dur="indefinite"/>
                                        <p:tgtEl>
                                          <p:spTgt spid="28"/>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Qua bài học hôm nay, </a:t>
            </a:r>
            <a:r>
              <a:rPr kumimoji="0" lang="vi-VN" sz="3200" b="1"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em học </a:t>
            </a: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thêm được điều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6409C4A8-3BBE-4428-8A8A-C6127CA602C3}"/>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4"/>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509298" y="4408878"/>
            <a:ext cx="3228444" cy="9557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buClr>
                <a:srgbClr val="000000"/>
              </a:buClr>
              <a:defRPr/>
            </a:pPr>
            <a:r>
              <a:rPr lang="vi-VN" sz="2000" b="1" kern="0" dirty="0">
                <a:solidFill>
                  <a:srgbClr val="000000"/>
                </a:solidFill>
                <a:latin typeface="UTM Avo" panose="02040603050506020204" pitchFamily="18" charset="0"/>
                <a:ea typeface="Calibri" panose="020F0502020204030204" pitchFamily="34" charset="0"/>
                <a:cs typeface="Arial"/>
                <a:sym typeface="Arial"/>
              </a:rPr>
              <a:t>Bài 48: Luyện tập </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3A00737E-63EF-7C30-15F7-4F8160009BE6}"/>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01388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52630" y="1592049"/>
            <a:ext cx="6618476" cy="3337837"/>
          </a:xfrm>
          <a:prstGeom prst="rect">
            <a:avLst/>
          </a:prstGeom>
          <a:noFill/>
        </p:spPr>
        <p:txBody>
          <a:bodyPr wrap="square">
            <a:spAutoFit/>
          </a:bodyPr>
          <a:lstStyle/>
          <a:p>
            <a:pPr lvl="0">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Cô Hà có 100 000 đồng và dự định mua: kem đánh răng 29 000 đồng, dầu gội đầu 41</a:t>
            </a:r>
            <a:r>
              <a:rPr lang="en-US"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800 đồng, sữa tắm 37 500 đồng. Hãy làm tròn từng giá tiền đến hàng nghìn và ước lượng xem cô Hà có đủ tiền mua các mặt hàng trên không.</a:t>
            </a:r>
          </a:p>
        </p:txBody>
      </p:sp>
      <p:pic>
        <p:nvPicPr>
          <p:cNvPr id="4" name="Picture 3">
            <a:extLst>
              <a:ext uri="{FF2B5EF4-FFF2-40B4-BE49-F238E27FC236}">
                <a16:creationId xmlns:a16="http://schemas.microsoft.com/office/drawing/2014/main" id="{C9752407-3A38-CF4E-7C85-498D1CF18B7E}"/>
              </a:ext>
            </a:extLst>
          </p:cNvPr>
          <p:cNvPicPr>
            <a:picLocks noChangeAspect="1"/>
          </p:cNvPicPr>
          <p:nvPr/>
        </p:nvPicPr>
        <p:blipFill rotWithShape="1">
          <a:blip r:embed="rId4">
            <a:extLst>
              <a:ext uri="{28A0092B-C50C-407E-A947-70E740481C1C}">
                <a14:useLocalDpi xmlns:a14="http://schemas.microsoft.com/office/drawing/2010/main" val="0"/>
              </a:ext>
            </a:extLst>
          </a:blip>
          <a:srcRect l="8362" t="19318" r="61246" b="47186"/>
          <a:stretch/>
        </p:blipFill>
        <p:spPr>
          <a:xfrm>
            <a:off x="8001000" y="1828800"/>
            <a:ext cx="4361106" cy="2703633"/>
          </a:xfrm>
          <a:prstGeom prst="rect">
            <a:avLst/>
          </a:prstGeom>
        </p:spPr>
      </p:pic>
    </p:spTree>
    <p:extLst>
      <p:ext uri="{BB962C8B-B14F-4D97-AF65-F5344CB8AC3E}">
        <p14:creationId xmlns:p14="http://schemas.microsoft.com/office/powerpoint/2010/main" val="183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38200" y="1813098"/>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4</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B6C360D1-F65B-DCFE-6C31-99465803E0B4}"/>
              </a:ext>
            </a:extLst>
          </p:cNvPr>
          <p:cNvGraphicFramePr>
            <a:graphicFrameLocks noGrp="1"/>
          </p:cNvGraphicFramePr>
          <p:nvPr>
            <p:extLst>
              <p:ext uri="{D42A27DB-BD31-4B8C-83A1-F6EECF244321}">
                <p14:modId xmlns:p14="http://schemas.microsoft.com/office/powerpoint/2010/main" val="1401495731"/>
              </p:ext>
            </p:extLst>
          </p:nvPr>
        </p:nvGraphicFramePr>
        <p:xfrm>
          <a:off x="2133600" y="1905000"/>
          <a:ext cx="8077201" cy="3260974"/>
        </p:xfrm>
        <a:graphic>
          <a:graphicData uri="http://schemas.openxmlformats.org/drawingml/2006/table">
            <a:tbl>
              <a:tblPr firstRow="1" bandRow="1">
                <a:tableStyleId>{21E4AEA4-8DFA-4A89-87EB-49C32662AFE0}</a:tableStyleId>
              </a:tblPr>
              <a:tblGrid>
                <a:gridCol w="2746298">
                  <a:extLst>
                    <a:ext uri="{9D8B030D-6E8A-4147-A177-3AD203B41FA5}">
                      <a16:colId xmlns:a16="http://schemas.microsoft.com/office/drawing/2014/main" val="897122733"/>
                    </a:ext>
                  </a:extLst>
                </a:gridCol>
                <a:gridCol w="2362200">
                  <a:extLst>
                    <a:ext uri="{9D8B030D-6E8A-4147-A177-3AD203B41FA5}">
                      <a16:colId xmlns:a16="http://schemas.microsoft.com/office/drawing/2014/main" val="3208340219"/>
                    </a:ext>
                  </a:extLst>
                </a:gridCol>
                <a:gridCol w="2968703">
                  <a:extLst>
                    <a:ext uri="{9D8B030D-6E8A-4147-A177-3AD203B41FA5}">
                      <a16:colId xmlns:a16="http://schemas.microsoft.com/office/drawing/2014/main" val="3093463452"/>
                    </a:ext>
                  </a:extLst>
                </a:gridCol>
              </a:tblGrid>
              <a:tr h="1166094">
                <a:tc>
                  <a:txBody>
                    <a:bodyPr/>
                    <a:lstStyle/>
                    <a:p>
                      <a:pPr algn="ctr">
                        <a:lnSpc>
                          <a:spcPct val="100000"/>
                        </a:lnSpc>
                      </a:pPr>
                      <a:r>
                        <a:rPr lang="en-VN" sz="2400" b="0" dirty="0">
                          <a:latin typeface="UTM Avo" panose="02040603050506020204" pitchFamily="18" charset="0"/>
                          <a:cs typeface="Arial" panose="020B0604020202020204" pitchFamily="34" charset="0"/>
                        </a:rPr>
                        <a:t>Mặt hàng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Bảng giá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Giá tiền làm tròn đến hàng nghìn</a:t>
                      </a:r>
                    </a:p>
                  </a:txBody>
                  <a:tcPr marL="60960" marR="60960" marT="30480" marB="30480" anchor="ctr"/>
                </a:tc>
                <a:extLst>
                  <a:ext uri="{0D108BD9-81ED-4DB2-BD59-A6C34878D82A}">
                    <a16:rowId xmlns:a16="http://schemas.microsoft.com/office/drawing/2014/main" val="3773357240"/>
                  </a:ext>
                </a:extLst>
              </a:tr>
              <a:tr h="523720">
                <a:tc>
                  <a:txBody>
                    <a:bodyPr/>
                    <a:lstStyle/>
                    <a:p>
                      <a:pPr algn="ctr">
                        <a:lnSpc>
                          <a:spcPct val="100000"/>
                        </a:lnSpc>
                      </a:pPr>
                      <a:r>
                        <a:rPr lang="en-VN" sz="2400" b="0" dirty="0">
                          <a:latin typeface="UTM Avo" panose="02040603050506020204" pitchFamily="18" charset="0"/>
                          <a:cs typeface="Arial" panose="020B0604020202020204" pitchFamily="34" charset="0"/>
                        </a:rPr>
                        <a:t>Kem đánh răng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29 000 đồng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a:t>
                      </a:r>
                    </a:p>
                  </a:txBody>
                  <a:tcPr marL="60960" marR="60960" marT="30480" marB="30480" anchor="ctr"/>
                </a:tc>
                <a:extLst>
                  <a:ext uri="{0D108BD9-81ED-4DB2-BD59-A6C34878D82A}">
                    <a16:rowId xmlns:a16="http://schemas.microsoft.com/office/drawing/2014/main" val="1204428876"/>
                  </a:ext>
                </a:extLst>
              </a:tr>
              <a:tr h="523720">
                <a:tc>
                  <a:txBody>
                    <a:bodyPr/>
                    <a:lstStyle/>
                    <a:p>
                      <a:pPr algn="ctr">
                        <a:lnSpc>
                          <a:spcPct val="100000"/>
                        </a:lnSpc>
                      </a:pPr>
                      <a:r>
                        <a:rPr lang="en-VN" sz="2400" b="0" dirty="0">
                          <a:latin typeface="UTM Avo" panose="02040603050506020204" pitchFamily="18" charset="0"/>
                          <a:cs typeface="Arial" panose="020B0604020202020204" pitchFamily="34" charset="0"/>
                        </a:rPr>
                        <a:t>Dầu gội đầu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41 800 đồng</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a:t>
                      </a:r>
                    </a:p>
                  </a:txBody>
                  <a:tcPr marL="60960" marR="60960" marT="30480" marB="30480" anchor="ctr"/>
                </a:tc>
                <a:extLst>
                  <a:ext uri="{0D108BD9-81ED-4DB2-BD59-A6C34878D82A}">
                    <a16:rowId xmlns:a16="http://schemas.microsoft.com/office/drawing/2014/main" val="2810087633"/>
                  </a:ext>
                </a:extLst>
              </a:tr>
              <a:tr h="523720">
                <a:tc>
                  <a:txBody>
                    <a:bodyPr/>
                    <a:lstStyle/>
                    <a:p>
                      <a:pPr algn="ctr">
                        <a:lnSpc>
                          <a:spcPct val="100000"/>
                        </a:lnSpc>
                      </a:pPr>
                      <a:r>
                        <a:rPr lang="en-VN" sz="2400" b="0" dirty="0">
                          <a:latin typeface="UTM Avo" panose="02040603050506020204" pitchFamily="18" charset="0"/>
                          <a:cs typeface="Arial" panose="020B0604020202020204" pitchFamily="34" charset="0"/>
                        </a:rPr>
                        <a:t>Sữa tắm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37 500 đồng </a:t>
                      </a: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a:t>
                      </a:r>
                    </a:p>
                  </a:txBody>
                  <a:tcPr marL="60960" marR="60960" marT="30480" marB="30480" anchor="ctr"/>
                </a:tc>
                <a:extLst>
                  <a:ext uri="{0D108BD9-81ED-4DB2-BD59-A6C34878D82A}">
                    <a16:rowId xmlns:a16="http://schemas.microsoft.com/office/drawing/2014/main" val="1490606982"/>
                  </a:ext>
                </a:extLst>
              </a:tr>
              <a:tr h="523720">
                <a:tc>
                  <a:txBody>
                    <a:bodyPr/>
                    <a:lstStyle/>
                    <a:p>
                      <a:pPr algn="ctr">
                        <a:lnSpc>
                          <a:spcPct val="100000"/>
                        </a:lnSpc>
                      </a:pPr>
                      <a:r>
                        <a:rPr lang="en-VN" sz="2400" b="0" dirty="0">
                          <a:latin typeface="UTM Avo" panose="02040603050506020204" pitchFamily="18" charset="0"/>
                          <a:cs typeface="Arial" panose="020B0604020202020204" pitchFamily="34" charset="0"/>
                        </a:rPr>
                        <a:t>Tổng tiền </a:t>
                      </a:r>
                    </a:p>
                  </a:txBody>
                  <a:tcPr marL="60960" marR="60960" marT="30480" marB="30480" anchor="ctr"/>
                </a:tc>
                <a:tc>
                  <a:txBody>
                    <a:bodyPr/>
                    <a:lstStyle/>
                    <a:p>
                      <a:pPr algn="ctr">
                        <a:lnSpc>
                          <a:spcPct val="100000"/>
                        </a:lnSpc>
                      </a:pPr>
                      <a:endParaRPr lang="en-VN" sz="2400" b="0" dirty="0">
                        <a:latin typeface="UTM Avo" panose="02040603050506020204" pitchFamily="18" charset="0"/>
                        <a:cs typeface="Arial" panose="020B0604020202020204" pitchFamily="34" charset="0"/>
                      </a:endParaRPr>
                    </a:p>
                  </a:txBody>
                  <a:tcPr marL="60960" marR="60960" marT="30480" marB="30480" anchor="ctr"/>
                </a:tc>
                <a:tc>
                  <a:txBody>
                    <a:bodyPr/>
                    <a:lstStyle/>
                    <a:p>
                      <a:pPr algn="ctr">
                        <a:lnSpc>
                          <a:spcPct val="100000"/>
                        </a:lnSpc>
                      </a:pPr>
                      <a:r>
                        <a:rPr lang="en-VN" sz="2400" b="0" dirty="0">
                          <a:latin typeface="UTM Avo" panose="02040603050506020204" pitchFamily="18" charset="0"/>
                          <a:cs typeface="Arial" panose="020B0604020202020204" pitchFamily="34" charset="0"/>
                        </a:rPr>
                        <a:t>?</a:t>
                      </a:r>
                    </a:p>
                  </a:txBody>
                  <a:tcPr marL="60960" marR="60960" marT="30480" marB="30480" anchor="ctr"/>
                </a:tc>
                <a:extLst>
                  <a:ext uri="{0D108BD9-81ED-4DB2-BD59-A6C34878D82A}">
                    <a16:rowId xmlns:a16="http://schemas.microsoft.com/office/drawing/2014/main" val="1444637701"/>
                  </a:ext>
                </a:extLst>
              </a:tr>
            </a:tbl>
          </a:graphicData>
        </a:graphic>
      </p:graphicFrame>
      <p:sp>
        <p:nvSpPr>
          <p:cNvPr id="5" name="TextBox 4">
            <a:extLst>
              <a:ext uri="{FF2B5EF4-FFF2-40B4-BE49-F238E27FC236}">
                <a16:creationId xmlns:a16="http://schemas.microsoft.com/office/drawing/2014/main" id="{E9CB31CB-3C56-2E29-B8C9-8E175DA02738}"/>
              </a:ext>
            </a:extLst>
          </p:cNvPr>
          <p:cNvSpPr txBox="1"/>
          <p:nvPr/>
        </p:nvSpPr>
        <p:spPr>
          <a:xfrm>
            <a:off x="2209800" y="5463023"/>
            <a:ext cx="7162800" cy="1121846"/>
          </a:xfrm>
          <a:prstGeom prst="rect">
            <a:avLst/>
          </a:prstGeom>
          <a:noFill/>
        </p:spPr>
        <p:txBody>
          <a:bodyPr wrap="square">
            <a:spAutoFit/>
          </a:bodyPr>
          <a:lstStyle/>
          <a:p>
            <a:pPr algn="ctr">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Cô</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chỉ</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100 000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đủ</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mặt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hàng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trên</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cs typeface="Arial" panose="020B0604020202020204" pitchFamily="34" charset="0"/>
            </a:endParaRPr>
          </a:p>
        </p:txBody>
      </p:sp>
      <p:sp>
        <p:nvSpPr>
          <p:cNvPr id="7" name="Rounded Rectangle 1">
            <a:extLst>
              <a:ext uri="{FF2B5EF4-FFF2-40B4-BE49-F238E27FC236}">
                <a16:creationId xmlns:a16="http://schemas.microsoft.com/office/drawing/2014/main" id="{2D6BB388-F3F0-7191-76DB-A885C1B21F34}"/>
              </a:ext>
            </a:extLst>
          </p:cNvPr>
          <p:cNvSpPr/>
          <p:nvPr/>
        </p:nvSpPr>
        <p:spPr>
          <a:xfrm>
            <a:off x="7543800" y="3169399"/>
            <a:ext cx="2438400" cy="358453"/>
          </a:xfrm>
          <a:prstGeom prst="roundRect">
            <a:avLst/>
          </a:prstGeom>
          <a:solidFill>
            <a:srgbClr val="F8D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solidFill>
                <a:latin typeface="UTM Avo" panose="02040603050506020204" pitchFamily="18" charset="0"/>
                <a:cs typeface="Arial" panose="020B0604020202020204" pitchFamily="34" charset="0"/>
              </a:rPr>
              <a:t>29 000 đồng </a:t>
            </a:r>
          </a:p>
        </p:txBody>
      </p:sp>
      <p:sp>
        <p:nvSpPr>
          <p:cNvPr id="8" name="Rounded Rectangle 3">
            <a:extLst>
              <a:ext uri="{FF2B5EF4-FFF2-40B4-BE49-F238E27FC236}">
                <a16:creationId xmlns:a16="http://schemas.microsoft.com/office/drawing/2014/main" id="{BB163237-7BDB-691B-7232-3F5F9726D5CF}"/>
              </a:ext>
            </a:extLst>
          </p:cNvPr>
          <p:cNvSpPr/>
          <p:nvPr/>
        </p:nvSpPr>
        <p:spPr>
          <a:xfrm>
            <a:off x="7543800" y="3693114"/>
            <a:ext cx="2438400" cy="358453"/>
          </a:xfrm>
          <a:prstGeom prst="roundRect">
            <a:avLst/>
          </a:prstGeom>
          <a:solidFill>
            <a:srgbClr val="FC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solidFill>
                <a:latin typeface="UTM Avo" panose="02040603050506020204" pitchFamily="18" charset="0"/>
                <a:cs typeface="Arial" panose="020B0604020202020204" pitchFamily="34" charset="0"/>
              </a:rPr>
              <a:t>42 000 đồng</a:t>
            </a:r>
          </a:p>
        </p:txBody>
      </p:sp>
      <p:sp>
        <p:nvSpPr>
          <p:cNvPr id="9" name="Rounded Rectangle 4">
            <a:extLst>
              <a:ext uri="{FF2B5EF4-FFF2-40B4-BE49-F238E27FC236}">
                <a16:creationId xmlns:a16="http://schemas.microsoft.com/office/drawing/2014/main" id="{E0910EFB-D4BD-1BE8-BF5C-0F0A799F44E8}"/>
              </a:ext>
            </a:extLst>
          </p:cNvPr>
          <p:cNvSpPr/>
          <p:nvPr/>
        </p:nvSpPr>
        <p:spPr>
          <a:xfrm>
            <a:off x="7543800" y="4216829"/>
            <a:ext cx="2438400" cy="358453"/>
          </a:xfrm>
          <a:prstGeom prst="roundRect">
            <a:avLst/>
          </a:prstGeom>
          <a:solidFill>
            <a:srgbClr val="F8D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solidFill>
                <a:latin typeface="UTM Avo" panose="02040603050506020204" pitchFamily="18" charset="0"/>
                <a:cs typeface="Arial" panose="020B0604020202020204" pitchFamily="34" charset="0"/>
              </a:rPr>
              <a:t>38 000 đồng</a:t>
            </a:r>
          </a:p>
        </p:txBody>
      </p:sp>
      <p:sp>
        <p:nvSpPr>
          <p:cNvPr id="10" name="Rounded Rectangle 5">
            <a:extLst>
              <a:ext uri="{FF2B5EF4-FFF2-40B4-BE49-F238E27FC236}">
                <a16:creationId xmlns:a16="http://schemas.microsoft.com/office/drawing/2014/main" id="{B64F405F-3BDB-7E18-B01B-AB435D4C4C3D}"/>
              </a:ext>
            </a:extLst>
          </p:cNvPr>
          <p:cNvSpPr/>
          <p:nvPr/>
        </p:nvSpPr>
        <p:spPr>
          <a:xfrm>
            <a:off x="7580243" y="4710926"/>
            <a:ext cx="2438400" cy="358453"/>
          </a:xfrm>
          <a:prstGeom prst="roundRect">
            <a:avLst/>
          </a:prstGeom>
          <a:solidFill>
            <a:srgbClr val="FC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solidFill>
                <a:latin typeface="UTM Avo" panose="02040603050506020204" pitchFamily="18" charset="0"/>
                <a:cs typeface="Arial" panose="020B0604020202020204" pitchFamily="34" charset="0"/>
              </a:rPr>
              <a:t>109 000 đồng</a:t>
            </a:r>
          </a:p>
        </p:txBody>
      </p:sp>
    </p:spTree>
    <p:extLst>
      <p:ext uri="{BB962C8B-B14F-4D97-AF65-F5344CB8AC3E}">
        <p14:creationId xmlns:p14="http://schemas.microsoft.com/office/powerpoint/2010/main" val="42585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192;p6">
            <a:hlinkClick r:id="rId3"/>
            <a:extLst>
              <a:ext uri="{FF2B5EF4-FFF2-40B4-BE49-F238E27FC236}">
                <a16:creationId xmlns:a16="http://schemas.microsoft.com/office/drawing/2014/main" id="{022C0866-C6F5-9A4E-3D3E-B6EBB392B73A}"/>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7442AC-0D45-F2AD-9F90-31512269BC4A}"/>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5" name="TextBox 4">
            <a:extLst>
              <a:ext uri="{FF2B5EF4-FFF2-40B4-BE49-F238E27FC236}">
                <a16:creationId xmlns:a16="http://schemas.microsoft.com/office/drawing/2014/main" id="{C67AF60B-C3B4-2CD2-6DCD-5E0BF3BA6620}"/>
              </a:ext>
            </a:extLst>
          </p:cNvPr>
          <p:cNvSpPr txBox="1"/>
          <p:nvPr/>
        </p:nvSpPr>
        <p:spPr>
          <a:xfrm>
            <a:off x="1708904" y="1695243"/>
            <a:ext cx="5681595" cy="3337837"/>
          </a:xfrm>
          <a:prstGeom prst="rect">
            <a:avLst/>
          </a:prstGeom>
          <a:noFill/>
        </p:spPr>
        <p:txBody>
          <a:bodyPr wrap="square">
            <a:spAutoFit/>
          </a:bodyPr>
          <a:lstStyle/>
          <a:p>
            <a:pPr lvl="0" algn="just">
              <a:lnSpc>
                <a:spcPct val="150000"/>
              </a:lnSpc>
              <a:spcAft>
                <a:spcPts val="1000"/>
              </a:spcAft>
              <a:buClr>
                <a:srgbClr val="000000"/>
              </a:buClr>
              <a:defRPr/>
            </a:pPr>
            <a:r>
              <a:rPr lang="vi-VN" sz="2400"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Một công ty kinh doanh xe máy trong năm ngoái bán được 23 708 chiếc. Hãy làm tròn số chiếc xe máy bán được đến hàng nghìn và ước lượng xem mỗi tháng công ty đó bán được bao nhiêu chiếc xe máy. </a:t>
            </a:r>
          </a:p>
        </p:txBody>
      </p:sp>
      <p:sp>
        <p:nvSpPr>
          <p:cNvPr id="6" name="Freeform 4">
            <a:extLst>
              <a:ext uri="{FF2B5EF4-FFF2-40B4-BE49-F238E27FC236}">
                <a16:creationId xmlns:a16="http://schemas.microsoft.com/office/drawing/2014/main" id="{07BFBBAD-77F3-61C2-B8AF-1E36CB5AE491}"/>
              </a:ext>
            </a:extLst>
          </p:cNvPr>
          <p:cNvSpPr/>
          <p:nvPr/>
        </p:nvSpPr>
        <p:spPr>
          <a:xfrm>
            <a:off x="7772400" y="953489"/>
            <a:ext cx="4137282" cy="674602"/>
          </a:xfrm>
          <a:prstGeom prst="roundRect">
            <a:avLst>
              <a:gd name="adj" fmla="val 50000"/>
            </a:avLst>
          </a:prstGeom>
          <a:blipFill>
            <a:blip r:embed="rId3">
              <a:extLst>
                <a:ext uri="{96DAC541-7B7A-43D3-8B79-37D633B846F1}">
                  <asvg:svgBlip xmlns:asvg="http://schemas.microsoft.com/office/drawing/2016/SVG/main" r:embed="rId4"/>
                </a:ext>
              </a:extLst>
            </a:blip>
            <a:stretch>
              <a:fillRect l="-21726" t="-39122" r="-18616" b="-21023"/>
            </a:stretch>
          </a:blipFill>
        </p:spPr>
        <p:txBody>
          <a:bodyPr anchor="b"/>
          <a:lstStyle/>
          <a:p>
            <a:pPr algn="ctr">
              <a:lnSpc>
                <a:spcPts val="6148"/>
              </a:lnSpc>
            </a:pPr>
            <a:r>
              <a:rPr lang="en-US" sz="2400" b="1" dirty="0">
                <a:solidFill>
                  <a:schemeClr val="accent2"/>
                </a:solidFill>
                <a:latin typeface="UTM Avo" panose="02040603050506020204" pitchFamily="18" charset="0"/>
                <a:cs typeface="Arial" panose="020B0604020202020204" pitchFamily="34" charset="0"/>
              </a:rPr>
              <a:t>THẢO LUẬN CẶP ĐÔI</a:t>
            </a:r>
          </a:p>
        </p:txBody>
      </p:sp>
      <p:pic>
        <p:nvPicPr>
          <p:cNvPr id="8" name="Picture 7">
            <a:extLst>
              <a:ext uri="{FF2B5EF4-FFF2-40B4-BE49-F238E27FC236}">
                <a16:creationId xmlns:a16="http://schemas.microsoft.com/office/drawing/2014/main" id="{C9C7EC01-61B3-8083-B4C2-A2F167786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1501058"/>
            <a:ext cx="3454400" cy="2461200"/>
          </a:xfrm>
          <a:prstGeom prst="rect">
            <a:avLst/>
          </a:prstGeom>
        </p:spPr>
      </p:pic>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1790AE-FE6C-EC40-947F-94D3B21388F8}"/>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9867E7-2C04-3ED9-EE99-F6D58643CF47}"/>
                  </a:ext>
                </a:extLst>
              </p:cNvPr>
              <p:cNvSpPr txBox="1"/>
              <p:nvPr/>
            </p:nvSpPr>
            <p:spPr>
              <a:xfrm>
                <a:off x="698941" y="1828800"/>
                <a:ext cx="10794118" cy="3650999"/>
              </a:xfrm>
              <a:prstGeom prst="rect">
                <a:avLst/>
              </a:prstGeom>
              <a:noFill/>
            </p:spPr>
            <p:txBody>
              <a:bodyPr wrap="square">
                <a:spAutoFit/>
              </a:bodyPr>
              <a:lstStyle/>
              <a:p>
                <a:pPr algn="ctr">
                  <a:lnSpc>
                    <a:spcPct val="150000"/>
                  </a:lnSpc>
                  <a:spcAft>
                    <a:spcPts val="667"/>
                  </a:spcAft>
                </a:pPr>
                <a:r>
                  <a:rPr lang="en-US" sz="2933" b="1" u="sng" dirty="0" err="1">
                    <a:latin typeface="UTM Avo" panose="02040603050506020204" pitchFamily="18" charset="0"/>
                    <a:ea typeface="Calibri" panose="020F0502020204030204" pitchFamily="34" charset="0"/>
                    <a:cs typeface="Arial" panose="020B0604020202020204" pitchFamily="34" charset="0"/>
                  </a:rPr>
                  <a:t>Bài</a:t>
                </a:r>
                <a:r>
                  <a:rPr lang="en-US" sz="2933" b="1" u="sng" dirty="0">
                    <a:latin typeface="UTM Avo" panose="02040603050506020204" pitchFamily="18" charset="0"/>
                    <a:ea typeface="Calibri" panose="020F0502020204030204" pitchFamily="34" charset="0"/>
                    <a:cs typeface="Arial" panose="020B0604020202020204" pitchFamily="34" charset="0"/>
                  </a:rPr>
                  <a:t> </a:t>
                </a:r>
                <a:r>
                  <a:rPr lang="en-US" sz="2933" b="1" u="sng" dirty="0" err="1">
                    <a:latin typeface="UTM Avo" panose="02040603050506020204" pitchFamily="18" charset="0"/>
                    <a:ea typeface="Calibri" panose="020F0502020204030204" pitchFamily="34" charset="0"/>
                    <a:cs typeface="Arial" panose="020B0604020202020204" pitchFamily="34" charset="0"/>
                  </a:rPr>
                  <a:t>giải</a:t>
                </a:r>
                <a:endParaRPr lang="en-US" sz="2933"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Làm</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tròn</a:t>
                </a:r>
                <a:r>
                  <a:rPr lang="en-US" sz="2933" dirty="0">
                    <a:latin typeface="UTM Avo" panose="02040603050506020204" pitchFamily="18" charset="0"/>
                    <a:ea typeface="Calibri" panose="020F0502020204030204" pitchFamily="34" charset="0"/>
                    <a:cs typeface="Arial" panose="020B0604020202020204" pitchFamily="34" charset="0"/>
                  </a:rPr>
                  <a:t> 23 708 </a:t>
                </a:r>
                <a:r>
                  <a:rPr lang="en-US" sz="2933" dirty="0" err="1">
                    <a:latin typeface="UTM Avo" panose="02040603050506020204" pitchFamily="18" charset="0"/>
                    <a:ea typeface="Calibri" panose="020F0502020204030204" pitchFamily="34" charset="0"/>
                    <a:cs typeface="Arial" panose="020B0604020202020204" pitchFamily="34" charset="0"/>
                  </a:rPr>
                  <a:t>đến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hàng</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nghìn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nhận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được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số</a:t>
                </a:r>
                <a:r>
                  <a:rPr lang="en-US" sz="2933" dirty="0">
                    <a:latin typeface="UTM Avo" panose="02040603050506020204" pitchFamily="18" charset="0"/>
                    <a:ea typeface="Calibri" panose="020F0502020204030204" pitchFamily="34" charset="0"/>
                    <a:cs typeface="Arial" panose="020B0604020202020204" pitchFamily="34" charset="0"/>
                  </a:rPr>
                  <a:t> 24 000.</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a:latin typeface="UTM Avo" panose="02040603050506020204" pitchFamily="18" charset="0"/>
                    <a:ea typeface="Calibri" panose="020F0502020204030204" pitchFamily="34" charset="0"/>
                    <a:cs typeface="Arial" panose="020B0604020202020204" pitchFamily="34" charset="0"/>
                  </a:rPr>
                  <a:t>Ta </a:t>
                </a:r>
                <a:r>
                  <a:rPr lang="en-US" sz="2933" dirty="0" err="1">
                    <a:latin typeface="UTM Avo" panose="02040603050506020204" pitchFamily="18" charset="0"/>
                    <a:ea typeface="Calibri" panose="020F0502020204030204" pitchFamily="34" charset="0"/>
                    <a:cs typeface="Arial" panose="020B0604020202020204" pitchFamily="34" charset="0"/>
                  </a:rPr>
                  <a:t>có</a:t>
                </a:r>
                <a:r>
                  <a:rPr lang="en-US" sz="2933" dirty="0">
                    <a:latin typeface="UTM Avo" panose="02040603050506020204" pitchFamily="18" charset="0"/>
                    <a:ea typeface="Calibri" panose="020F0502020204030204" pitchFamily="34" charset="0"/>
                    <a:cs typeface="Arial" panose="020B0604020202020204" pitchFamily="34" charset="0"/>
                  </a:rPr>
                  <a:t>: 24 000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12 </a:t>
                </a:r>
                <a14:m>
                  <m:oMath xmlns:m="http://schemas.openxmlformats.org/officeDocument/2006/math">
                    <m:r>
                      <a:rPr lang="en-US" sz="2933"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933" dirty="0">
                    <a:latin typeface="UTM Avo" panose="02040603050506020204" pitchFamily="18" charset="0"/>
                    <a:ea typeface="Calibri" panose="020F0502020204030204" pitchFamily="34" charset="0"/>
                    <a:cs typeface="Arial" panose="020B0604020202020204" pitchFamily="34" charset="0"/>
                  </a:rPr>
                  <a:t> 2 000.</a:t>
                </a:r>
                <a:endParaRPr lang="en-VN" sz="2933"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933" dirty="0" err="1">
                    <a:latin typeface="UTM Avo" panose="02040603050506020204" pitchFamily="18" charset="0"/>
                    <a:ea typeface="Calibri" panose="020F0502020204030204" pitchFamily="34" charset="0"/>
                    <a:cs typeface="Arial" panose="020B0604020202020204" pitchFamily="34" charset="0"/>
                  </a:rPr>
                  <a:t>Năm</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ngoái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công</a:t>
                </a:r>
                <a:r>
                  <a:rPr lang="en-US" sz="2933" dirty="0">
                    <a:latin typeface="UTM Avo" panose="02040603050506020204" pitchFamily="18" charset="0"/>
                    <a:ea typeface="Calibri" panose="020F0502020204030204" pitchFamily="34" charset="0"/>
                    <a:cs typeface="Arial" panose="020B0604020202020204" pitchFamily="34" charset="0"/>
                  </a:rPr>
                  <a:t> ty </a:t>
                </a:r>
                <a:r>
                  <a:rPr lang="en-US" sz="2933" dirty="0" err="1">
                    <a:latin typeface="UTM Avo" panose="02040603050506020204" pitchFamily="18" charset="0"/>
                    <a:ea typeface="Calibri" panose="020F0502020204030204" pitchFamily="34" charset="0"/>
                    <a:cs typeface="Arial" panose="020B0604020202020204" pitchFamily="34" charset="0"/>
                  </a:rPr>
                  <a:t>bán</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được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mỗi</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tháng</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khoảng</a:t>
                </a:r>
                <a:r>
                  <a:rPr lang="en-US" sz="2933" dirty="0">
                    <a:latin typeface="UTM Avo" panose="02040603050506020204" pitchFamily="18" charset="0"/>
                    <a:ea typeface="Calibri" panose="020F0502020204030204" pitchFamily="34" charset="0"/>
                    <a:cs typeface="Arial" panose="020B0604020202020204" pitchFamily="34" charset="0"/>
                  </a:rPr>
                  <a:t> 2 000 </a:t>
                </a:r>
                <a:r>
                  <a:rPr lang="en-US" sz="2933" dirty="0" err="1">
                    <a:latin typeface="UTM Avo" panose="02040603050506020204" pitchFamily="18" charset="0"/>
                    <a:ea typeface="Calibri" panose="020F0502020204030204" pitchFamily="34" charset="0"/>
                    <a:cs typeface="Arial" panose="020B0604020202020204" pitchFamily="34" charset="0"/>
                  </a:rPr>
                  <a:t>chiếc</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xe</a:t>
                </a:r>
                <a:r>
                  <a:rPr lang="en-US" sz="2933" dirty="0">
                    <a:latin typeface="UTM Avo" panose="02040603050506020204" pitchFamily="18" charset="0"/>
                    <a:ea typeface="Calibri" panose="020F0502020204030204" pitchFamily="34" charset="0"/>
                    <a:cs typeface="Arial" panose="020B0604020202020204" pitchFamily="34" charset="0"/>
                  </a:rPr>
                  <a:t> </a:t>
                </a:r>
                <a:r>
                  <a:rPr lang="en-US" sz="2933" dirty="0" err="1">
                    <a:latin typeface="UTM Avo" panose="02040603050506020204" pitchFamily="18" charset="0"/>
                    <a:ea typeface="Calibri" panose="020F0502020204030204" pitchFamily="34" charset="0"/>
                    <a:cs typeface="Arial" panose="020B0604020202020204" pitchFamily="34" charset="0"/>
                  </a:rPr>
                  <a:t>máy</a:t>
                </a:r>
                <a:r>
                  <a:rPr lang="en-US" sz="2933" dirty="0">
                    <a:latin typeface="UTM Avo" panose="02040603050506020204" pitchFamily="18" charset="0"/>
                    <a:ea typeface="Calibri" panose="020F0502020204030204" pitchFamily="34" charset="0"/>
                    <a:cs typeface="Arial" panose="020B0604020202020204" pitchFamily="34" charset="0"/>
                  </a:rPr>
                  <a:t>. </a:t>
                </a:r>
                <a:endParaRPr lang="en-VN" sz="2933"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B99867E7-2C04-3ED9-EE99-F6D58643CF47}"/>
                  </a:ext>
                </a:extLst>
              </p:cNvPr>
              <p:cNvSpPr txBox="1">
                <a:spLocks noRot="1" noChangeAspect="1" noMove="1" noResize="1" noEditPoints="1" noAdjustHandles="1" noChangeArrowheads="1" noChangeShapeType="1" noTextEdit="1"/>
              </p:cNvSpPr>
              <p:nvPr/>
            </p:nvSpPr>
            <p:spPr>
              <a:xfrm>
                <a:off x="698941" y="1828800"/>
                <a:ext cx="10794118" cy="3650999"/>
              </a:xfrm>
              <a:prstGeom prst="rect">
                <a:avLst/>
              </a:prstGeom>
              <a:blipFill>
                <a:blip r:embed="rId3"/>
                <a:stretch>
                  <a:fillRect b="-3840"/>
                </a:stretch>
              </a:blipFill>
            </p:spPr>
            <p:txBody>
              <a:bodyPr/>
              <a:lstStyle/>
              <a:p>
                <a:r>
                  <a:rPr lang="en-US">
                    <a:noFill/>
                  </a:rPr>
                  <a:t> </a:t>
                </a:r>
              </a:p>
            </p:txBody>
          </p:sp>
        </mc:Fallback>
      </mc:AlternateContent>
      <p:sp>
        <p:nvSpPr>
          <p:cNvPr id="7" name="Freeform 4">
            <a:extLst>
              <a:ext uri="{FF2B5EF4-FFF2-40B4-BE49-F238E27FC236}">
                <a16:creationId xmlns:a16="http://schemas.microsoft.com/office/drawing/2014/main" id="{C83F72FD-6A44-7F23-AF9C-AFC5F10C3926}"/>
              </a:ext>
            </a:extLst>
          </p:cNvPr>
          <p:cNvSpPr/>
          <p:nvPr/>
        </p:nvSpPr>
        <p:spPr>
          <a:xfrm>
            <a:off x="7772400" y="953489"/>
            <a:ext cx="4137282" cy="674602"/>
          </a:xfrm>
          <a:prstGeom prst="roundRect">
            <a:avLst>
              <a:gd name="adj" fmla="val 50000"/>
            </a:avLst>
          </a:prstGeom>
          <a:blipFill>
            <a:blip r:embed="rId4">
              <a:extLst>
                <a:ext uri="{96DAC541-7B7A-43D3-8B79-37D633B846F1}">
                  <asvg:svgBlip xmlns:asvg="http://schemas.microsoft.com/office/drawing/2016/SVG/main" r:embed="rId5"/>
                </a:ext>
              </a:extLst>
            </a:blip>
            <a:stretch>
              <a:fillRect l="-21726" t="-39122" r="-18616" b="-21023"/>
            </a:stretch>
          </a:blipFill>
        </p:spPr>
        <p:txBody>
          <a:bodyPr anchor="b"/>
          <a:lstStyle/>
          <a:p>
            <a:pPr algn="ctr">
              <a:lnSpc>
                <a:spcPts val="6148"/>
              </a:lnSpc>
            </a:pPr>
            <a:r>
              <a:rPr lang="en-US" sz="2400" b="1" dirty="0">
                <a:solidFill>
                  <a:schemeClr val="accent2"/>
                </a:solidFill>
                <a:latin typeface="UTM Avo" panose="02040603050506020204" pitchFamily="18" charset="0"/>
                <a:cs typeface="Arial" panose="020B0604020202020204" pitchFamily="34" charset="0"/>
              </a:rPr>
              <a:t>THẢO LUẬN CẶP ĐÔI</a:t>
            </a:r>
          </a:p>
        </p:txBody>
      </p:sp>
    </p:spTree>
    <p:extLst>
      <p:ext uri="{BB962C8B-B14F-4D97-AF65-F5344CB8AC3E}">
        <p14:creationId xmlns:p14="http://schemas.microsoft.com/office/powerpoint/2010/main" val="34583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3F163028-D2AA-EE70-01E5-FD419F1976E3}"/>
              </a:ext>
            </a:extLst>
          </p:cNvPr>
          <p:cNvSpPr/>
          <p:nvPr/>
        </p:nvSpPr>
        <p:spPr>
          <a:xfrm>
            <a:off x="-50800" y="19205"/>
            <a:ext cx="12242800" cy="68580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2"/>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7EC2ACF0-5E7B-2E5A-8105-5564FA0B8F19}"/>
              </a:ext>
            </a:extLst>
          </p:cNvPr>
          <p:cNvSpPr/>
          <p:nvPr/>
        </p:nvSpPr>
        <p:spPr>
          <a:xfrm>
            <a:off x="7844073" y="4336920"/>
            <a:ext cx="997585" cy="1051473"/>
          </a:xfrm>
          <a:custGeom>
            <a:avLst/>
            <a:gdLst/>
            <a:ahLst/>
            <a:cxnLst/>
            <a:rect l="l" t="t" r="r" b="b"/>
            <a:pathLst>
              <a:path w="7807833" h="8229600">
                <a:moveTo>
                  <a:pt x="0" y="0"/>
                </a:moveTo>
                <a:lnTo>
                  <a:pt x="7807833" y="0"/>
                </a:lnTo>
                <a:lnTo>
                  <a:pt x="7807833" y="8229600"/>
                </a:lnTo>
                <a:lnTo>
                  <a:pt x="0" y="8229600"/>
                </a:lnTo>
                <a:lnTo>
                  <a:pt x="0" y="0"/>
                </a:lnTo>
                <a:close/>
              </a:path>
            </a:pathLst>
          </a:custGeom>
          <a:blipFill>
            <a:blip r:embed="rId3"/>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3">
            <a:extLst>
              <a:ext uri="{FF2B5EF4-FFF2-40B4-BE49-F238E27FC236}">
                <a16:creationId xmlns:a16="http://schemas.microsoft.com/office/drawing/2014/main" id="{94390485-6548-7DFC-500F-A317BCA3C17C}"/>
              </a:ext>
            </a:extLst>
          </p:cNvPr>
          <p:cNvSpPr/>
          <p:nvPr/>
        </p:nvSpPr>
        <p:spPr>
          <a:xfrm>
            <a:off x="53160" y="5408800"/>
            <a:ext cx="1265085" cy="1186017"/>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4"/>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a:extLst>
              <a:ext uri="{FF2B5EF4-FFF2-40B4-BE49-F238E27FC236}">
                <a16:creationId xmlns:a16="http://schemas.microsoft.com/office/drawing/2014/main" id="{9C5E7ABF-7F56-E8BA-054E-9B3B2B1DA34E}"/>
              </a:ext>
            </a:extLst>
          </p:cNvPr>
          <p:cNvSpPr/>
          <p:nvPr/>
        </p:nvSpPr>
        <p:spPr>
          <a:xfrm>
            <a:off x="10769600" y="1767517"/>
            <a:ext cx="1265085" cy="1307581"/>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5">
            <a:extLst>
              <a:ext uri="{FF2B5EF4-FFF2-40B4-BE49-F238E27FC236}">
                <a16:creationId xmlns:a16="http://schemas.microsoft.com/office/drawing/2014/main" id="{2DF25111-FECC-3E68-5F9F-A72AA39EEE44}"/>
              </a:ext>
            </a:extLst>
          </p:cNvPr>
          <p:cNvSpPr/>
          <p:nvPr/>
        </p:nvSpPr>
        <p:spPr>
          <a:xfrm>
            <a:off x="8841658" y="5532675"/>
            <a:ext cx="1265085" cy="1200249"/>
          </a:xfrm>
          <a:custGeom>
            <a:avLst/>
            <a:gdLst/>
            <a:ahLst/>
            <a:cxnLst/>
            <a:rect l="l" t="t" r="r" b="b"/>
            <a:pathLst>
              <a:path w="8674150" h="8229600">
                <a:moveTo>
                  <a:pt x="0" y="0"/>
                </a:moveTo>
                <a:lnTo>
                  <a:pt x="8674150" y="0"/>
                </a:lnTo>
                <a:lnTo>
                  <a:pt x="8674150" y="8229600"/>
                </a:lnTo>
                <a:lnTo>
                  <a:pt x="0" y="8229600"/>
                </a:lnTo>
                <a:lnTo>
                  <a:pt x="0" y="0"/>
                </a:lnTo>
                <a:close/>
              </a:path>
            </a:pathLst>
          </a:custGeom>
          <a:blipFill>
            <a:blip r:embed="rId7"/>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6">
            <a:extLst>
              <a:ext uri="{FF2B5EF4-FFF2-40B4-BE49-F238E27FC236}">
                <a16:creationId xmlns:a16="http://schemas.microsoft.com/office/drawing/2014/main" id="{DA016305-7D5C-7C77-7822-AF4A5256EEF4}"/>
              </a:ext>
            </a:extLst>
          </p:cNvPr>
          <p:cNvSpPr/>
          <p:nvPr/>
        </p:nvSpPr>
        <p:spPr>
          <a:xfrm>
            <a:off x="2762844" y="5367487"/>
            <a:ext cx="1270000" cy="890587"/>
          </a:xfrm>
          <a:custGeom>
            <a:avLst/>
            <a:gdLst/>
            <a:ahLst/>
            <a:cxnLst/>
            <a:rect l="l" t="t" r="r" b="b"/>
            <a:pathLst>
              <a:path w="5867807" h="4114800">
                <a:moveTo>
                  <a:pt x="0" y="0"/>
                </a:moveTo>
                <a:lnTo>
                  <a:pt x="5867808" y="0"/>
                </a:lnTo>
                <a:lnTo>
                  <a:pt x="58678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7">
            <a:extLst>
              <a:ext uri="{FF2B5EF4-FFF2-40B4-BE49-F238E27FC236}">
                <a16:creationId xmlns:a16="http://schemas.microsoft.com/office/drawing/2014/main" id="{7D8A34B3-50E5-0E7D-9368-59FBC81E5845}"/>
              </a:ext>
            </a:extLst>
          </p:cNvPr>
          <p:cNvSpPr/>
          <p:nvPr/>
        </p:nvSpPr>
        <p:spPr>
          <a:xfrm>
            <a:off x="5595354" y="4922193"/>
            <a:ext cx="1290706" cy="890587"/>
          </a:xfrm>
          <a:custGeom>
            <a:avLst/>
            <a:gdLst/>
            <a:ahLst/>
            <a:cxnLst/>
            <a:rect l="l" t="t" r="r" b="b"/>
            <a:pathLst>
              <a:path w="11926957" h="8229600">
                <a:moveTo>
                  <a:pt x="0" y="0"/>
                </a:moveTo>
                <a:lnTo>
                  <a:pt x="11926957" y="0"/>
                </a:lnTo>
                <a:lnTo>
                  <a:pt x="11926957" y="8229600"/>
                </a:lnTo>
                <a:lnTo>
                  <a:pt x="0" y="8229600"/>
                </a:lnTo>
                <a:lnTo>
                  <a:pt x="0" y="0"/>
                </a:lnTo>
                <a:close/>
              </a:path>
            </a:pathLst>
          </a:custGeom>
          <a:blipFill>
            <a:blip r:embed="rId10"/>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3">
            <a:extLst>
              <a:ext uri="{FF2B5EF4-FFF2-40B4-BE49-F238E27FC236}">
                <a16:creationId xmlns:a16="http://schemas.microsoft.com/office/drawing/2014/main" id="{BB49E07B-12F6-FCBB-5C5D-3BF369675F6F}"/>
              </a:ext>
            </a:extLst>
          </p:cNvPr>
          <p:cNvGrpSpPr/>
          <p:nvPr/>
        </p:nvGrpSpPr>
        <p:grpSpPr>
          <a:xfrm>
            <a:off x="1318245" y="431801"/>
            <a:ext cx="9294040" cy="5535437"/>
            <a:chOff x="0" y="0"/>
            <a:chExt cx="9001421" cy="8492772"/>
          </a:xfrm>
        </p:grpSpPr>
        <p:grpSp>
          <p:nvGrpSpPr>
            <p:cNvPr id="18" name="Group 4">
              <a:extLst>
                <a:ext uri="{FF2B5EF4-FFF2-40B4-BE49-F238E27FC236}">
                  <a16:creationId xmlns:a16="http://schemas.microsoft.com/office/drawing/2014/main" id="{585F6306-B961-2006-7C54-EF4F94CA0A7F}"/>
                </a:ext>
              </a:extLst>
            </p:cNvPr>
            <p:cNvGrpSpPr/>
            <p:nvPr/>
          </p:nvGrpSpPr>
          <p:grpSpPr>
            <a:xfrm>
              <a:off x="0" y="0"/>
              <a:ext cx="9001421" cy="8492772"/>
              <a:chOff x="0" y="0"/>
              <a:chExt cx="1778058" cy="1677585"/>
            </a:xfrm>
          </p:grpSpPr>
          <p:sp>
            <p:nvSpPr>
              <p:cNvPr id="22" name="Freeform 5">
                <a:extLst>
                  <a:ext uri="{FF2B5EF4-FFF2-40B4-BE49-F238E27FC236}">
                    <a16:creationId xmlns:a16="http://schemas.microsoft.com/office/drawing/2014/main" id="{7191949E-C662-8A33-B018-55FBE3648D20}"/>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rgbClr val="0D839E"/>
              </a:solid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6">
                <a:extLst>
                  <a:ext uri="{FF2B5EF4-FFF2-40B4-BE49-F238E27FC236}">
                    <a16:creationId xmlns:a16="http://schemas.microsoft.com/office/drawing/2014/main" id="{BDA76DBF-C17D-C0EE-E551-0DCFD4A9F3B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7">
              <a:extLst>
                <a:ext uri="{FF2B5EF4-FFF2-40B4-BE49-F238E27FC236}">
                  <a16:creationId xmlns:a16="http://schemas.microsoft.com/office/drawing/2014/main" id="{F81F11F1-FCDD-96FD-328D-A55FD5C7A941}"/>
                </a:ext>
              </a:extLst>
            </p:cNvPr>
            <p:cNvGrpSpPr/>
            <p:nvPr/>
          </p:nvGrpSpPr>
          <p:grpSpPr>
            <a:xfrm>
              <a:off x="136602" y="137444"/>
              <a:ext cx="8728216" cy="8217884"/>
              <a:chOff x="0" y="0"/>
              <a:chExt cx="1724092" cy="1623286"/>
            </a:xfrm>
          </p:grpSpPr>
          <p:sp>
            <p:nvSpPr>
              <p:cNvPr id="20" name="Freeform 8">
                <a:extLst>
                  <a:ext uri="{FF2B5EF4-FFF2-40B4-BE49-F238E27FC236}">
                    <a16:creationId xmlns:a16="http://schemas.microsoft.com/office/drawing/2014/main" id="{ED0E51F4-E24B-3D71-6902-A3D3A6BF5451}"/>
                  </a:ext>
                </a:extLst>
              </p:cNvPr>
              <p:cNvSpPr/>
              <p:nvPr/>
            </p:nvSpPr>
            <p:spPr>
              <a:xfrm>
                <a:off x="0" y="0"/>
                <a:ext cx="1724092" cy="1623286"/>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9">
                <a:extLst>
                  <a:ext uri="{FF2B5EF4-FFF2-40B4-BE49-F238E27FC236}">
                    <a16:creationId xmlns:a16="http://schemas.microsoft.com/office/drawing/2014/main" id="{DE45C88B-7E82-A809-124F-3F9155BC5F49}"/>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4" name="TextBox 10">
            <a:extLst>
              <a:ext uri="{FF2B5EF4-FFF2-40B4-BE49-F238E27FC236}">
                <a16:creationId xmlns:a16="http://schemas.microsoft.com/office/drawing/2014/main" id="{4AF827AE-F4F2-60FE-F709-6BDEC14BD994}"/>
              </a:ext>
            </a:extLst>
          </p:cNvPr>
          <p:cNvSpPr txBox="1"/>
          <p:nvPr/>
        </p:nvSpPr>
        <p:spPr>
          <a:xfrm>
            <a:off x="3234329" y="1199127"/>
            <a:ext cx="5375112" cy="1491049"/>
          </a:xfrm>
          <a:prstGeom prst="rect">
            <a:avLst/>
          </a:prstGeom>
        </p:spPr>
        <p:txBody>
          <a:bodyPr wrap="square" lIns="0" tIns="0" rIns="0" bIns="0" rtlCol="0" anchor="t">
            <a:spAutoFit/>
          </a:bodyPr>
          <a:lstStyle/>
          <a:p>
            <a:pPr marL="0" marR="0" lvl="0" indent="0" algn="ctr" defTabSz="609539" rtl="0" eaLnBrk="1" fontAlgn="auto" latinLnBrk="0" hangingPunct="1">
              <a:lnSpc>
                <a:spcPts val="6148"/>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lumMod val="75000"/>
                  </a:srgbClr>
                </a:solidFill>
                <a:effectLst/>
                <a:uLnTx/>
                <a:uFillTx/>
                <a:latin typeface="UTM Avo" panose="02040603050506020204" pitchFamily="18" charset="0"/>
                <a:ea typeface="+mn-ea"/>
                <a:cs typeface="Arial" panose="020B0604020202020204" pitchFamily="34" charset="0"/>
              </a:rPr>
              <a:t>TRÒ CHƠI</a:t>
            </a:r>
          </a:p>
          <a:p>
            <a:pPr marL="0" marR="0" lvl="0" indent="0" algn="ctr" defTabSz="609539" rtl="0" eaLnBrk="1" fontAlgn="auto" latinLnBrk="0" hangingPunct="1">
              <a:lnSpc>
                <a:spcPts val="6148"/>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1F497D">
                    <a:lumMod val="75000"/>
                  </a:srgbClr>
                </a:solidFill>
                <a:effectLst/>
                <a:uLnTx/>
                <a:uFillTx/>
                <a:latin typeface="UTM Avo" panose="02040603050506020204" pitchFamily="18" charset="0"/>
                <a:ea typeface="+mn-ea"/>
                <a:cs typeface="Arial" panose="020B0604020202020204" pitchFamily="34" charset="0"/>
              </a:rPr>
              <a:t>Tinh</a:t>
            </a:r>
            <a:r>
              <a:rPr kumimoji="0" lang="en-US" sz="4400" b="1" i="0" u="none" strike="noStrike" kern="1200" cap="none" spc="0" normalizeH="0" baseline="0" noProof="0" dirty="0">
                <a:ln>
                  <a:noFill/>
                </a:ln>
                <a:solidFill>
                  <a:srgbClr val="1F497D">
                    <a:lumMod val="75000"/>
                  </a:srgbClr>
                </a:solidFill>
                <a:effectLst/>
                <a:uLnTx/>
                <a:uFillTx/>
                <a:latin typeface="UTM Avo" panose="0204060305050602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srgbClr val="1F497D">
                    <a:lumMod val="75000"/>
                  </a:srgbClr>
                </a:solidFill>
                <a:effectLst/>
                <a:uLnTx/>
                <a:uFillTx/>
                <a:latin typeface="UTM Avo" panose="02040603050506020204" pitchFamily="18" charset="0"/>
                <a:ea typeface="+mn-ea"/>
                <a:cs typeface="Arial" panose="020B0604020202020204" pitchFamily="34" charset="0"/>
              </a:rPr>
              <a:t>mắt</a:t>
            </a:r>
            <a:r>
              <a:rPr kumimoji="0" lang="en-US" sz="4400" b="1" i="0" u="none" strike="noStrike" kern="1200" cap="none" spc="0" normalizeH="0" baseline="0" noProof="0" dirty="0">
                <a:ln>
                  <a:noFill/>
                </a:ln>
                <a:solidFill>
                  <a:srgbClr val="1F497D">
                    <a:lumMod val="75000"/>
                  </a:srgbClr>
                </a:solidFill>
                <a:effectLst/>
                <a:uLnTx/>
                <a:uFillTx/>
                <a:latin typeface="UTM Avo" panose="0204060305050602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srgbClr val="1F497D">
                    <a:lumMod val="75000"/>
                  </a:srgbClr>
                </a:solidFill>
                <a:effectLst/>
                <a:uLnTx/>
                <a:uFillTx/>
                <a:latin typeface="UTM Avo" panose="02040603050506020204" pitchFamily="18" charset="0"/>
                <a:ea typeface="+mn-ea"/>
                <a:cs typeface="Arial" panose="020B0604020202020204" pitchFamily="34" charset="0"/>
              </a:rPr>
              <a:t>tìm</a:t>
            </a:r>
            <a:r>
              <a:rPr kumimoji="0" lang="en-US" sz="4400" b="1" i="0" u="none" strike="noStrike" kern="1200" cap="none" spc="0" normalizeH="0" baseline="0" noProof="0" dirty="0">
                <a:ln>
                  <a:noFill/>
                </a:ln>
                <a:solidFill>
                  <a:srgbClr val="1F497D">
                    <a:lumMod val="75000"/>
                  </a:srgbClr>
                </a:solidFill>
                <a:effectLst/>
                <a:uLnTx/>
                <a:uFillTx/>
                <a:latin typeface="UTM Avo" panose="02040603050506020204" pitchFamily="18" charset="0"/>
                <a:ea typeface="+mn-ea"/>
                <a:cs typeface="Arial" panose="020B0604020202020204" pitchFamily="34" charset="0"/>
              </a:rPr>
              <a:t> </a:t>
            </a:r>
            <a:r>
              <a:rPr kumimoji="0" lang="en-US" sz="4400" b="1" i="0" u="none" strike="noStrike" kern="1200" cap="none" spc="0" normalizeH="0" baseline="0" noProof="0" dirty="0" err="1">
                <a:ln>
                  <a:noFill/>
                </a:ln>
                <a:solidFill>
                  <a:srgbClr val="1F497D">
                    <a:lumMod val="75000"/>
                  </a:srgbClr>
                </a:solidFill>
                <a:effectLst/>
                <a:uLnTx/>
                <a:uFillTx/>
                <a:latin typeface="UTM Avo" panose="02040603050506020204" pitchFamily="18" charset="0"/>
                <a:ea typeface="+mn-ea"/>
                <a:cs typeface="Arial" panose="020B0604020202020204" pitchFamily="34" charset="0"/>
              </a:rPr>
              <a:t>ngọc</a:t>
            </a:r>
            <a:r>
              <a:rPr kumimoji="0" lang="en-US" sz="4400" b="1" i="0" u="none" strike="noStrike" kern="1200" cap="none" spc="0" normalizeH="0" baseline="0" noProof="0" dirty="0">
                <a:ln>
                  <a:noFill/>
                </a:ln>
                <a:solidFill>
                  <a:srgbClr val="1F497D">
                    <a:lumMod val="75000"/>
                  </a:srgbClr>
                </a:solidFill>
                <a:effectLst/>
                <a:uLnTx/>
                <a:uFillTx/>
                <a:latin typeface="UTM Avo" panose="02040603050506020204" pitchFamily="18" charset="0"/>
                <a:ea typeface="+mn-ea"/>
                <a:cs typeface="Arial" panose="020B0604020202020204" pitchFamily="34" charset="0"/>
              </a:rPr>
              <a:t> </a:t>
            </a:r>
          </a:p>
        </p:txBody>
      </p:sp>
      <p:sp>
        <p:nvSpPr>
          <p:cNvPr id="25" name="TextBox 24">
            <a:extLst>
              <a:ext uri="{FF2B5EF4-FFF2-40B4-BE49-F238E27FC236}">
                <a16:creationId xmlns:a16="http://schemas.microsoft.com/office/drawing/2014/main" id="{DE975511-71FF-CE03-8D35-964470DB6FAE}"/>
              </a:ext>
            </a:extLst>
          </p:cNvPr>
          <p:cNvSpPr txBox="1"/>
          <p:nvPr/>
        </p:nvSpPr>
        <p:spPr>
          <a:xfrm>
            <a:off x="1579710" y="2719506"/>
            <a:ext cx="8684351" cy="2783839"/>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667"/>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Các viên ngọc trai đang bị che lấp bởi những rạn san hô. Hãy quan sát và giúp thợ lặn tìm và thu thập 6 viên ngọc bằng cách trả lời đúng các câu hỏi. Mỗi câu trả lời đúng các bạn sẽ giúp thợ lặn thu thập được 1 viên ngọc.</a:t>
            </a:r>
          </a:p>
        </p:txBody>
      </p:sp>
      <p:sp>
        <p:nvSpPr>
          <p:cNvPr id="26" name="Freeform 13">
            <a:extLst>
              <a:ext uri="{FF2B5EF4-FFF2-40B4-BE49-F238E27FC236}">
                <a16:creationId xmlns:a16="http://schemas.microsoft.com/office/drawing/2014/main" id="{1C0B890D-C2EE-3BCA-4CCB-09A19D461991}"/>
              </a:ext>
            </a:extLst>
          </p:cNvPr>
          <p:cNvSpPr/>
          <p:nvPr/>
        </p:nvSpPr>
        <p:spPr>
          <a:xfrm>
            <a:off x="8742290" y="383512"/>
            <a:ext cx="1867267" cy="1822919"/>
          </a:xfrm>
          <a:custGeom>
            <a:avLst/>
            <a:gdLst/>
            <a:ahLst/>
            <a:cxnLst/>
            <a:rect l="l" t="t" r="r" b="b"/>
            <a:pathLst>
              <a:path w="4214904" h="4114800">
                <a:moveTo>
                  <a:pt x="0" y="0"/>
                </a:moveTo>
                <a:lnTo>
                  <a:pt x="4214904" y="0"/>
                </a:lnTo>
                <a:lnTo>
                  <a:pt x="421490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00C7ED5D-9382-A755-FD34-9E25ABC357B8}"/>
              </a:ext>
            </a:extLst>
          </p:cNvPr>
          <p:cNvSpPr/>
          <p:nvPr/>
        </p:nvSpPr>
        <p:spPr>
          <a:xfrm>
            <a:off x="1317541" y="140078"/>
            <a:ext cx="1905460" cy="2043389"/>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81C026-8439-5F21-E1F9-43A936D0C35F}"/>
              </a:ext>
            </a:extLst>
          </p:cNvPr>
          <p:cNvPicPr>
            <a:picLocks noChangeAspect="1"/>
          </p:cNvPicPr>
          <p:nvPr/>
        </p:nvPicPr>
        <p:blipFill>
          <a:blip r:embed="rId15"/>
          <a:stretch>
            <a:fillRect/>
          </a:stretch>
        </p:blipFill>
        <p:spPr>
          <a:xfrm>
            <a:off x="-102756" y="-57238"/>
            <a:ext cx="1531846" cy="743038"/>
          </a:xfrm>
          <a:prstGeom prst="rect">
            <a:avLst/>
          </a:prstGeom>
          <a:noFill/>
        </p:spPr>
      </p:pic>
    </p:spTree>
    <p:extLst>
      <p:ext uri="{BB962C8B-B14F-4D97-AF65-F5344CB8AC3E}">
        <p14:creationId xmlns:p14="http://schemas.microsoft.com/office/powerpoint/2010/main" val="227221678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3F163028-D2AA-EE70-01E5-FD419F1976E3}"/>
              </a:ext>
            </a:extLst>
          </p:cNvPr>
          <p:cNvSpPr/>
          <p:nvPr/>
        </p:nvSpPr>
        <p:spPr>
          <a:xfrm>
            <a:off x="-552599" y="-57238"/>
            <a:ext cx="13297198" cy="7448638"/>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5">
            <a:hlinkClick r:id="rId5" action="ppaction://hlinksldjump"/>
            <a:extLst>
              <a:ext uri="{FF2B5EF4-FFF2-40B4-BE49-F238E27FC236}">
                <a16:creationId xmlns:a16="http://schemas.microsoft.com/office/drawing/2014/main" id="{7EC2ACF0-5E7B-2E5A-8105-5564FA0B8F19}"/>
              </a:ext>
            </a:extLst>
          </p:cNvPr>
          <p:cNvSpPr/>
          <p:nvPr/>
        </p:nvSpPr>
        <p:spPr>
          <a:xfrm>
            <a:off x="1836474" y="4088778"/>
            <a:ext cx="997585" cy="1051473"/>
          </a:xfrm>
          <a:custGeom>
            <a:avLst/>
            <a:gdLst/>
            <a:ahLst/>
            <a:cxnLst/>
            <a:rect l="l" t="t" r="r" b="b"/>
            <a:pathLst>
              <a:path w="7807833" h="8229600">
                <a:moveTo>
                  <a:pt x="0" y="0"/>
                </a:moveTo>
                <a:lnTo>
                  <a:pt x="7807833" y="0"/>
                </a:lnTo>
                <a:lnTo>
                  <a:pt x="7807833" y="8229600"/>
                </a:lnTo>
                <a:lnTo>
                  <a:pt x="0" y="8229600"/>
                </a:lnTo>
                <a:lnTo>
                  <a:pt x="0" y="0"/>
                </a:lnTo>
                <a:close/>
              </a:path>
            </a:pathLst>
          </a:custGeom>
          <a:blipFill>
            <a:blip r:embed="rId6"/>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6">
            <a:hlinkClick r:id="rId7" action="ppaction://hlinksldjump"/>
            <a:extLst>
              <a:ext uri="{FF2B5EF4-FFF2-40B4-BE49-F238E27FC236}">
                <a16:creationId xmlns:a16="http://schemas.microsoft.com/office/drawing/2014/main" id="{94390485-6548-7DFC-500F-A317BCA3C17C}"/>
              </a:ext>
            </a:extLst>
          </p:cNvPr>
          <p:cNvSpPr/>
          <p:nvPr/>
        </p:nvSpPr>
        <p:spPr>
          <a:xfrm>
            <a:off x="53160" y="5408800"/>
            <a:ext cx="1265085" cy="1186017"/>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8"/>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1">
            <a:hlinkClick r:id="rId9" action="ppaction://hlinksldjump"/>
            <a:extLst>
              <a:ext uri="{FF2B5EF4-FFF2-40B4-BE49-F238E27FC236}">
                <a16:creationId xmlns:a16="http://schemas.microsoft.com/office/drawing/2014/main" id="{9C5E7ABF-7F56-E8BA-054E-9B3B2B1DA34E}"/>
              </a:ext>
            </a:extLst>
          </p:cNvPr>
          <p:cNvSpPr/>
          <p:nvPr/>
        </p:nvSpPr>
        <p:spPr>
          <a:xfrm>
            <a:off x="10769600" y="1767517"/>
            <a:ext cx="1265085" cy="1307581"/>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3">
            <a:hlinkClick r:id="rId12" action="ppaction://hlinksldjump"/>
            <a:extLst>
              <a:ext uri="{FF2B5EF4-FFF2-40B4-BE49-F238E27FC236}">
                <a16:creationId xmlns:a16="http://schemas.microsoft.com/office/drawing/2014/main" id="{2DF25111-FECC-3E68-5F9F-A72AA39EEE44}"/>
              </a:ext>
            </a:extLst>
          </p:cNvPr>
          <p:cNvSpPr/>
          <p:nvPr/>
        </p:nvSpPr>
        <p:spPr>
          <a:xfrm>
            <a:off x="8841658" y="5532675"/>
            <a:ext cx="1265085" cy="1200249"/>
          </a:xfrm>
          <a:custGeom>
            <a:avLst/>
            <a:gdLst/>
            <a:ahLst/>
            <a:cxnLst/>
            <a:rect l="l" t="t" r="r" b="b"/>
            <a:pathLst>
              <a:path w="8674150" h="8229600">
                <a:moveTo>
                  <a:pt x="0" y="0"/>
                </a:moveTo>
                <a:lnTo>
                  <a:pt x="8674150" y="0"/>
                </a:lnTo>
                <a:lnTo>
                  <a:pt x="8674150" y="8229600"/>
                </a:lnTo>
                <a:lnTo>
                  <a:pt x="0" y="8229600"/>
                </a:lnTo>
                <a:lnTo>
                  <a:pt x="0" y="0"/>
                </a:lnTo>
                <a:close/>
              </a:path>
            </a:pathLst>
          </a:custGeom>
          <a:blipFill>
            <a:blip r:embed="rId13"/>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4">
            <a:hlinkClick r:id="rId14" action="ppaction://hlinksldjump"/>
            <a:extLst>
              <a:ext uri="{FF2B5EF4-FFF2-40B4-BE49-F238E27FC236}">
                <a16:creationId xmlns:a16="http://schemas.microsoft.com/office/drawing/2014/main" id="{DA016305-7D5C-7C77-7822-AF4A5256EEF4}"/>
              </a:ext>
            </a:extLst>
          </p:cNvPr>
          <p:cNvSpPr/>
          <p:nvPr/>
        </p:nvSpPr>
        <p:spPr>
          <a:xfrm>
            <a:off x="2762844" y="5367487"/>
            <a:ext cx="1270000" cy="890587"/>
          </a:xfrm>
          <a:custGeom>
            <a:avLst/>
            <a:gdLst/>
            <a:ahLst/>
            <a:cxnLst/>
            <a:rect l="l" t="t" r="r" b="b"/>
            <a:pathLst>
              <a:path w="5867807" h="4114800">
                <a:moveTo>
                  <a:pt x="0" y="0"/>
                </a:moveTo>
                <a:lnTo>
                  <a:pt x="5867808" y="0"/>
                </a:lnTo>
                <a:lnTo>
                  <a:pt x="586780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2">
            <a:hlinkClick r:id="rId17" action="ppaction://hlinksldjump"/>
            <a:extLst>
              <a:ext uri="{FF2B5EF4-FFF2-40B4-BE49-F238E27FC236}">
                <a16:creationId xmlns:a16="http://schemas.microsoft.com/office/drawing/2014/main" id="{7D8A34B3-50E5-0E7D-9368-59FBC81E5845}"/>
              </a:ext>
            </a:extLst>
          </p:cNvPr>
          <p:cNvSpPr/>
          <p:nvPr/>
        </p:nvSpPr>
        <p:spPr>
          <a:xfrm>
            <a:off x="7792862" y="4642088"/>
            <a:ext cx="1290706" cy="890587"/>
          </a:xfrm>
          <a:custGeom>
            <a:avLst/>
            <a:gdLst/>
            <a:ahLst/>
            <a:cxnLst/>
            <a:rect l="l" t="t" r="r" b="b"/>
            <a:pathLst>
              <a:path w="11926957" h="8229600">
                <a:moveTo>
                  <a:pt x="0" y="0"/>
                </a:moveTo>
                <a:lnTo>
                  <a:pt x="11926957" y="0"/>
                </a:lnTo>
                <a:lnTo>
                  <a:pt x="11926957" y="8229600"/>
                </a:lnTo>
                <a:lnTo>
                  <a:pt x="0" y="8229600"/>
                </a:lnTo>
                <a:lnTo>
                  <a:pt x="0" y="0"/>
                </a:lnTo>
                <a:close/>
              </a:path>
            </a:pathLst>
          </a:custGeom>
          <a:blipFill>
            <a:blip r:embed="rId18"/>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sp>
        <p:nvSpPr>
          <p:cNvPr id="3" name="thợ">
            <a:hlinkClick r:id="rId19" action="ppaction://hlinksldjump"/>
            <a:extLst>
              <a:ext uri="{FF2B5EF4-FFF2-40B4-BE49-F238E27FC236}">
                <a16:creationId xmlns:a16="http://schemas.microsoft.com/office/drawing/2014/main" id="{0016B956-1728-73FA-8F7F-E863B0306AEF}"/>
              </a:ext>
            </a:extLst>
          </p:cNvPr>
          <p:cNvSpPr/>
          <p:nvPr/>
        </p:nvSpPr>
        <p:spPr>
          <a:xfrm>
            <a:off x="3905542" y="-169112"/>
            <a:ext cx="3603729" cy="5309363"/>
          </a:xfrm>
          <a:custGeom>
            <a:avLst/>
            <a:gdLst/>
            <a:ahLst/>
            <a:cxnLst/>
            <a:rect l="l" t="t" r="r" b="b"/>
            <a:pathLst>
              <a:path w="2792920" h="4114800">
                <a:moveTo>
                  <a:pt x="0" y="0"/>
                </a:moveTo>
                <a:lnTo>
                  <a:pt x="2792921" y="0"/>
                </a:lnTo>
                <a:lnTo>
                  <a:pt x="2792921"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1D31113-AD4F-B569-0F0F-960036543DCA}"/>
              </a:ext>
            </a:extLst>
          </p:cNvPr>
          <p:cNvPicPr>
            <a:picLocks noChangeAspect="1"/>
          </p:cNvPicPr>
          <p:nvPr/>
        </p:nvPicPr>
        <p:blipFill>
          <a:blip r:embed="rId22"/>
          <a:stretch>
            <a:fillRect/>
          </a:stretch>
        </p:blipFill>
        <p:spPr>
          <a:xfrm>
            <a:off x="-102756" y="-57238"/>
            <a:ext cx="1531846" cy="743038"/>
          </a:xfrm>
          <a:prstGeom prst="rect">
            <a:avLst/>
          </a:prstGeom>
          <a:noFill/>
        </p:spPr>
      </p:pic>
    </p:spTree>
    <p:extLst>
      <p:ext uri="{BB962C8B-B14F-4D97-AF65-F5344CB8AC3E}">
        <p14:creationId xmlns:p14="http://schemas.microsoft.com/office/powerpoint/2010/main" val="1236773815"/>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2"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2"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2"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2.21177E-17 -1.48148E-6 L -0.3875 -0.03704 " pathEditMode="relative" rAng="0" ptsTypes="AA">
                                      <p:cBhvr>
                                        <p:cTn id="44" dur="2000" fill="hold"/>
                                        <p:tgtEl>
                                          <p:spTgt spid="12"/>
                                        </p:tgtEl>
                                        <p:attrNameLst>
                                          <p:attrName>ppt_x</p:attrName>
                                          <p:attrName>ppt_y</p:attrName>
                                        </p:attrNameLst>
                                      </p:cBhvr>
                                      <p:rCtr x="-19375" y="-1852"/>
                                    </p:animMotion>
                                  </p:childTnLst>
                                  <p:subTnLst>
                                    <p:audio>
                                      <p:cMediaNode>
                                        <p:cTn display="0" masterRel="sameClick">
                                          <p:stCondLst>
                                            <p:cond evt="begin" delay="0">
                                              <p:tn val="43"/>
                                            </p:cond>
                                          </p:stCondLst>
                                          <p:endCondLst>
                                            <p:cond evt="onStopAudio" delay="0">
                                              <p:tgtEl>
                                                <p:sldTgt/>
                                              </p:tgtEl>
                                            </p:cond>
                                          </p:endCondLst>
                                        </p:cTn>
                                        <p:tgtEl>
                                          <p:sndTgt r:embed="rId3" name="breeze.wav"/>
                                        </p:tgtEl>
                                      </p:cMediaNode>
                                    </p:audio>
                                  </p:subTnLst>
                                </p:cTn>
                              </p:par>
                            </p:childTnLst>
                          </p:cTn>
                        </p:par>
                        <p:par>
                          <p:cTn id="45" fill="hold">
                            <p:stCondLst>
                              <p:cond delay="2000"/>
                            </p:stCondLst>
                            <p:childTnLst>
                              <p:par>
                                <p:cTn id="46" presetID="53" presetClass="exit" presetSubtype="32" fill="hold" grpId="1" nodeType="after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grpId="0" nodeType="clickEffect">
                                  <p:stCondLst>
                                    <p:cond delay="0"/>
                                  </p:stCondLst>
                                  <p:childTnLst>
                                    <p:animMotion origin="layout" path="M 0 0 L -0.11857 -0.38704 " pathEditMode="relative" ptsTypes="AA">
                                      <p:cBhvr>
                                        <p:cTn id="55" dur="2000" fill="hold"/>
                                        <p:tgtEl>
                                          <p:spTgt spid="15"/>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breeze.wav"/>
                                        </p:tgtEl>
                                      </p:cMediaNode>
                                    </p:audio>
                                  </p:subTnLst>
                                </p:cTn>
                              </p:par>
                            </p:childTnLst>
                          </p:cTn>
                        </p:par>
                        <p:par>
                          <p:cTn id="56" fill="hold">
                            <p:stCondLst>
                              <p:cond delay="2000"/>
                            </p:stCondLst>
                            <p:childTnLst>
                              <p:par>
                                <p:cTn id="57" presetID="53" presetClass="exit" presetSubtype="32" fill="hold" grpId="1" nodeType="afterEffect">
                                  <p:stCondLst>
                                    <p:cond delay="0"/>
                                  </p:stCondLst>
                                  <p:childTnLst>
                                    <p:anim calcmode="lin" valueType="num">
                                      <p:cBhvr>
                                        <p:cTn id="58" dur="500"/>
                                        <p:tgtEl>
                                          <p:spTgt spid="15"/>
                                        </p:tgtEl>
                                        <p:attrNameLst>
                                          <p:attrName>ppt_w</p:attrName>
                                        </p:attrNameLst>
                                      </p:cBhvr>
                                      <p:tavLst>
                                        <p:tav tm="0">
                                          <p:val>
                                            <p:strVal val="ppt_w"/>
                                          </p:val>
                                        </p:tav>
                                        <p:tav tm="100000">
                                          <p:val>
                                            <p:fltVal val="0"/>
                                          </p:val>
                                        </p:tav>
                                      </p:tavLst>
                                    </p:anim>
                                    <p:anim calcmode="lin" valueType="num">
                                      <p:cBhvr>
                                        <p:cTn id="59" dur="500"/>
                                        <p:tgtEl>
                                          <p:spTgt spid="15"/>
                                        </p:tgtEl>
                                        <p:attrNameLst>
                                          <p:attrName>ppt_h</p:attrName>
                                        </p:attrNameLst>
                                      </p:cBhvr>
                                      <p:tavLst>
                                        <p:tav tm="0">
                                          <p:val>
                                            <p:strVal val="ppt_h"/>
                                          </p:val>
                                        </p:tav>
                                        <p:tav tm="100000">
                                          <p:val>
                                            <p:fltVal val="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grpId="0" nodeType="clickEffect">
                                  <p:stCondLst>
                                    <p:cond delay="0"/>
                                  </p:stCondLst>
                                  <p:childTnLst>
                                    <p:animMotion origin="layout" path="M 0 0 L -0.19766 -0.5088 " pathEditMode="relative" ptsTypes="AA">
                                      <p:cBhvr>
                                        <p:cTn id="66" dur="2000" fill="hold"/>
                                        <p:tgtEl>
                                          <p:spTgt spid="13"/>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breeze.wav"/>
                                        </p:tgtEl>
                                      </p:cMediaNode>
                                    </p:audio>
                                  </p:subTnLst>
                                </p:cTn>
                              </p:par>
                            </p:childTnLst>
                          </p:cTn>
                        </p:par>
                        <p:par>
                          <p:cTn id="67" fill="hold">
                            <p:stCondLst>
                              <p:cond delay="2000"/>
                            </p:stCondLst>
                            <p:childTnLst>
                              <p:par>
                                <p:cTn id="68" presetID="53" presetClass="exit" presetSubtype="32"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3"/>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0" presetClass="path" presetSubtype="0" accel="50000" decel="50000" fill="hold" grpId="0" nodeType="clickEffect">
                                  <p:stCondLst>
                                    <p:cond delay="0"/>
                                  </p:stCondLst>
                                  <p:childTnLst>
                                    <p:animMotion origin="layout" path="M 0 0 L 0.14341 -0.6963 " pathEditMode="relative" ptsTypes="AA">
                                      <p:cBhvr>
                                        <p:cTn id="77" dur="2000" fill="hold"/>
                                        <p:tgtEl>
                                          <p:spTgt spid="14"/>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breeze.wav"/>
                                        </p:tgtEl>
                                      </p:cMediaNode>
                                    </p:audio>
                                  </p:subTnLst>
                                </p:cTn>
                              </p:par>
                            </p:childTnLst>
                          </p:cTn>
                        </p:par>
                        <p:par>
                          <p:cTn id="78" fill="hold">
                            <p:stCondLst>
                              <p:cond delay="2000"/>
                            </p:stCondLst>
                            <p:childTnLst>
                              <p:par>
                                <p:cTn id="79" presetID="53" presetClass="exit" presetSubtype="32" fill="hold" grpId="1" nodeType="afterEffect">
                                  <p:stCondLst>
                                    <p:cond delay="0"/>
                                  </p:stCondLst>
                                  <p:childTnLst>
                                    <p:anim calcmode="lin" valueType="num">
                                      <p:cBhvr>
                                        <p:cTn id="80" dur="500"/>
                                        <p:tgtEl>
                                          <p:spTgt spid="14"/>
                                        </p:tgtEl>
                                        <p:attrNameLst>
                                          <p:attrName>ppt_w</p:attrName>
                                        </p:attrNameLst>
                                      </p:cBhvr>
                                      <p:tavLst>
                                        <p:tav tm="0">
                                          <p:val>
                                            <p:strVal val="ppt_w"/>
                                          </p:val>
                                        </p:tav>
                                        <p:tav tm="100000">
                                          <p:val>
                                            <p:fltVal val="0"/>
                                          </p:val>
                                        </p:tav>
                                      </p:tavLst>
                                    </p:anim>
                                    <p:anim calcmode="lin" valueType="num">
                                      <p:cBhvr>
                                        <p:cTn id="81" dur="500"/>
                                        <p:tgtEl>
                                          <p:spTgt spid="14"/>
                                        </p:tgtEl>
                                        <p:attrNameLst>
                                          <p:attrName>ppt_h</p:attrName>
                                        </p:attrNameLst>
                                      </p:cBhvr>
                                      <p:tavLst>
                                        <p:tav tm="0">
                                          <p:val>
                                            <p:strVal val="ppt_h"/>
                                          </p:val>
                                        </p:tav>
                                        <p:tav tm="100000">
                                          <p:val>
                                            <p:fltVal val="0"/>
                                          </p:val>
                                        </p:tav>
                                      </p:tavLst>
                                    </p:anim>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0"/>
                    </p:tgtEl>
                  </p:cond>
                </p:stCondLst>
                <p:endSync evt="end" delay="0">
                  <p:rtn val="all"/>
                </p:endSync>
                <p:childTnLst>
                  <p:par>
                    <p:cTn id="85" fill="hold">
                      <p:stCondLst>
                        <p:cond delay="0"/>
                      </p:stCondLst>
                      <p:childTnLst>
                        <p:par>
                          <p:cTn id="86" fill="hold">
                            <p:stCondLst>
                              <p:cond delay="0"/>
                            </p:stCondLst>
                            <p:childTnLst>
                              <p:par>
                                <p:cTn id="87" presetID="0" presetClass="path" presetSubtype="0" accel="50000" decel="50000" fill="hold" grpId="0" nodeType="clickEffect">
                                  <p:stCondLst>
                                    <p:cond delay="0"/>
                                  </p:stCondLst>
                                  <p:childTnLst>
                                    <p:animMotion origin="layout" path="M -3.05556E-6 4.93827E-7 L 0.19601 -0.55062 " pathEditMode="relative" rAng="0" ptsTypes="AA">
                                      <p:cBhvr>
                                        <p:cTn id="88" dur="2000" fill="hold"/>
                                        <p:tgtEl>
                                          <p:spTgt spid="10"/>
                                        </p:tgtEl>
                                        <p:attrNameLst>
                                          <p:attrName>ppt_x</p:attrName>
                                          <p:attrName>ppt_y</p:attrName>
                                        </p:attrNameLst>
                                      </p:cBhvr>
                                      <p:rCtr x="9800" y="-27531"/>
                                    </p:animMotion>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par>
                          <p:cTn id="89" fill="hold">
                            <p:stCondLst>
                              <p:cond delay="2000"/>
                            </p:stCondLst>
                            <p:childTnLst>
                              <p:par>
                                <p:cTn id="90" presetID="53" presetClass="exit" presetSubtype="32" fill="hold" grpId="1" nodeType="afterEffect">
                                  <p:stCondLst>
                                    <p:cond delay="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1"/>
                    </p:tgtEl>
                  </p:cond>
                </p:stCondLst>
                <p:endSync evt="end" delay="0">
                  <p:rtn val="all"/>
                </p:endSync>
                <p:childTnLst>
                  <p:par>
                    <p:cTn id="96" fill="hold">
                      <p:stCondLst>
                        <p:cond delay="0"/>
                      </p:stCondLst>
                      <p:childTnLst>
                        <p:par>
                          <p:cTn id="97" fill="hold">
                            <p:stCondLst>
                              <p:cond delay="0"/>
                            </p:stCondLst>
                            <p:childTnLst>
                              <p:par>
                                <p:cTn id="98" presetID="0" presetClass="path" presetSubtype="0" accel="50000" decel="50000" fill="hold" grpId="0" nodeType="clickEffect">
                                  <p:stCondLst>
                                    <p:cond delay="0"/>
                                  </p:stCondLst>
                                  <p:childTnLst>
                                    <p:animMotion origin="layout" path="M 0 -4.32099E-6 L 0.31927 -0.76034 " pathEditMode="relative" rAng="0" ptsTypes="AA">
                                      <p:cBhvr>
                                        <p:cTn id="99" dur="2000" fill="hold"/>
                                        <p:tgtEl>
                                          <p:spTgt spid="11"/>
                                        </p:tgtEl>
                                        <p:attrNameLst>
                                          <p:attrName>ppt_x</p:attrName>
                                          <p:attrName>ppt_y</p:attrName>
                                        </p:attrNameLst>
                                      </p:cBhvr>
                                      <p:rCtr x="15964" y="-38025"/>
                                    </p:animMotion>
                                  </p:childTnLst>
                                  <p:subTnLst>
                                    <p:audio>
                                      <p:cMediaNode>
                                        <p:cTn display="0" masterRel="sameClick">
                                          <p:stCondLst>
                                            <p:cond evt="begin" delay="0">
                                              <p:tn val="98"/>
                                            </p:cond>
                                          </p:stCondLst>
                                          <p:endCondLst>
                                            <p:cond evt="onStopAudio" delay="0">
                                              <p:tgtEl>
                                                <p:sldTgt/>
                                              </p:tgtEl>
                                            </p:cond>
                                          </p:endCondLst>
                                        </p:cTn>
                                        <p:tgtEl>
                                          <p:sndTgt r:embed="rId3" name="breeze.wav"/>
                                        </p:tgtEl>
                                      </p:cMediaNode>
                                    </p:audio>
                                  </p:subTnLst>
                                </p:cTn>
                              </p:par>
                            </p:childTnLst>
                          </p:cTn>
                        </p:par>
                        <p:par>
                          <p:cTn id="100" fill="hold">
                            <p:stCondLst>
                              <p:cond delay="2000"/>
                            </p:stCondLst>
                            <p:childTnLst>
                              <p:par>
                                <p:cTn id="101" presetID="53" presetClass="exit" presetSubtype="32" fill="hold" grpId="1" nodeType="afterEffect">
                                  <p:stCondLst>
                                    <p:cond delay="0"/>
                                  </p:stCondLst>
                                  <p:childTnLst>
                                    <p:anim calcmode="lin" valueType="num">
                                      <p:cBhvr>
                                        <p:cTn id="102" dur="500"/>
                                        <p:tgtEl>
                                          <p:spTgt spid="11"/>
                                        </p:tgtEl>
                                        <p:attrNameLst>
                                          <p:attrName>ppt_w</p:attrName>
                                        </p:attrNameLst>
                                      </p:cBhvr>
                                      <p:tavLst>
                                        <p:tav tm="0">
                                          <p:val>
                                            <p:strVal val="ppt_w"/>
                                          </p:val>
                                        </p:tav>
                                        <p:tav tm="100000">
                                          <p:val>
                                            <p:fltVal val="0"/>
                                          </p:val>
                                        </p:tav>
                                      </p:tavLst>
                                    </p:anim>
                                    <p:anim calcmode="lin" valueType="num">
                                      <p:cBhvr>
                                        <p:cTn id="103" dur="500"/>
                                        <p:tgtEl>
                                          <p:spTgt spid="11"/>
                                        </p:tgtEl>
                                        <p:attrNameLst>
                                          <p:attrName>ppt_h</p:attrName>
                                        </p:attrNameLst>
                                      </p:cBhvr>
                                      <p:tavLst>
                                        <p:tav tm="0">
                                          <p:val>
                                            <p:strVal val="ppt_h"/>
                                          </p:val>
                                        </p:tav>
                                        <p:tav tm="100000">
                                          <p:val>
                                            <p:fltVal val="0"/>
                                          </p:val>
                                        </p:tav>
                                      </p:tavLst>
                                    </p:anim>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1"/>
                  </p:tgtEl>
                </p:cond>
              </p:nextCondLst>
            </p:seq>
          </p:childTnLst>
        </p:cTn>
      </p:par>
    </p:tnLst>
    <p:bldLst>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730</Words>
  <PresentationFormat>Widescreen</PresentationFormat>
  <Paragraphs>94</Paragraphs>
  <Slides>20</Slides>
  <Notes>15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20</vt:i4>
      </vt:variant>
    </vt:vector>
  </HeadingPairs>
  <TitlesOfParts>
    <vt:vector size="31" baseType="lpstr">
      <vt:lpstr>Cambria Math</vt:lpstr>
      <vt:lpstr>Calibri Light</vt:lpstr>
      <vt:lpstr>Arial</vt:lpstr>
      <vt:lpstr>Calibri</vt:lpstr>
      <vt:lpstr>UTM Avo</vt:lpstr>
      <vt:lpstr>Office Theme</vt:lpstr>
      <vt:lpstr>3_Office Theme</vt:lpstr>
      <vt:lpstr>6_Office Theme</vt:lpstr>
      <vt:lpstr>7_Office Theme</vt:lpstr>
      <vt:lpstr>10_Office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2023-10-30T08:44:37Z</dcterms:created>
  <dcterms:modified xsi:type="dcterms:W3CDTF">2023-11-09T04:04:14Z</dcterms:modified>
</cp:coreProperties>
</file>