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76" r:id="rId2"/>
    <p:sldId id="294" r:id="rId3"/>
    <p:sldId id="291" r:id="rId4"/>
    <p:sldId id="259" r:id="rId5"/>
    <p:sldId id="260" r:id="rId6"/>
    <p:sldId id="265" r:id="rId7"/>
    <p:sldId id="266" r:id="rId8"/>
    <p:sldId id="285" r:id="rId9"/>
    <p:sldId id="295" r:id="rId10"/>
    <p:sldId id="296" r:id="rId11"/>
    <p:sldId id="297" r:id="rId12"/>
    <p:sldId id="300" r:id="rId13"/>
    <p:sldId id="301" r:id="rId14"/>
    <p:sldId id="298" r:id="rId15"/>
    <p:sldId id="299" r:id="rId16"/>
    <p:sldId id="289"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11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1C166-AF74-49C3-BC1A-54073DCE28BD}"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F2A47-5A8C-487B-9854-573CAE184C76}" type="slidenum">
              <a:rPr lang="en-US" smtClean="0"/>
              <a:t>‹#›</a:t>
            </a:fld>
            <a:endParaRPr lang="en-US"/>
          </a:p>
        </p:txBody>
      </p:sp>
    </p:spTree>
    <p:extLst>
      <p:ext uri="{BB962C8B-B14F-4D97-AF65-F5344CB8AC3E}">
        <p14:creationId xmlns:p14="http://schemas.microsoft.com/office/powerpoint/2010/main" val="1420171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F2A47-5A8C-487B-9854-573CAE184C76}" type="slidenum">
              <a:rPr lang="en-US" smtClean="0"/>
              <a:t>3</a:t>
            </a:fld>
            <a:endParaRPr lang="en-US"/>
          </a:p>
        </p:txBody>
      </p:sp>
    </p:spTree>
    <p:extLst>
      <p:ext uri="{BB962C8B-B14F-4D97-AF65-F5344CB8AC3E}">
        <p14:creationId xmlns:p14="http://schemas.microsoft.com/office/powerpoint/2010/main" val="47551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1601-4A01-9FD7-451D-3D48AFA679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530D1B-AAE4-A8FD-238F-EB4EAD46B4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943CB8-B455-1A5D-ADC7-C2215E2ABDCC}"/>
              </a:ext>
            </a:extLst>
          </p:cNvPr>
          <p:cNvSpPr>
            <a:spLocks noGrp="1"/>
          </p:cNvSpPr>
          <p:nvPr>
            <p:ph type="dt" sz="half" idx="10"/>
          </p:nvPr>
        </p:nvSpPr>
        <p:spPr/>
        <p:txBody>
          <a:bodyPr/>
          <a:lstStyle/>
          <a:p>
            <a:fld id="{760A0150-24AC-4FFC-8003-00761CB9D3C1}" type="datetimeFigureOut">
              <a:rPr lang="en-US" smtClean="0"/>
              <a:t>10/15/2023</a:t>
            </a:fld>
            <a:endParaRPr lang="en-US"/>
          </a:p>
        </p:txBody>
      </p:sp>
      <p:sp>
        <p:nvSpPr>
          <p:cNvPr id="5" name="Footer Placeholder 4">
            <a:extLst>
              <a:ext uri="{FF2B5EF4-FFF2-40B4-BE49-F238E27FC236}">
                <a16:creationId xmlns:a16="http://schemas.microsoft.com/office/drawing/2014/main" id="{AA5FDFA2-BDAA-1976-0885-8EEE604AA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DE8B2C-49A5-C419-4C18-EB8F49973311}"/>
              </a:ext>
            </a:extLst>
          </p:cNvPr>
          <p:cNvSpPr>
            <a:spLocks noGrp="1"/>
          </p:cNvSpPr>
          <p:nvPr>
            <p:ph type="sldNum" sz="quarter" idx="12"/>
          </p:nvPr>
        </p:nvSpPr>
        <p:spPr/>
        <p:txBody>
          <a:bodyPr/>
          <a:lstStyle/>
          <a:p>
            <a:fld id="{A016B099-32E6-4250-AFB9-06B9042ED72D}" type="slidenum">
              <a:rPr lang="en-US" smtClean="0"/>
              <a:t>‹#›</a:t>
            </a:fld>
            <a:endParaRPr lang="en-US"/>
          </a:p>
        </p:txBody>
      </p:sp>
    </p:spTree>
    <p:extLst>
      <p:ext uri="{BB962C8B-B14F-4D97-AF65-F5344CB8AC3E}">
        <p14:creationId xmlns:p14="http://schemas.microsoft.com/office/powerpoint/2010/main" val="672176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B3717-AE8D-CD24-59C2-72174A9364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F41F80-4BB3-3B61-00A5-ACB017ED54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60383-7219-FBB7-9E44-52CE773A0DF0}"/>
              </a:ext>
            </a:extLst>
          </p:cNvPr>
          <p:cNvSpPr>
            <a:spLocks noGrp="1"/>
          </p:cNvSpPr>
          <p:nvPr>
            <p:ph type="dt" sz="half" idx="10"/>
          </p:nvPr>
        </p:nvSpPr>
        <p:spPr/>
        <p:txBody>
          <a:bodyPr/>
          <a:lstStyle/>
          <a:p>
            <a:fld id="{760A0150-24AC-4FFC-8003-00761CB9D3C1}" type="datetimeFigureOut">
              <a:rPr lang="en-US" smtClean="0"/>
              <a:t>10/15/2023</a:t>
            </a:fld>
            <a:endParaRPr lang="en-US"/>
          </a:p>
        </p:txBody>
      </p:sp>
      <p:sp>
        <p:nvSpPr>
          <p:cNvPr id="5" name="Footer Placeholder 4">
            <a:extLst>
              <a:ext uri="{FF2B5EF4-FFF2-40B4-BE49-F238E27FC236}">
                <a16:creationId xmlns:a16="http://schemas.microsoft.com/office/drawing/2014/main" id="{05C453D8-0AA6-7DED-4451-1D24221498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0A6D3-B019-88A6-B28D-382324E5C729}"/>
              </a:ext>
            </a:extLst>
          </p:cNvPr>
          <p:cNvSpPr>
            <a:spLocks noGrp="1"/>
          </p:cNvSpPr>
          <p:nvPr>
            <p:ph type="sldNum" sz="quarter" idx="12"/>
          </p:nvPr>
        </p:nvSpPr>
        <p:spPr/>
        <p:txBody>
          <a:bodyPr/>
          <a:lstStyle/>
          <a:p>
            <a:fld id="{A016B099-32E6-4250-AFB9-06B9042ED72D}" type="slidenum">
              <a:rPr lang="en-US" smtClean="0"/>
              <a:t>‹#›</a:t>
            </a:fld>
            <a:endParaRPr lang="en-US"/>
          </a:p>
        </p:txBody>
      </p:sp>
    </p:spTree>
    <p:extLst>
      <p:ext uri="{BB962C8B-B14F-4D97-AF65-F5344CB8AC3E}">
        <p14:creationId xmlns:p14="http://schemas.microsoft.com/office/powerpoint/2010/main" val="3375365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436E9D-661A-2C72-6E84-CC2926BC60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C49E86-8B38-0D18-A1E5-6A3456423A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D5B6C-469D-CB36-5F60-B3DFAE338F0E}"/>
              </a:ext>
            </a:extLst>
          </p:cNvPr>
          <p:cNvSpPr>
            <a:spLocks noGrp="1"/>
          </p:cNvSpPr>
          <p:nvPr>
            <p:ph type="dt" sz="half" idx="10"/>
          </p:nvPr>
        </p:nvSpPr>
        <p:spPr/>
        <p:txBody>
          <a:bodyPr/>
          <a:lstStyle/>
          <a:p>
            <a:fld id="{760A0150-24AC-4FFC-8003-00761CB9D3C1}" type="datetimeFigureOut">
              <a:rPr lang="en-US" smtClean="0"/>
              <a:t>10/15/2023</a:t>
            </a:fld>
            <a:endParaRPr lang="en-US"/>
          </a:p>
        </p:txBody>
      </p:sp>
      <p:sp>
        <p:nvSpPr>
          <p:cNvPr id="5" name="Footer Placeholder 4">
            <a:extLst>
              <a:ext uri="{FF2B5EF4-FFF2-40B4-BE49-F238E27FC236}">
                <a16:creationId xmlns:a16="http://schemas.microsoft.com/office/drawing/2014/main" id="{CE4FB311-75F7-ACBC-CA03-28C577D1E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F79D9-9BE4-1BC0-3229-ECE3DC774C95}"/>
              </a:ext>
            </a:extLst>
          </p:cNvPr>
          <p:cNvSpPr>
            <a:spLocks noGrp="1"/>
          </p:cNvSpPr>
          <p:nvPr>
            <p:ph type="sldNum" sz="quarter" idx="12"/>
          </p:nvPr>
        </p:nvSpPr>
        <p:spPr/>
        <p:txBody>
          <a:bodyPr/>
          <a:lstStyle/>
          <a:p>
            <a:fld id="{A016B099-32E6-4250-AFB9-06B9042ED72D}" type="slidenum">
              <a:rPr lang="en-US" smtClean="0"/>
              <a:t>‹#›</a:t>
            </a:fld>
            <a:endParaRPr lang="en-US"/>
          </a:p>
        </p:txBody>
      </p:sp>
    </p:spTree>
    <p:extLst>
      <p:ext uri="{BB962C8B-B14F-4D97-AF65-F5344CB8AC3E}">
        <p14:creationId xmlns:p14="http://schemas.microsoft.com/office/powerpoint/2010/main" val="339840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2FB1D-798A-92C6-29B8-887C998D9E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BDFFD-38C3-BFD4-9C79-F3A41AD3FA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ECD51-E959-BB51-BB56-A52988B608AE}"/>
              </a:ext>
            </a:extLst>
          </p:cNvPr>
          <p:cNvSpPr>
            <a:spLocks noGrp="1"/>
          </p:cNvSpPr>
          <p:nvPr>
            <p:ph type="dt" sz="half" idx="10"/>
          </p:nvPr>
        </p:nvSpPr>
        <p:spPr/>
        <p:txBody>
          <a:bodyPr/>
          <a:lstStyle/>
          <a:p>
            <a:fld id="{760A0150-24AC-4FFC-8003-00761CB9D3C1}" type="datetimeFigureOut">
              <a:rPr lang="en-US" smtClean="0"/>
              <a:t>10/15/2023</a:t>
            </a:fld>
            <a:endParaRPr lang="en-US"/>
          </a:p>
        </p:txBody>
      </p:sp>
      <p:sp>
        <p:nvSpPr>
          <p:cNvPr id="5" name="Footer Placeholder 4">
            <a:extLst>
              <a:ext uri="{FF2B5EF4-FFF2-40B4-BE49-F238E27FC236}">
                <a16:creationId xmlns:a16="http://schemas.microsoft.com/office/drawing/2014/main" id="{81323817-302E-8020-CA45-73249025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C290B-06A6-0AA8-EE91-55C555F4DCCA}"/>
              </a:ext>
            </a:extLst>
          </p:cNvPr>
          <p:cNvSpPr>
            <a:spLocks noGrp="1"/>
          </p:cNvSpPr>
          <p:nvPr>
            <p:ph type="sldNum" sz="quarter" idx="12"/>
          </p:nvPr>
        </p:nvSpPr>
        <p:spPr/>
        <p:txBody>
          <a:bodyPr/>
          <a:lstStyle/>
          <a:p>
            <a:fld id="{A016B099-32E6-4250-AFB9-06B9042ED72D}" type="slidenum">
              <a:rPr lang="en-US" smtClean="0"/>
              <a:t>‹#›</a:t>
            </a:fld>
            <a:endParaRPr lang="en-US"/>
          </a:p>
        </p:txBody>
      </p:sp>
    </p:spTree>
    <p:extLst>
      <p:ext uri="{BB962C8B-B14F-4D97-AF65-F5344CB8AC3E}">
        <p14:creationId xmlns:p14="http://schemas.microsoft.com/office/powerpoint/2010/main" val="997079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D7895-36EE-D407-40A1-7C6AE45F32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0B42B0-4E01-4CC1-F502-0BB3F66B4F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0683A7-E2E9-5D01-894E-A62D8EA93186}"/>
              </a:ext>
            </a:extLst>
          </p:cNvPr>
          <p:cNvSpPr>
            <a:spLocks noGrp="1"/>
          </p:cNvSpPr>
          <p:nvPr>
            <p:ph type="dt" sz="half" idx="10"/>
          </p:nvPr>
        </p:nvSpPr>
        <p:spPr/>
        <p:txBody>
          <a:bodyPr/>
          <a:lstStyle/>
          <a:p>
            <a:fld id="{760A0150-24AC-4FFC-8003-00761CB9D3C1}" type="datetimeFigureOut">
              <a:rPr lang="en-US" smtClean="0"/>
              <a:t>10/15/2023</a:t>
            </a:fld>
            <a:endParaRPr lang="en-US"/>
          </a:p>
        </p:txBody>
      </p:sp>
      <p:sp>
        <p:nvSpPr>
          <p:cNvPr id="5" name="Footer Placeholder 4">
            <a:extLst>
              <a:ext uri="{FF2B5EF4-FFF2-40B4-BE49-F238E27FC236}">
                <a16:creationId xmlns:a16="http://schemas.microsoft.com/office/drawing/2014/main" id="{E5BDEE5D-F47E-92BF-016C-CAA7786DE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09E21-37B3-B6F8-12A8-9965578DFDFF}"/>
              </a:ext>
            </a:extLst>
          </p:cNvPr>
          <p:cNvSpPr>
            <a:spLocks noGrp="1"/>
          </p:cNvSpPr>
          <p:nvPr>
            <p:ph type="sldNum" sz="quarter" idx="12"/>
          </p:nvPr>
        </p:nvSpPr>
        <p:spPr/>
        <p:txBody>
          <a:bodyPr/>
          <a:lstStyle/>
          <a:p>
            <a:fld id="{A016B099-32E6-4250-AFB9-06B9042ED72D}" type="slidenum">
              <a:rPr lang="en-US" smtClean="0"/>
              <a:t>‹#›</a:t>
            </a:fld>
            <a:endParaRPr lang="en-US"/>
          </a:p>
        </p:txBody>
      </p:sp>
    </p:spTree>
    <p:extLst>
      <p:ext uri="{BB962C8B-B14F-4D97-AF65-F5344CB8AC3E}">
        <p14:creationId xmlns:p14="http://schemas.microsoft.com/office/powerpoint/2010/main" val="4293558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91FA1-8B8E-652A-8C11-85584B1258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E8FE71-2E05-6FA3-39DA-CFCECE8456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A029AE-917B-FA6B-5836-8CA12DA1EF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8D9142-FAB1-0D71-FE3B-0C0490B436C2}"/>
              </a:ext>
            </a:extLst>
          </p:cNvPr>
          <p:cNvSpPr>
            <a:spLocks noGrp="1"/>
          </p:cNvSpPr>
          <p:nvPr>
            <p:ph type="dt" sz="half" idx="10"/>
          </p:nvPr>
        </p:nvSpPr>
        <p:spPr/>
        <p:txBody>
          <a:bodyPr/>
          <a:lstStyle/>
          <a:p>
            <a:fld id="{760A0150-24AC-4FFC-8003-00761CB9D3C1}" type="datetimeFigureOut">
              <a:rPr lang="en-US" smtClean="0"/>
              <a:t>10/15/2023</a:t>
            </a:fld>
            <a:endParaRPr lang="en-US"/>
          </a:p>
        </p:txBody>
      </p:sp>
      <p:sp>
        <p:nvSpPr>
          <p:cNvPr id="6" name="Footer Placeholder 5">
            <a:extLst>
              <a:ext uri="{FF2B5EF4-FFF2-40B4-BE49-F238E27FC236}">
                <a16:creationId xmlns:a16="http://schemas.microsoft.com/office/drawing/2014/main" id="{A63510E5-513B-01B8-0379-8E4A2A129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80414-F034-9EA8-F4D6-2F1C78A9BCC9}"/>
              </a:ext>
            </a:extLst>
          </p:cNvPr>
          <p:cNvSpPr>
            <a:spLocks noGrp="1"/>
          </p:cNvSpPr>
          <p:nvPr>
            <p:ph type="sldNum" sz="quarter" idx="12"/>
          </p:nvPr>
        </p:nvSpPr>
        <p:spPr/>
        <p:txBody>
          <a:bodyPr/>
          <a:lstStyle/>
          <a:p>
            <a:fld id="{A016B099-32E6-4250-AFB9-06B9042ED72D}" type="slidenum">
              <a:rPr lang="en-US" smtClean="0"/>
              <a:t>‹#›</a:t>
            </a:fld>
            <a:endParaRPr lang="en-US"/>
          </a:p>
        </p:txBody>
      </p:sp>
    </p:spTree>
    <p:extLst>
      <p:ext uri="{BB962C8B-B14F-4D97-AF65-F5344CB8AC3E}">
        <p14:creationId xmlns:p14="http://schemas.microsoft.com/office/powerpoint/2010/main" val="3274067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C041-48FE-8FB1-709D-D69697AF15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FF55CD-5129-5853-E356-7630FF0C1C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C73852-0EBE-35EE-4FB0-4B03018904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AD5C3A-BDBA-BD9D-30B1-FC09CBDAB1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6B325-C683-8FCD-7015-5CD7101CAC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A753AC-6386-50C9-8D11-142EDB295E2A}"/>
              </a:ext>
            </a:extLst>
          </p:cNvPr>
          <p:cNvSpPr>
            <a:spLocks noGrp="1"/>
          </p:cNvSpPr>
          <p:nvPr>
            <p:ph type="dt" sz="half" idx="10"/>
          </p:nvPr>
        </p:nvSpPr>
        <p:spPr/>
        <p:txBody>
          <a:bodyPr/>
          <a:lstStyle/>
          <a:p>
            <a:fld id="{760A0150-24AC-4FFC-8003-00761CB9D3C1}" type="datetimeFigureOut">
              <a:rPr lang="en-US" smtClean="0"/>
              <a:t>10/15/2023</a:t>
            </a:fld>
            <a:endParaRPr lang="en-US"/>
          </a:p>
        </p:txBody>
      </p:sp>
      <p:sp>
        <p:nvSpPr>
          <p:cNvPr id="8" name="Footer Placeholder 7">
            <a:extLst>
              <a:ext uri="{FF2B5EF4-FFF2-40B4-BE49-F238E27FC236}">
                <a16:creationId xmlns:a16="http://schemas.microsoft.com/office/drawing/2014/main" id="{37FC5D17-7853-46BA-35D8-7C15A97854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F91166-14E3-5A52-4338-7025D863878D}"/>
              </a:ext>
            </a:extLst>
          </p:cNvPr>
          <p:cNvSpPr>
            <a:spLocks noGrp="1"/>
          </p:cNvSpPr>
          <p:nvPr>
            <p:ph type="sldNum" sz="quarter" idx="12"/>
          </p:nvPr>
        </p:nvSpPr>
        <p:spPr/>
        <p:txBody>
          <a:bodyPr/>
          <a:lstStyle/>
          <a:p>
            <a:fld id="{A016B099-32E6-4250-AFB9-06B9042ED72D}" type="slidenum">
              <a:rPr lang="en-US" smtClean="0"/>
              <a:t>‹#›</a:t>
            </a:fld>
            <a:endParaRPr lang="en-US"/>
          </a:p>
        </p:txBody>
      </p:sp>
    </p:spTree>
    <p:extLst>
      <p:ext uri="{BB962C8B-B14F-4D97-AF65-F5344CB8AC3E}">
        <p14:creationId xmlns:p14="http://schemas.microsoft.com/office/powerpoint/2010/main" val="1300042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61BA-2D34-768F-72F0-9132462AE3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0148FE-726A-E432-B5CC-E7749BC510A8}"/>
              </a:ext>
            </a:extLst>
          </p:cNvPr>
          <p:cNvSpPr>
            <a:spLocks noGrp="1"/>
          </p:cNvSpPr>
          <p:nvPr>
            <p:ph type="dt" sz="half" idx="10"/>
          </p:nvPr>
        </p:nvSpPr>
        <p:spPr/>
        <p:txBody>
          <a:bodyPr/>
          <a:lstStyle/>
          <a:p>
            <a:fld id="{760A0150-24AC-4FFC-8003-00761CB9D3C1}" type="datetimeFigureOut">
              <a:rPr lang="en-US" smtClean="0"/>
              <a:t>10/15/2023</a:t>
            </a:fld>
            <a:endParaRPr lang="en-US"/>
          </a:p>
        </p:txBody>
      </p:sp>
      <p:sp>
        <p:nvSpPr>
          <p:cNvPr id="4" name="Footer Placeholder 3">
            <a:extLst>
              <a:ext uri="{FF2B5EF4-FFF2-40B4-BE49-F238E27FC236}">
                <a16:creationId xmlns:a16="http://schemas.microsoft.com/office/drawing/2014/main" id="{432DC2A7-A08D-DAA0-2950-803DE094F2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770CA0-EBF1-54DF-282E-0EB03FC227CF}"/>
              </a:ext>
            </a:extLst>
          </p:cNvPr>
          <p:cNvSpPr>
            <a:spLocks noGrp="1"/>
          </p:cNvSpPr>
          <p:nvPr>
            <p:ph type="sldNum" sz="quarter" idx="12"/>
          </p:nvPr>
        </p:nvSpPr>
        <p:spPr/>
        <p:txBody>
          <a:bodyPr/>
          <a:lstStyle/>
          <a:p>
            <a:fld id="{A016B099-32E6-4250-AFB9-06B9042ED72D}" type="slidenum">
              <a:rPr lang="en-US" smtClean="0"/>
              <a:t>‹#›</a:t>
            </a:fld>
            <a:endParaRPr lang="en-US"/>
          </a:p>
        </p:txBody>
      </p:sp>
    </p:spTree>
    <p:extLst>
      <p:ext uri="{BB962C8B-B14F-4D97-AF65-F5344CB8AC3E}">
        <p14:creationId xmlns:p14="http://schemas.microsoft.com/office/powerpoint/2010/main" val="426990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451AE5-C185-DF5E-3C24-9D9006C6F8E7}"/>
              </a:ext>
            </a:extLst>
          </p:cNvPr>
          <p:cNvSpPr>
            <a:spLocks noGrp="1"/>
          </p:cNvSpPr>
          <p:nvPr>
            <p:ph type="dt" sz="half" idx="10"/>
          </p:nvPr>
        </p:nvSpPr>
        <p:spPr/>
        <p:txBody>
          <a:bodyPr/>
          <a:lstStyle/>
          <a:p>
            <a:fld id="{760A0150-24AC-4FFC-8003-00761CB9D3C1}" type="datetimeFigureOut">
              <a:rPr lang="en-US" smtClean="0"/>
              <a:t>10/15/2023</a:t>
            </a:fld>
            <a:endParaRPr lang="en-US"/>
          </a:p>
        </p:txBody>
      </p:sp>
      <p:sp>
        <p:nvSpPr>
          <p:cNvPr id="3" name="Footer Placeholder 2">
            <a:extLst>
              <a:ext uri="{FF2B5EF4-FFF2-40B4-BE49-F238E27FC236}">
                <a16:creationId xmlns:a16="http://schemas.microsoft.com/office/drawing/2014/main" id="{44BD3941-80B0-ACC7-A577-C1A44870BB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216C08-838D-4569-323C-CE2769134BE5}"/>
              </a:ext>
            </a:extLst>
          </p:cNvPr>
          <p:cNvSpPr>
            <a:spLocks noGrp="1"/>
          </p:cNvSpPr>
          <p:nvPr>
            <p:ph type="sldNum" sz="quarter" idx="12"/>
          </p:nvPr>
        </p:nvSpPr>
        <p:spPr/>
        <p:txBody>
          <a:bodyPr/>
          <a:lstStyle/>
          <a:p>
            <a:fld id="{A016B099-32E6-4250-AFB9-06B9042ED72D}" type="slidenum">
              <a:rPr lang="en-US" smtClean="0"/>
              <a:t>‹#›</a:t>
            </a:fld>
            <a:endParaRPr lang="en-US"/>
          </a:p>
        </p:txBody>
      </p:sp>
    </p:spTree>
    <p:extLst>
      <p:ext uri="{BB962C8B-B14F-4D97-AF65-F5344CB8AC3E}">
        <p14:creationId xmlns:p14="http://schemas.microsoft.com/office/powerpoint/2010/main" val="323757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2BF56-56AF-CC05-1AE5-F7406D0B71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8074EF-8240-F9CA-3990-619A9D5484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487514-366C-BE22-DE77-FD001E726A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36C789-41B9-CEDD-FCB7-D090C711388C}"/>
              </a:ext>
            </a:extLst>
          </p:cNvPr>
          <p:cNvSpPr>
            <a:spLocks noGrp="1"/>
          </p:cNvSpPr>
          <p:nvPr>
            <p:ph type="dt" sz="half" idx="10"/>
          </p:nvPr>
        </p:nvSpPr>
        <p:spPr/>
        <p:txBody>
          <a:bodyPr/>
          <a:lstStyle/>
          <a:p>
            <a:fld id="{760A0150-24AC-4FFC-8003-00761CB9D3C1}" type="datetimeFigureOut">
              <a:rPr lang="en-US" smtClean="0"/>
              <a:t>10/15/2023</a:t>
            </a:fld>
            <a:endParaRPr lang="en-US"/>
          </a:p>
        </p:txBody>
      </p:sp>
      <p:sp>
        <p:nvSpPr>
          <p:cNvPr id="6" name="Footer Placeholder 5">
            <a:extLst>
              <a:ext uri="{FF2B5EF4-FFF2-40B4-BE49-F238E27FC236}">
                <a16:creationId xmlns:a16="http://schemas.microsoft.com/office/drawing/2014/main" id="{651F2AE8-D9A6-45F5-BF88-32980F54CE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54CE1-8446-6C23-7EC7-5ED3DB20A924}"/>
              </a:ext>
            </a:extLst>
          </p:cNvPr>
          <p:cNvSpPr>
            <a:spLocks noGrp="1"/>
          </p:cNvSpPr>
          <p:nvPr>
            <p:ph type="sldNum" sz="quarter" idx="12"/>
          </p:nvPr>
        </p:nvSpPr>
        <p:spPr/>
        <p:txBody>
          <a:bodyPr/>
          <a:lstStyle/>
          <a:p>
            <a:fld id="{A016B099-32E6-4250-AFB9-06B9042ED72D}" type="slidenum">
              <a:rPr lang="en-US" smtClean="0"/>
              <a:t>‹#›</a:t>
            </a:fld>
            <a:endParaRPr lang="en-US"/>
          </a:p>
        </p:txBody>
      </p:sp>
    </p:spTree>
    <p:extLst>
      <p:ext uri="{BB962C8B-B14F-4D97-AF65-F5344CB8AC3E}">
        <p14:creationId xmlns:p14="http://schemas.microsoft.com/office/powerpoint/2010/main" val="437874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7DFF8-01FB-D44E-3012-E8B19D3A2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3886A2-7ACD-91C4-9DC4-C90BC144C1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1CAD1F-E5F4-5D57-D008-B531F2905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5B5D96-3492-FA03-F546-6DA5133B1D12}"/>
              </a:ext>
            </a:extLst>
          </p:cNvPr>
          <p:cNvSpPr>
            <a:spLocks noGrp="1"/>
          </p:cNvSpPr>
          <p:nvPr>
            <p:ph type="dt" sz="half" idx="10"/>
          </p:nvPr>
        </p:nvSpPr>
        <p:spPr/>
        <p:txBody>
          <a:bodyPr/>
          <a:lstStyle/>
          <a:p>
            <a:fld id="{760A0150-24AC-4FFC-8003-00761CB9D3C1}" type="datetimeFigureOut">
              <a:rPr lang="en-US" smtClean="0"/>
              <a:t>10/15/2023</a:t>
            </a:fld>
            <a:endParaRPr lang="en-US"/>
          </a:p>
        </p:txBody>
      </p:sp>
      <p:sp>
        <p:nvSpPr>
          <p:cNvPr id="6" name="Footer Placeholder 5">
            <a:extLst>
              <a:ext uri="{FF2B5EF4-FFF2-40B4-BE49-F238E27FC236}">
                <a16:creationId xmlns:a16="http://schemas.microsoft.com/office/drawing/2014/main" id="{ABE017D4-8A0F-69D6-0673-B68157AC77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7DA31-2D0F-B869-0CDD-2A1D89C69202}"/>
              </a:ext>
            </a:extLst>
          </p:cNvPr>
          <p:cNvSpPr>
            <a:spLocks noGrp="1"/>
          </p:cNvSpPr>
          <p:nvPr>
            <p:ph type="sldNum" sz="quarter" idx="12"/>
          </p:nvPr>
        </p:nvSpPr>
        <p:spPr/>
        <p:txBody>
          <a:bodyPr/>
          <a:lstStyle/>
          <a:p>
            <a:fld id="{A016B099-32E6-4250-AFB9-06B9042ED72D}" type="slidenum">
              <a:rPr lang="en-US" smtClean="0"/>
              <a:t>‹#›</a:t>
            </a:fld>
            <a:endParaRPr lang="en-US"/>
          </a:p>
        </p:txBody>
      </p:sp>
    </p:spTree>
    <p:extLst>
      <p:ext uri="{BB962C8B-B14F-4D97-AF65-F5344CB8AC3E}">
        <p14:creationId xmlns:p14="http://schemas.microsoft.com/office/powerpoint/2010/main" val="2260353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A6B07EA-8D40-BD9A-E285-A2178CB7128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42291BC-F2B2-0E65-750A-61A971F79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4862DA-7346-B2E9-7B67-0A9543A935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AF2C4-45AC-2262-76D0-7B10BEF23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0A0150-24AC-4FFC-8003-00761CB9D3C1}" type="datetimeFigureOut">
              <a:rPr lang="en-US" smtClean="0"/>
              <a:t>10/15/2023</a:t>
            </a:fld>
            <a:endParaRPr lang="en-US"/>
          </a:p>
        </p:txBody>
      </p:sp>
      <p:sp>
        <p:nvSpPr>
          <p:cNvPr id="5" name="Footer Placeholder 4">
            <a:extLst>
              <a:ext uri="{FF2B5EF4-FFF2-40B4-BE49-F238E27FC236}">
                <a16:creationId xmlns:a16="http://schemas.microsoft.com/office/drawing/2014/main" id="{4309F7D1-D26A-2A39-63EB-2900232259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30D16A-3E58-ACC8-3FA4-524313703E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6B099-32E6-4250-AFB9-06B9042ED72D}" type="slidenum">
              <a:rPr lang="en-US" smtClean="0"/>
              <a:t>‹#›</a:t>
            </a:fld>
            <a:endParaRPr lang="en-US"/>
          </a:p>
        </p:txBody>
      </p:sp>
    </p:spTree>
    <p:extLst>
      <p:ext uri="{BB962C8B-B14F-4D97-AF65-F5344CB8AC3E}">
        <p14:creationId xmlns:p14="http://schemas.microsoft.com/office/powerpoint/2010/main" val="28772063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4.wdp"/><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6.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9B5F0FAA-D5FD-83CB-DB56-EE4DB51BCF78}"/>
              </a:ext>
            </a:extLst>
          </p:cNvPr>
          <p:cNvPicPr>
            <a:picLocks noChangeAspect="1"/>
          </p:cNvPicPr>
          <p:nvPr/>
        </p:nvPicPr>
        <p:blipFill>
          <a:blip r:embed="rId4"/>
          <a:stretch>
            <a:fillRect/>
          </a:stretch>
        </p:blipFill>
        <p:spPr>
          <a:xfrm>
            <a:off x="2953927" y="2907681"/>
            <a:ext cx="7998645" cy="2566638"/>
          </a:xfrm>
          <a:prstGeom prst="rect">
            <a:avLst/>
          </a:prstGeom>
        </p:spPr>
      </p:pic>
    </p:spTree>
    <p:extLst>
      <p:ext uri="{BB962C8B-B14F-4D97-AF65-F5344CB8AC3E}">
        <p14:creationId xmlns:p14="http://schemas.microsoft.com/office/powerpoint/2010/main" val="229961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kids holding a banner&#10;&#10;Description automatically generated">
            <a:extLst>
              <a:ext uri="{FF2B5EF4-FFF2-40B4-BE49-F238E27FC236}">
                <a16:creationId xmlns:a16="http://schemas.microsoft.com/office/drawing/2014/main"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EBB30D7-D7A3-20EE-A9C7-D013752FFEAB}"/>
              </a:ext>
            </a:extLst>
          </p:cNvPr>
          <p:cNvSpPr txBox="1"/>
          <p:nvPr/>
        </p:nvSpPr>
        <p:spPr>
          <a:xfrm>
            <a:off x="4048018" y="3503488"/>
            <a:ext cx="5322013" cy="1323439"/>
          </a:xfrm>
          <a:prstGeom prst="rect">
            <a:avLst/>
          </a:prstGeom>
          <a:noFill/>
        </p:spPr>
        <p:txBody>
          <a:bodyPr wrap="square" rtlCol="0">
            <a:spAutoFit/>
          </a:bodyPr>
          <a:lstStyle/>
          <a:p>
            <a:pPr algn="ctr"/>
            <a:r>
              <a:rPr lang="en-US" sz="8000" b="1" dirty="0" err="1">
                <a:latin typeface="Cambria" panose="02040503050406030204" pitchFamily="18" charset="0"/>
                <a:ea typeface="Cambria" panose="02040503050406030204" pitchFamily="18" charset="0"/>
              </a:rPr>
              <a:t>Vận</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dụng</a:t>
            </a:r>
            <a:endParaRPr lang="en-US" sz="8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7835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20A170-0EC2-0582-65B6-D8B0D5824CEC}"/>
              </a:ext>
            </a:extLst>
          </p:cNvPr>
          <p:cNvSpPr txBox="1"/>
          <p:nvPr/>
        </p:nvSpPr>
        <p:spPr>
          <a:xfrm>
            <a:off x="3879741" y="1923003"/>
            <a:ext cx="471148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Tìm</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thơ</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ước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mơ</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160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GK Scan] ✓ Tập đọc: Tuổi Ngựa - Sách Giáo Khoa - Học Online Cùng  Sachgiaibaitap.com">
            <a:extLst>
              <a:ext uri="{FF2B5EF4-FFF2-40B4-BE49-F238E27FC236}">
                <a16:creationId xmlns:a16="http://schemas.microsoft.com/office/drawing/2014/main" id="{6411B233-5429-2D98-18F6-1CEDB007A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164" y="0"/>
            <a:ext cx="4697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393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Ngày mai lên sao Kim (Phùng Ngọc Hùng) | GợiÝ.vn">
            <a:extLst>
              <a:ext uri="{FF2B5EF4-FFF2-40B4-BE49-F238E27FC236}">
                <a16:creationId xmlns:a16="http://schemas.microsoft.com/office/drawing/2014/main" id="{C7BCF030-5B5C-53BC-6630-7829CDD3A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17" y="71919"/>
            <a:ext cx="11942868" cy="650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507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72 bài thơ về ước mơ hay, chùm thơ về ước mơ hoài bão ý nghĩa nhất - Bút  Chì Xanh">
            <a:extLst>
              <a:ext uri="{FF2B5EF4-FFF2-40B4-BE49-F238E27FC236}">
                <a16:creationId xmlns:a16="http://schemas.microsoft.com/office/drawing/2014/main" id="{C9042767-E425-F3DF-C8C1-B3DFB287D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68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Ước Mơ Của Bé - YouTube">
            <a:extLst>
              <a:ext uri="{FF2B5EF4-FFF2-40B4-BE49-F238E27FC236}">
                <a16:creationId xmlns:a16="http://schemas.microsoft.com/office/drawing/2014/main" id="{E4C76F4F-8B8B-C7F8-1E23-74666729D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065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39623F52-6814-CDF2-E1C3-67445B14A106}"/>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F65356-07CD-9DD5-5E47-67E8C7F1CABB}"/>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E8F14BE8-9C27-5660-D734-A045EA10205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359031C9-F023-F160-D2F4-725559767B34}"/>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A992B62C-51CB-BAC3-D4A0-6C32F89354A0}"/>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59A763CB-AFB7-2B2A-BA8F-1D2F5B3E5F0E}"/>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89B49B90-7AA0-1987-3105-27ED0D388204}"/>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3E850768-1682-2F00-1B13-A5F7B94E0BCC}"/>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F475A20C-E147-F23B-136E-73840DD16F6B}"/>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19" name="Hình ảnh 6" descr="Ảnh có chứa trang phục, Mặt người, phim hoạt hình, người&#10;&#10;Mô tả được tạo tự động">
            <a:extLst>
              <a:ext uri="{FF2B5EF4-FFF2-40B4-BE49-F238E27FC236}">
                <a16:creationId xmlns:a16="http://schemas.microsoft.com/office/drawing/2014/main" id="{808F86E3-1A29-9AF9-8671-BB4E4567FE00}"/>
              </a:ext>
            </a:extLst>
          </p:cNvPr>
          <p:cNvPicPr>
            <a:picLocks noChangeAspect="1"/>
          </p:cNvPicPr>
          <p:nvPr/>
        </p:nvPicPr>
        <p:blipFill>
          <a:blip r:embed="rId4"/>
          <a:stretch>
            <a:fillRect/>
          </a:stretch>
        </p:blipFill>
        <p:spPr>
          <a:xfrm>
            <a:off x="7236609" y="2495550"/>
            <a:ext cx="4715907" cy="3830612"/>
          </a:xfrm>
          <a:prstGeom prst="rect">
            <a:avLst/>
          </a:prstGeom>
        </p:spPr>
      </p:pic>
      <p:pic>
        <p:nvPicPr>
          <p:cNvPr id="2" name="Picture 1">
            <a:extLst>
              <a:ext uri="{FF2B5EF4-FFF2-40B4-BE49-F238E27FC236}">
                <a16:creationId xmlns:a16="http://schemas.microsoft.com/office/drawing/2014/main" id="{809B7B12-1E9A-E3BB-3A31-353C7CF353F9}"/>
              </a:ext>
            </a:extLst>
          </p:cNvPr>
          <p:cNvPicPr>
            <a:picLocks noChangeAspect="1"/>
          </p:cNvPicPr>
          <p:nvPr/>
        </p:nvPicPr>
        <p:blipFill>
          <a:blip r:embed="rId5"/>
          <a:stretch>
            <a:fillRect/>
          </a:stretch>
        </p:blipFill>
        <p:spPr>
          <a:xfrm>
            <a:off x="2522294" y="170653"/>
            <a:ext cx="6572058" cy="1585097"/>
          </a:xfrm>
          <a:prstGeom prst="rect">
            <a:avLst/>
          </a:prstGeom>
        </p:spPr>
      </p:pic>
    </p:spTree>
    <p:extLst>
      <p:ext uri="{BB962C8B-B14F-4D97-AF65-F5344CB8AC3E}">
        <p14:creationId xmlns:p14="http://schemas.microsoft.com/office/powerpoint/2010/main" val="3444361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par>
                          <p:cTn id="42" fill="hold">
                            <p:stCondLst>
                              <p:cond delay="4500"/>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4E6937F-C355-0F17-57AF-B0849B35692E}"/>
              </a:ext>
            </a:extLst>
          </p:cNvPr>
          <p:cNvSpPr/>
          <p:nvPr/>
        </p:nvSpPr>
        <p:spPr>
          <a:xfrm>
            <a:off x="1828800" y="895350"/>
            <a:ext cx="7772400" cy="33147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3ED3C78-D808-83E4-0A07-4452E9E027FA}"/>
              </a:ext>
            </a:extLst>
          </p:cNvPr>
          <p:cNvSpPr/>
          <p:nvPr/>
        </p:nvSpPr>
        <p:spPr>
          <a:xfrm>
            <a:off x="10363200" y="123825"/>
            <a:ext cx="1828800" cy="1543050"/>
          </a:xfrm>
          <a:prstGeom prst="ellipse">
            <a:avLst/>
          </a:prstGeom>
          <a:solidFill>
            <a:srgbClr val="62C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9FD20DA-F414-3D2E-D6B5-51C4697DE608}"/>
              </a:ext>
            </a:extLst>
          </p:cNvPr>
          <p:cNvPicPr>
            <a:picLocks noChangeAspect="1"/>
          </p:cNvPicPr>
          <p:nvPr/>
        </p:nvPicPr>
        <p:blipFill>
          <a:blip r:embed="rId3"/>
          <a:stretch>
            <a:fillRect/>
          </a:stretch>
        </p:blipFill>
        <p:spPr>
          <a:xfrm>
            <a:off x="1927553" y="862561"/>
            <a:ext cx="8254699" cy="3694496"/>
          </a:xfrm>
          <a:prstGeom prst="rect">
            <a:avLst/>
          </a:prstGeom>
        </p:spPr>
      </p:pic>
    </p:spTree>
    <p:extLst>
      <p:ext uri="{BB962C8B-B14F-4D97-AF65-F5344CB8AC3E}">
        <p14:creationId xmlns:p14="http://schemas.microsoft.com/office/powerpoint/2010/main" val="2470651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ớc Mơ Tuổi Thơ ♫">
            <a:hlinkClick r:id="" action="ppaction://media"/>
            <a:extLst>
              <a:ext uri="{FF2B5EF4-FFF2-40B4-BE49-F238E27FC236}">
                <a16:creationId xmlns:a16="http://schemas.microsoft.com/office/drawing/2014/main" id="{B210B4BC-4EAE-AA2B-05D3-B34DE673BB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073467" cy="6791325"/>
          </a:xfrm>
          <a:prstGeom prst="rect">
            <a:avLst/>
          </a:prstGeom>
        </p:spPr>
      </p:pic>
    </p:spTree>
    <p:extLst>
      <p:ext uri="{BB962C8B-B14F-4D97-AF65-F5344CB8AC3E}">
        <p14:creationId xmlns:p14="http://schemas.microsoft.com/office/powerpoint/2010/main" val="3635536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EBD482-74EE-97D2-22A8-7E6F1444ACD3}"/>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7C88128-C61A-2854-8A12-2C0928B274D4}"/>
              </a:ext>
            </a:extLst>
          </p:cNvPr>
          <p:cNvSpPr/>
          <p:nvPr/>
        </p:nvSpPr>
        <p:spPr>
          <a:xfrm>
            <a:off x="1246348" y="912765"/>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7898097E-F158-E48C-75CC-FFCB6E10494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6879496E-87BA-8C7A-CBAD-80437FF6650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03063" y="1920946"/>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38035AA-1674-63AF-EC5C-41434D0D2C6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id="{33BFC3FC-B02F-A868-CE34-0BAF57F151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720664" y="2012826"/>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7BEADBA-0177-336F-4B66-62A5F9C6F4B9}"/>
              </a:ext>
            </a:extLst>
          </p:cNvPr>
          <p:cNvSpPr txBox="1"/>
          <p:nvPr/>
        </p:nvSpPr>
        <p:spPr>
          <a:xfrm>
            <a:off x="1951198" y="1268353"/>
            <a:ext cx="9907270" cy="923330"/>
          </a:xfrm>
          <a:prstGeom prst="rect">
            <a:avLst/>
          </a:prstGeom>
          <a:noFill/>
        </p:spPr>
        <p:txBody>
          <a:bodyPr wrap="square" rtlCol="0">
            <a:spAutoFit/>
          </a:bodyPr>
          <a:lstStyle/>
          <a:p>
            <a:pPr lvl="0"/>
            <a:r>
              <a:rPr lang="vi-VN" sz="5400" b="1">
                <a:solidFill>
                  <a:prstClr val="black"/>
                </a:solidFill>
                <a:latin typeface="Calibri" panose="020F0502020204030204"/>
              </a:rPr>
              <a:t>Các bạn đã ước mơ điều gì?</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Trẻ Em, Học Tập, Học Bài, Giáo Dục, Tải hình PNG 107 - Free ...">
            <a:extLst>
              <a:ext uri="{FF2B5EF4-FFF2-40B4-BE49-F238E27FC236}">
                <a16:creationId xmlns:a16="http://schemas.microsoft.com/office/drawing/2014/main" id="{81BB9087-9F79-46B1-5376-73C0E36FE7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6852" y="1668373"/>
            <a:ext cx="6393309" cy="629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99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9A43485-DAFE-C55B-87C6-2FDE18E9ECAA}"/>
              </a:ext>
            </a:extLst>
          </p:cNvPr>
          <p:cNvSpPr/>
          <p:nvPr/>
        </p:nvSpPr>
        <p:spPr>
          <a:xfrm>
            <a:off x="2026170" y="318541"/>
            <a:ext cx="8139659" cy="6220918"/>
          </a:xfrm>
          <a:prstGeom prst="ellips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149F685-EA23-8262-6E66-FDE54B966211}"/>
              </a:ext>
            </a:extLst>
          </p:cNvPr>
          <p:cNvSpPr txBox="1"/>
          <p:nvPr/>
        </p:nvSpPr>
        <p:spPr>
          <a:xfrm>
            <a:off x="3131573" y="777808"/>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19" name="Picture 18" descr="A cartoon of kids riding on a pencil&#10;&#10;Description automatically generated">
            <a:extLst>
              <a:ext uri="{FF2B5EF4-FFF2-40B4-BE49-F238E27FC236}">
                <a16:creationId xmlns:a16="http://schemas.microsoft.com/office/drawing/2014/main" id="{36FA98FF-B9BD-097C-6D02-F5FA851F777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585" b="89617" l="3355" r="96805">
                        <a14:foregroundMark x1="5751" y1="40735" x2="5751" y2="40735"/>
                        <a14:foregroundMark x1="9265" y1="35304" x2="9265" y2="35304"/>
                        <a14:foregroundMark x1="91693" y1="37540" x2="92971" y2="46326"/>
                        <a14:foregroundMark x1="95847" y1="37061" x2="95847" y2="37061"/>
                        <a14:foregroundMark x1="3355" y1="78914" x2="3355" y2="78914"/>
                        <a14:foregroundMark x1="52556" y1="63419" x2="58626" y2="73482"/>
                        <a14:foregroundMark x1="47444" y1="64377" x2="62620" y2="82109"/>
                        <a14:foregroundMark x1="33387" y1="75399" x2="42013" y2="84824"/>
                        <a14:foregroundMark x1="36581" y1="84984" x2="36581" y2="84984"/>
                        <a14:foregroundMark x1="37061" y1="85783" x2="37061" y2="85783"/>
                        <a14:foregroundMark x1="64856" y1="73163" x2="80351" y2="72204"/>
                        <a14:foregroundMark x1="96645" y1="72684" x2="96645" y2="72684"/>
                        <a14:foregroundMark x1="96805" y1="39457" x2="96805" y2="39457"/>
                      </a14:backgroundRemoval>
                    </a14:imgEffect>
                  </a14:imgLayer>
                </a14:imgProps>
              </a:ext>
              <a:ext uri="{28A0092B-C50C-407E-A947-70E740481C1C}">
                <a14:useLocalDpi xmlns:a14="http://schemas.microsoft.com/office/drawing/2010/main" val="0"/>
              </a:ext>
            </a:extLst>
          </a:blip>
          <a:srcRect t="14129" b="13760"/>
          <a:stretch/>
        </p:blipFill>
        <p:spPr>
          <a:xfrm rot="21258709">
            <a:off x="52098" y="1754930"/>
            <a:ext cx="2528288" cy="1823163"/>
          </a:xfrm>
          <a:prstGeom prst="rect">
            <a:avLst/>
          </a:prstGeom>
        </p:spPr>
      </p:pic>
      <p:pic>
        <p:nvPicPr>
          <p:cNvPr id="38" name="Picture 37" descr="Cartoon kids flying on a book&#10;&#10;Description automatically generated">
            <a:extLst>
              <a:ext uri="{FF2B5EF4-FFF2-40B4-BE49-F238E27FC236}">
                <a16:creationId xmlns:a16="http://schemas.microsoft.com/office/drawing/2014/main" id="{A1A2134F-8E3D-9A0B-C7D9-0654FE8C5E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3355" r="98882">
                        <a14:foregroundMark x1="5272" y1="48302" x2="5272" y2="48302"/>
                        <a14:foregroundMark x1="21246" y1="46226" x2="28914" y2="46226"/>
                        <a14:foregroundMark x1="80032" y1="26604" x2="84824" y2="46226"/>
                        <a14:foregroundMark x1="74920" y1="32075" x2="78115" y2="43396"/>
                        <a14:foregroundMark x1="78115" y1="43396" x2="78115" y2="43396"/>
                        <a14:foregroundMark x1="78914" y1="49245" x2="78914" y2="49245"/>
                        <a14:foregroundMark x1="78435" y1="49245" x2="81150" y2="46226"/>
                        <a14:foregroundMark x1="73642" y1="48679" x2="79872" y2="43396"/>
                        <a14:foregroundMark x1="3514" y1="64340" x2="32428" y2="69434"/>
                        <a14:foregroundMark x1="32428" y1="69434" x2="82588" y2="63208"/>
                        <a14:foregroundMark x1="82588" y1="63208" x2="82588" y2="63208"/>
                        <a14:foregroundMark x1="12620" y1="69057" x2="28115" y2="71887"/>
                        <a14:foregroundMark x1="40256" y1="78302" x2="62939" y2="79811"/>
                        <a14:foregroundMark x1="67572" y1="54151" x2="98882" y2="64528"/>
                        <a14:foregroundMark x1="81789" y1="65472" x2="96326" y2="73019"/>
                        <a14:foregroundMark x1="54313" y1="41132" x2="60863" y2="56981"/>
                      </a14:backgroundRemoval>
                    </a14:imgEffect>
                  </a14:imgLayer>
                </a14:imgProps>
              </a:ext>
              <a:ext uri="{28A0092B-C50C-407E-A947-70E740481C1C}">
                <a14:useLocalDpi xmlns:a14="http://schemas.microsoft.com/office/drawing/2010/main" val="0"/>
              </a:ext>
            </a:extLst>
          </a:blip>
          <a:stretch>
            <a:fillRect/>
          </a:stretch>
        </p:blipFill>
        <p:spPr>
          <a:xfrm>
            <a:off x="9114139" y="868089"/>
            <a:ext cx="3037681" cy="2571838"/>
          </a:xfrm>
          <a:prstGeom prst="rect">
            <a:avLst/>
          </a:prstGeom>
        </p:spPr>
      </p:pic>
      <p:pic>
        <p:nvPicPr>
          <p:cNvPr id="3" name="Picture 2">
            <a:extLst>
              <a:ext uri="{FF2B5EF4-FFF2-40B4-BE49-F238E27FC236}">
                <a16:creationId xmlns:a16="http://schemas.microsoft.com/office/drawing/2014/main" id="{2C825EE6-524B-DE07-A516-15B67505EDFA}"/>
              </a:ext>
            </a:extLst>
          </p:cNvPr>
          <p:cNvPicPr>
            <a:picLocks noChangeAspect="1"/>
          </p:cNvPicPr>
          <p:nvPr/>
        </p:nvPicPr>
        <p:blipFill>
          <a:blip r:embed="rId8"/>
          <a:stretch>
            <a:fillRect/>
          </a:stretch>
        </p:blipFill>
        <p:spPr>
          <a:xfrm>
            <a:off x="4742944" y="1509092"/>
            <a:ext cx="2877561" cy="1115665"/>
          </a:xfrm>
          <a:prstGeom prst="rect">
            <a:avLst/>
          </a:prstGeom>
        </p:spPr>
      </p:pic>
      <p:pic>
        <p:nvPicPr>
          <p:cNvPr id="4" name="Picture 3">
            <a:extLst>
              <a:ext uri="{FF2B5EF4-FFF2-40B4-BE49-F238E27FC236}">
                <a16:creationId xmlns:a16="http://schemas.microsoft.com/office/drawing/2014/main" id="{7DD517B1-4D15-A218-6FB3-CD7B717FC621}"/>
              </a:ext>
            </a:extLst>
          </p:cNvPr>
          <p:cNvPicPr>
            <a:picLocks noChangeAspect="1"/>
          </p:cNvPicPr>
          <p:nvPr/>
        </p:nvPicPr>
        <p:blipFill>
          <a:blip r:embed="rId9"/>
          <a:stretch>
            <a:fillRect/>
          </a:stretch>
        </p:blipFill>
        <p:spPr>
          <a:xfrm>
            <a:off x="2563442" y="2080573"/>
            <a:ext cx="7084166" cy="1572904"/>
          </a:xfrm>
          <a:prstGeom prst="rect">
            <a:avLst/>
          </a:prstGeom>
        </p:spPr>
      </p:pic>
      <p:pic>
        <p:nvPicPr>
          <p:cNvPr id="5" name="Picture 4">
            <a:extLst>
              <a:ext uri="{FF2B5EF4-FFF2-40B4-BE49-F238E27FC236}">
                <a16:creationId xmlns:a16="http://schemas.microsoft.com/office/drawing/2014/main" id="{3B851BB8-C1C2-C286-2077-F31BB249D8B9}"/>
              </a:ext>
            </a:extLst>
          </p:cNvPr>
          <p:cNvPicPr>
            <a:picLocks noChangeAspect="1"/>
          </p:cNvPicPr>
          <p:nvPr/>
        </p:nvPicPr>
        <p:blipFill>
          <a:blip r:embed="rId10"/>
          <a:stretch>
            <a:fillRect/>
          </a:stretch>
        </p:blipFill>
        <p:spPr>
          <a:xfrm>
            <a:off x="4252174" y="3736362"/>
            <a:ext cx="3859102" cy="2414225"/>
          </a:xfrm>
          <a:prstGeom prst="rect">
            <a:avLst/>
          </a:prstGeom>
        </p:spPr>
      </p:pic>
    </p:spTree>
    <p:extLst>
      <p:ext uri="{BB962C8B-B14F-4D97-AF65-F5344CB8AC3E}">
        <p14:creationId xmlns:p14="http://schemas.microsoft.com/office/powerpoint/2010/main" val="1959625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20A170-0EC2-0582-65B6-D8B0D5824CEC}"/>
              </a:ext>
            </a:extLst>
          </p:cNvPr>
          <p:cNvSpPr txBox="1"/>
          <p:nvPr/>
        </p:nvSpPr>
        <p:spPr>
          <a:xfrm>
            <a:off x="3879741" y="1923003"/>
            <a:ext cx="471148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a:ea typeface="+mn-ea"/>
                <a:cs typeface="+mn-cs"/>
              </a:rPr>
              <a:t>Biết nói trước nhóm, trước lớp về những ước mơ của mình.</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9BC27A8D-E531-26CB-ADA8-A2DB66A09E9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10060" y="1675353"/>
            <a:ext cx="1053562" cy="1053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A4EDA64-CC0E-6D3C-68A0-D471F7E071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l="50991"/>
          <a:stretch/>
        </p:blipFill>
        <p:spPr bwMode="auto">
          <a:xfrm>
            <a:off x="9430950" y="3443340"/>
            <a:ext cx="2489440" cy="39608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2BB6CA8-C378-4939-AEC2-B4738C64496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r="47504"/>
          <a:stretch/>
        </p:blipFill>
        <p:spPr bwMode="auto">
          <a:xfrm>
            <a:off x="271610" y="3492663"/>
            <a:ext cx="2666577" cy="39608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90DA5D2-3E7C-68CF-DE4B-9D87ED95861B}"/>
              </a:ext>
            </a:extLst>
          </p:cNvPr>
          <p:cNvPicPr>
            <a:picLocks noChangeAspect="1"/>
          </p:cNvPicPr>
          <p:nvPr/>
        </p:nvPicPr>
        <p:blipFill>
          <a:blip r:embed="rId7"/>
          <a:stretch>
            <a:fillRect/>
          </a:stretch>
        </p:blipFill>
        <p:spPr>
          <a:xfrm>
            <a:off x="3492789" y="420201"/>
            <a:ext cx="5054022" cy="969348"/>
          </a:xfrm>
          <a:prstGeom prst="rect">
            <a:avLst/>
          </a:prstGeom>
        </p:spPr>
      </p:pic>
    </p:spTree>
    <p:extLst>
      <p:ext uri="{BB962C8B-B14F-4D97-AF65-F5344CB8AC3E}">
        <p14:creationId xmlns:p14="http://schemas.microsoft.com/office/powerpoint/2010/main" val="3829530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87F8C16-84F3-8ACA-8D70-620F0342C8F3}"/>
              </a:ext>
            </a:extLst>
          </p:cNvPr>
          <p:cNvSpPr/>
          <p:nvPr/>
        </p:nvSpPr>
        <p:spPr>
          <a:xfrm>
            <a:off x="127191" y="72217"/>
            <a:ext cx="3109169" cy="943219"/>
          </a:xfrm>
          <a:custGeom>
            <a:avLst/>
            <a:gdLst>
              <a:gd name="connsiteX0" fmla="*/ 0 w 3109169"/>
              <a:gd name="connsiteY0" fmla="*/ 0 h 943219"/>
              <a:gd name="connsiteX1" fmla="*/ 559650 w 3109169"/>
              <a:gd name="connsiteY1" fmla="*/ 0 h 943219"/>
              <a:gd name="connsiteX2" fmla="*/ 1243668 w 3109169"/>
              <a:gd name="connsiteY2" fmla="*/ 0 h 943219"/>
              <a:gd name="connsiteX3" fmla="*/ 1834410 w 3109169"/>
              <a:gd name="connsiteY3" fmla="*/ 0 h 943219"/>
              <a:gd name="connsiteX4" fmla="*/ 2394060 w 3109169"/>
              <a:gd name="connsiteY4" fmla="*/ 0 h 943219"/>
              <a:gd name="connsiteX5" fmla="*/ 3109169 w 3109169"/>
              <a:gd name="connsiteY5" fmla="*/ 0 h 943219"/>
              <a:gd name="connsiteX6" fmla="*/ 3109169 w 3109169"/>
              <a:gd name="connsiteY6" fmla="*/ 471610 h 943219"/>
              <a:gd name="connsiteX7" fmla="*/ 3109169 w 3109169"/>
              <a:gd name="connsiteY7" fmla="*/ 943219 h 943219"/>
              <a:gd name="connsiteX8" fmla="*/ 2487335 w 3109169"/>
              <a:gd name="connsiteY8" fmla="*/ 943219 h 943219"/>
              <a:gd name="connsiteX9" fmla="*/ 1803318 w 3109169"/>
              <a:gd name="connsiteY9" fmla="*/ 943219 h 943219"/>
              <a:gd name="connsiteX10" fmla="*/ 1119301 w 3109169"/>
              <a:gd name="connsiteY10" fmla="*/ 943219 h 943219"/>
              <a:gd name="connsiteX11" fmla="*/ 0 w 3109169"/>
              <a:gd name="connsiteY11" fmla="*/ 943219 h 943219"/>
              <a:gd name="connsiteX12" fmla="*/ 0 w 3109169"/>
              <a:gd name="connsiteY12" fmla="*/ 490474 h 943219"/>
              <a:gd name="connsiteX13" fmla="*/ 0 w 3109169"/>
              <a:gd name="connsiteY13" fmla="*/ 0 h 9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9169" h="943219" fill="none" extrusionOk="0">
                <a:moveTo>
                  <a:pt x="0" y="0"/>
                </a:moveTo>
                <a:cubicBezTo>
                  <a:pt x="181307" y="-6012"/>
                  <a:pt x="349440" y="-18028"/>
                  <a:pt x="559650" y="0"/>
                </a:cubicBezTo>
                <a:cubicBezTo>
                  <a:pt x="769860" y="18028"/>
                  <a:pt x="971197" y="-13724"/>
                  <a:pt x="1243668" y="0"/>
                </a:cubicBezTo>
                <a:cubicBezTo>
                  <a:pt x="1516139" y="13724"/>
                  <a:pt x="1664226" y="14918"/>
                  <a:pt x="1834410" y="0"/>
                </a:cubicBezTo>
                <a:cubicBezTo>
                  <a:pt x="2004594" y="-14918"/>
                  <a:pt x="2171082" y="11774"/>
                  <a:pt x="2394060" y="0"/>
                </a:cubicBezTo>
                <a:cubicBezTo>
                  <a:pt x="2617038" y="-11774"/>
                  <a:pt x="2846314" y="1312"/>
                  <a:pt x="3109169" y="0"/>
                </a:cubicBezTo>
                <a:cubicBezTo>
                  <a:pt x="3097738" y="215529"/>
                  <a:pt x="3120816" y="286119"/>
                  <a:pt x="3109169" y="471610"/>
                </a:cubicBezTo>
                <a:cubicBezTo>
                  <a:pt x="3097523" y="657101"/>
                  <a:pt x="3116908" y="754269"/>
                  <a:pt x="3109169" y="943219"/>
                </a:cubicBezTo>
                <a:cubicBezTo>
                  <a:pt x="2873147" y="945309"/>
                  <a:pt x="2645376" y="923241"/>
                  <a:pt x="2487335" y="943219"/>
                </a:cubicBezTo>
                <a:cubicBezTo>
                  <a:pt x="2329294" y="963197"/>
                  <a:pt x="2061808" y="936825"/>
                  <a:pt x="1803318" y="943219"/>
                </a:cubicBezTo>
                <a:cubicBezTo>
                  <a:pt x="1544828" y="949613"/>
                  <a:pt x="1257257" y="936811"/>
                  <a:pt x="1119301" y="943219"/>
                </a:cubicBezTo>
                <a:cubicBezTo>
                  <a:pt x="981345" y="949627"/>
                  <a:pt x="429148" y="965943"/>
                  <a:pt x="0" y="943219"/>
                </a:cubicBezTo>
                <a:cubicBezTo>
                  <a:pt x="-6394" y="806876"/>
                  <a:pt x="-16742" y="581029"/>
                  <a:pt x="0" y="490474"/>
                </a:cubicBezTo>
                <a:cubicBezTo>
                  <a:pt x="16742" y="399919"/>
                  <a:pt x="5775" y="119655"/>
                  <a:pt x="0" y="0"/>
                </a:cubicBezTo>
                <a:close/>
              </a:path>
              <a:path w="3109169" h="943219" stroke="0" extrusionOk="0">
                <a:moveTo>
                  <a:pt x="0" y="0"/>
                </a:moveTo>
                <a:cubicBezTo>
                  <a:pt x="193877" y="-859"/>
                  <a:pt x="406395" y="-20457"/>
                  <a:pt x="684017" y="0"/>
                </a:cubicBezTo>
                <a:cubicBezTo>
                  <a:pt x="961639" y="20457"/>
                  <a:pt x="1008189" y="20774"/>
                  <a:pt x="1305851" y="0"/>
                </a:cubicBezTo>
                <a:cubicBezTo>
                  <a:pt x="1603513" y="-20774"/>
                  <a:pt x="1652395" y="784"/>
                  <a:pt x="1865501" y="0"/>
                </a:cubicBezTo>
                <a:cubicBezTo>
                  <a:pt x="2078607" y="-784"/>
                  <a:pt x="2203799" y="-26751"/>
                  <a:pt x="2487335" y="0"/>
                </a:cubicBezTo>
                <a:cubicBezTo>
                  <a:pt x="2770871" y="26751"/>
                  <a:pt x="2902411" y="-26754"/>
                  <a:pt x="3109169" y="0"/>
                </a:cubicBezTo>
                <a:cubicBezTo>
                  <a:pt x="3104163" y="151738"/>
                  <a:pt x="3106905" y="322099"/>
                  <a:pt x="3109169" y="452745"/>
                </a:cubicBezTo>
                <a:cubicBezTo>
                  <a:pt x="3111433" y="583392"/>
                  <a:pt x="3109047" y="804175"/>
                  <a:pt x="3109169" y="943219"/>
                </a:cubicBezTo>
                <a:cubicBezTo>
                  <a:pt x="2978835" y="955531"/>
                  <a:pt x="2718019" y="949136"/>
                  <a:pt x="2580610" y="943219"/>
                </a:cubicBezTo>
                <a:cubicBezTo>
                  <a:pt x="2443201" y="937302"/>
                  <a:pt x="2199567" y="966242"/>
                  <a:pt x="2052052" y="943219"/>
                </a:cubicBezTo>
                <a:cubicBezTo>
                  <a:pt x="1904537" y="920196"/>
                  <a:pt x="1579926" y="958383"/>
                  <a:pt x="1461309" y="943219"/>
                </a:cubicBezTo>
                <a:cubicBezTo>
                  <a:pt x="1342692" y="928055"/>
                  <a:pt x="1098144" y="952812"/>
                  <a:pt x="870567" y="943219"/>
                </a:cubicBezTo>
                <a:cubicBezTo>
                  <a:pt x="642990" y="933626"/>
                  <a:pt x="369338" y="938972"/>
                  <a:pt x="0" y="943219"/>
                </a:cubicBezTo>
                <a:cubicBezTo>
                  <a:pt x="21516" y="852203"/>
                  <a:pt x="7925" y="655962"/>
                  <a:pt x="0" y="490474"/>
                </a:cubicBezTo>
                <a:cubicBezTo>
                  <a:pt x="-7925" y="324986"/>
                  <a:pt x="17958" y="192369"/>
                  <a:pt x="0" y="0"/>
                </a:cubicBezTo>
                <a:close/>
              </a:path>
            </a:pathLst>
          </a:custGeom>
          <a:solidFill>
            <a:schemeClr val="bg1"/>
          </a:solidFill>
          <a:ln w="28575">
            <a:extLst>
              <a:ext uri="{C807C97D-BFC1-408E-A445-0C87EB9F89A2}">
                <ask:lineSketchStyleProps xmlns:ask="http://schemas.microsoft.com/office/drawing/2018/sketchyshapes" sd="98176570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425D3D-69A5-0CD6-AD3F-6FD37B1F4880}"/>
              </a:ext>
            </a:extLst>
          </p:cNvPr>
          <p:cNvSpPr txBox="1"/>
          <p:nvPr/>
        </p:nvSpPr>
        <p:spPr>
          <a:xfrm>
            <a:off x="127192" y="178644"/>
            <a:ext cx="30475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ounded Rectangle 3">
            <a:extLst>
              <a:ext uri="{FF2B5EF4-FFF2-40B4-BE49-F238E27FC236}">
                <a16:creationId xmlns:a16="http://schemas.microsoft.com/office/drawing/2014/main" id="{7CA4225F-6C82-A031-C5A1-D6ADDCC8AB49}"/>
              </a:ext>
            </a:extLst>
          </p:cNvPr>
          <p:cNvSpPr/>
          <p:nvPr/>
        </p:nvSpPr>
        <p:spPr>
          <a:xfrm>
            <a:off x="4078840" y="600075"/>
            <a:ext cx="4671104"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lumMod val="95000"/>
                    <a:lumOff val="5000"/>
                  </a:srgbClr>
                </a:solidFill>
                <a:latin typeface="Cambria" panose="02040503050406030204" pitchFamily="18" charset="0"/>
                <a:ea typeface="Cambria" panose="02040503050406030204" pitchFamily="18" charset="0"/>
              </a:rPr>
              <a:t>Ước</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mơ</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em</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dành</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cho</a:t>
            </a:r>
            <a:r>
              <a:rPr lang="en-US" sz="4000" b="1" dirty="0">
                <a:solidFill>
                  <a:srgbClr val="000000">
                    <a:lumMod val="95000"/>
                    <a:lumOff val="5000"/>
                  </a:srgbClr>
                </a:solidFill>
                <a:latin typeface="Cambria" panose="02040503050406030204" pitchFamily="18" charset="0"/>
                <a:ea typeface="Cambria" panose="02040503050406030204" pitchFamily="18" charset="0"/>
              </a:rPr>
              <a:t> ai?</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grpSp>
        <p:nvGrpSpPr>
          <p:cNvPr id="15" name="Google Shape;970;p16">
            <a:extLst>
              <a:ext uri="{FF2B5EF4-FFF2-40B4-BE49-F238E27FC236}">
                <a16:creationId xmlns:a16="http://schemas.microsoft.com/office/drawing/2014/main" id="{D96E80AA-0ECF-69A0-3940-46BD52FE0D0F}"/>
              </a:ext>
            </a:extLst>
          </p:cNvPr>
          <p:cNvGrpSpPr/>
          <p:nvPr/>
        </p:nvGrpSpPr>
        <p:grpSpPr>
          <a:xfrm>
            <a:off x="1212352" y="2738876"/>
            <a:ext cx="2822718" cy="1155029"/>
            <a:chOff x="6019800" y="2256123"/>
            <a:chExt cx="2819400" cy="1066800"/>
          </a:xfrm>
        </p:grpSpPr>
        <p:sp>
          <p:nvSpPr>
            <p:cNvPr id="16" name="Google Shape;971;p16">
              <a:extLst>
                <a:ext uri="{FF2B5EF4-FFF2-40B4-BE49-F238E27FC236}">
                  <a16:creationId xmlns:a16="http://schemas.microsoft.com/office/drawing/2014/main" id="{AEE431B7-285D-6F9E-6FF1-484AE4DF983A}"/>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17" name="Google Shape;972;p16">
              <a:extLst>
                <a:ext uri="{FF2B5EF4-FFF2-40B4-BE49-F238E27FC236}">
                  <a16:creationId xmlns:a16="http://schemas.microsoft.com/office/drawing/2014/main" id="{5F8793C5-48AC-1693-61A7-16A4FBA6C8A5}"/>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Bản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thân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em</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18" name="Straight Arrow Connector 17">
            <a:extLst>
              <a:ext uri="{FF2B5EF4-FFF2-40B4-BE49-F238E27FC236}">
                <a16:creationId xmlns:a16="http://schemas.microsoft.com/office/drawing/2014/main" id="{6B07F550-D563-DECA-0737-9F207FCCE83F}"/>
              </a:ext>
            </a:extLst>
          </p:cNvPr>
          <p:cNvCxnSpPr>
            <a:cxnSpLocks/>
          </p:cNvCxnSpPr>
          <p:nvPr/>
        </p:nvCxnSpPr>
        <p:spPr>
          <a:xfrm flipH="1">
            <a:off x="3406419" y="1885950"/>
            <a:ext cx="2486025" cy="8953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oogle Shape;970;p16">
            <a:extLst>
              <a:ext uri="{FF2B5EF4-FFF2-40B4-BE49-F238E27FC236}">
                <a16:creationId xmlns:a16="http://schemas.microsoft.com/office/drawing/2014/main" id="{F925D876-25A6-5059-06D7-D6F9ACABC78B}"/>
              </a:ext>
            </a:extLst>
          </p:cNvPr>
          <p:cNvGrpSpPr/>
          <p:nvPr/>
        </p:nvGrpSpPr>
        <p:grpSpPr>
          <a:xfrm>
            <a:off x="5373385" y="2759424"/>
            <a:ext cx="2822718" cy="1155029"/>
            <a:chOff x="6019800" y="2256123"/>
            <a:chExt cx="2819400" cy="1066800"/>
          </a:xfrm>
        </p:grpSpPr>
        <p:sp>
          <p:nvSpPr>
            <p:cNvPr id="23" name="Google Shape;971;p16">
              <a:extLst>
                <a:ext uri="{FF2B5EF4-FFF2-40B4-BE49-F238E27FC236}">
                  <a16:creationId xmlns:a16="http://schemas.microsoft.com/office/drawing/2014/main" id="{0FEBB680-FA4D-ED2E-4972-51195A1DD004}"/>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24" name="Google Shape;972;p16">
              <a:extLst>
                <a:ext uri="{FF2B5EF4-FFF2-40B4-BE49-F238E27FC236}">
                  <a16:creationId xmlns:a16="http://schemas.microsoft.com/office/drawing/2014/main" id="{165C342F-27F4-FB80-2EAA-29B1578E9BAE}"/>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a:solidFill>
                    <a:srgbClr val="0070C0"/>
                  </a:solidFill>
                  <a:latin typeface="Cambria" panose="02040503050406030204" pitchFamily="18" charset="0"/>
                  <a:ea typeface="Cambria" panose="02040503050406030204" pitchFamily="18" charset="0"/>
                  <a:cs typeface="Lobster"/>
                  <a:sym typeface="Lobster"/>
                </a:rPr>
                <a:t>Gia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đình</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bạn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bè</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28" name="Straight Arrow Connector 27">
            <a:extLst>
              <a:ext uri="{FF2B5EF4-FFF2-40B4-BE49-F238E27FC236}">
                <a16:creationId xmlns:a16="http://schemas.microsoft.com/office/drawing/2014/main" id="{F1262F09-4B76-7E2F-2069-A03E727FC250}"/>
              </a:ext>
            </a:extLst>
          </p:cNvPr>
          <p:cNvCxnSpPr>
            <a:cxnSpLocks/>
          </p:cNvCxnSpPr>
          <p:nvPr/>
        </p:nvCxnSpPr>
        <p:spPr>
          <a:xfrm>
            <a:off x="6565187" y="1869897"/>
            <a:ext cx="1002265" cy="93195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oogle Shape;970;p16">
            <a:extLst>
              <a:ext uri="{FF2B5EF4-FFF2-40B4-BE49-F238E27FC236}">
                <a16:creationId xmlns:a16="http://schemas.microsoft.com/office/drawing/2014/main" id="{687C6144-DD0D-C0F3-9844-8165A91FBDF9}"/>
              </a:ext>
            </a:extLst>
          </p:cNvPr>
          <p:cNvGrpSpPr/>
          <p:nvPr/>
        </p:nvGrpSpPr>
        <p:grpSpPr>
          <a:xfrm>
            <a:off x="9287839" y="2666957"/>
            <a:ext cx="2822718" cy="1155029"/>
            <a:chOff x="6019800" y="2256123"/>
            <a:chExt cx="2819400" cy="1066800"/>
          </a:xfrm>
        </p:grpSpPr>
        <p:sp>
          <p:nvSpPr>
            <p:cNvPr id="34" name="Google Shape;971;p16">
              <a:extLst>
                <a:ext uri="{FF2B5EF4-FFF2-40B4-BE49-F238E27FC236}">
                  <a16:creationId xmlns:a16="http://schemas.microsoft.com/office/drawing/2014/main" id="{1A2EC6CF-E24E-511A-3636-21226D0B516E}"/>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35" name="Google Shape;972;p16">
              <a:extLst>
                <a:ext uri="{FF2B5EF4-FFF2-40B4-BE49-F238E27FC236}">
                  <a16:creationId xmlns:a16="http://schemas.microsoft.com/office/drawing/2014/main" id="{A8B96863-031A-3961-5FB1-126754DC12DF}"/>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Vật</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nuôi</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trong</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nhà</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36" name="Straight Arrow Connector 35">
            <a:extLst>
              <a:ext uri="{FF2B5EF4-FFF2-40B4-BE49-F238E27FC236}">
                <a16:creationId xmlns:a16="http://schemas.microsoft.com/office/drawing/2014/main" id="{ADAB3D31-9744-F1F5-6B53-278D497E1AB5}"/>
              </a:ext>
            </a:extLst>
          </p:cNvPr>
          <p:cNvCxnSpPr>
            <a:cxnSpLocks/>
          </p:cNvCxnSpPr>
          <p:nvPr/>
        </p:nvCxnSpPr>
        <p:spPr>
          <a:xfrm>
            <a:off x="7520684" y="1890445"/>
            <a:ext cx="3961222" cy="8189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
            <a:extLst>
              <a:ext uri="{FF2B5EF4-FFF2-40B4-BE49-F238E27FC236}">
                <a16:creationId xmlns:a16="http://schemas.microsoft.com/office/drawing/2014/main" id="{B0922BFD-6795-0B35-90A7-EA0BA52D59A9}"/>
              </a:ext>
            </a:extLst>
          </p:cNvPr>
          <p:cNvSpPr/>
          <p:nvPr/>
        </p:nvSpPr>
        <p:spPr>
          <a:xfrm>
            <a:off x="205482" y="4709738"/>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rgbClr val="000000">
                    <a:lumMod val="95000"/>
                    <a:lumOff val="5000"/>
                  </a:srgbClr>
                </a:solidFill>
                <a:latin typeface="Cambria" panose="02040503050406030204" pitchFamily="18" charset="0"/>
                <a:ea typeface="Cambria" panose="02040503050406030204" pitchFamily="18" charset="0"/>
              </a:rPr>
              <a:t>Em ước mơ điều gì?</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39" name="Rounded Rectangle 3">
            <a:extLst>
              <a:ext uri="{FF2B5EF4-FFF2-40B4-BE49-F238E27FC236}">
                <a16:creationId xmlns:a16="http://schemas.microsoft.com/office/drawing/2014/main" id="{8F8BFD14-5C04-C046-46F3-C5AD207AB6A8}"/>
              </a:ext>
            </a:extLst>
          </p:cNvPr>
          <p:cNvSpPr/>
          <p:nvPr/>
        </p:nvSpPr>
        <p:spPr>
          <a:xfrm>
            <a:off x="6596008" y="4802206"/>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0000">
                    <a:lumMod val="95000"/>
                    <a:lumOff val="5000"/>
                  </a:srgbClr>
                </a:solidFill>
                <a:latin typeface="Cambria" panose="02040503050406030204" pitchFamily="18" charset="0"/>
                <a:ea typeface="Cambria" panose="02040503050406030204" pitchFamily="18" charset="0"/>
              </a:rPr>
              <a:t>Em làm gì để thực hiện ước mơ đó?</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69652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2. </a:t>
            </a:r>
            <a:r>
              <a:rPr lang="vi-VN" sz="4000" b="1" dirty="0">
                <a:solidFill>
                  <a:srgbClr val="000000">
                    <a:lumMod val="95000"/>
                    <a:lumOff val="5000"/>
                  </a:srgbClr>
                </a:solidFill>
                <a:latin typeface="Cambria" panose="02040503050406030204" pitchFamily="18" charset="0"/>
                <a:ea typeface="Cambria" panose="02040503050406030204" pitchFamily="18" charset="0"/>
              </a:rPr>
              <a:t>Chia sẻ với các bạn ước mơ của em.</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30850" y="1849348"/>
            <a:ext cx="9544692"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Lưu ý:</a:t>
            </a:r>
          </a:p>
          <a:p>
            <a:pPr algn="just"/>
            <a:r>
              <a:rPr lang="vi-VN" sz="3200" b="0" i="1" dirty="0">
                <a:solidFill>
                  <a:srgbClr val="000000"/>
                </a:solidFill>
                <a:effectLst/>
                <a:latin typeface="Cambria" panose="02040503050406030204" pitchFamily="18" charset="0"/>
                <a:ea typeface="Cambria" panose="02040503050406030204" pitchFamily="18" charset="0"/>
              </a:rPr>
              <a:t>- Sử dụng tranh ảnh minh hoạ để nội dung nói rõ ràng, thuyết phục hơn.</a:t>
            </a:r>
          </a:p>
          <a:p>
            <a:pPr algn="just"/>
            <a:r>
              <a:rPr lang="vi-VN" sz="3200" b="0" i="1" dirty="0">
                <a:solidFill>
                  <a:srgbClr val="000000"/>
                </a:solidFill>
                <a:effectLst/>
                <a:latin typeface="Cambria" panose="02040503050406030204" pitchFamily="18" charset="0"/>
                <a:ea typeface="Cambria" panose="02040503050406030204" pitchFamily="18" charset="0"/>
              </a:rPr>
              <a:t>- Dùng cử chỉ và từ ngữ bộc lộ cảm xúc để phần nói hấp dẫn, thu hút hơn.</a:t>
            </a:r>
          </a:p>
        </p:txBody>
      </p:sp>
    </p:spTree>
    <p:extLst>
      <p:ext uri="{BB962C8B-B14F-4D97-AF65-F5344CB8AC3E}">
        <p14:creationId xmlns:p14="http://schemas.microsoft.com/office/powerpoint/2010/main" val="4126062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36FB2D86-A717-8846-3CAF-7DDA3B0C304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9711" y="431516"/>
            <a:ext cx="11587396" cy="5141078"/>
          </a:xfrm>
          <a:prstGeom prst="rect">
            <a:avLst/>
          </a:prstGeom>
        </p:spPr>
      </p:pic>
      <p:sp>
        <p:nvSpPr>
          <p:cNvPr id="9" name="TextBox 8">
            <a:extLst>
              <a:ext uri="{FF2B5EF4-FFF2-40B4-BE49-F238E27FC236}">
                <a16:creationId xmlns:a16="http://schemas.microsoft.com/office/drawing/2014/main" id="{F6C45003-4509-680E-6131-891FA4600669}"/>
              </a:ext>
            </a:extLst>
          </p:cNvPr>
          <p:cNvSpPr txBox="1"/>
          <p:nvPr/>
        </p:nvSpPr>
        <p:spPr>
          <a:xfrm>
            <a:off x="1502150" y="1387883"/>
            <a:ext cx="9638675" cy="255454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Ví</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dụ</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a:t>
            </a:r>
            <a:r>
              <a:rPr lang="en-US" sz="3200" b="1" dirty="0">
                <a:solidFill>
                  <a:prstClr val="black"/>
                </a:solidFill>
                <a:latin typeface="Calibri" panose="020F0502020204030204"/>
              </a:rPr>
              <a:t>ì</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nh có ước mơ dành cho bản thân mình đó là được trở thành một người giáo viên trong tương lai. Mình muốn được đem những kiến thức đến với các em học sinh. Để thực hiện ước mơ đó mình đã luôn cố gắng học tập thật chăm chỉ, nghe lời thầy cô, bố mẹ.</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paper airplane and envelopes&#10;&#10;Description automatically generated">
            <a:extLst>
              <a:ext uri="{FF2B5EF4-FFF2-40B4-BE49-F238E27FC236}">
                <a16:creationId xmlns:a16="http://schemas.microsoft.com/office/drawing/2014/main" id="{BC5F93F5-03F9-5EDA-EB1C-856817716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10281">
            <a:off x="284712" y="4603659"/>
            <a:ext cx="3356672" cy="3828988"/>
          </a:xfrm>
          <a:prstGeom prst="rect">
            <a:avLst/>
          </a:prstGeom>
        </p:spPr>
      </p:pic>
      <p:pic>
        <p:nvPicPr>
          <p:cNvPr id="12" name="Hình ảnh 6" descr="Ảnh có chứa trang phục, Mặt người, phim hoạt hình, người&#10;&#10;Mô tả được tạo tự động">
            <a:extLst>
              <a:ext uri="{FF2B5EF4-FFF2-40B4-BE49-F238E27FC236}">
                <a16:creationId xmlns:a16="http://schemas.microsoft.com/office/drawing/2014/main" id="{8EC31EA0-7AD6-353A-65A6-AE3FA981848E}"/>
              </a:ext>
            </a:extLst>
          </p:cNvPr>
          <p:cNvPicPr>
            <a:picLocks noChangeAspect="1"/>
          </p:cNvPicPr>
          <p:nvPr/>
        </p:nvPicPr>
        <p:blipFill>
          <a:blip r:embed="rId7"/>
          <a:stretch>
            <a:fillRect/>
          </a:stretch>
        </p:blipFill>
        <p:spPr>
          <a:xfrm>
            <a:off x="4784700" y="4286276"/>
            <a:ext cx="3162925" cy="2569164"/>
          </a:xfrm>
          <a:prstGeom prst="rect">
            <a:avLst/>
          </a:prstGeom>
        </p:spPr>
      </p:pic>
      <p:cxnSp>
        <p:nvCxnSpPr>
          <p:cNvPr id="19" name="Đường nối Thẳng 10">
            <a:extLst>
              <a:ext uri="{FF2B5EF4-FFF2-40B4-BE49-F238E27FC236}">
                <a16:creationId xmlns:a16="http://schemas.microsoft.com/office/drawing/2014/main" id="{3C16104E-B37D-DC8D-A08A-16FB53009B05}"/>
              </a:ext>
            </a:extLst>
          </p:cNvPr>
          <p:cNvCxnSpPr>
            <a:cxnSpLocks/>
          </p:cNvCxnSpPr>
          <p:nvPr/>
        </p:nvCxnSpPr>
        <p:spPr>
          <a:xfrm>
            <a:off x="1636062" y="4391423"/>
            <a:ext cx="6797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247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3. </a:t>
            </a:r>
            <a:r>
              <a:rPr lang="en-US" sz="4000" b="1" dirty="0" err="1">
                <a:solidFill>
                  <a:srgbClr val="000000">
                    <a:lumMod val="95000"/>
                    <a:lumOff val="5000"/>
                  </a:srgbClr>
                </a:solidFill>
                <a:latin typeface="Cambria" panose="02040503050406030204" pitchFamily="18" charset="0"/>
                <a:ea typeface="Cambria" panose="02040503050406030204" pitchFamily="18" charset="0"/>
              </a:rPr>
              <a:t>Lắng</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nghe</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những</a:t>
            </a:r>
            <a:r>
              <a:rPr lang="en-US" sz="4000" b="1" dirty="0">
                <a:solidFill>
                  <a:srgbClr val="000000">
                    <a:lumMod val="95000"/>
                    <a:lumOff val="5000"/>
                  </a:srgbClr>
                </a:solidFill>
                <a:latin typeface="Cambria" panose="02040503050406030204" pitchFamily="18" charset="0"/>
                <a:ea typeface="Cambria" panose="02040503050406030204" pitchFamily="18" charset="0"/>
              </a:rPr>
              <a:t> chia </a:t>
            </a:r>
            <a:r>
              <a:rPr lang="en-US" sz="4000" b="1" dirty="0" err="1">
                <a:solidFill>
                  <a:srgbClr val="000000">
                    <a:lumMod val="95000"/>
                    <a:lumOff val="5000"/>
                  </a:srgbClr>
                </a:solidFill>
                <a:latin typeface="Cambria" panose="02040503050406030204" pitchFamily="18" charset="0"/>
                <a:ea typeface="Cambria" panose="02040503050406030204" pitchFamily="18" charset="0"/>
              </a:rPr>
              <a:t>sẻ</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bạn</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A812B41-E499-1FF4-E000-9DF9D17A94D0}"/>
              </a:ext>
            </a:extLst>
          </p:cNvPr>
          <p:cNvSpPr txBox="1"/>
          <p:nvPr/>
        </p:nvSpPr>
        <p:spPr>
          <a:xfrm>
            <a:off x="1541124" y="2034283"/>
            <a:ext cx="9544692" cy="2062103"/>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 Chú ý lắng nghe, không ngắt lời bạn.</a:t>
            </a:r>
          </a:p>
          <a:p>
            <a:pPr lvl="0" algn="just"/>
            <a:r>
              <a:rPr lang="vi-VN" sz="3200" b="1" i="1" dirty="0">
                <a:solidFill>
                  <a:srgbClr val="000000"/>
                </a:solidFill>
                <a:latin typeface="Cambria" panose="02040503050406030204" pitchFamily="18" charset="0"/>
                <a:ea typeface="Cambria" panose="02040503050406030204" pitchFamily="18" charset="0"/>
              </a:rPr>
              <a:t>- Khích lệ bạn khi bạn đã nói xong, đặt câu hỏi nếu còn chưa hiểu rõ (hoặc chưa nghe rõ).</a:t>
            </a:r>
          </a:p>
          <a:p>
            <a:pPr lvl="0" algn="just"/>
            <a:r>
              <a:rPr lang="vi-VN" sz="3200" b="1" i="1" dirty="0">
                <a:solidFill>
                  <a:srgbClr val="000000"/>
                </a:solidFill>
                <a:latin typeface="Cambria" panose="02040503050406030204" pitchFamily="18" charset="0"/>
                <a:ea typeface="Cambria" panose="02040503050406030204" pitchFamily="18" charset="0"/>
              </a:rPr>
              <a:t>- Ghi lại những ước mơ của bạn mà em thấy thú vị</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140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TotalTime>
  <Words>274</Words>
  <PresentationFormat>Widescreen</PresentationFormat>
  <Paragraphs>26</Paragraphs>
  <Slides>17</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2023-10-09T15:17:53Z</dcterms:created>
  <dcterms:modified xsi:type="dcterms:W3CDTF">2023-10-15T09:22:34Z</dcterms:modified>
</cp:coreProperties>
</file>