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42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37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9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201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45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79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9273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826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111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163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34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55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39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371475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190</Words>
  <PresentationFormat>Trình chiếu Trên màn hình (16:9)</PresentationFormat>
  <Paragraphs>46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2023-09-16T08:53:19Z</dcterms:modified>
</cp:coreProperties>
</file>