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2517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3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3124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0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029200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5600" y="5754624"/>
            <a:ext cx="1219200" cy="493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6200" y="3429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1338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52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67000" y="28956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791200" y="44196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553200" y="3505200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7" y="3612817"/>
            <a:ext cx="893917" cy="893917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7" y="3612816"/>
            <a:ext cx="893917" cy="893917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8768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39000" y="6019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590800"/>
            <a:ext cx="838200" cy="12031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38800" y="3810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9050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0" y="3200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1054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96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4876800"/>
            <a:ext cx="11430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86000" y="28194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648200" y="3962400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276600" y="6324600"/>
            <a:ext cx="990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53941 0.1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2275 -0.3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78108 0.13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1.85185E-6 L 0.17049 0.40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5029200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73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057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495800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5638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7" name="Snip Single Corner Rectangle 16"/>
          <p:cNvSpPr/>
          <p:nvPr/>
        </p:nvSpPr>
        <p:spPr>
          <a:xfrm>
            <a:off x="4343400" y="4267200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05200" y="3048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2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77000" y="3733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0" y="37338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962400"/>
            <a:ext cx="838200" cy="1203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51816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85640">
            <a:off x="1524393" y="3429396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23945">
            <a:off x="1537422" y="3442422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27047">
            <a:off x="1534215" y="3439216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87707">
            <a:off x="1537690" y="3442691"/>
            <a:ext cx="1171183" cy="1171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62600" y="4724400"/>
            <a:ext cx="1066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8768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0" y="6096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7000" y="5638800"/>
            <a:ext cx="1143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05000"/>
            <a:ext cx="997458" cy="14317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81400" y="3200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62200" y="2362200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05000"/>
            <a:ext cx="838200" cy="12031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10200" y="3048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05600" y="2590800"/>
            <a:ext cx="121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5" name="Picture 2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860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838200" cy="1203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3505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7" name="Picture 6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34271">
            <a:off x="1502527" y="3331327"/>
            <a:ext cx="1371600" cy="1371600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86086">
            <a:off x="1503259" y="3332059"/>
            <a:ext cx="1371600" cy="1371600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8001">
            <a:off x="1505873" y="3334672"/>
            <a:ext cx="1384849" cy="1384849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709">
            <a:off x="1601476" y="3324579"/>
            <a:ext cx="1241342" cy="1416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0200" y="3048000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953000"/>
            <a:ext cx="997458" cy="1431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1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14600" y="58674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19600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0" y="55626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5105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62400" y="2819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95600" y="2362200"/>
            <a:ext cx="1066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2" name="Picture 21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0" y="53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47743 -0.0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5955 0.3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018 L 0.75694 0.068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9392 -0.39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138</Words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2021-01-21T08:29:41Z</dcterms:modified>
</cp:coreProperties>
</file>