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0"/>
  </p:notesMasterIdLst>
  <p:sldIdLst>
    <p:sldId id="333" r:id="rId5"/>
    <p:sldId id="384" r:id="rId6"/>
    <p:sldId id="317" r:id="rId7"/>
    <p:sldId id="365" r:id="rId8"/>
    <p:sldId id="419" r:id="rId9"/>
    <p:sldId id="420" r:id="rId10"/>
    <p:sldId id="426" r:id="rId11"/>
    <p:sldId id="421" r:id="rId12"/>
    <p:sldId id="400" r:id="rId13"/>
    <p:sldId id="348" r:id="rId14"/>
    <p:sldId id="422" r:id="rId15"/>
    <p:sldId id="371" r:id="rId16"/>
    <p:sldId id="372" r:id="rId17"/>
    <p:sldId id="386" r:id="rId18"/>
    <p:sldId id="404" r:id="rId19"/>
    <p:sldId id="405" r:id="rId20"/>
    <p:sldId id="375" r:id="rId21"/>
    <p:sldId id="413" r:id="rId22"/>
    <p:sldId id="395" r:id="rId23"/>
    <p:sldId id="387" r:id="rId24"/>
    <p:sldId id="390" r:id="rId25"/>
    <p:sldId id="415" r:id="rId26"/>
    <p:sldId id="416" r:id="rId27"/>
    <p:sldId id="424" r:id="rId28"/>
    <p:sldId id="4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E955"/>
    <a:srgbClr val="FFCC00"/>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1" d="100"/>
          <a:sy n="91" d="100"/>
        </p:scale>
        <p:origin x="43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31/1/2023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31/1/2023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31/1/2023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31/1/2023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1.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785813" y="217909"/>
            <a:ext cx="96488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400" b="1" dirty="0" err="1" smtClean="0">
                <a:solidFill>
                  <a:srgbClr val="FF0000"/>
                </a:solidFill>
                <a:latin typeface="Times New Roman" pitchFamily="18" charset="0"/>
                <a:cs typeface="Times New Roman" pitchFamily="18" charset="0"/>
              </a:rPr>
              <a:t>TIẾT</a:t>
            </a:r>
            <a:r>
              <a:rPr lang="en-US" sz="3400" b="1" dirty="0" smtClean="0">
                <a:solidFill>
                  <a:srgbClr val="FF0000"/>
                </a:solidFill>
                <a:latin typeface="Times New Roman" pitchFamily="18" charset="0"/>
                <a:cs typeface="Times New Roman" pitchFamily="18" charset="0"/>
              </a:rPr>
              <a:t> 18,19 - </a:t>
            </a:r>
            <a:r>
              <a:rPr lang="en-US" sz="3400" b="1" dirty="0" err="1" smtClean="0">
                <a:solidFill>
                  <a:srgbClr val="FF0000"/>
                </a:solidFill>
                <a:latin typeface="Times New Roman" pitchFamily="18" charset="0"/>
                <a:cs typeface="Times New Roman" pitchFamily="18" charset="0"/>
              </a:rPr>
              <a:t>Bài</a:t>
            </a:r>
            <a:r>
              <a:rPr lang="en-US" sz="3400" b="1" dirty="0" smtClean="0">
                <a:solidFill>
                  <a:srgbClr val="FF0000"/>
                </a:solidFill>
                <a:latin typeface="Times New Roman" pitchFamily="18" charset="0"/>
                <a:cs typeface="Times New Roman" pitchFamily="18" charset="0"/>
              </a:rPr>
              <a:t> 7: </a:t>
            </a:r>
            <a:r>
              <a:rPr lang="nl-NL" sz="3400" b="1" dirty="0" smtClean="0">
                <a:solidFill>
                  <a:srgbClr val="FF0000"/>
                </a:solidFill>
                <a:latin typeface="Times New Roman" pitchFamily="18" charset="0"/>
                <a:cs typeface="Times New Roman" pitchFamily="18" charset="0"/>
              </a:rPr>
              <a:t>ỨNG PHÓ VỚI CÁC TÌNH HUỐNG NGUY HIỂM TỪ CON NGƯỜI</a:t>
            </a:r>
            <a:endParaRPr lang="en-US" sz="3400" dirty="0" smtClean="0">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6"/>
          <p:cNvPicPr>
            <a:picLocks noChangeAspect="1" noChangeArrowheads="1"/>
          </p:cNvPicPr>
          <p:nvPr/>
        </p:nvPicPr>
        <p:blipFill>
          <a:blip r:embed="rId2"/>
          <a:srcRect/>
          <a:stretch>
            <a:fillRect/>
          </a:stretch>
        </p:blipFill>
        <p:spPr bwMode="auto">
          <a:xfrm>
            <a:off x="328614" y="2067951"/>
            <a:ext cx="11348984" cy="4501661"/>
          </a:xfrm>
          <a:prstGeom prst="rect">
            <a:avLst/>
          </a:prstGeom>
          <a:noFill/>
          <a:ln w="9525">
            <a:noFill/>
            <a:miter lim="800000"/>
            <a:headEnd/>
            <a:tailEnd/>
          </a:ln>
          <a:effectLst/>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365759" y="1404513"/>
            <a:ext cx="114169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4000" b="1" dirty="0" smtClean="0">
                <a:solidFill>
                  <a:srgbClr val="0000FF"/>
                </a:solidFill>
              </a:rPr>
              <a:t>Tình huống nguy hiểm từ con người </a:t>
            </a:r>
            <a:r>
              <a:rPr lang="nl-NL" sz="4000" i="1" dirty="0" smtClean="0">
                <a:solidFill>
                  <a:srgbClr val="FF0000"/>
                </a:solidFill>
              </a:rPr>
              <a:t>gây ra những hậu quả nghiêm trọng,</a:t>
            </a:r>
            <a:r>
              <a:rPr lang="nl-NL" sz="4000" b="1" dirty="0" smtClean="0">
                <a:solidFill>
                  <a:srgbClr val="FF0000"/>
                </a:solidFill>
              </a:rPr>
              <a:t> </a:t>
            </a:r>
            <a:r>
              <a:rPr lang="nl-NL" sz="4000" i="1" dirty="0" smtClean="0">
                <a:solidFill>
                  <a:srgbClr val="FF0000"/>
                </a:solidFill>
              </a:rPr>
              <a:t>làm tổn hại đến tính mạng, tinh thần của cá nhân; hủy hoại tài sản của con người và xã hội.</a:t>
            </a:r>
            <a:endParaRPr lang="en-US" sz="4000" dirty="0" smtClean="0">
              <a:solidFill>
                <a:srgbClr val="FF0000"/>
              </a:solidFill>
            </a:endParaRPr>
          </a:p>
        </p:txBody>
      </p:sp>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05127" y="666681"/>
            <a:ext cx="5558449" cy="2563266"/>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pt-BR" sz="3600" b="1" dirty="0">
                <a:solidFill>
                  <a:srgbClr val="FF0000"/>
                </a:solidFill>
              </a:rPr>
              <a:t>3</a:t>
            </a:r>
            <a:r>
              <a:rPr lang="pt-BR" sz="3600" b="1" dirty="0" smtClean="0">
                <a:solidFill>
                  <a:srgbClr val="FF0000"/>
                </a:solidFill>
              </a:rPr>
              <a:t>. </a:t>
            </a:r>
            <a:r>
              <a:rPr lang="vi-VN" sz="3200" b="1" dirty="0" smtClean="0">
                <a:solidFill>
                  <a:srgbClr val="FF0000"/>
                </a:solidFill>
              </a:rPr>
              <a:t>Ứng phó trước một số tình huống nguy hiểm từ con người</a:t>
            </a:r>
            <a:endParaRPr lang="en-US" sz="3200" dirty="0" smtClean="0">
              <a:solidFill>
                <a:srgbClr val="FF0000"/>
              </a:solidFill>
            </a:endParaRPr>
          </a:p>
          <a:p>
            <a:pPr marR="0" lvl="0">
              <a:lnSpc>
                <a:spcPct val="115000"/>
              </a:lnSpc>
              <a:spcBef>
                <a:spcPts val="0"/>
              </a:spcBef>
              <a:spcAft>
                <a:spcPts val="500"/>
              </a:spcAft>
              <a:buClr>
                <a:srgbClr val="000000"/>
              </a:buClr>
              <a:buSzPts val="1200"/>
              <a:tabLst>
                <a:tab pos="252730" algn="l"/>
              </a:tabLst>
            </a:pPr>
            <a:endParaRPr lang="en-US" sz="3600" b="1" dirty="0" smtClean="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199697" y="-6577"/>
            <a:ext cx="11855669" cy="6986528"/>
          </a:xfrm>
          <a:prstGeom prst="rect">
            <a:avLst/>
          </a:prstGeom>
        </p:spPr>
        <p:txBody>
          <a:bodyPr wrap="square">
            <a:spAutoFit/>
          </a:bodyPr>
          <a:lstStyle/>
          <a:p>
            <a:pPr indent="457200" algn="just"/>
            <a:r>
              <a:rPr lang="vi-VN" sz="3200" dirty="0" smtClean="0"/>
              <a:t>An và Ninh đi chăn bò ở ven rừng, bỗng phát hiện th</a:t>
            </a:r>
            <a:r>
              <a:rPr lang="en-US" sz="3200" dirty="0" smtClean="0"/>
              <a:t>ấ</a:t>
            </a:r>
            <a:r>
              <a:rPr lang="vi-VN" sz="3200" dirty="0" smtClean="0"/>
              <a:t>y một vật lạ giống quả mìn. An tò mò đến gần vật lạ, sờ tay vào, định l</a:t>
            </a:r>
            <a:r>
              <a:rPr lang="en-US" sz="3200" dirty="0" smtClean="0"/>
              <a:t>ấ</a:t>
            </a:r>
            <a:r>
              <a:rPr lang="vi-VN" sz="3200" dirty="0" smtClean="0"/>
              <a:t>y đá đập thì Ninh ngăn lại và nói:</a:t>
            </a:r>
          </a:p>
          <a:p>
            <a:pPr algn="just">
              <a:tabLst>
                <a:tab pos="457200" algn="l"/>
              </a:tabLst>
            </a:pPr>
            <a:r>
              <a:rPr lang="en-US" sz="3200" dirty="0" smtClean="0"/>
              <a:t>	</a:t>
            </a:r>
            <a:r>
              <a:rPr lang="vi-VN" sz="3200" dirty="0" smtClean="0"/>
              <a:t>Có lẽ đây là quả mìn, cậu đừng động vào. </a:t>
            </a:r>
            <a:r>
              <a:rPr lang="en-US" sz="3200" dirty="0" err="1" smtClean="0"/>
              <a:t>Mì</a:t>
            </a:r>
            <a:r>
              <a:rPr lang="vi-VN" sz="3200" dirty="0" smtClean="0"/>
              <a:t>nh đi báo cho các bác ở xã ra xử lí nhé!</a:t>
            </a:r>
          </a:p>
          <a:p>
            <a:pPr indent="525463" algn="just"/>
            <a:r>
              <a:rPr lang="vi-VN" sz="3200" dirty="0" smtClean="0"/>
              <a:t>An tỏ vẻ khó chịu:</a:t>
            </a:r>
          </a:p>
          <a:p>
            <a:pPr indent="411163" algn="just"/>
            <a:r>
              <a:rPr lang="vi-VN" sz="3200" dirty="0" smtClean="0"/>
              <a:t>Có gì đâu mà phải sợ, quả mìn này chắc từ lâu lắm rồi, không nổ được nữa đâu. </a:t>
            </a:r>
            <a:r>
              <a:rPr lang="en-US" sz="3200" dirty="0" err="1" smtClean="0"/>
              <a:t>Mì</a:t>
            </a:r>
            <a:r>
              <a:rPr lang="vi-VN" sz="3200" dirty="0" smtClean="0"/>
              <a:t>nh cứ cầm về nhà chơi, không sao đâu. Thấy vậy, Ninh kiên quyết không cho. An đến gần chỗ có m</a:t>
            </a:r>
            <a:r>
              <a:rPr lang="en-US" sz="3200" dirty="0" smtClean="0"/>
              <a:t>ì</a:t>
            </a:r>
            <a:r>
              <a:rPr lang="vi-VN" sz="3200" dirty="0" smtClean="0"/>
              <a:t>n và bảo bạn chạy đi báo với Uỷ ban nhân dân xã, còn mình thì ở lại đó trông.</a:t>
            </a:r>
          </a:p>
          <a:p>
            <a:pPr indent="411163" algn="just"/>
            <a:r>
              <a:rPr lang="vi-VN" sz="3200" i="1" dirty="0" smtClean="0"/>
              <a:t>a) An và Ninh đã gặp phải tình huống nguy hiểm gì?</a:t>
            </a:r>
          </a:p>
          <a:p>
            <a:pPr indent="457200" algn="just"/>
            <a:r>
              <a:rPr lang="vi-VN" sz="3200" i="1" dirty="0" smtClean="0"/>
              <a:t>b) Em hãy bày tỏ ý kiến của mình về cách giải quyết của hai bạn trong tình huống trên.</a:t>
            </a:r>
            <a:endParaRPr lang="vi-VN" sz="3200" i="1" dirty="0"/>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5"/>
          <p:cNvSpPr txBox="1">
            <a:spLocks noChangeArrowheads="1"/>
          </p:cNvSpPr>
          <p:nvPr/>
        </p:nvSpPr>
        <p:spPr bwMode="auto">
          <a:xfrm>
            <a:off x="365760" y="180424"/>
            <a:ext cx="11469188" cy="669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3200" b="1" dirty="0" smtClean="0">
                <a:solidFill>
                  <a:srgbClr val="0000FF"/>
                </a:solidFill>
              </a:rPr>
              <a:t>3. </a:t>
            </a:r>
            <a:r>
              <a:rPr lang="vi-VN" sz="3200" b="1" dirty="0" smtClean="0">
                <a:solidFill>
                  <a:srgbClr val="0000FF"/>
                </a:solidFill>
              </a:rPr>
              <a:t>Ứng phó trước một số tình huống nguy hiểm từ con người</a:t>
            </a:r>
            <a:endParaRPr lang="en-US" sz="3200" dirty="0" smtClean="0">
              <a:solidFill>
                <a:srgbClr val="0000FF"/>
              </a:solidFill>
            </a:endParaRPr>
          </a:p>
          <a:p>
            <a:pPr>
              <a:buNone/>
            </a:pPr>
            <a:r>
              <a:rPr lang="en-US" sz="3200" dirty="0" smtClean="0">
                <a:solidFill>
                  <a:srgbClr val="FF0000"/>
                </a:solidFill>
              </a:rPr>
              <a:t>*</a:t>
            </a:r>
            <a:r>
              <a:rPr lang="vi-VN" sz="3200" dirty="0" smtClean="0">
                <a:solidFill>
                  <a:srgbClr val="FF0000"/>
                </a:solidFill>
              </a:rPr>
              <a:t> </a:t>
            </a:r>
            <a:r>
              <a:rPr lang="nl-NL" sz="3200" b="1" dirty="0" smtClean="0">
                <a:solidFill>
                  <a:srgbClr val="FF0000"/>
                </a:solidFill>
              </a:rPr>
              <a:t>Các bước ứng phó </a:t>
            </a:r>
            <a:r>
              <a:rPr lang="nl-NL" sz="3200" dirty="0" smtClean="0"/>
              <a:t>với tình huống nguy hiểm đến từ con người</a:t>
            </a:r>
            <a:endParaRPr lang="en-US" sz="3200" dirty="0" smtClean="0"/>
          </a:p>
          <a:p>
            <a:pPr>
              <a:buNone/>
            </a:pPr>
            <a:r>
              <a:rPr lang="nl-NL" sz="3200" b="1" dirty="0">
                <a:solidFill>
                  <a:srgbClr val="FF0000"/>
                </a:solidFill>
              </a:rPr>
              <a:t>-</a:t>
            </a:r>
            <a:r>
              <a:rPr lang="nl-NL" sz="3200" b="1" dirty="0" smtClean="0">
                <a:solidFill>
                  <a:srgbClr val="FF0000"/>
                </a:solidFill>
              </a:rPr>
              <a:t> </a:t>
            </a:r>
            <a:r>
              <a:rPr lang="nl-NL" sz="3200" b="1" dirty="0" smtClean="0">
                <a:solidFill>
                  <a:srgbClr val="FF0000"/>
                </a:solidFill>
              </a:rPr>
              <a:t>Nhận diện, đánh giá tình huống nguy hiểm</a:t>
            </a:r>
            <a:endParaRPr lang="en-US" sz="3200" b="1" dirty="0" smtClean="0">
              <a:solidFill>
                <a:srgbClr val="FF0000"/>
              </a:solidFill>
            </a:endParaRPr>
          </a:p>
          <a:p>
            <a:pPr>
              <a:buNone/>
            </a:pPr>
            <a:r>
              <a:rPr lang="nl-NL" sz="3200" dirty="0" smtClean="0"/>
              <a:t>+ Nguy hiểm đến từ đối tượng nào?</a:t>
            </a:r>
            <a:endParaRPr lang="en-US" sz="3200" dirty="0" smtClean="0"/>
          </a:p>
          <a:p>
            <a:pPr>
              <a:buNone/>
            </a:pPr>
            <a:r>
              <a:rPr lang="nl-NL" sz="3200" dirty="0" smtClean="0"/>
              <a:t>+ Nguy cơ có thể gặp phải trong tình huống nguy hiểm là gì?</a:t>
            </a:r>
            <a:endParaRPr lang="en-US" sz="3200" dirty="0" smtClean="0"/>
          </a:p>
          <a:p>
            <a:pPr>
              <a:buNone/>
            </a:pPr>
            <a:r>
              <a:rPr lang="nl-NL" sz="3200" dirty="0" smtClean="0"/>
              <a:t>+ Điều gì sẽ xảy ra nếu không thoát khỏi tình huống nguy hiểm?</a:t>
            </a:r>
            <a:endParaRPr lang="en-US" sz="3200" dirty="0" smtClean="0"/>
          </a:p>
          <a:p>
            <a:pPr>
              <a:buNone/>
            </a:pPr>
            <a:r>
              <a:rPr lang="nl-NL" sz="3200" dirty="0" smtClean="0">
                <a:solidFill>
                  <a:srgbClr val="FF0000"/>
                </a:solidFill>
              </a:rPr>
              <a:t>- </a:t>
            </a:r>
            <a:r>
              <a:rPr lang="nl-NL" sz="3200" dirty="0">
                <a:solidFill>
                  <a:srgbClr val="FF0000"/>
                </a:solidFill>
              </a:rPr>
              <a:t>P</a:t>
            </a:r>
            <a:r>
              <a:rPr lang="nl-NL" sz="3200" b="1" dirty="0" smtClean="0">
                <a:solidFill>
                  <a:srgbClr val="FF0000"/>
                </a:solidFill>
              </a:rPr>
              <a:t>hương án thoát khỏi tình huống nguy hiểm</a:t>
            </a:r>
            <a:endParaRPr lang="en-US" sz="3200" b="1" dirty="0" smtClean="0">
              <a:solidFill>
                <a:srgbClr val="FF0000"/>
              </a:solidFill>
            </a:endParaRPr>
          </a:p>
          <a:p>
            <a:pPr>
              <a:buNone/>
            </a:pPr>
            <a:r>
              <a:rPr lang="nl-NL" sz="3200" dirty="0" smtClean="0"/>
              <a:t>+ Hét to, kêu cứu, tìm sự hỗ trợ từ người lớn</a:t>
            </a:r>
            <a:endParaRPr lang="en-US" sz="3200" dirty="0" smtClean="0"/>
          </a:p>
          <a:p>
            <a:pPr>
              <a:buNone/>
            </a:pPr>
            <a:r>
              <a:rPr lang="nl-NL" sz="3200" dirty="0" smtClean="0"/>
              <a:t>+ Đánh </a:t>
            </a:r>
            <a:r>
              <a:rPr lang="nl-NL" sz="3200" dirty="0" smtClean="0"/>
              <a:t>lạc hướng đối phương</a:t>
            </a:r>
            <a:endParaRPr lang="en-US" sz="3200" dirty="0" smtClean="0"/>
          </a:p>
          <a:p>
            <a:pPr>
              <a:buNone/>
            </a:pPr>
            <a:r>
              <a:rPr lang="nl-NL" sz="3200" dirty="0" smtClean="0"/>
              <a:t>+ Gọi điện thoại cho người thân và các cơ quan hỗ trợ khẩn cấp.( 111,112,113,114,115</a:t>
            </a:r>
            <a:r>
              <a:rPr lang="nl-NL" sz="3200" dirty="0" smtClean="0"/>
              <a:t>...)</a:t>
            </a:r>
          </a:p>
          <a:p>
            <a:pPr>
              <a:buNone/>
            </a:pPr>
            <a:r>
              <a:rPr lang="nl-NL" sz="3200" b="1" dirty="0" smtClean="0">
                <a:solidFill>
                  <a:srgbClr val="FF0000"/>
                </a:solidFill>
              </a:rPr>
              <a:t>- Bình tĩnh xử lí</a:t>
            </a:r>
            <a:endParaRPr lang="en-US" sz="3200" b="1" dirty="0">
              <a:solidFill>
                <a:srgbClr val="FF0000"/>
              </a:solidFill>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III.</a:t>
              </a:r>
            </a:p>
            <a:p>
              <a:pPr algn="ctr">
                <a:defRPr/>
              </a:pPr>
              <a:r>
                <a:rPr lang="en-US" altLang="zh-CN" sz="3200" b="1" kern="0" dirty="0" smtClean="0">
                  <a:solidFill>
                    <a:srgbClr val="0000FF"/>
                  </a:solidFill>
                  <a:ea typeface="微软雅黑" pitchFamily="34" charset="-122"/>
                  <a:cs typeface="Times New Roman" pitchFamily="18" charset="0"/>
                </a:rPr>
                <a:t>LUYỆN TẬP</a:t>
              </a:r>
              <a:endParaRPr lang="en-US" altLang="zh-CN" sz="3200" b="1" kern="0" dirty="0">
                <a:solidFill>
                  <a:srgbClr val="0000FF"/>
                </a:solidFill>
                <a:ea typeface="微软雅黑" pitchFamily="34" charset="-122"/>
                <a:cs typeface="Times New Roman" pitchFamily="18" charset="0"/>
              </a:endParaRPr>
            </a:p>
          </p:txBody>
        </p:sp>
      </p:grpSp>
    </p:spTree>
    <p:extLst>
      <p:ext uri="{BB962C8B-B14F-4D97-AF65-F5344CB8AC3E}">
        <p14:creationId xmlns:p14="http://schemas.microsoft.com/office/powerpoint/2010/main" val="34701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graphicFrame>
        <p:nvGraphicFramePr>
          <p:cNvPr id="10" name="Table 9"/>
          <p:cNvGraphicFramePr>
            <a:graphicFrameLocks noGrp="1"/>
          </p:cNvGraphicFramePr>
          <p:nvPr>
            <p:extLst>
              <p:ext uri="{D42A27DB-BD31-4B8C-83A1-F6EECF244321}">
                <p14:modId xmlns:p14="http://schemas.microsoft.com/office/powerpoint/2010/main" val="1813832814"/>
              </p:ext>
            </p:extLst>
          </p:nvPr>
        </p:nvGraphicFramePr>
        <p:xfrm>
          <a:off x="157654" y="1734207"/>
          <a:ext cx="11939752" cy="5423337"/>
        </p:xfrm>
        <a:graphic>
          <a:graphicData uri="http://schemas.openxmlformats.org/drawingml/2006/table">
            <a:tbl>
              <a:tblPr firstRow="1" bandRow="1">
                <a:tableStyleId>{5C22544A-7EE6-4342-B048-85BDC9FD1C3A}</a:tableStyleId>
              </a:tblPr>
              <a:tblGrid>
                <a:gridCol w="3442856">
                  <a:extLst>
                    <a:ext uri="{9D8B030D-6E8A-4147-A177-3AD203B41FA5}">
                      <a16:colId xmlns:a16="http://schemas.microsoft.com/office/drawing/2014/main" val="20000"/>
                    </a:ext>
                  </a:extLst>
                </a:gridCol>
                <a:gridCol w="2001265">
                  <a:extLst>
                    <a:ext uri="{9D8B030D-6E8A-4147-A177-3AD203B41FA5}">
                      <a16:colId xmlns:a16="http://schemas.microsoft.com/office/drawing/2014/main" val="20001"/>
                    </a:ext>
                  </a:extLst>
                </a:gridCol>
                <a:gridCol w="2323503">
                  <a:extLst>
                    <a:ext uri="{9D8B030D-6E8A-4147-A177-3AD203B41FA5}">
                      <a16:colId xmlns:a16="http://schemas.microsoft.com/office/drawing/2014/main" val="20002"/>
                    </a:ext>
                  </a:extLst>
                </a:gridCol>
                <a:gridCol w="4172128">
                  <a:extLst>
                    <a:ext uri="{9D8B030D-6E8A-4147-A177-3AD203B41FA5}">
                      <a16:colId xmlns:a16="http://schemas.microsoft.com/office/drawing/2014/main" val="20003"/>
                    </a:ext>
                  </a:extLst>
                </a:gridCol>
              </a:tblGrid>
              <a:tr h="1241123">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2091107">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2091107">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ea typeface="Times New Roman" panose="02020603050405020304" pitchFamily="18" charset="0"/>
              </a:rPr>
              <a:t>Bài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tập</a:t>
            </a:r>
            <a:r>
              <a:rPr lang="en-US" sz="3200" b="1" dirty="0" smtClean="0">
                <a:solidFill>
                  <a:srgbClr val="FF0000"/>
                </a:solidFill>
                <a:ea typeface="Times New Roman" panose="02020603050405020304" pitchFamily="18" charset="0"/>
              </a:rPr>
              <a:t> 1: </a:t>
            </a:r>
            <a:r>
              <a:rPr lang="en-US" sz="3200" b="1" dirty="0" err="1" smtClean="0">
                <a:solidFill>
                  <a:srgbClr val="FF0000"/>
                </a:solidFill>
                <a:ea typeface="Times New Roman" panose="02020603050405020304" pitchFamily="18" charset="0"/>
              </a:rPr>
              <a:t>Nêu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các</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tình</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huống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nguy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hiểm</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đến</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từ</a:t>
            </a:r>
            <a:r>
              <a:rPr lang="en-US" sz="3200" b="1" dirty="0" smtClean="0">
                <a:solidFill>
                  <a:srgbClr val="FF0000"/>
                </a:solidFill>
                <a:ea typeface="Times New Roman" panose="02020603050405020304" pitchFamily="18" charset="0"/>
              </a:rPr>
              <a:t> con </a:t>
            </a:r>
            <a:r>
              <a:rPr lang="en-US" sz="3200" b="1" dirty="0" err="1" smtClean="0">
                <a:solidFill>
                  <a:srgbClr val="FF0000"/>
                </a:solidFill>
                <a:ea typeface="Times New Roman" panose="02020603050405020304" pitchFamily="18" charset="0"/>
              </a:rPr>
              <a:t>người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và</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hậu</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quả</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có</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thể</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xảy</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ra</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theo</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bảng</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dưới</a:t>
            </a:r>
            <a:r>
              <a:rPr lang="en-US" sz="3200" b="1" dirty="0" smtClean="0">
                <a:solidFill>
                  <a:srgbClr val="FF0000"/>
                </a:solidFill>
                <a:ea typeface="Times New Roman" panose="02020603050405020304" pitchFamily="18" charset="0"/>
              </a:rPr>
              <a:t> </a:t>
            </a:r>
            <a:r>
              <a:rPr lang="en-US" sz="3200" b="1" dirty="0" err="1" smtClean="0">
                <a:solidFill>
                  <a:srgbClr val="FF0000"/>
                </a:solidFill>
                <a:ea typeface="Times New Roman" panose="02020603050405020304" pitchFamily="18" charset="0"/>
              </a:rPr>
              <a:t>đây</a:t>
            </a:r>
            <a:r>
              <a:rPr lang="en-US" sz="3200" b="1" dirty="0" smtClean="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graphicFrame>
        <p:nvGraphicFramePr>
          <p:cNvPr id="10" name="Table 9"/>
          <p:cNvGraphicFramePr>
            <a:graphicFrameLocks noGrp="1"/>
          </p:cNvGraphicFramePr>
          <p:nvPr>
            <p:extLst>
              <p:ext uri="{D42A27DB-BD31-4B8C-83A1-F6EECF244321}">
                <p14:modId xmlns:p14="http://schemas.microsoft.com/office/powerpoint/2010/main" val="490610419"/>
              </p:ext>
            </p:extLst>
          </p:nvPr>
        </p:nvGraphicFramePr>
        <p:xfrm>
          <a:off x="105104" y="1566042"/>
          <a:ext cx="12013324" cy="4721210"/>
        </p:xfrm>
        <a:graphic>
          <a:graphicData uri="http://schemas.openxmlformats.org/drawingml/2006/table">
            <a:tbl>
              <a:tblPr firstRow="1" bandRow="1">
                <a:tableStyleId>{5C22544A-7EE6-4342-B048-85BDC9FD1C3A}</a:tableStyleId>
              </a:tblPr>
              <a:tblGrid>
                <a:gridCol w="3464070">
                  <a:extLst>
                    <a:ext uri="{9D8B030D-6E8A-4147-A177-3AD203B41FA5}">
                      <a16:colId xmlns:a16="http://schemas.microsoft.com/office/drawing/2014/main" val="20000"/>
                    </a:ext>
                  </a:extLst>
                </a:gridCol>
                <a:gridCol w="3097719">
                  <a:extLst>
                    <a:ext uri="{9D8B030D-6E8A-4147-A177-3AD203B41FA5}">
                      <a16:colId xmlns:a16="http://schemas.microsoft.com/office/drawing/2014/main" val="20001"/>
                    </a:ext>
                  </a:extLst>
                </a:gridCol>
                <a:gridCol w="2431141">
                  <a:extLst>
                    <a:ext uri="{9D8B030D-6E8A-4147-A177-3AD203B41FA5}">
                      <a16:colId xmlns:a16="http://schemas.microsoft.com/office/drawing/2014/main" val="20002"/>
                    </a:ext>
                  </a:extLst>
                </a:gridCol>
                <a:gridCol w="3020394">
                  <a:extLst>
                    <a:ext uri="{9D8B030D-6E8A-4147-A177-3AD203B41FA5}">
                      <a16:colId xmlns:a16="http://schemas.microsoft.com/office/drawing/2014/main" val="20003"/>
                    </a:ext>
                  </a:extLst>
                </a:gridCol>
              </a:tblGrid>
              <a:tr h="1289735">
                <a:tc>
                  <a:txBody>
                    <a:bodyPr/>
                    <a:lstStyle/>
                    <a:p>
                      <a:pPr algn="ctr"/>
                      <a:r>
                        <a:rPr lang="en-US" sz="3200" dirty="0" err="1" smtClean="0"/>
                        <a:t>Không</a:t>
                      </a:r>
                      <a:r>
                        <a:rPr lang="en-US" sz="3200" baseline="0" dirty="0" smtClean="0"/>
                        <a:t> </a:t>
                      </a:r>
                      <a:r>
                        <a:rPr lang="en-US" sz="3200" baseline="0" dirty="0" err="1" smtClean="0"/>
                        <a:t>gian</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nhà</a:t>
                      </a:r>
                      <a:endParaRPr lang="en-US" sz="3200" dirty="0"/>
                    </a:p>
                  </a:txBody>
                  <a:tcPr/>
                </a:tc>
                <a:tc>
                  <a:txBody>
                    <a:bodyPr/>
                    <a:lstStyle/>
                    <a:p>
                      <a:pPr algn="ctr"/>
                      <a:r>
                        <a:rPr lang="en-US" sz="3200" dirty="0" smtClean="0"/>
                        <a:t>Ở </a:t>
                      </a:r>
                      <a:r>
                        <a:rPr lang="en-US" sz="3200" dirty="0" err="1" smtClean="0"/>
                        <a:t>trường</a:t>
                      </a:r>
                      <a:endParaRPr lang="en-US" sz="3200" dirty="0"/>
                    </a:p>
                  </a:txBody>
                  <a:tcPr/>
                </a:tc>
                <a:tc>
                  <a:txBody>
                    <a:bodyPr/>
                    <a:lstStyle/>
                    <a:p>
                      <a:pPr algn="ctr"/>
                      <a:r>
                        <a:rPr lang="en-US" sz="3200" dirty="0" smtClean="0"/>
                        <a:t>Ở</a:t>
                      </a:r>
                      <a:r>
                        <a:rPr lang="en-US" sz="3200" baseline="0" dirty="0" smtClean="0"/>
                        <a:t> </a:t>
                      </a:r>
                      <a:r>
                        <a:rPr lang="en-US" sz="3200" baseline="0" dirty="0" err="1" smtClean="0"/>
                        <a:t>những</a:t>
                      </a:r>
                      <a:r>
                        <a:rPr lang="en-US" sz="3200" baseline="0" dirty="0" smtClean="0"/>
                        <a:t> </a:t>
                      </a:r>
                      <a:r>
                        <a:rPr lang="en-US" sz="3200" baseline="0" dirty="0" err="1" smtClean="0"/>
                        <a:t>nơi</a:t>
                      </a:r>
                      <a:r>
                        <a:rPr lang="en-US" sz="3200" baseline="0" dirty="0" smtClean="0"/>
                        <a:t> </a:t>
                      </a:r>
                      <a:r>
                        <a:rPr lang="en-US" sz="3200" baseline="0" dirty="0" err="1" smtClean="0"/>
                        <a:t>khác</a:t>
                      </a:r>
                      <a:endParaRPr lang="en-US" sz="3200" dirty="0"/>
                    </a:p>
                  </a:txBody>
                  <a:tcPr/>
                </a:tc>
                <a:extLst>
                  <a:ext uri="{0D108BD9-81ED-4DB2-BD59-A6C34878D82A}">
                    <a16:rowId xmlns:a16="http://schemas.microsoft.com/office/drawing/2014/main" val="10000"/>
                  </a:ext>
                </a:extLst>
              </a:tr>
              <a:tr h="1879328">
                <a:tc>
                  <a:txBody>
                    <a:bodyPr/>
                    <a:lstStyle/>
                    <a:p>
                      <a:r>
                        <a:rPr lang="en-US" sz="2800" dirty="0" err="1" smtClean="0"/>
                        <a:t>Những</a:t>
                      </a:r>
                      <a:r>
                        <a:rPr lang="en-US" sz="2800" baseline="0" dirty="0" smtClean="0"/>
                        <a:t> </a:t>
                      </a:r>
                      <a:r>
                        <a:rPr lang="en-US" sz="2800" baseline="0" dirty="0" err="1" smtClean="0"/>
                        <a:t>nguy</a:t>
                      </a:r>
                      <a:r>
                        <a:rPr lang="en-US" sz="2800" baseline="0" dirty="0" smtClean="0"/>
                        <a:t> </a:t>
                      </a:r>
                      <a:r>
                        <a:rPr lang="en-US" sz="2800" baseline="0" dirty="0" err="1" smtClean="0"/>
                        <a:t>hiểm</a:t>
                      </a:r>
                      <a:r>
                        <a:rPr lang="en-US" sz="2800" baseline="0" dirty="0" smtClean="0"/>
                        <a:t> </a:t>
                      </a:r>
                      <a:r>
                        <a:rPr lang="en-US" sz="2800" baseline="0" dirty="0" err="1" smtClean="0"/>
                        <a:t>có</a:t>
                      </a:r>
                      <a:r>
                        <a:rPr lang="en-US" sz="2800" baseline="0" dirty="0" smtClean="0"/>
                        <a:t> </a:t>
                      </a:r>
                      <a:r>
                        <a:rPr lang="en-US" sz="2800" baseline="0" dirty="0" err="1" smtClean="0"/>
                        <a:t>thể</a:t>
                      </a:r>
                      <a:r>
                        <a:rPr lang="en-US" sz="2800" baseline="0" dirty="0" smtClean="0"/>
                        <a:t> </a:t>
                      </a:r>
                      <a:r>
                        <a:rPr lang="en-US" sz="2800" baseline="0" dirty="0" err="1" smtClean="0"/>
                        <a:t>xảy</a:t>
                      </a:r>
                      <a:r>
                        <a:rPr lang="en-US" sz="2800" baseline="0" dirty="0" smtClean="0"/>
                        <a:t> </a:t>
                      </a:r>
                      <a:r>
                        <a:rPr lang="en-US" sz="2800" baseline="0" dirty="0" err="1" smtClean="0"/>
                        <a:t>ra</a:t>
                      </a:r>
                      <a:endParaRPr lang="en-US" sz="28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trộm</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xảy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ra</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cháy</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bắt</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cóc</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bị</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lừa</a:t>
                      </a:r>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552147">
                <a:tc>
                  <a:txBody>
                    <a:bodyPr/>
                    <a:lstStyle/>
                    <a:p>
                      <a:r>
                        <a:rPr lang="en-US" sz="2800" dirty="0" err="1" smtClean="0"/>
                        <a:t>Hậu</a:t>
                      </a:r>
                      <a:r>
                        <a:rPr lang="en-US" sz="2800" baseline="0" dirty="0" smtClean="0"/>
                        <a:t> </a:t>
                      </a:r>
                      <a:r>
                        <a:rPr lang="en-US" sz="2800" baseline="0" dirty="0" err="1" smtClean="0"/>
                        <a:t>quả</a:t>
                      </a:r>
                      <a:r>
                        <a:rPr lang="en-US" sz="2800" baseline="0" dirty="0" smtClean="0"/>
                        <a:t> </a:t>
                      </a:r>
                      <a:r>
                        <a:rPr lang="en-US" sz="2800" baseline="0" dirty="0" err="1" smtClean="0"/>
                        <a:t>của</a:t>
                      </a:r>
                      <a:r>
                        <a:rPr lang="en-US" sz="2800" baseline="0" dirty="0" smtClean="0"/>
                        <a:t> </a:t>
                      </a:r>
                      <a:r>
                        <a:rPr lang="en-US" sz="2800" baseline="0" dirty="0" err="1" smtClean="0"/>
                        <a:t>tình</a:t>
                      </a:r>
                      <a:r>
                        <a:rPr lang="en-US" sz="2800" baseline="0" dirty="0" smtClean="0"/>
                        <a:t> </a:t>
                      </a:r>
                      <a:r>
                        <a:rPr lang="en-US" sz="2800" baseline="0" dirty="0" err="1" smtClean="0"/>
                        <a:t>huống</a:t>
                      </a:r>
                      <a:r>
                        <a:rPr lang="en-US" sz="2800" baseline="0" dirty="0" smtClean="0"/>
                        <a:t> </a:t>
                      </a:r>
                      <a:r>
                        <a:rPr lang="en-US" sz="2800" baseline="0" dirty="0" err="1" smtClean="0"/>
                        <a:t>nguy</a:t>
                      </a:r>
                      <a:r>
                        <a:rPr lang="en-US" sz="2800" baseline="0" dirty="0" smtClean="0"/>
                        <a:t> </a:t>
                      </a:r>
                      <a:r>
                        <a:rPr lang="en-US" sz="2800" baseline="0" dirty="0" err="1" smtClean="0"/>
                        <a:t>hiểm</a:t>
                      </a:r>
                      <a:endParaRPr lang="en-US" sz="2800" dirty="0"/>
                    </a:p>
                  </a:txBody>
                  <a:tcPr>
                    <a:solidFill>
                      <a:schemeClr val="accent6">
                        <a:lumMod val="20000"/>
                        <a:lumOff val="80000"/>
                      </a:schemeClr>
                    </a:solidFill>
                  </a:tcPr>
                </a:tc>
                <a:tc gridSpan="3">
                  <a:txBody>
                    <a:bodyPr/>
                    <a:lstStyle/>
                    <a:p>
                      <a:r>
                        <a:rPr lang="en-US" sz="3200" kern="1200" dirty="0" err="1" smtClean="0">
                          <a:solidFill>
                            <a:schemeClr val="dk1"/>
                          </a:solidFill>
                          <a:latin typeface="+mn-lt"/>
                          <a:ea typeface="+mn-ea"/>
                          <a:cs typeface="+mn-cs"/>
                        </a:rPr>
                        <a:t>Ảnh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hưởng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đến</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tính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mạng</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và</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tinh</a:t>
                      </a:r>
                      <a:r>
                        <a:rPr lang="en-US" sz="3200" kern="1200" dirty="0" smtClean="0">
                          <a:solidFill>
                            <a:schemeClr val="dk1"/>
                          </a:solidFill>
                          <a:latin typeface="+mn-lt"/>
                          <a:ea typeface="+mn-ea"/>
                          <a:cs typeface="+mn-cs"/>
                        </a:rPr>
                        <a:t> </a:t>
                      </a:r>
                      <a:r>
                        <a:rPr lang="en-US" sz="3200" kern="1200" dirty="0" err="1" smtClean="0">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smtClean="0">
                <a:solidFill>
                  <a:srgbClr val="FF00FF"/>
                </a:solidFill>
                <a:latin typeface="+mn-lt"/>
              </a:rPr>
              <a:t>Bài</a:t>
            </a:r>
            <a:r>
              <a:rPr lang="en-US" altLang="en-US" b="1" dirty="0" smtClean="0">
                <a:solidFill>
                  <a:srgbClr val="FF00FF"/>
                </a:solidFill>
                <a:latin typeface="+mn-lt"/>
              </a:rPr>
              <a:t> </a:t>
            </a:r>
            <a:r>
              <a:rPr lang="en-US" altLang="en-US" b="1" dirty="0" err="1" smtClean="0">
                <a:solidFill>
                  <a:srgbClr val="FF00FF"/>
                </a:solidFill>
                <a:latin typeface="+mn-lt"/>
              </a:rPr>
              <a:t>tập</a:t>
            </a:r>
            <a:r>
              <a:rPr lang="en-US" altLang="en-US" b="1" dirty="0" smtClean="0">
                <a:solidFill>
                  <a:srgbClr val="FF00FF"/>
                </a:solidFill>
                <a:latin typeface="+mn-lt"/>
              </a:rPr>
              <a:t> 2: </a:t>
            </a:r>
            <a:r>
              <a:rPr lang="en-US" altLang="en-US" b="1" dirty="0" err="1" smtClean="0">
                <a:solidFill>
                  <a:srgbClr val="FF00FF"/>
                </a:solidFill>
                <a:latin typeface="+mn-lt"/>
              </a:rPr>
              <a:t>Trong</a:t>
            </a:r>
            <a:r>
              <a:rPr lang="en-US" altLang="en-US" b="1" dirty="0" smtClean="0">
                <a:solidFill>
                  <a:srgbClr val="FF00FF"/>
                </a:solidFill>
                <a:latin typeface="+mn-lt"/>
              </a:rPr>
              <a:t> </a:t>
            </a:r>
            <a:r>
              <a:rPr lang="en-US" altLang="en-US" b="1" dirty="0" err="1" smtClean="0">
                <a:solidFill>
                  <a:srgbClr val="FF00FF"/>
                </a:solidFill>
                <a:latin typeface="+mn-lt"/>
              </a:rPr>
              <a:t>các</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sau</a:t>
            </a:r>
            <a:r>
              <a:rPr lang="en-US" altLang="en-US" b="1" dirty="0" smtClean="0">
                <a:solidFill>
                  <a:srgbClr val="FF00FF"/>
                </a:solidFill>
                <a:latin typeface="+mn-lt"/>
              </a:rPr>
              <a:t>, </a:t>
            </a:r>
            <a:r>
              <a:rPr lang="en-US" altLang="en-US" b="1" dirty="0" err="1" smtClean="0">
                <a:solidFill>
                  <a:srgbClr val="FF00FF"/>
                </a:solidFill>
                <a:latin typeface="+mn-lt"/>
              </a:rPr>
              <a:t>tình</a:t>
            </a:r>
            <a:r>
              <a:rPr lang="en-US" altLang="en-US" b="1" dirty="0" smtClean="0">
                <a:solidFill>
                  <a:srgbClr val="FF00FF"/>
                </a:solidFill>
                <a:latin typeface="+mn-lt"/>
              </a:rPr>
              <a:t> </a:t>
            </a:r>
            <a:r>
              <a:rPr lang="en-US" altLang="en-US" b="1" dirty="0" err="1" smtClean="0">
                <a:solidFill>
                  <a:srgbClr val="FF00FF"/>
                </a:solidFill>
                <a:latin typeface="+mn-lt"/>
              </a:rPr>
              <a:t>huống</a:t>
            </a:r>
            <a:r>
              <a:rPr lang="en-US" altLang="en-US" b="1" dirty="0" smtClean="0">
                <a:solidFill>
                  <a:srgbClr val="FF00FF"/>
                </a:solidFill>
                <a:latin typeface="+mn-lt"/>
              </a:rPr>
              <a:t> </a:t>
            </a:r>
            <a:r>
              <a:rPr lang="en-US" altLang="en-US" b="1" dirty="0" err="1" smtClean="0">
                <a:solidFill>
                  <a:srgbClr val="FF00FF"/>
                </a:solidFill>
                <a:latin typeface="+mn-lt"/>
              </a:rPr>
              <a:t>nào</a:t>
            </a:r>
            <a:r>
              <a:rPr lang="en-US" altLang="en-US" b="1" dirty="0" smtClean="0">
                <a:solidFill>
                  <a:srgbClr val="FF00FF"/>
                </a:solidFill>
                <a:latin typeface="+mn-lt"/>
              </a:rPr>
              <a:t> </a:t>
            </a:r>
            <a:r>
              <a:rPr lang="en-US" altLang="en-US" b="1" dirty="0" err="1" smtClean="0">
                <a:solidFill>
                  <a:srgbClr val="FF00FF"/>
                </a:solidFill>
                <a:latin typeface="+mn-lt"/>
              </a:rPr>
              <a:t>gây</a:t>
            </a:r>
            <a:r>
              <a:rPr lang="en-US" altLang="en-US" b="1" dirty="0" smtClean="0">
                <a:solidFill>
                  <a:srgbClr val="FF00FF"/>
                </a:solidFill>
                <a:latin typeface="+mn-lt"/>
              </a:rPr>
              <a:t> </a:t>
            </a:r>
            <a:r>
              <a:rPr lang="en-US" altLang="en-US" b="1" dirty="0" err="1" smtClean="0">
                <a:solidFill>
                  <a:srgbClr val="FF00FF"/>
                </a:solidFill>
                <a:latin typeface="+mn-lt"/>
              </a:rPr>
              <a:t>nguy</a:t>
            </a:r>
            <a:r>
              <a:rPr lang="en-US" altLang="en-US" b="1" dirty="0" smtClean="0">
                <a:solidFill>
                  <a:srgbClr val="FF00FF"/>
                </a:solidFill>
                <a:latin typeface="+mn-lt"/>
              </a:rPr>
              <a:t> </a:t>
            </a:r>
            <a:r>
              <a:rPr lang="en-US" altLang="en-US" b="1" dirty="0" err="1" smtClean="0">
                <a:solidFill>
                  <a:srgbClr val="FF00FF"/>
                </a:solidFill>
                <a:latin typeface="+mn-lt"/>
              </a:rPr>
              <a:t>hiểm</a:t>
            </a:r>
            <a:r>
              <a:rPr lang="en-US" altLang="en-US" b="1" dirty="0" smtClean="0">
                <a:solidFill>
                  <a:srgbClr val="FF00FF"/>
                </a:solidFill>
                <a:latin typeface="+mn-lt"/>
              </a:rPr>
              <a:t>, </a:t>
            </a:r>
            <a:r>
              <a:rPr lang="en-US" altLang="en-US" b="1" dirty="0" err="1" smtClean="0">
                <a:solidFill>
                  <a:srgbClr val="FF00FF"/>
                </a:solidFill>
                <a:latin typeface="+mn-lt"/>
              </a:rPr>
              <a:t>hậu</a:t>
            </a:r>
            <a:r>
              <a:rPr lang="en-US" altLang="en-US" b="1" dirty="0" smtClean="0">
                <a:solidFill>
                  <a:srgbClr val="FF00FF"/>
                </a:solidFill>
                <a:latin typeface="+mn-lt"/>
              </a:rPr>
              <a:t> </a:t>
            </a:r>
            <a:r>
              <a:rPr lang="en-US" altLang="en-US" b="1" dirty="0" err="1" smtClean="0">
                <a:solidFill>
                  <a:srgbClr val="FF00FF"/>
                </a:solidFill>
                <a:latin typeface="+mn-lt"/>
              </a:rPr>
              <a:t>quả</a:t>
            </a:r>
            <a:r>
              <a:rPr lang="en-US" altLang="en-US" b="1" dirty="0" smtClean="0">
                <a:solidFill>
                  <a:srgbClr val="FF00FF"/>
                </a:solidFill>
                <a:latin typeface="+mn-lt"/>
              </a:rPr>
              <a:t> </a:t>
            </a:r>
            <a:r>
              <a:rPr lang="en-US" altLang="en-US" b="1" dirty="0" err="1" smtClean="0">
                <a:solidFill>
                  <a:srgbClr val="FF00FF"/>
                </a:solidFill>
                <a:latin typeface="+mn-lt"/>
              </a:rPr>
              <a:t>của</a:t>
            </a:r>
            <a:r>
              <a:rPr lang="en-US" altLang="en-US" b="1" dirty="0" smtClean="0">
                <a:solidFill>
                  <a:srgbClr val="FF00FF"/>
                </a:solidFill>
                <a:latin typeface="+mn-lt"/>
              </a:rPr>
              <a:t> </a:t>
            </a:r>
            <a:r>
              <a:rPr lang="en-US" altLang="en-US" b="1" dirty="0" err="1" smtClean="0">
                <a:solidFill>
                  <a:srgbClr val="FF00FF"/>
                </a:solidFill>
                <a:latin typeface="+mn-lt"/>
              </a:rPr>
              <a:t>chúng</a:t>
            </a:r>
            <a:r>
              <a:rPr lang="en-US" altLang="en-US" b="1" dirty="0" smtClean="0">
                <a:solidFill>
                  <a:srgbClr val="FF00FF"/>
                </a:solidFill>
                <a:latin typeface="+mn-lt"/>
              </a:rPr>
              <a:t> </a:t>
            </a:r>
            <a:r>
              <a:rPr lang="en-US" altLang="en-US" b="1" dirty="0" err="1" smtClean="0">
                <a:solidFill>
                  <a:srgbClr val="FF00FF"/>
                </a:solidFill>
                <a:latin typeface="+mn-lt"/>
              </a:rPr>
              <a:t>là</a:t>
            </a:r>
            <a:r>
              <a:rPr lang="en-US" altLang="en-US" b="1" dirty="0" smtClean="0">
                <a:solidFill>
                  <a:srgbClr val="FF00FF"/>
                </a:solidFill>
                <a:latin typeface="+mn-lt"/>
              </a:rPr>
              <a:t> </a:t>
            </a:r>
            <a:r>
              <a:rPr lang="en-US" altLang="en-US" b="1" dirty="0" err="1" smtClean="0">
                <a:solidFill>
                  <a:srgbClr val="FF00FF"/>
                </a:solidFill>
                <a:latin typeface="+mn-lt"/>
              </a:rPr>
              <a:t>gì</a:t>
            </a:r>
            <a:r>
              <a:rPr lang="en-US" altLang="en-US" b="1" dirty="0" smtClean="0">
                <a:solidFill>
                  <a:srgbClr val="FF00FF"/>
                </a:solidFill>
                <a:latin typeface="+mn-lt"/>
              </a:rPr>
              <a:t>?</a:t>
            </a:r>
            <a:endParaRPr lang="en-US" altLang="en-US" b="1" dirty="0">
              <a:solidFill>
                <a:srgbClr val="FF00FF"/>
              </a:solidFill>
              <a:latin typeface="+mn-lt"/>
            </a:endParaRPr>
          </a:p>
        </p:txBody>
      </p:sp>
      <p:sp>
        <p:nvSpPr>
          <p:cNvPr id="11" name="Rectangle 10"/>
          <p:cNvSpPr/>
          <p:nvPr/>
        </p:nvSpPr>
        <p:spPr>
          <a:xfrm>
            <a:off x="189185" y="1832336"/>
            <a:ext cx="11676993" cy="4241867"/>
          </a:xfrm>
          <a:prstGeom prst="rect">
            <a:avLst/>
          </a:prstGeom>
        </p:spPr>
        <p:txBody>
          <a:bodyPr wrap="square">
            <a:spAutoFit/>
          </a:bodyPr>
          <a:lstStyle/>
          <a:p>
            <a:pPr algn="just">
              <a:lnSpc>
                <a:spcPct val="107000"/>
              </a:lnSpc>
            </a:pPr>
            <a:r>
              <a:rPr lang="en-US" sz="3600" dirty="0" smtClean="0"/>
              <a:t>A. </a:t>
            </a:r>
            <a:r>
              <a:rPr lang="en-US" sz="3600" dirty="0" err="1" smtClean="0"/>
              <a:t>Hưng</a:t>
            </a:r>
            <a:r>
              <a:rPr lang="en-US" sz="3600" dirty="0" smtClean="0"/>
              <a:t> </a:t>
            </a:r>
            <a:r>
              <a:rPr lang="en-US" sz="3600" dirty="0" err="1" smtClean="0"/>
              <a:t>thường</a:t>
            </a:r>
            <a:r>
              <a:rPr lang="en-US" sz="3600" dirty="0" smtClean="0"/>
              <a:t> </a:t>
            </a:r>
            <a:r>
              <a:rPr lang="en-US" sz="3600" dirty="0" err="1" smtClean="0"/>
              <a:t>đi</a:t>
            </a:r>
            <a:r>
              <a:rPr lang="en-US" sz="3600" dirty="0" smtClean="0"/>
              <a:t> </a:t>
            </a:r>
            <a:r>
              <a:rPr lang="en-US" sz="3600" dirty="0" err="1" smtClean="0"/>
              <a:t>học</a:t>
            </a:r>
            <a:r>
              <a:rPr lang="en-US" sz="3600" dirty="0" smtClean="0"/>
              <a:t> </a:t>
            </a:r>
            <a:r>
              <a:rPr lang="en-US" sz="3600" dirty="0" err="1" smtClean="0"/>
              <a:t>nhóm</a:t>
            </a:r>
            <a:r>
              <a:rPr lang="en-US" sz="3600" dirty="0" smtClean="0"/>
              <a:t> </a:t>
            </a:r>
            <a:r>
              <a:rPr lang="en-US" sz="3600" dirty="0" err="1" smtClean="0"/>
              <a:t>về</a:t>
            </a:r>
            <a:r>
              <a:rPr lang="en-US" sz="3600" dirty="0" smtClean="0"/>
              <a:t> </a:t>
            </a:r>
            <a:r>
              <a:rPr lang="en-US" sz="3600" dirty="0" err="1" smtClean="0"/>
              <a:t>muộn</a:t>
            </a:r>
            <a:r>
              <a:rPr lang="en-US" sz="3600" dirty="0" smtClean="0"/>
              <a:t> </a:t>
            </a:r>
            <a:r>
              <a:rPr lang="en-US" sz="3600" dirty="0" err="1" smtClean="0"/>
              <a:t>và</a:t>
            </a:r>
            <a:r>
              <a:rPr lang="en-US" sz="3600" dirty="0" smtClean="0"/>
              <a:t> </a:t>
            </a:r>
            <a:r>
              <a:rPr lang="en-US" sz="3600" dirty="0" err="1" smtClean="0"/>
              <a:t>đi</a:t>
            </a:r>
            <a:r>
              <a:rPr lang="en-US" sz="3600" dirty="0" smtClean="0"/>
              <a:t> </a:t>
            </a:r>
            <a:r>
              <a:rPr lang="en-US" sz="3600" dirty="0" err="1" smtClean="0"/>
              <a:t>xe</a:t>
            </a:r>
            <a:r>
              <a:rPr lang="en-US" sz="3600" dirty="0" smtClean="0"/>
              <a:t> </a:t>
            </a:r>
            <a:r>
              <a:rPr lang="en-US" sz="3600" dirty="0" err="1" smtClean="0"/>
              <a:t>đạp</a:t>
            </a:r>
            <a:r>
              <a:rPr lang="en-US" sz="3600" dirty="0" smtClean="0"/>
              <a:t> </a:t>
            </a:r>
            <a:r>
              <a:rPr lang="en-US" sz="3600" dirty="0" err="1" smtClean="0"/>
              <a:t>một</a:t>
            </a:r>
            <a:r>
              <a:rPr lang="en-US" sz="3600" dirty="0" smtClean="0"/>
              <a:t> </a:t>
            </a:r>
            <a:r>
              <a:rPr lang="en-US" sz="3600" dirty="0" err="1" smtClean="0"/>
              <a:t>mình</a:t>
            </a:r>
            <a:r>
              <a:rPr lang="en-US" sz="3600" dirty="0" smtClean="0"/>
              <a:t> qua </a:t>
            </a:r>
            <a:r>
              <a:rPr lang="en-US" sz="3600" dirty="0" err="1" smtClean="0"/>
              <a:t>quãng</a:t>
            </a:r>
            <a:r>
              <a:rPr lang="en-US" sz="3600" dirty="0" smtClean="0"/>
              <a:t> </a:t>
            </a:r>
            <a:r>
              <a:rPr lang="en-US" sz="3600" dirty="0" err="1" smtClean="0"/>
              <a:t>đường</a:t>
            </a:r>
            <a:r>
              <a:rPr lang="en-US" sz="3600" dirty="0" smtClean="0"/>
              <a:t> </a:t>
            </a:r>
            <a:r>
              <a:rPr lang="en-US" sz="3600" dirty="0" err="1" smtClean="0"/>
              <a:t>vắng</a:t>
            </a:r>
            <a:r>
              <a:rPr lang="en-US" sz="3600" dirty="0" smtClean="0"/>
              <a:t>.</a:t>
            </a:r>
            <a:endParaRPr lang="en-US" sz="3600" dirty="0">
              <a:ea typeface="Calibri" panose="020F0502020204030204" pitchFamily="34" charset="0"/>
              <a:cs typeface="Times New Roman" panose="02020603050405020304" pitchFamily="18" charset="0"/>
            </a:endParaRPr>
          </a:p>
          <a:p>
            <a:pPr algn="just">
              <a:lnSpc>
                <a:spcPct val="107000"/>
              </a:lnSpc>
            </a:pPr>
            <a:r>
              <a:rPr lang="en-US" sz="3600" dirty="0" smtClean="0"/>
              <a:t> B. </a:t>
            </a:r>
            <a:r>
              <a:rPr lang="en-US" sz="3600" dirty="0" err="1" smtClean="0"/>
              <a:t>Nhóm</a:t>
            </a:r>
            <a:r>
              <a:rPr lang="en-US" sz="3600" dirty="0" smtClean="0"/>
              <a:t> </a:t>
            </a:r>
            <a:r>
              <a:rPr lang="en-US" sz="3600" dirty="0" err="1" smtClean="0"/>
              <a:t>bạn</a:t>
            </a:r>
            <a:r>
              <a:rPr lang="en-US" sz="3600" dirty="0" smtClean="0"/>
              <a:t> </a:t>
            </a:r>
            <a:r>
              <a:rPr lang="en-US" sz="3600" dirty="0" err="1" smtClean="0"/>
              <a:t>rủ</a:t>
            </a:r>
            <a:r>
              <a:rPr lang="en-US" sz="3600" dirty="0" smtClean="0"/>
              <a:t> </a:t>
            </a:r>
            <a:r>
              <a:rPr lang="en-US" sz="3600" dirty="0" err="1" smtClean="0"/>
              <a:t>nhau</a:t>
            </a:r>
            <a:r>
              <a:rPr lang="en-US" sz="3600" dirty="0" smtClean="0"/>
              <a:t> </a:t>
            </a:r>
            <a:r>
              <a:rPr lang="en-US" sz="3600" dirty="0" err="1" smtClean="0"/>
              <a:t>tự</a:t>
            </a:r>
            <a:r>
              <a:rPr lang="en-US" sz="3600" dirty="0" smtClean="0"/>
              <a:t> </a:t>
            </a:r>
            <a:r>
              <a:rPr lang="en-US" sz="3600" dirty="0" err="1" smtClean="0"/>
              <a:t>đón</a:t>
            </a:r>
            <a:r>
              <a:rPr lang="en-US" sz="3600" dirty="0" smtClean="0"/>
              <a:t> </a:t>
            </a:r>
            <a:r>
              <a:rPr lang="en-US" sz="3600" dirty="0" err="1" smtClean="0"/>
              <a:t>xe</a:t>
            </a:r>
            <a:r>
              <a:rPr lang="en-US" sz="3600" dirty="0" smtClean="0"/>
              <a:t> </a:t>
            </a:r>
            <a:r>
              <a:rPr lang="en-US" sz="3600" dirty="0" err="1" smtClean="0"/>
              <a:t>khách</a:t>
            </a:r>
            <a:r>
              <a:rPr lang="en-US" sz="3600" dirty="0" smtClean="0"/>
              <a:t>, </a:t>
            </a:r>
            <a:r>
              <a:rPr lang="en-US" sz="3600" dirty="0" err="1" smtClean="0"/>
              <a:t>trốn</a:t>
            </a:r>
            <a:r>
              <a:rPr lang="en-US" sz="3600" dirty="0" smtClean="0"/>
              <a:t> </a:t>
            </a:r>
            <a:r>
              <a:rPr lang="en-US" sz="3600" dirty="0" err="1" smtClean="0"/>
              <a:t>bố</a:t>
            </a:r>
            <a:r>
              <a:rPr lang="en-US" sz="3600" dirty="0" smtClean="0"/>
              <a:t> </a:t>
            </a:r>
            <a:r>
              <a:rPr lang="en-US" sz="3600" dirty="0" err="1" smtClean="0"/>
              <a:t>mẹ</a:t>
            </a:r>
            <a:r>
              <a:rPr lang="en-US" sz="3600" dirty="0" smtClean="0"/>
              <a:t> </a:t>
            </a:r>
            <a:r>
              <a:rPr lang="en-US" sz="3600" dirty="0" err="1" smtClean="0"/>
              <a:t>đến</a:t>
            </a:r>
            <a:r>
              <a:rPr lang="en-US" sz="3600" dirty="0" smtClean="0"/>
              <a:t> </a:t>
            </a:r>
            <a:r>
              <a:rPr lang="en-US" sz="3600" dirty="0" err="1" smtClean="0"/>
              <a:t>nhà</a:t>
            </a:r>
            <a:r>
              <a:rPr lang="en-US" sz="3600" dirty="0" smtClean="0"/>
              <a:t> </a:t>
            </a:r>
            <a:r>
              <a:rPr lang="en-US" sz="3600" dirty="0" err="1" smtClean="0"/>
              <a:t>một</a:t>
            </a:r>
            <a:r>
              <a:rPr lang="en-US" sz="3600" dirty="0" smtClean="0"/>
              <a:t> </a:t>
            </a:r>
            <a:r>
              <a:rPr lang="en-US" sz="3600" dirty="0" err="1" smtClean="0"/>
              <a:t>bạn</a:t>
            </a:r>
            <a:r>
              <a:rPr lang="en-US" sz="3600" dirty="0" smtClean="0"/>
              <a:t> </a:t>
            </a:r>
            <a:r>
              <a:rPr lang="en-US" sz="3600" dirty="0" err="1" smtClean="0"/>
              <a:t>cùng</a:t>
            </a:r>
            <a:r>
              <a:rPr lang="en-US" sz="3600" dirty="0" smtClean="0"/>
              <a:t> </a:t>
            </a:r>
            <a:r>
              <a:rPr lang="en-US" sz="3600" dirty="0" err="1" smtClean="0"/>
              <a:t>lớp</a:t>
            </a:r>
            <a:r>
              <a:rPr lang="en-US" sz="3600" dirty="0" smtClean="0"/>
              <a:t> </a:t>
            </a:r>
            <a:r>
              <a:rPr lang="en-US" sz="3600" dirty="0" err="1" smtClean="0"/>
              <a:t>chơi</a:t>
            </a:r>
            <a:r>
              <a:rPr lang="en-US" sz="3600" dirty="0" smtClean="0"/>
              <a:t>, </a:t>
            </a:r>
            <a:r>
              <a:rPr lang="en-US" sz="3600" dirty="0" err="1" smtClean="0"/>
              <a:t>cách</a:t>
            </a:r>
            <a:r>
              <a:rPr lang="en-US" sz="3600" dirty="0" smtClean="0"/>
              <a:t> </a:t>
            </a:r>
            <a:r>
              <a:rPr lang="en-US" sz="3600" dirty="0" err="1" smtClean="0"/>
              <a:t>nơi</a:t>
            </a:r>
            <a:r>
              <a:rPr lang="en-US" sz="3600" dirty="0" smtClean="0"/>
              <a:t> ở </a:t>
            </a:r>
            <a:r>
              <a:rPr lang="en-US" sz="3600" dirty="0" err="1" smtClean="0"/>
              <a:t>khoảng</a:t>
            </a:r>
            <a:r>
              <a:rPr lang="en-US" sz="3600" dirty="0" smtClean="0"/>
              <a:t> 30 km.</a:t>
            </a:r>
            <a:endParaRPr lang="en-US" sz="3600" dirty="0">
              <a:ea typeface="Calibri" panose="020F0502020204030204" pitchFamily="34" charset="0"/>
              <a:cs typeface="Times New Roman" panose="02020603050405020304" pitchFamily="18" charset="0"/>
            </a:endParaRPr>
          </a:p>
          <a:p>
            <a:pPr algn="just">
              <a:lnSpc>
                <a:spcPct val="107000"/>
              </a:lnSpc>
            </a:pPr>
            <a:r>
              <a:rPr lang="en-US" sz="3600" dirty="0">
                <a:ea typeface="Calibri" panose="020F0502020204030204" pitchFamily="34" charset="0"/>
                <a:cs typeface="Times New Roman" panose="02020603050405020304" pitchFamily="18" charset="0"/>
              </a:rPr>
              <a:t>C. </a:t>
            </a:r>
            <a:r>
              <a:rPr lang="en-US" sz="3600" dirty="0" err="1" smtClean="0">
                <a:ea typeface="Calibri" panose="020F0502020204030204" pitchFamily="34" charset="0"/>
                <a:cs typeface="Times New Roman" panose="02020603050405020304" pitchFamily="18" charset="0"/>
              </a:rPr>
              <a:t>Khi</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trực</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nhật</a:t>
            </a:r>
            <a:r>
              <a:rPr lang="en-US" sz="3600" dirty="0" smtClean="0">
                <a:ea typeface="Calibri" panose="020F0502020204030204" pitchFamily="34" charset="0"/>
                <a:cs typeface="Times New Roman" panose="02020603050405020304" pitchFamily="18" charset="0"/>
              </a:rPr>
              <a:t> Mai </a:t>
            </a:r>
            <a:r>
              <a:rPr lang="en-US" sz="3600" dirty="0" err="1" smtClean="0">
                <a:ea typeface="Calibri" panose="020F0502020204030204" pitchFamily="34" charset="0"/>
                <a:cs typeface="Times New Roman" panose="02020603050405020304" pitchFamily="18" charset="0"/>
              </a:rPr>
              <a:t>sơ</a:t>
            </a:r>
            <a:r>
              <a:rPr lang="en-US" sz="3600" dirty="0" smtClean="0">
                <a:ea typeface="Calibri" panose="020F0502020204030204" pitchFamily="34" charset="0"/>
                <a:cs typeface="Times New Roman" panose="02020603050405020304" pitchFamily="18" charset="0"/>
              </a:rPr>
              <a:t> ý </a:t>
            </a:r>
            <a:r>
              <a:rPr lang="en-US" sz="3600" dirty="0" err="1" smtClean="0">
                <a:ea typeface="Calibri" panose="020F0502020204030204" pitchFamily="34" charset="0"/>
                <a:cs typeface="Times New Roman" panose="02020603050405020304" pitchFamily="18" charset="0"/>
              </a:rPr>
              <a:t>làm</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vỡ</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bình</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hoa</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trên</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bàn</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giáo</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viên</a:t>
            </a:r>
            <a:r>
              <a:rPr lang="en-US" sz="3600" dirty="0" smtClean="0">
                <a:ea typeface="Calibri" panose="020F0502020204030204" pitchFamily="34" charset="0"/>
                <a:cs typeface="Times New Roman" panose="02020603050405020304" pitchFamily="18" charset="0"/>
              </a:rPr>
              <a:t>.</a:t>
            </a:r>
            <a:endParaRPr lang="en-US" sz="3600" dirty="0">
              <a:ea typeface="Calibri" panose="020F0502020204030204" pitchFamily="34" charset="0"/>
              <a:cs typeface="Times New Roman" panose="02020603050405020304" pitchFamily="18" charset="0"/>
            </a:endParaRPr>
          </a:p>
          <a:p>
            <a:pPr algn="just">
              <a:lnSpc>
                <a:spcPct val="107000"/>
              </a:lnSpc>
            </a:pPr>
            <a:r>
              <a:rPr lang="en-US" sz="3600" dirty="0" err="1" smtClean="0">
                <a:ea typeface="Calibri" panose="020F0502020204030204" pitchFamily="34" charset="0"/>
                <a:cs typeface="Times New Roman" panose="02020603050405020304" pitchFamily="18" charset="0"/>
              </a:rPr>
              <a:t>D.Khi</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bị</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lạc</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đường</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Phương</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rất</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sợ</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nên</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không</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biết</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làm</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như</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thế</a:t>
            </a:r>
            <a:r>
              <a:rPr lang="en-US" sz="3600" dirty="0" smtClean="0">
                <a:ea typeface="Calibri" panose="020F0502020204030204" pitchFamily="34" charset="0"/>
                <a:cs typeface="Times New Roman" panose="02020603050405020304" pitchFamily="18" charset="0"/>
              </a:rPr>
              <a:t> </a:t>
            </a:r>
            <a:r>
              <a:rPr lang="en-US" sz="3600" dirty="0" err="1" smtClean="0">
                <a:ea typeface="Calibri" panose="020F0502020204030204" pitchFamily="34" charset="0"/>
                <a:cs typeface="Times New Roman" panose="02020603050405020304" pitchFamily="18" charset="0"/>
              </a:rPr>
              <a:t>nào</a:t>
            </a:r>
            <a:r>
              <a:rPr lang="en-US" sz="3600" dirty="0" smtClean="0">
                <a:ea typeface="Calibri" panose="020F0502020204030204" pitchFamily="34"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Thảo</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luận</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nhóm</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bàn</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AutoShape 7"/>
          <p:cNvSpPr>
            <a:spLocks noChangeArrowheads="1"/>
          </p:cNvSpPr>
          <p:nvPr/>
        </p:nvSpPr>
        <p:spPr bwMode="auto">
          <a:xfrm>
            <a:off x="7693123" y="942109"/>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err="1" smtClean="0">
                <a:latin typeface="+mj-lt"/>
              </a:rPr>
              <a:t>Em</a:t>
            </a:r>
            <a:r>
              <a:rPr lang="en-US" sz="2000" dirty="0" smtClean="0">
                <a:latin typeface="+mj-lt"/>
              </a:rPr>
              <a:t> </a:t>
            </a:r>
            <a:r>
              <a:rPr lang="en-US" sz="2000" dirty="0" err="1" smtClean="0">
                <a:latin typeface="+mj-lt"/>
              </a:rPr>
              <a:t>có</a:t>
            </a:r>
            <a:r>
              <a:rPr lang="en-US" sz="2000" dirty="0" smtClean="0">
                <a:latin typeface="+mj-lt"/>
              </a:rPr>
              <a:t> </a:t>
            </a:r>
            <a:r>
              <a:rPr lang="en-US" sz="2000" dirty="0" err="1" smtClean="0">
                <a:latin typeface="+mj-lt"/>
              </a:rPr>
              <a:t>đồng</a:t>
            </a:r>
            <a:r>
              <a:rPr lang="en-US" sz="2000" dirty="0" smtClean="0">
                <a:latin typeface="+mj-lt"/>
              </a:rPr>
              <a:t> ý </a:t>
            </a:r>
            <a:r>
              <a:rPr lang="en-US" sz="2000" dirty="0" err="1" smtClean="0">
                <a:latin typeface="+mj-lt"/>
              </a:rPr>
              <a:t>với</a:t>
            </a:r>
            <a:r>
              <a:rPr lang="en-US" sz="2000" dirty="0" smtClean="0">
                <a:latin typeface="+mj-lt"/>
              </a:rPr>
              <a:t> </a:t>
            </a:r>
            <a:r>
              <a:rPr lang="en-US" sz="2000" dirty="0" err="1" smtClean="0">
                <a:latin typeface="+mj-lt"/>
              </a:rPr>
              <a:t>cách</a:t>
            </a:r>
            <a:r>
              <a:rPr lang="en-US" sz="2000" dirty="0" smtClean="0">
                <a:latin typeface="+mj-lt"/>
              </a:rPr>
              <a:t> </a:t>
            </a:r>
            <a:r>
              <a:rPr lang="en-US" sz="2000" dirty="0" err="1" smtClean="0">
                <a:latin typeface="+mj-lt"/>
              </a:rPr>
              <a:t>giải</a:t>
            </a:r>
            <a:r>
              <a:rPr lang="en-US" sz="2000" dirty="0" smtClean="0">
                <a:latin typeface="+mj-lt"/>
              </a:rPr>
              <a:t> </a:t>
            </a:r>
            <a:r>
              <a:rPr lang="en-US" sz="2000" dirty="0" err="1" smtClean="0">
                <a:latin typeface="+mj-lt"/>
              </a:rPr>
              <a:t>quyết</a:t>
            </a:r>
            <a:r>
              <a:rPr lang="en-US" sz="2000" dirty="0" smtClean="0">
                <a:latin typeface="+mj-lt"/>
              </a:rPr>
              <a:t> </a:t>
            </a:r>
            <a:r>
              <a:rPr lang="en-US" sz="2000" dirty="0" err="1" smtClean="0">
                <a:latin typeface="+mj-lt"/>
              </a:rPr>
              <a:t>của</a:t>
            </a:r>
            <a:r>
              <a:rPr lang="en-US" sz="2000" dirty="0" smtClean="0">
                <a:latin typeface="+mj-lt"/>
              </a:rPr>
              <a:t> Minh </a:t>
            </a:r>
            <a:r>
              <a:rPr lang="en-US" sz="2000" dirty="0" err="1" smtClean="0">
                <a:latin typeface="+mj-lt"/>
              </a:rPr>
              <a:t>trong</a:t>
            </a:r>
            <a:r>
              <a:rPr lang="en-US" sz="2000" dirty="0" smtClean="0">
                <a:latin typeface="+mj-lt"/>
              </a:rPr>
              <a:t> </a:t>
            </a:r>
            <a:r>
              <a:rPr lang="en-US" sz="2000" dirty="0" err="1" smtClean="0">
                <a:latin typeface="+mj-lt"/>
              </a:rPr>
              <a:t>tình</a:t>
            </a:r>
            <a:r>
              <a:rPr lang="en-US" sz="2000" dirty="0" smtClean="0">
                <a:latin typeface="+mj-lt"/>
              </a:rPr>
              <a:t> </a:t>
            </a:r>
            <a:r>
              <a:rPr lang="en-US" sz="2000" dirty="0" err="1" smtClean="0">
                <a:latin typeface="+mj-lt"/>
              </a:rPr>
              <a:t>huống</a:t>
            </a:r>
            <a:r>
              <a:rPr lang="en-US" sz="2000" dirty="0" smtClean="0">
                <a:latin typeface="+mj-lt"/>
              </a:rPr>
              <a:t> </a:t>
            </a:r>
            <a:r>
              <a:rPr lang="en-US" sz="2000" dirty="0" err="1" smtClean="0">
                <a:latin typeface="+mj-lt"/>
              </a:rPr>
              <a:t>trên</a:t>
            </a:r>
            <a:r>
              <a:rPr lang="en-US" sz="2000" dirty="0" smtClean="0">
                <a:latin typeface="+mj-lt"/>
              </a:rPr>
              <a:t> </a:t>
            </a:r>
            <a:r>
              <a:rPr lang="en-US" sz="2000" dirty="0" err="1" smtClean="0">
                <a:latin typeface="+mj-lt"/>
              </a:rPr>
              <a:t>không</a:t>
            </a:r>
            <a:r>
              <a:rPr lang="en-US" sz="2000" dirty="0" smtClean="0">
                <a:latin typeface="+mj-lt"/>
              </a:rPr>
              <a:t>? </a:t>
            </a:r>
            <a:r>
              <a:rPr lang="en-US" sz="2000" dirty="0" err="1" smtClean="0">
                <a:latin typeface="+mj-lt"/>
              </a:rPr>
              <a:t>Tại</a:t>
            </a:r>
            <a:r>
              <a:rPr lang="en-US" sz="2000" dirty="0" smtClean="0">
                <a:latin typeface="+mj-lt"/>
              </a:rPr>
              <a:t> </a:t>
            </a:r>
            <a:r>
              <a:rPr lang="en-US" sz="2000" dirty="0" err="1" smtClean="0">
                <a:latin typeface="+mj-lt"/>
              </a:rPr>
              <a:t>sao</a:t>
            </a:r>
            <a:r>
              <a:rPr lang="en-US" sz="2000" dirty="0" smtClean="0">
                <a:latin typeface="+mj-lt"/>
              </a:rPr>
              <a:t>? </a:t>
            </a:r>
            <a:endParaRPr lang="en-US" sz="2000" dirty="0">
              <a:latin typeface="+mj-lt"/>
            </a:endParaRPr>
          </a:p>
          <a:p>
            <a:pPr algn="ctr" fontAlgn="base">
              <a:spcBef>
                <a:spcPct val="0"/>
              </a:spcBef>
              <a:spcAft>
                <a:spcPct val="0"/>
              </a:spcAft>
            </a:pPr>
            <a:r>
              <a:rPr lang="en-US" sz="2000" b="1" i="1" dirty="0" smtClean="0">
                <a:solidFill>
                  <a:srgbClr val="A50021"/>
                </a:solidFill>
              </a:rPr>
              <a:t>.</a:t>
            </a:r>
            <a:endParaRPr lang="en-US" sz="2000" b="1" i="1" dirty="0">
              <a:solidFill>
                <a:srgbClr val="A50021"/>
              </a:solidFill>
            </a:endParaRPr>
          </a:p>
        </p:txBody>
      </p:sp>
      <p:sp>
        <p:nvSpPr>
          <p:cNvPr id="7" name="AutoShape 7"/>
          <p:cNvSpPr>
            <a:spLocks noChangeArrowheads="1"/>
          </p:cNvSpPr>
          <p:nvPr/>
        </p:nvSpPr>
        <p:spPr bwMode="auto">
          <a:xfrm>
            <a:off x="8977746" y="3297382"/>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r>
              <a:rPr lang="en-US" sz="2000" dirty="0" err="1" smtClean="0">
                <a:latin typeface="+mj-lt"/>
              </a:rPr>
              <a:t>Nếu</a:t>
            </a:r>
            <a:r>
              <a:rPr lang="en-US" sz="2000" dirty="0" smtClean="0">
                <a:latin typeface="+mj-lt"/>
              </a:rPr>
              <a:t> </a:t>
            </a:r>
            <a:r>
              <a:rPr lang="en-US" sz="2000" dirty="0" err="1" smtClean="0">
                <a:latin typeface="+mj-lt"/>
              </a:rPr>
              <a:t>Ngọc</a:t>
            </a:r>
            <a:r>
              <a:rPr lang="en-US" sz="2000" dirty="0" smtClean="0">
                <a:latin typeface="+mj-lt"/>
              </a:rPr>
              <a:t> </a:t>
            </a:r>
            <a:r>
              <a:rPr lang="en-US" sz="2000" dirty="0" err="1" smtClean="0">
                <a:latin typeface="+mj-lt"/>
              </a:rPr>
              <a:t>mở</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cho</a:t>
            </a:r>
            <a:r>
              <a:rPr lang="en-US" sz="2000" dirty="0" smtClean="0">
                <a:latin typeface="+mj-lt"/>
              </a:rPr>
              <a:t> </a:t>
            </a:r>
            <a:r>
              <a:rPr lang="en-US" sz="2000" dirty="0" err="1" smtClean="0">
                <a:latin typeface="+mj-lt"/>
              </a:rPr>
              <a:t>chú</a:t>
            </a:r>
            <a:r>
              <a:rPr lang="en-US" sz="2000" dirty="0" smtClean="0">
                <a:latin typeface="+mj-lt"/>
              </a:rPr>
              <a:t> </a:t>
            </a:r>
            <a:r>
              <a:rPr lang="en-US" sz="2000" dirty="0" err="1" smtClean="0">
                <a:latin typeface="+mj-lt"/>
              </a:rPr>
              <a:t>thợ</a:t>
            </a:r>
            <a:r>
              <a:rPr lang="en-US" sz="2000" dirty="0" smtClean="0">
                <a:latin typeface="+mj-lt"/>
              </a:rPr>
              <a:t> </a:t>
            </a:r>
            <a:r>
              <a:rPr lang="en-US" sz="2000" dirty="0" err="1" smtClean="0">
                <a:latin typeface="+mj-lt"/>
              </a:rPr>
              <a:t>điện</a:t>
            </a:r>
            <a:r>
              <a:rPr lang="en-US" sz="2000" dirty="0" smtClean="0">
                <a:latin typeface="+mj-lt"/>
              </a:rPr>
              <a:t> </a:t>
            </a:r>
            <a:r>
              <a:rPr lang="en-US" sz="2000" dirty="0" err="1" smtClean="0">
                <a:latin typeface="+mj-lt"/>
              </a:rPr>
              <a:t>vào</a:t>
            </a:r>
            <a:r>
              <a:rPr lang="en-US" sz="2000" dirty="0" smtClean="0">
                <a:latin typeface="+mj-lt"/>
              </a:rPr>
              <a:t> </a:t>
            </a:r>
            <a:r>
              <a:rPr lang="en-US" sz="2000" dirty="0" err="1" smtClean="0">
                <a:latin typeface="+mj-lt"/>
              </a:rPr>
              <a:t>nhà</a:t>
            </a:r>
            <a:r>
              <a:rPr lang="en-US" sz="2000" dirty="0" smtClean="0">
                <a:latin typeface="+mj-lt"/>
              </a:rPr>
              <a:t> </a:t>
            </a:r>
            <a:r>
              <a:rPr lang="en-US" sz="2000" dirty="0" err="1" smtClean="0">
                <a:latin typeface="+mj-lt"/>
              </a:rPr>
              <a:t>khi</a:t>
            </a:r>
            <a:r>
              <a:rPr lang="en-US" sz="2000" dirty="0" smtClean="0">
                <a:latin typeface="+mj-lt"/>
              </a:rPr>
              <a:t> </a:t>
            </a:r>
            <a:r>
              <a:rPr lang="en-US" sz="2000" dirty="0" err="1" smtClean="0">
                <a:latin typeface="+mj-lt"/>
              </a:rPr>
              <a:t>bố</a:t>
            </a:r>
            <a:r>
              <a:rPr lang="en-US" sz="2000" dirty="0" smtClean="0">
                <a:latin typeface="+mj-lt"/>
              </a:rPr>
              <a:t> </a:t>
            </a:r>
            <a:r>
              <a:rPr lang="en-US" sz="2000" dirty="0" err="1" smtClean="0">
                <a:latin typeface="+mj-lt"/>
              </a:rPr>
              <a:t>mẹ</a:t>
            </a:r>
            <a:r>
              <a:rPr lang="en-US" sz="2000" dirty="0" smtClean="0">
                <a:latin typeface="+mj-lt"/>
              </a:rPr>
              <a:t> </a:t>
            </a:r>
            <a:r>
              <a:rPr lang="en-US" sz="2000" dirty="0" err="1" smtClean="0">
                <a:latin typeface="+mj-lt"/>
              </a:rPr>
              <a:t>đi</a:t>
            </a:r>
            <a:r>
              <a:rPr lang="en-US" sz="2000" dirty="0" smtClean="0">
                <a:latin typeface="+mj-lt"/>
              </a:rPr>
              <a:t> </a:t>
            </a:r>
            <a:r>
              <a:rPr lang="en-US" sz="2000" dirty="0" err="1" smtClean="0">
                <a:latin typeface="+mj-lt"/>
              </a:rPr>
              <a:t>vắng</a:t>
            </a:r>
            <a:r>
              <a:rPr lang="en-US" sz="2000" dirty="0" smtClean="0">
                <a:latin typeface="+mj-lt"/>
              </a:rPr>
              <a:t>, </a:t>
            </a:r>
            <a:r>
              <a:rPr lang="en-US" sz="2000" dirty="0" err="1" smtClean="0">
                <a:latin typeface="+mj-lt"/>
              </a:rPr>
              <a:t>điều</a:t>
            </a:r>
            <a:r>
              <a:rPr lang="en-US" sz="2000" dirty="0" smtClean="0">
                <a:latin typeface="+mj-lt"/>
              </a:rPr>
              <a:t> </a:t>
            </a:r>
            <a:r>
              <a:rPr lang="en-US" sz="2000" dirty="0" err="1" smtClean="0">
                <a:latin typeface="+mj-lt"/>
              </a:rPr>
              <a:t>gì</a:t>
            </a:r>
            <a:r>
              <a:rPr lang="en-US" sz="2000" dirty="0" smtClean="0">
                <a:latin typeface="+mj-lt"/>
              </a:rPr>
              <a:t> </a:t>
            </a:r>
            <a:r>
              <a:rPr lang="en-US" sz="2000" dirty="0" err="1" smtClean="0">
                <a:latin typeface="+mj-lt"/>
              </a:rPr>
              <a:t>sẽ</a:t>
            </a:r>
            <a:r>
              <a:rPr lang="en-US" sz="2000" dirty="0" smtClean="0">
                <a:latin typeface="+mj-lt"/>
              </a:rPr>
              <a:t> </a:t>
            </a:r>
            <a:r>
              <a:rPr lang="en-US" sz="2000" dirty="0" err="1" smtClean="0">
                <a:latin typeface="+mj-lt"/>
              </a:rPr>
              <a:t>xảy</a:t>
            </a:r>
            <a:r>
              <a:rPr lang="en-US" sz="2000" dirty="0" smtClean="0">
                <a:latin typeface="+mj-lt"/>
              </a:rPr>
              <a:t> </a:t>
            </a:r>
            <a:r>
              <a:rPr lang="en-US" sz="2000" dirty="0" err="1" smtClean="0">
                <a:latin typeface="+mj-lt"/>
              </a:rPr>
              <a:t>ra</a:t>
            </a:r>
            <a:r>
              <a:rPr lang="en-US" sz="2000" dirty="0" smtClean="0">
                <a:latin typeface="+mj-lt"/>
              </a:rPr>
              <a:t>?</a:t>
            </a:r>
            <a:endParaRPr lang="en-US" sz="2000" dirty="0">
              <a:latin typeface="+mj-lt"/>
            </a:endParaRPr>
          </a:p>
        </p:txBody>
      </p:sp>
      <p:pic>
        <p:nvPicPr>
          <p:cNvPr id="8" name="Google Shape;154;p8"/>
          <p:cNvPicPr preferRelativeResize="0"/>
          <p:nvPr/>
        </p:nvPicPr>
        <p:blipFill rotWithShape="1">
          <a:blip r:embed="rId2">
            <a:alphaModFix/>
          </a:blip>
          <a:srcRect l="16992" t="-937" r="50159" b="17086"/>
          <a:stretch/>
        </p:blipFill>
        <p:spPr>
          <a:xfrm>
            <a:off x="0" y="350038"/>
            <a:ext cx="8409709" cy="4914689"/>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3</a:t>
            </a:r>
          </a:p>
        </p:txBody>
      </p:sp>
      <p:pic>
        <p:nvPicPr>
          <p:cNvPr id="10" name="Picture 9"/>
          <p:cNvPicPr>
            <a:picLocks noChangeAspect="1"/>
          </p:cNvPicPr>
          <p:nvPr/>
        </p:nvPicPr>
        <p:blipFill>
          <a:blip r:embed="rId3"/>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8662" y="1757363"/>
          <a:ext cx="6946755" cy="2825721"/>
        </p:xfrm>
        <a:graphic>
          <a:graphicData uri="http://schemas.openxmlformats.org/drawingml/2006/table">
            <a:tbl>
              <a:tblPr/>
              <a:tblGrid>
                <a:gridCol w="6946755">
                  <a:extLst>
                    <a:ext uri="{9D8B030D-6E8A-4147-A177-3AD203B41FA5}">
                      <a16:colId xmlns:a16="http://schemas.microsoft.com/office/drawing/2014/main" val="20000"/>
                    </a:ext>
                  </a:extLst>
                </a:gridCol>
              </a:tblGrid>
              <a:tr h="2825721">
                <a:tc>
                  <a:txBody>
                    <a:bodyPr/>
                    <a:lstStyle/>
                    <a:p>
                      <a:pPr algn="just"/>
                      <a:r>
                        <a:rPr lang="en-US" sz="2400" kern="1200" dirty="0" err="1" smtClean="0">
                          <a:solidFill>
                            <a:schemeClr val="tx1"/>
                          </a:solidFill>
                          <a:effectLst/>
                          <a:latin typeface="+mj-lt"/>
                          <a:ea typeface="+mn-ea"/>
                          <a:cs typeface="+mn-cs"/>
                        </a:rPr>
                        <a:t>Bố</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mẹ</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vắng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hai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anh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em</a:t>
                      </a:r>
                      <a:r>
                        <a:rPr lang="en-US" sz="2400" kern="1200" baseline="0" dirty="0" smtClean="0">
                          <a:solidFill>
                            <a:schemeClr val="tx1"/>
                          </a:solidFill>
                          <a:effectLst/>
                          <a:latin typeface="+mj-lt"/>
                          <a:ea typeface="+mn-ea"/>
                          <a:cs typeface="+mn-cs"/>
                        </a:rPr>
                        <a:t> Minh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Ngọc</a:t>
                      </a:r>
                      <a:r>
                        <a:rPr lang="en-US" sz="2400" kern="1200" baseline="0" dirty="0" smtClean="0">
                          <a:solidFill>
                            <a:schemeClr val="tx1"/>
                          </a:solidFill>
                          <a:effectLst/>
                          <a:latin typeface="+mj-lt"/>
                          <a:ea typeface="+mn-ea"/>
                          <a:cs typeface="+mn-cs"/>
                        </a:rPr>
                        <a:t> ở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Bỗng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tiếng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chuông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cửa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chạy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thấy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một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tự</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giới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thiệu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nhân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viên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Công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lực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nghị</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kiểm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thiết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bị</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đình.Ngọc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định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mở</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thợ</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điện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anh</a:t>
                      </a:r>
                      <a:r>
                        <a:rPr lang="en-US" sz="2400" kern="1200" baseline="0" dirty="0" smtClean="0">
                          <a:solidFill>
                            <a:schemeClr val="tx1"/>
                          </a:solidFill>
                          <a:effectLst/>
                          <a:latin typeface="+mj-lt"/>
                          <a:ea typeface="+mn-ea"/>
                          <a:cs typeface="+mn-cs"/>
                        </a:rPr>
                        <a:t> Minh </a:t>
                      </a:r>
                      <a:r>
                        <a:rPr lang="en-US" sz="2400" kern="1200" baseline="0" dirty="0" err="1" smtClean="0">
                          <a:solidFill>
                            <a:schemeClr val="tx1"/>
                          </a:solidFill>
                          <a:effectLst/>
                          <a:latin typeface="+mj-lt"/>
                          <a:ea typeface="+mn-ea"/>
                          <a:cs typeface="+mn-cs"/>
                        </a:rPr>
                        <a:t>liền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lắc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đầu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từ</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chối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nói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răng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khi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bố</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mẹ</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thì</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chú</a:t>
                      </a:r>
                      <a:r>
                        <a:rPr lang="en-US" sz="2400" kern="1200" baseline="0" dirty="0" smtClean="0">
                          <a:solidFill>
                            <a:schemeClr val="tx1"/>
                          </a:solidFill>
                          <a:effectLst/>
                          <a:latin typeface="+mj-lt"/>
                          <a:ea typeface="+mn-ea"/>
                          <a:cs typeface="+mn-cs"/>
                        </a:rPr>
                        <a:t> quay </a:t>
                      </a:r>
                      <a:r>
                        <a:rPr lang="en-US" sz="2400" kern="1200" baseline="0" dirty="0" err="1" smtClean="0">
                          <a:solidFill>
                            <a:schemeClr val="tx1"/>
                          </a:solidFill>
                          <a:effectLst/>
                          <a:latin typeface="+mj-lt"/>
                          <a:ea typeface="+mn-ea"/>
                          <a:cs typeface="+mn-cs"/>
                        </a:rPr>
                        <a:t>lại</a:t>
                      </a:r>
                      <a:r>
                        <a:rPr lang="en-US" sz="2400" kern="1200" baseline="0" dirty="0" smtClean="0">
                          <a:solidFill>
                            <a:schemeClr val="tx1"/>
                          </a:solidFill>
                          <a:effectLst/>
                          <a:latin typeface="+mj-lt"/>
                          <a:ea typeface="+mn-ea"/>
                          <a:cs typeface="+mn-cs"/>
                        </a:rPr>
                        <a:t>.</a:t>
                      </a:r>
                      <a:endParaRPr lang="en-US" sz="2400" kern="1200" dirty="0" smtClean="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1811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TRò</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chơi</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Đóng</a:t>
            </a:r>
            <a:r>
              <a:rPr lang="en-US"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vai</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997527"/>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smtClean="0"/>
              <a:t>a) Theo </a:t>
            </a:r>
            <a:r>
              <a:rPr lang="en-US" sz="2000" dirty="0" err="1" smtClean="0"/>
              <a:t>em</a:t>
            </a:r>
            <a:r>
              <a:rPr lang="en-US" sz="2000" dirty="0" smtClean="0"/>
              <a:t>, </a:t>
            </a:r>
            <a:r>
              <a:rPr lang="en-US" sz="2000" dirty="0" err="1" smtClean="0"/>
              <a:t>Dương</a:t>
            </a:r>
            <a:r>
              <a:rPr lang="en-US" sz="2000" dirty="0" smtClean="0"/>
              <a:t> </a:t>
            </a:r>
            <a:r>
              <a:rPr lang="en-US" sz="2000" dirty="0" err="1" smtClean="0"/>
              <a:t>có</a:t>
            </a:r>
            <a:r>
              <a:rPr lang="en-US" sz="2000" dirty="0" smtClean="0"/>
              <a:t> </a:t>
            </a:r>
            <a:r>
              <a:rPr lang="en-US" sz="2000" dirty="0" err="1" smtClean="0"/>
              <a:t>nên</a:t>
            </a:r>
            <a:r>
              <a:rPr lang="en-US" sz="2000" dirty="0" smtClean="0"/>
              <a:t> </a:t>
            </a:r>
            <a:r>
              <a:rPr lang="en-US" sz="2000" dirty="0" err="1" smtClean="0"/>
              <a:t>im</a:t>
            </a:r>
            <a:r>
              <a:rPr lang="en-US" sz="2000" dirty="0" smtClean="0"/>
              <a:t> </a:t>
            </a:r>
            <a:r>
              <a:rPr lang="en-US" sz="2000" dirty="0" err="1" smtClean="0"/>
              <a:t>lặng</a:t>
            </a:r>
            <a:r>
              <a:rPr lang="en-US" sz="2000" dirty="0" smtClean="0"/>
              <a:t> </a:t>
            </a:r>
            <a:r>
              <a:rPr lang="en-US" sz="2000" dirty="0" err="1" smtClean="0"/>
              <a:t>và</a:t>
            </a:r>
            <a:r>
              <a:rPr lang="en-US" sz="2000" dirty="0" smtClean="0"/>
              <a:t> </a:t>
            </a:r>
            <a:r>
              <a:rPr lang="en-US" sz="2000" dirty="0" err="1" smtClean="0"/>
              <a:t>làm</a:t>
            </a:r>
            <a:r>
              <a:rPr lang="en-US" sz="2000" dirty="0" smtClean="0"/>
              <a:t> </a:t>
            </a:r>
            <a:r>
              <a:rPr lang="en-US" sz="2000" dirty="0" err="1" smtClean="0"/>
              <a:t>theo</a:t>
            </a:r>
            <a:r>
              <a:rPr lang="en-US" sz="2000" dirty="0" smtClean="0"/>
              <a:t> </a:t>
            </a:r>
            <a:r>
              <a:rPr lang="en-US" sz="2000" dirty="0" err="1" smtClean="0"/>
              <a:t>yêu</a:t>
            </a:r>
            <a:r>
              <a:rPr lang="en-US" sz="2000" dirty="0" smtClean="0"/>
              <a:t> </a:t>
            </a:r>
            <a:r>
              <a:rPr lang="en-US" sz="2000" dirty="0" err="1" smtClean="0"/>
              <a:t>cầu</a:t>
            </a:r>
            <a:r>
              <a:rPr lang="en-US" sz="2000" dirty="0" smtClean="0"/>
              <a:t> </a:t>
            </a:r>
            <a:r>
              <a:rPr lang="en-US" sz="2000" dirty="0" err="1" smtClean="0"/>
              <a:t>của</a:t>
            </a:r>
            <a:r>
              <a:rPr lang="en-US" sz="2000" dirty="0" smtClean="0"/>
              <a:t> </a:t>
            </a:r>
            <a:r>
              <a:rPr lang="en-US" sz="2000" dirty="0" err="1" smtClean="0"/>
              <a:t>Chiến</a:t>
            </a:r>
            <a:r>
              <a:rPr lang="en-US" sz="2000" dirty="0" smtClean="0"/>
              <a:t> </a:t>
            </a:r>
            <a:r>
              <a:rPr lang="en-US" sz="2000" dirty="0" err="1" smtClean="0"/>
              <a:t>không</a:t>
            </a:r>
            <a:r>
              <a:rPr lang="en-US" sz="2000" dirty="0" smtClean="0"/>
              <a:t>? </a:t>
            </a:r>
            <a:r>
              <a:rPr lang="en-US" sz="2000" dirty="0" err="1" smtClean="0"/>
              <a:t>vì</a:t>
            </a:r>
            <a:r>
              <a:rPr lang="en-US" sz="2000" dirty="0" smtClean="0"/>
              <a:t> </a:t>
            </a:r>
            <a:r>
              <a:rPr lang="en-US" sz="2000" dirty="0" err="1" smtClean="0"/>
              <a:t>sao</a:t>
            </a:r>
            <a:r>
              <a:rPr lang="en-US" sz="2000" dirty="0" smtClean="0"/>
              <a:t>? </a:t>
            </a:r>
            <a:endParaRPr lang="en-US" sz="2000" b="1" i="1" dirty="0">
              <a:solidFill>
                <a:srgbClr val="A50021"/>
              </a:solidFill>
            </a:endParaRPr>
          </a:p>
        </p:txBody>
      </p:sp>
      <p:sp>
        <p:nvSpPr>
          <p:cNvPr id="7" name="AutoShape 7"/>
          <p:cNvSpPr>
            <a:spLocks noChangeArrowheads="1"/>
          </p:cNvSpPr>
          <p:nvPr/>
        </p:nvSpPr>
        <p:spPr bwMode="auto">
          <a:xfrm>
            <a:off x="8811491" y="983673"/>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pPr algn="just"/>
            <a:r>
              <a:rPr lang="en-US" sz="2000" dirty="0" smtClean="0"/>
              <a:t>b) </a:t>
            </a:r>
            <a:r>
              <a:rPr lang="en-US" sz="2000" dirty="0" err="1" smtClean="0"/>
              <a:t>Nếu</a:t>
            </a:r>
            <a:r>
              <a:rPr lang="en-US" sz="2000" dirty="0" smtClean="0"/>
              <a:t> </a:t>
            </a:r>
            <a:r>
              <a:rPr lang="en-US" sz="2000" dirty="0" err="1" smtClean="0"/>
              <a:t>là</a:t>
            </a:r>
            <a:r>
              <a:rPr lang="en-US" sz="2000" dirty="0" smtClean="0"/>
              <a:t> </a:t>
            </a:r>
            <a:r>
              <a:rPr lang="en-US" sz="2000" dirty="0" err="1" smtClean="0"/>
              <a:t>Dương</a:t>
            </a:r>
            <a:r>
              <a:rPr lang="en-US" sz="2000" dirty="0" smtClean="0"/>
              <a:t> </a:t>
            </a:r>
            <a:r>
              <a:rPr lang="en-US" sz="2000" dirty="0" err="1" smtClean="0"/>
              <a:t>em</a:t>
            </a:r>
            <a:r>
              <a:rPr lang="en-US" sz="2000" dirty="0" smtClean="0"/>
              <a:t> </a:t>
            </a:r>
            <a:r>
              <a:rPr lang="en-US" sz="2000" dirty="0" err="1" smtClean="0"/>
              <a:t>sẽ</a:t>
            </a:r>
            <a:r>
              <a:rPr lang="en-US" sz="2000" dirty="0" smtClean="0"/>
              <a:t> </a:t>
            </a:r>
            <a:r>
              <a:rPr lang="en-US" sz="2000" dirty="0" err="1" smtClean="0"/>
              <a:t>xử</a:t>
            </a:r>
            <a:r>
              <a:rPr lang="en-US" sz="2000" dirty="0" smtClean="0"/>
              <a:t> </a:t>
            </a:r>
            <a:r>
              <a:rPr lang="en-US" sz="2000" dirty="0" err="1" smtClean="0"/>
              <a:t>lí</a:t>
            </a:r>
            <a:r>
              <a:rPr lang="en-US" sz="2000" dirty="0" smtClean="0"/>
              <a:t> </a:t>
            </a:r>
            <a:r>
              <a:rPr lang="en-US" sz="2000" dirty="0" err="1" smtClean="0"/>
              <a:t>tình</a:t>
            </a:r>
            <a:r>
              <a:rPr lang="en-US" sz="2000" dirty="0" smtClean="0"/>
              <a:t> </a:t>
            </a:r>
            <a:r>
              <a:rPr lang="en-US" sz="2000" dirty="0" err="1" smtClean="0"/>
              <a:t>huống</a:t>
            </a:r>
            <a:r>
              <a:rPr lang="en-US" sz="2000" dirty="0" smtClean="0"/>
              <a:t> </a:t>
            </a:r>
            <a:r>
              <a:rPr lang="en-US" sz="2000" dirty="0" err="1" smtClean="0"/>
              <a:t>này</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latin typeface="+mj-lt"/>
              </a:rPr>
              <a:t>?</a:t>
            </a:r>
            <a:endParaRPr lang="en-US" sz="2000" dirty="0">
              <a:latin typeface="+mj-lt"/>
            </a:endParaRP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Bài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tập</a:t>
            </a:r>
            <a:r>
              <a:rPr lang="en-US" sz="2400" b="1" kern="0" dirty="0" smtClean="0">
                <a:solidFill>
                  <a:prstClr val="black"/>
                </a:solidFill>
                <a:latin typeface="Times New Roman" panose="02020603050405020304" pitchFamily="18" charset="0"/>
                <a:cs typeface="Times New Roman" panose="02020603050405020304" pitchFamily="18" charset="0"/>
              </a:rPr>
              <a:t> 4</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0435" y="2022764"/>
          <a:ext cx="4530438" cy="4364182"/>
        </p:xfrm>
        <a:graphic>
          <a:graphicData uri="http://schemas.openxmlformats.org/drawingml/2006/table">
            <a:tbl>
              <a:tblPr/>
              <a:tblGrid>
                <a:gridCol w="4530438">
                  <a:extLst>
                    <a:ext uri="{9D8B030D-6E8A-4147-A177-3AD203B41FA5}">
                      <a16:colId xmlns:a16="http://schemas.microsoft.com/office/drawing/2014/main" val="20000"/>
                    </a:ext>
                  </a:extLst>
                </a:gridCol>
              </a:tblGrid>
              <a:tr h="4364182">
                <a:tc>
                  <a:txBody>
                    <a:bodyPr/>
                    <a:lstStyle/>
                    <a:p>
                      <a:pPr algn="just"/>
                      <a:r>
                        <a:rPr lang="en-US" sz="2400" kern="1200" dirty="0" err="1" smtClean="0">
                          <a:solidFill>
                            <a:schemeClr val="tx1"/>
                          </a:solidFill>
                          <a:effectLst/>
                          <a:latin typeface="+mj-lt"/>
                          <a:ea typeface="+mn-ea"/>
                          <a:cs typeface="+mn-cs"/>
                        </a:rPr>
                        <a:t>Chiến</a:t>
                      </a:r>
                      <a:r>
                        <a:rPr lang="en-US" sz="2400" kern="1200" dirty="0" smtClean="0">
                          <a:solidFill>
                            <a:schemeClr val="tx1"/>
                          </a:solidFill>
                          <a:effectLst/>
                          <a:latin typeface="+mj-lt"/>
                          <a:ea typeface="+mn-ea"/>
                          <a:cs typeface="+mn-cs"/>
                        </a:rPr>
                        <a: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học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sinh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lớp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6A</a:t>
                      </a:r>
                      <a:r>
                        <a:rPr lang="en-US" sz="2400" kern="1200" baseline="0" dirty="0" smtClean="0">
                          <a:solidFill>
                            <a:schemeClr val="tx1"/>
                          </a:solidFill>
                          <a:effectLst/>
                          <a:latin typeface="+mj-lt"/>
                          <a:ea typeface="+mn-ea"/>
                          <a:cs typeface="+mn-cs"/>
                        </a:rPr>
                        <a:t> hay </a:t>
                      </a:r>
                      <a:r>
                        <a:rPr lang="en-US" sz="2400" kern="1200" baseline="0" dirty="0" err="1" smtClean="0">
                          <a:solidFill>
                            <a:schemeClr val="tx1"/>
                          </a:solidFill>
                          <a:effectLst/>
                          <a:latin typeface="+mj-lt"/>
                          <a:ea typeface="+mn-ea"/>
                          <a:cs typeface="+mn-cs"/>
                        </a:rPr>
                        <a:t>bắt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nạt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yếu</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thế</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trong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có</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Gần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đây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phải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thức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khuya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hơn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để</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vừa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làm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hết</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tập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vừa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chép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tập</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về</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nhà</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vở</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Trong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giờ</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kiểm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tra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phải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tìm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cách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cho</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nhìn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bài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mình</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Cứ</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nghĩ</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sự</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đe</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dọa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của</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Chiến</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Dương</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cảm</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thấy</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sợ</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hãi</a:t>
                      </a:r>
                      <a:r>
                        <a:rPr lang="en-US" sz="2400" kern="1200" baseline="0" dirty="0" smtClean="0">
                          <a:solidFill>
                            <a:schemeClr val="tx1"/>
                          </a:solidFill>
                          <a:effectLst/>
                          <a:latin typeface="+mj-lt"/>
                          <a:ea typeface="+mn-ea"/>
                          <a:cs typeface="+mn-cs"/>
                        </a:rPr>
                        <a:t> </a:t>
                      </a:r>
                      <a:r>
                        <a:rPr lang="en-US" sz="2400" kern="1200" baseline="0" dirty="0" err="1" smtClean="0">
                          <a:solidFill>
                            <a:schemeClr val="tx1"/>
                          </a:solidFill>
                          <a:effectLst/>
                          <a:latin typeface="+mj-lt"/>
                          <a:ea typeface="+mn-ea"/>
                          <a:cs typeface="+mn-cs"/>
                        </a:rPr>
                        <a:t>và</a:t>
                      </a:r>
                      <a:r>
                        <a:rPr lang="en-US" sz="2400" kern="1200" baseline="0" dirty="0" smtClean="0">
                          <a:solidFill>
                            <a:schemeClr val="tx1"/>
                          </a:solidFill>
                          <a:effectLst/>
                          <a:latin typeface="+mj-lt"/>
                          <a:ea typeface="+mn-ea"/>
                          <a:cs typeface="+mn-cs"/>
                        </a:rPr>
                        <a:t> lo </a:t>
                      </a:r>
                      <a:r>
                        <a:rPr lang="en-US" sz="2400" kern="1200" baseline="0" dirty="0" err="1" smtClean="0">
                          <a:solidFill>
                            <a:schemeClr val="tx1"/>
                          </a:solidFill>
                          <a:effectLst/>
                          <a:latin typeface="+mj-lt"/>
                          <a:ea typeface="+mn-ea"/>
                          <a:cs typeface="+mn-cs"/>
                        </a:rPr>
                        <a:t>lắng</a:t>
                      </a:r>
                      <a:r>
                        <a:rPr lang="en-US" sz="2400" kern="1200" baseline="0" dirty="0" smtClean="0">
                          <a:solidFill>
                            <a:schemeClr val="tx1"/>
                          </a:solidFill>
                          <a:effectLst/>
                          <a:latin typeface="+mj-lt"/>
                          <a:ea typeface="+mn-ea"/>
                          <a:cs typeface="+mn-cs"/>
                        </a:rPr>
                        <a:t>.</a:t>
                      </a:r>
                      <a:endParaRPr lang="en-US" sz="2400" kern="1200" dirty="0" smtClean="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085850" y="1760930"/>
              <a:ext cx="43005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mn-lt"/>
                  <a:cs typeface="Arial" pitchFamily="34" charset="0"/>
                </a:rPr>
                <a:t>TIẾT</a:t>
              </a:r>
              <a:r>
                <a:rPr lang="en-US" sz="3200" b="1" dirty="0" smtClean="0">
                  <a:solidFill>
                    <a:srgbClr val="0000FF"/>
                  </a:solidFill>
                  <a:latin typeface="+mn-lt"/>
                  <a:cs typeface="Arial" pitchFamily="34" charset="0"/>
                </a:rPr>
                <a:t> 18,19 - </a:t>
              </a:r>
              <a:r>
                <a:rPr lang="en-US" sz="3200" b="1" dirty="0" err="1" smtClean="0">
                  <a:solidFill>
                    <a:srgbClr val="0000FF"/>
                  </a:solidFill>
                  <a:latin typeface="+mn-lt"/>
                  <a:cs typeface="Arial" pitchFamily="34" charset="0"/>
                </a:rPr>
                <a:t>Bài</a:t>
              </a:r>
              <a:r>
                <a:rPr lang="en-US" sz="3200" b="1" dirty="0" smtClean="0">
                  <a:solidFill>
                    <a:srgbClr val="0000FF"/>
                  </a:solidFill>
                  <a:latin typeface="+mn-lt"/>
                  <a:cs typeface="Arial" pitchFamily="34" charset="0"/>
                </a:rPr>
                <a:t> 7:</a:t>
              </a:r>
              <a:r>
                <a:rPr lang="en-US" sz="3200" b="1" dirty="0" smtClean="0">
                  <a:solidFill>
                    <a:srgbClr val="FF0000"/>
                  </a:solidFill>
                  <a:latin typeface="+mn-lt"/>
                  <a:cs typeface="Arial" pitchFamily="34" charset="0"/>
                </a:rPr>
                <a:t> </a:t>
              </a:r>
              <a:r>
                <a:rPr lang="nl-NL" sz="3200" b="1" dirty="0" smtClean="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a:t>
              </a:r>
            </a:p>
            <a:p>
              <a:pPr algn="ctr">
                <a:defRPr/>
              </a:pPr>
              <a:r>
                <a:rPr lang="en-US" altLang="zh-CN" sz="3200" b="1" kern="0" dirty="0" smtClean="0">
                  <a:solidFill>
                    <a:srgbClr val="0000FF"/>
                  </a:solidFill>
                  <a:ea typeface="微软雅黑" pitchFamily="34" charset="-122"/>
                  <a:cs typeface="Arial" pitchFamily="34" charset="0"/>
                </a:rPr>
                <a:t>KHỞI ĐỘNG</a:t>
              </a:r>
              <a:endParaRPr lang="en-US" altLang="zh-CN" sz="3200" b="1" kern="0" dirty="0">
                <a:solidFill>
                  <a:srgbClr val="0000FF"/>
                </a:solidFill>
                <a:ea typeface="微软雅黑" pitchFamily="34" charset="-122"/>
                <a:cs typeface="Arial" pitchFamily="34" charset="0"/>
              </a:endParaRPr>
            </a:p>
          </p:txBody>
        </p:sp>
      </p:grpSp>
    </p:spTree>
    <p:extLst>
      <p:ext uri="{BB962C8B-B14F-4D97-AF65-F5344CB8AC3E}">
        <p14:creationId xmlns:p14="http://schemas.microsoft.com/office/powerpoint/2010/main" val="1438641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smtClean="0">
                  <a:solidFill>
                    <a:srgbClr val="0000FF"/>
                  </a:solidFill>
                  <a:latin typeface="Arial" pitchFamily="34" charset="0"/>
                  <a:cs typeface="Arial" pitchFamily="34" charset="0"/>
                </a:rPr>
                <a:t>Bài</a:t>
              </a:r>
              <a:r>
                <a:rPr lang="en-US" sz="3200" b="1" dirty="0" smtClean="0">
                  <a:solidFill>
                    <a:srgbClr val="0000FF"/>
                  </a:solidFill>
                  <a:latin typeface="Arial" pitchFamily="34" charset="0"/>
                  <a:cs typeface="Arial" pitchFamily="34" charset="0"/>
                </a:rPr>
                <a:t> 7:</a:t>
              </a:r>
              <a:r>
                <a:rPr lang="en-US" sz="3200" b="1" dirty="0" smtClean="0">
                  <a:solidFill>
                    <a:srgbClr val="FF0000"/>
                  </a:solidFill>
                  <a:latin typeface="Arial" pitchFamily="34" charset="0"/>
                  <a:cs typeface="Arial" pitchFamily="34" charset="0"/>
                </a:rPr>
                <a:t> </a:t>
              </a:r>
              <a:r>
                <a:rPr lang="nl-NL" sz="3200" b="1" dirty="0" smtClean="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ea typeface="微软雅黑" pitchFamily="34" charset="-122"/>
                  <a:cs typeface="Times New Roman" pitchFamily="18" charset="0"/>
                </a:rPr>
                <a:t>IV.</a:t>
              </a:r>
            </a:p>
            <a:p>
              <a:pPr algn="ctr">
                <a:defRPr/>
              </a:pPr>
              <a:r>
                <a:rPr lang="en-US" altLang="zh-CN" sz="3200" b="1" kern="0" dirty="0" smtClean="0">
                  <a:solidFill>
                    <a:srgbClr val="0000FF"/>
                  </a:solidFill>
                  <a:ea typeface="微软雅黑" pitchFamily="34" charset="-122"/>
                  <a:cs typeface="Times New Roman" pitchFamily="18" charset="0"/>
                </a:rPr>
                <a:t>VẬN DỤNG</a:t>
              </a:r>
              <a:endParaRPr lang="en-US" altLang="zh-CN" sz="3200" b="1" kern="0" dirty="0">
                <a:solidFill>
                  <a:srgbClr val="0000FF"/>
                </a:solidFill>
                <a:ea typeface="微软雅黑" pitchFamily="34" charset="-122"/>
                <a:cs typeface="Times New Roman" pitchFamily="18" charset="0"/>
              </a:endParaRPr>
            </a:p>
          </p:txBody>
        </p:sp>
      </p:grpSp>
    </p:spTree>
    <p:extLst>
      <p:ext uri="{BB962C8B-B14F-4D97-AF65-F5344CB8AC3E}">
        <p14:creationId xmlns:p14="http://schemas.microsoft.com/office/powerpoint/2010/main" val="769601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graphicFrame>
        <p:nvGraphicFramePr>
          <p:cNvPr id="8" name="Table 7"/>
          <p:cNvGraphicFramePr>
            <a:graphicFrameLocks noGrp="1"/>
          </p:cNvGraphicFramePr>
          <p:nvPr>
            <p:extLst>
              <p:ext uri="{D42A27DB-BD31-4B8C-83A1-F6EECF244321}">
                <p14:modId xmlns:p14="http://schemas.microsoft.com/office/powerpoint/2010/main" val="1161808103"/>
              </p:ext>
            </p:extLst>
          </p:nvPr>
        </p:nvGraphicFramePr>
        <p:xfrm>
          <a:off x="857250" y="2730137"/>
          <a:ext cx="3848367" cy="1214845"/>
        </p:xfrm>
        <a:graphic>
          <a:graphicData uri="http://schemas.openxmlformats.org/drawingml/2006/table">
            <a:tbl>
              <a:tblPr/>
              <a:tblGrid>
                <a:gridCol w="3848367">
                  <a:extLst>
                    <a:ext uri="{9D8B030D-6E8A-4147-A177-3AD203B41FA5}">
                      <a16:colId xmlns:a16="http://schemas.microsoft.com/office/drawing/2014/main" val="20000"/>
                    </a:ext>
                  </a:extLst>
                </a:gridCol>
              </a:tblGrid>
              <a:tr h="1214845">
                <a:tc>
                  <a:txBody>
                    <a:bodyPr/>
                    <a:lstStyle/>
                    <a:p>
                      <a:pPr algn="just"/>
                      <a:endParaRPr lang="en-US" sz="3200" kern="1200" dirty="0" smtClean="0">
                        <a:solidFill>
                          <a:srgbClr val="0000FF"/>
                        </a:solidFill>
                        <a:effectLst/>
                        <a:latin typeface="+mn-lt"/>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52849561"/>
              </p:ext>
            </p:extLst>
          </p:nvPr>
        </p:nvGraphicFramePr>
        <p:xfrm>
          <a:off x="483476" y="2506232"/>
          <a:ext cx="10352690" cy="3437368"/>
        </p:xfrm>
        <a:graphic>
          <a:graphicData uri="http://schemas.openxmlformats.org/drawingml/2006/table">
            <a:tbl>
              <a:tblPr/>
              <a:tblGrid>
                <a:gridCol w="10352690">
                  <a:extLst>
                    <a:ext uri="{9D8B030D-6E8A-4147-A177-3AD203B41FA5}">
                      <a16:colId xmlns:a16="http://schemas.microsoft.com/office/drawing/2014/main" val="20000"/>
                    </a:ext>
                  </a:extLst>
                </a:gridCol>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effectLst/>
                          <a:latin typeface="#9Slide05 Brannboll Ny" panose="02000000000000000000" pitchFamily="2" charset="0"/>
                          <a:ea typeface="+mn-ea"/>
                          <a:cs typeface="+mn-cs"/>
                        </a:rPr>
                        <a:t> </a:t>
                      </a:r>
                      <a:r>
                        <a:rPr lang="en-US" sz="3200" kern="1200" dirty="0" err="1" smtClean="0">
                          <a:solidFill>
                            <a:srgbClr val="0000FF"/>
                          </a:solidFill>
                          <a:effectLst/>
                          <a:latin typeface="+mn-lt"/>
                          <a:ea typeface="+mn-ea"/>
                          <a:cs typeface="+mn-cs"/>
                        </a:rPr>
                        <a:t>Câu</a:t>
                      </a:r>
                      <a:r>
                        <a:rPr lang="en-US" sz="3200" kern="1200" dirty="0" smtClean="0">
                          <a:solidFill>
                            <a:srgbClr val="0000FF"/>
                          </a:solidFill>
                          <a:effectLst/>
                          <a:latin typeface="+mn-lt"/>
                          <a:ea typeface="+mn-ea"/>
                          <a:cs typeface="+mn-cs"/>
                        </a:rPr>
                        <a:t> 1: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sưu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tầm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ứng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phó</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xảy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ra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tình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huống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con </a:t>
                      </a:r>
                      <a:r>
                        <a:rPr lang="en-US" sz="3200" kern="1200" dirty="0" err="1" smtClean="0">
                          <a:solidFill>
                            <a:schemeClr val="tx1"/>
                          </a:solidFill>
                          <a:latin typeface="+mn-lt"/>
                          <a:ea typeface="+mn-ea"/>
                          <a:cs typeface="+mn-cs"/>
                        </a:rPr>
                        <a:t>người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ngoài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biện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pháp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đã</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được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lập</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thành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cuốn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sổ</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tay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nhân</a:t>
                      </a:r>
                      <a:r>
                        <a:rPr lang="en-US" sz="3200" kern="1200" dirty="0" smtClean="0">
                          <a:solidFill>
                            <a:schemeClr val="tx1"/>
                          </a:solidFill>
                          <a:latin typeface="+mn-lt"/>
                          <a:ea typeface="+mn-ea"/>
                          <a:cs typeface="+mn-cs"/>
                        </a:rPr>
                        <a:t>.</a:t>
                      </a:r>
                      <a:endParaRPr lang="en-US" sz="3200" kern="1200" dirty="0" smtClean="0">
                        <a:solidFill>
                          <a:srgbClr val="0000FF"/>
                        </a:solidFill>
                        <a:effectLst/>
                        <a:latin typeface="+mn-lt"/>
                        <a:ea typeface="+mn-ea"/>
                        <a:cs typeface="+mn-cs"/>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369061"/>
            <a:ext cx="2141308" cy="203226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596351981"/>
              </p:ext>
            </p:extLst>
          </p:nvPr>
        </p:nvGraphicFramePr>
        <p:xfrm>
          <a:off x="357352" y="1963307"/>
          <a:ext cx="10129673" cy="3413760"/>
        </p:xfrm>
        <a:graphic>
          <a:graphicData uri="http://schemas.openxmlformats.org/drawingml/2006/table">
            <a:tbl>
              <a:tblPr/>
              <a:tblGrid>
                <a:gridCol w="10129673">
                  <a:extLst>
                    <a:ext uri="{9D8B030D-6E8A-4147-A177-3AD203B41FA5}">
                      <a16:colId xmlns:a16="http://schemas.microsoft.com/office/drawing/2014/main" val="20000"/>
                    </a:ext>
                  </a:extLst>
                </a:gridCol>
              </a:tblGrid>
              <a:tr h="1279956">
                <a:tc>
                  <a:txBody>
                    <a:bodyPr/>
                    <a:lstStyle/>
                    <a:p>
                      <a:pPr algn="just"/>
                      <a:r>
                        <a:rPr lang="en-US" sz="3200" b="0" kern="1200" dirty="0" err="1" smtClean="0">
                          <a:solidFill>
                            <a:srgbClr val="0000FF"/>
                          </a:solidFill>
                          <a:effectLst/>
                          <a:latin typeface="+mn-lt"/>
                          <a:ea typeface="+mn-ea"/>
                          <a:cs typeface="+mn-cs"/>
                        </a:rPr>
                        <a:t>Câu</a:t>
                      </a:r>
                      <a:r>
                        <a:rPr lang="en-US" sz="3200" b="0" kern="1200" dirty="0" smtClean="0">
                          <a:solidFill>
                            <a:srgbClr val="0000FF"/>
                          </a:solidFill>
                          <a:effectLst/>
                          <a:latin typeface="+mn-lt"/>
                          <a:ea typeface="+mn-ea"/>
                          <a:cs typeface="+mn-cs"/>
                        </a:rPr>
                        <a:t> </a:t>
                      </a:r>
                      <a:r>
                        <a:rPr lang="en-US" sz="3200" b="0" kern="1200" dirty="0" err="1" smtClean="0">
                          <a:solidFill>
                            <a:srgbClr val="0000FF"/>
                          </a:solidFill>
                          <a:effectLst/>
                          <a:latin typeface="+mn-lt"/>
                          <a:ea typeface="+mn-ea"/>
                          <a:cs typeface="+mn-cs"/>
                        </a:rPr>
                        <a:t>2</a:t>
                      </a:r>
                      <a:r>
                        <a:rPr lang="en-US" sz="3200" b="0" kern="1200" dirty="0" err="1" smtClean="0">
                          <a:solidFill>
                            <a:schemeClr val="tx1"/>
                          </a:solidFill>
                          <a:effectLst/>
                          <a:latin typeface="+mn-lt"/>
                          <a:ea typeface="+mn-ea"/>
                          <a:cs typeface="+mn-cs"/>
                        </a:rPr>
                        <a:t>:</a:t>
                      </a:r>
                      <a:r>
                        <a:rPr lang="en-US" sz="3200" kern="1200" dirty="0" err="1" smtClean="0">
                          <a:solidFill>
                            <a:schemeClr val="tx1"/>
                          </a:solidFill>
                          <a:latin typeface="+mn-lt"/>
                          <a:ea typeface="+mn-ea"/>
                          <a:cs typeface="+mn-cs"/>
                        </a:rPr>
                        <a:t>Vẽ</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đồ</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cảnh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báo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nguy</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từ</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em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đến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trường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bằng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cách</a:t>
                      </a:r>
                      <a:r>
                        <a:rPr lang="en-US" sz="3200" kern="1200" dirty="0" smtClean="0">
                          <a:solidFill>
                            <a:schemeClr val="tx1"/>
                          </a:solidFill>
                          <a:latin typeface="+mn-lt"/>
                          <a:ea typeface="+mn-ea"/>
                          <a:cs typeface="+mn-cs"/>
                        </a:rPr>
                        <a:t>:</a:t>
                      </a:r>
                    </a:p>
                    <a:p>
                      <a:pPr algn="just"/>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dấu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vào</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địa</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và</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ghi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bắt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nạt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trêu</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chọc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chặn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đánh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Lưu</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những</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thời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điểm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không</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khi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đi</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một</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mình</a:t>
                      </a:r>
                      <a:r>
                        <a:rPr lang="en-US" sz="3200" kern="1200" dirty="0" smtClean="0">
                          <a:solidFill>
                            <a:schemeClr val="tx1"/>
                          </a:solidFill>
                          <a:latin typeface="+mn-lt"/>
                          <a:ea typeface="+mn-ea"/>
                          <a:cs typeface="+mn-cs"/>
                        </a:rPr>
                        <a:t>.</a:t>
                      </a:r>
                    </a:p>
                    <a:p>
                      <a:pPr algn="just"/>
                      <a:r>
                        <a:rPr lang="en-US" sz="3200" kern="1200" dirty="0" err="1" smtClean="0">
                          <a:solidFill>
                            <a:schemeClr val="tx1"/>
                          </a:solidFill>
                          <a:latin typeface="+mn-lt"/>
                          <a:ea typeface="+mn-ea"/>
                          <a:cs typeface="+mn-cs"/>
                        </a:rPr>
                        <a:t>Chú</a:t>
                      </a:r>
                      <a:r>
                        <a:rPr lang="en-US" sz="3200" kern="1200" dirty="0" smtClean="0">
                          <a:solidFill>
                            <a:schemeClr val="tx1"/>
                          </a:solidFill>
                          <a:latin typeface="+mn-lt"/>
                          <a:ea typeface="+mn-ea"/>
                          <a:cs typeface="+mn-cs"/>
                        </a:rPr>
                        <a:t> ý </a:t>
                      </a:r>
                      <a:r>
                        <a:rPr lang="en-US" sz="3200" kern="1200" dirty="0" err="1" smtClean="0">
                          <a:solidFill>
                            <a:schemeClr val="tx1"/>
                          </a:solidFill>
                          <a:latin typeface="+mn-lt"/>
                          <a:ea typeface="+mn-ea"/>
                          <a:cs typeface="+mn-cs"/>
                        </a:rPr>
                        <a:t>việc</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cần</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làm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để</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đảm</a:t>
                      </a:r>
                      <a:r>
                        <a:rPr lang="en-US" sz="3200" kern="1200" dirty="0" smtClean="0">
                          <a:solidFill>
                            <a:schemeClr val="tx1"/>
                          </a:solidFill>
                          <a:latin typeface="+mn-lt"/>
                          <a:ea typeface="+mn-ea"/>
                          <a:cs typeface="+mn-cs"/>
                        </a:rPr>
                        <a:t> </a:t>
                      </a:r>
                      <a:r>
                        <a:rPr lang="en-US" sz="3200" kern="1200" dirty="0" err="1" smtClean="0">
                          <a:solidFill>
                            <a:schemeClr val="tx1"/>
                          </a:solidFill>
                          <a:latin typeface="+mn-lt"/>
                          <a:ea typeface="+mn-ea"/>
                          <a:cs typeface="+mn-cs"/>
                        </a:rPr>
                        <a:t>bảo</a:t>
                      </a:r>
                      <a:r>
                        <a:rPr lang="en-US" sz="3200" kern="1200" dirty="0" smtClean="0">
                          <a:solidFill>
                            <a:schemeClr val="tx1"/>
                          </a:solidFill>
                          <a:latin typeface="+mn-lt"/>
                          <a:ea typeface="+mn-ea"/>
                          <a:cs typeface="+mn-cs"/>
                        </a:rPr>
                        <a:t> an </a:t>
                      </a:r>
                      <a:r>
                        <a:rPr lang="en-US" sz="3200" kern="1200" dirty="0" err="1" smtClean="0">
                          <a:solidFill>
                            <a:schemeClr val="tx1"/>
                          </a:solidFill>
                          <a:latin typeface="+mn-lt"/>
                          <a:ea typeface="+mn-ea"/>
                          <a:cs typeface="+mn-cs"/>
                        </a:rPr>
                        <a:t>toàn</a:t>
                      </a:r>
                      <a:r>
                        <a:rPr lang="en-US" sz="3200" kern="1200" dirty="0" smtClean="0">
                          <a:solidFill>
                            <a:schemeClr val="tx1"/>
                          </a:solidFill>
                          <a:latin typeface="+mn-lt"/>
                          <a:ea typeface="+mn-ea"/>
                          <a:cs typeface="+mn-cs"/>
                        </a:rPr>
                        <a:t>.</a:t>
                      </a: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smtClean="0">
                <a:solidFill>
                  <a:srgbClr val="E9E955"/>
                </a:solidFill>
              </a:rPr>
              <a:t>Câu</a:t>
            </a:r>
            <a:r>
              <a:rPr lang="en-US" dirty="0" smtClean="0">
                <a:solidFill>
                  <a:srgbClr val="E9E955"/>
                </a:solidFill>
              </a:rPr>
              <a:t> </a:t>
            </a:r>
            <a:r>
              <a:rPr lang="en-US" dirty="0" err="1" smtClean="0">
                <a:solidFill>
                  <a:srgbClr val="E9E955"/>
                </a:solidFill>
              </a:rPr>
              <a:t>2:Vẽ</a:t>
            </a:r>
            <a:r>
              <a:rPr lang="en-US" dirty="0" smtClean="0">
                <a:solidFill>
                  <a:srgbClr val="E9E955"/>
                </a:solidFill>
              </a:rPr>
              <a:t> </a:t>
            </a:r>
            <a:r>
              <a:rPr lang="en-US" dirty="0" err="1" smtClean="0">
                <a:solidFill>
                  <a:srgbClr val="E9E955"/>
                </a:solidFill>
              </a:rPr>
              <a:t>bản</a:t>
            </a:r>
            <a:r>
              <a:rPr lang="en-US" dirty="0" smtClean="0">
                <a:solidFill>
                  <a:srgbClr val="E9E955"/>
                </a:solidFill>
              </a:rPr>
              <a:t> </a:t>
            </a:r>
            <a:r>
              <a:rPr lang="en-US" dirty="0" err="1" smtClean="0">
                <a:solidFill>
                  <a:srgbClr val="E9E955"/>
                </a:solidFill>
              </a:rPr>
              <a:t>đồ</a:t>
            </a:r>
            <a:r>
              <a:rPr lang="en-US" dirty="0" smtClean="0">
                <a:solidFill>
                  <a:srgbClr val="E9E955"/>
                </a:solidFill>
              </a:rPr>
              <a:t> </a:t>
            </a:r>
            <a:r>
              <a:rPr lang="en-US" dirty="0" err="1" smtClean="0">
                <a:solidFill>
                  <a:srgbClr val="E9E955"/>
                </a:solidFill>
              </a:rPr>
              <a:t>cảnh</a:t>
            </a:r>
            <a:r>
              <a:rPr lang="en-US" dirty="0" smtClean="0">
                <a:solidFill>
                  <a:srgbClr val="E9E955"/>
                </a:solidFill>
              </a:rPr>
              <a:t> </a:t>
            </a:r>
            <a:r>
              <a:rPr lang="en-US" dirty="0" err="1" smtClean="0">
                <a:solidFill>
                  <a:srgbClr val="E9E955"/>
                </a:solidFill>
              </a:rPr>
              <a:t>báo</a:t>
            </a:r>
            <a:r>
              <a:rPr lang="en-US" dirty="0" smtClean="0">
                <a:solidFill>
                  <a:srgbClr val="E9E955"/>
                </a:solidFill>
              </a:rPr>
              <a:t> </a:t>
            </a:r>
            <a:r>
              <a:rPr lang="en-US" dirty="0" err="1" smtClean="0">
                <a:solidFill>
                  <a:srgbClr val="E9E955"/>
                </a:solidFill>
              </a:rPr>
              <a:t>nguy</a:t>
            </a:r>
            <a:r>
              <a:rPr lang="en-US" dirty="0" smtClean="0">
                <a:solidFill>
                  <a:srgbClr val="E9E955"/>
                </a:solidFill>
              </a:rPr>
              <a:t> </a:t>
            </a:r>
            <a:r>
              <a:rPr lang="en-US" dirty="0" err="1" smtClean="0">
                <a:solidFill>
                  <a:srgbClr val="E9E955"/>
                </a:solidFill>
              </a:rPr>
              <a:t>hiểm</a:t>
            </a:r>
            <a:r>
              <a:rPr lang="en-US" dirty="0" smtClean="0">
                <a:solidFill>
                  <a:srgbClr val="E9E955"/>
                </a:solidFill>
              </a:rPr>
              <a:t> </a:t>
            </a:r>
            <a:r>
              <a:rPr lang="en-US" dirty="0" err="1" smtClean="0">
                <a:solidFill>
                  <a:srgbClr val="E9E955"/>
                </a:solidFill>
              </a:rPr>
              <a:t>trên</a:t>
            </a:r>
            <a:r>
              <a:rPr lang="en-US" dirty="0" smtClean="0">
                <a:solidFill>
                  <a:srgbClr val="E9E955"/>
                </a:solidFill>
              </a:rPr>
              <a:t> </a:t>
            </a:r>
          </a:p>
          <a:p>
            <a:r>
              <a:rPr lang="en-US" dirty="0" err="1" smtClean="0">
                <a:solidFill>
                  <a:srgbClr val="E9E955"/>
                </a:solidFill>
              </a:rPr>
              <a:t>đường</a:t>
            </a:r>
            <a:r>
              <a:rPr lang="en-US" dirty="0" smtClean="0">
                <a:solidFill>
                  <a:srgbClr val="E9E955"/>
                </a:solidFill>
              </a:rPr>
              <a:t> </a:t>
            </a:r>
            <a:r>
              <a:rPr lang="en-US" dirty="0" err="1" smtClean="0">
                <a:solidFill>
                  <a:srgbClr val="E9E955"/>
                </a:solidFill>
              </a:rPr>
              <a:t>từ</a:t>
            </a:r>
            <a:r>
              <a:rPr lang="en-US" dirty="0" smtClean="0">
                <a:solidFill>
                  <a:srgbClr val="E9E955"/>
                </a:solidFill>
              </a:rPr>
              <a:t> </a:t>
            </a:r>
            <a:r>
              <a:rPr lang="en-US" dirty="0" err="1" smtClean="0">
                <a:solidFill>
                  <a:srgbClr val="E9E955"/>
                </a:solidFill>
              </a:rPr>
              <a:t>nhà</a:t>
            </a:r>
            <a:r>
              <a:rPr lang="en-US" dirty="0" smtClean="0">
                <a:solidFill>
                  <a:srgbClr val="E9E955"/>
                </a:solidFill>
              </a:rPr>
              <a:t> </a:t>
            </a:r>
            <a:r>
              <a:rPr lang="en-US" dirty="0" err="1" smtClean="0">
                <a:solidFill>
                  <a:srgbClr val="E9E955"/>
                </a:solidFill>
              </a:rPr>
              <a:t>em</a:t>
            </a:r>
            <a:r>
              <a:rPr lang="en-US" dirty="0" smtClean="0">
                <a:solidFill>
                  <a:srgbClr val="E9E955"/>
                </a:solidFill>
              </a:rPr>
              <a:t> </a:t>
            </a:r>
            <a:r>
              <a:rPr lang="en-US" dirty="0" err="1" smtClean="0">
                <a:solidFill>
                  <a:srgbClr val="E9E955"/>
                </a:solidFill>
              </a:rPr>
              <a:t>đến</a:t>
            </a:r>
            <a:r>
              <a:rPr lang="en-US" dirty="0" smtClean="0">
                <a:solidFill>
                  <a:srgbClr val="E9E955"/>
                </a:solidFill>
              </a:rPr>
              <a:t> </a:t>
            </a:r>
            <a:r>
              <a:rPr lang="en-US" dirty="0" err="1" smtClean="0">
                <a:solidFill>
                  <a:srgbClr val="E9E955"/>
                </a:solidFill>
              </a:rPr>
              <a:t>trường</a:t>
            </a:r>
            <a:r>
              <a:rPr lang="en-US" dirty="0" smtClean="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71588" y="1585914"/>
          <a:ext cx="9215437" cy="4143374"/>
        </p:xfrm>
        <a:graphic>
          <a:graphicData uri="http://schemas.openxmlformats.org/drawingml/2006/table">
            <a:tbl>
              <a:tblPr/>
              <a:tblGrid>
                <a:gridCol w="9215437">
                  <a:extLst>
                    <a:ext uri="{9D8B030D-6E8A-4147-A177-3AD203B41FA5}">
                      <a16:colId xmlns:a16="http://schemas.microsoft.com/office/drawing/2014/main" val="20000"/>
                    </a:ext>
                  </a:extLst>
                </a:gridCol>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pic>
        <p:nvPicPr>
          <p:cNvPr id="8" name="Picture 2"/>
          <p:cNvPicPr>
            <a:picLocks noGrp="1" noChangeAspect="1" noChangeArrowheads="1"/>
          </p:cNvPicPr>
          <p:nvPr>
            <p:ph idx="1"/>
          </p:nvPr>
        </p:nvPicPr>
        <p:blipFill>
          <a:blip r:embed="rId6"/>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1114425"/>
            <a:ext cx="12363450" cy="77866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785813" y="1314451"/>
          <a:ext cx="9901238" cy="4754880"/>
        </p:xfrm>
        <a:graphic>
          <a:graphicData uri="http://schemas.openxmlformats.org/drawingml/2006/table">
            <a:tbl>
              <a:tblPr/>
              <a:tblGrid>
                <a:gridCol w="9901238">
                  <a:extLst>
                    <a:ext uri="{9D8B030D-6E8A-4147-A177-3AD203B41FA5}">
                      <a16:colId xmlns:a16="http://schemas.microsoft.com/office/drawing/2014/main" val="20000"/>
                    </a:ext>
                  </a:extLst>
                </a:gridCol>
              </a:tblGrid>
              <a:tr h="4256928">
                <a:tc>
                  <a:txBody>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en-US" sz="2800" b="0" kern="1200" dirty="0" err="1" smtClean="0">
                          <a:solidFill>
                            <a:srgbClr val="0000FF"/>
                          </a:solidFill>
                          <a:effectLst/>
                          <a:latin typeface="+mn-lt"/>
                          <a:ea typeface="+mn-ea"/>
                          <a:cs typeface="+mn-cs"/>
                        </a:rPr>
                        <a:t>Câu</a:t>
                      </a:r>
                      <a:r>
                        <a:rPr lang="en-US" sz="2800" b="0" kern="1200" dirty="0" smtClean="0">
                          <a:solidFill>
                            <a:srgbClr val="0000FF"/>
                          </a:solidFill>
                          <a:effectLst/>
                          <a:latin typeface="+mn-lt"/>
                          <a:ea typeface="+mn-ea"/>
                          <a:cs typeface="+mn-cs"/>
                        </a:rPr>
                        <a:t> </a:t>
                      </a:r>
                      <a:r>
                        <a:rPr lang="en-US" sz="2800" b="0" kern="1200" dirty="0" err="1" smtClean="0">
                          <a:solidFill>
                            <a:srgbClr val="0000FF"/>
                          </a:solidFill>
                          <a:effectLst/>
                          <a:latin typeface="+mn-lt"/>
                          <a:ea typeface="+mn-ea"/>
                          <a:cs typeface="+mn-cs"/>
                        </a:rPr>
                        <a:t>3</a:t>
                      </a:r>
                      <a:r>
                        <a:rPr lang="en-US" sz="2800" b="0" kern="1200" dirty="0" err="1" smtClean="0">
                          <a:solidFill>
                            <a:schemeClr val="tx1"/>
                          </a:solidFill>
                          <a:effectLst/>
                          <a:latin typeface="+mn-lt"/>
                          <a:ea typeface="+mn-ea"/>
                          <a:cs typeface="+mn-cs"/>
                        </a:rPr>
                        <a:t>:</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hậu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bỏ</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hay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993467" y="5084763"/>
            <a:ext cx="5181600" cy="919162"/>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6961717" y="3929063"/>
            <a:ext cx="4419600" cy="1358900"/>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884767" y="3308351"/>
            <a:ext cx="6438900" cy="2079625"/>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579534" y="3084514"/>
            <a:ext cx="2309284" cy="955675"/>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520267" y="1787526"/>
            <a:ext cx="2243667" cy="1477963"/>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6199718" y="2930526"/>
            <a:ext cx="2019300" cy="379413"/>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5554134" y="2947988"/>
            <a:ext cx="861484" cy="315912"/>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884767" y="2898775"/>
            <a:ext cx="5024967" cy="863600"/>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6802967" y="1241425"/>
            <a:ext cx="1530351" cy="471488"/>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6802967" y="1073151"/>
            <a:ext cx="1689100" cy="373063"/>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6771218" y="812801"/>
            <a:ext cx="1689100" cy="627063"/>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884767" y="1073151"/>
            <a:ext cx="6248400" cy="2613025"/>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0" y="2570163"/>
            <a:ext cx="2226733" cy="1855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4">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i="1" dirty="0" err="1" smtClean="0"/>
              <a:t>Em</a:t>
            </a:r>
            <a:r>
              <a:rPr lang="en-US" sz="2400" i="1" dirty="0" smtClean="0"/>
              <a:t> </a:t>
            </a:r>
            <a:r>
              <a:rPr lang="en-US" sz="2400" i="1" dirty="0" err="1" smtClean="0"/>
              <a:t>thấy</a:t>
            </a:r>
            <a:r>
              <a:rPr lang="en-US" sz="2400" i="1" dirty="0" smtClean="0"/>
              <a:t> </a:t>
            </a:r>
            <a:r>
              <a:rPr lang="en-US" sz="2400" i="1" dirty="0" err="1" smtClean="0"/>
              <a:t>điều</a:t>
            </a:r>
            <a:r>
              <a:rPr lang="en-US" sz="2400" i="1" dirty="0" smtClean="0"/>
              <a:t> </a:t>
            </a:r>
            <a:r>
              <a:rPr lang="en-US" sz="2400" i="1" dirty="0" err="1" smtClean="0"/>
              <a:t>gì</a:t>
            </a:r>
            <a:r>
              <a:rPr lang="en-US" sz="2400" i="1" dirty="0" smtClean="0"/>
              <a:t> qua </a:t>
            </a:r>
            <a:r>
              <a:rPr lang="en-US" sz="2400" i="1" dirty="0" err="1" smtClean="0"/>
              <a:t>các</a:t>
            </a:r>
            <a:r>
              <a:rPr lang="en-US" sz="2400" i="1" dirty="0" smtClean="0"/>
              <a:t> </a:t>
            </a:r>
            <a:r>
              <a:rPr lang="en-US" sz="2400" i="1" dirty="0" err="1" smtClean="0"/>
              <a:t>bức</a:t>
            </a:r>
            <a:r>
              <a:rPr lang="en-US" sz="2400" i="1" dirty="0" smtClean="0"/>
              <a:t> </a:t>
            </a:r>
            <a:r>
              <a:rPr lang="en-US" sz="2400" i="1" dirty="0" err="1" smtClean="0"/>
              <a:t>tranh</a:t>
            </a:r>
            <a:r>
              <a:rPr lang="en-US" sz="2400" i="1" dirty="0" smtClean="0"/>
              <a:t> </a:t>
            </a:r>
            <a:r>
              <a:rPr lang="en-US" sz="2400" i="1" dirty="0" err="1" smtClean="0"/>
              <a:t>trên</a:t>
            </a:r>
            <a:r>
              <a:rPr lang="en-US" sz="2400" i="1" dirty="0" smtClean="0"/>
              <a:t>?</a:t>
            </a:r>
          </a:p>
          <a:p>
            <a:pPr lvl="0"/>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trên</a:t>
            </a:r>
            <a:r>
              <a:rPr lang="en-US" sz="2400" i="1" dirty="0" smtClean="0"/>
              <a:t> </a:t>
            </a:r>
            <a:r>
              <a:rPr lang="en-US" sz="2400" i="1" dirty="0" err="1" smtClean="0"/>
              <a:t>có</a:t>
            </a:r>
            <a:r>
              <a:rPr lang="en-US" sz="2400" i="1" dirty="0" smtClean="0"/>
              <a:t> </a:t>
            </a:r>
            <a:r>
              <a:rPr lang="en-US" sz="2400" i="1" dirty="0" err="1" smtClean="0"/>
              <a:t>nguy</a:t>
            </a:r>
            <a:r>
              <a:rPr lang="en-US" sz="2400" i="1" dirty="0" smtClean="0"/>
              <a:t> </a:t>
            </a:r>
            <a:r>
              <a:rPr lang="en-US" sz="2400" i="1" dirty="0" err="1" smtClean="0"/>
              <a:t>hiểm</a:t>
            </a:r>
            <a:r>
              <a:rPr lang="en-US" sz="2400" i="1" dirty="0" smtClean="0"/>
              <a:t> </a:t>
            </a:r>
            <a:r>
              <a:rPr lang="en-US" sz="2400" i="1" dirty="0" err="1" smtClean="0"/>
              <a:t>đối</a:t>
            </a:r>
            <a:r>
              <a:rPr lang="en-US" sz="2400" i="1" dirty="0" smtClean="0"/>
              <a:t> </a:t>
            </a:r>
            <a:r>
              <a:rPr lang="en-US" sz="2400" i="1" dirty="0" err="1" smtClean="0"/>
              <a:t>với</a:t>
            </a:r>
            <a:r>
              <a:rPr lang="en-US" sz="2400" i="1" dirty="0" smtClean="0"/>
              <a:t> </a:t>
            </a:r>
            <a:r>
              <a:rPr lang="en-US" sz="2400" i="1" dirty="0" err="1" smtClean="0"/>
              <a:t>chúng</a:t>
            </a:r>
            <a:r>
              <a:rPr lang="en-US" sz="2400" i="1" dirty="0" smtClean="0"/>
              <a:t> </a:t>
            </a:r>
            <a:r>
              <a:rPr lang="en-US" sz="2400" i="1" dirty="0" err="1" smtClean="0"/>
              <a:t>ta</a:t>
            </a:r>
            <a:r>
              <a:rPr lang="en-US" sz="2400" i="1" dirty="0" smtClean="0"/>
              <a:t> hay </a:t>
            </a:r>
            <a:r>
              <a:rPr lang="en-US" sz="2400" i="1" dirty="0" err="1" smtClean="0"/>
              <a:t>không</a:t>
            </a:r>
            <a:r>
              <a:rPr lang="en-US" sz="2400" i="1" dirty="0" smtClean="0"/>
              <a:t>? </a:t>
            </a:r>
            <a:r>
              <a:rPr lang="en-US" sz="2400" i="1" dirty="0" err="1" smtClean="0"/>
              <a:t>Các</a:t>
            </a:r>
            <a:r>
              <a:rPr lang="en-US" sz="2400" i="1" dirty="0" smtClean="0"/>
              <a:t> </a:t>
            </a:r>
            <a:r>
              <a:rPr lang="en-US" sz="2400" i="1" dirty="0" err="1" smtClean="0"/>
              <a:t>tình</a:t>
            </a:r>
            <a:r>
              <a:rPr lang="en-US" sz="2400" i="1" dirty="0" smtClean="0"/>
              <a:t> </a:t>
            </a:r>
            <a:r>
              <a:rPr lang="en-US" sz="2400" i="1" dirty="0" err="1" smtClean="0"/>
              <a:t>huống</a:t>
            </a:r>
            <a:r>
              <a:rPr lang="en-US" sz="2400" i="1" dirty="0" smtClean="0"/>
              <a:t> </a:t>
            </a:r>
            <a:r>
              <a:rPr lang="en-US" sz="2400" i="1" dirty="0" err="1" smtClean="0"/>
              <a:t>đó</a:t>
            </a:r>
            <a:r>
              <a:rPr lang="en-US" sz="2400" i="1" dirty="0" smtClean="0"/>
              <a:t> </a:t>
            </a:r>
            <a:r>
              <a:rPr lang="en-US" sz="2400" i="1" dirty="0" err="1" smtClean="0"/>
              <a:t>đến</a:t>
            </a:r>
            <a:r>
              <a:rPr lang="en-US" sz="2400" i="1" dirty="0" smtClean="0"/>
              <a:t> </a:t>
            </a:r>
            <a:r>
              <a:rPr lang="en-US" sz="2400" i="1" dirty="0" err="1" smtClean="0"/>
              <a:t>thiên</a:t>
            </a:r>
            <a:r>
              <a:rPr lang="en-US" sz="2400" i="1" dirty="0" smtClean="0"/>
              <a:t> </a:t>
            </a:r>
            <a:r>
              <a:rPr lang="en-US" sz="2400" i="1" dirty="0" err="1" smtClean="0"/>
              <a:t>nhiên</a:t>
            </a:r>
            <a:r>
              <a:rPr lang="en-US" sz="2400" i="1" dirty="0" smtClean="0"/>
              <a:t> hay con </a:t>
            </a:r>
            <a:r>
              <a:rPr lang="en-US" sz="2400" i="1" dirty="0" err="1" smtClean="0"/>
              <a:t>người</a:t>
            </a:r>
            <a:r>
              <a:rPr lang="en-US" sz="2400" i="1" dirty="0" smtClean="0"/>
              <a:t>?</a:t>
            </a:r>
          </a:p>
          <a:p>
            <a:pPr marR="0" lvl="0" algn="just">
              <a:lnSpc>
                <a:spcPct val="112000"/>
              </a:lnSpc>
              <a:spcBef>
                <a:spcPts val="0"/>
              </a:spcBef>
              <a:spcAft>
                <a:spcPts val="200"/>
              </a:spcAft>
              <a:buClr>
                <a:srgbClr val="1D02DA"/>
              </a:buClr>
              <a:buSzPts val="1000"/>
              <a:tabLst>
                <a:tab pos="334645" algn="l"/>
              </a:tabLst>
            </a:pPr>
            <a:endParaRPr lang="en-US" sz="2800" dirty="0">
              <a:latin typeface="#9Slide05 IcielSanelma" pitchFamily="2" charset="0"/>
              <a:ea typeface="Arial" panose="020B0604020202020204" pitchFamily="34" charset="0"/>
              <a:cs typeface="Times" panose="02020603050405020304" pitchFamily="18" charset="0"/>
            </a:endParaRPr>
          </a:p>
        </p:txBody>
      </p:sp>
      <p:pic>
        <p:nvPicPr>
          <p:cNvPr id="5" name="Thương Người Như Thể Thương T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18903" y="2011680"/>
            <a:ext cx="5536114" cy="138006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ea typeface="Arial" panose="020B0604020202020204" pitchFamily="34" charset="0"/>
                <a:cs typeface="Arial" panose="020B0604020202020204" pitchFamily="34" charset="0"/>
              </a:rPr>
              <a:t>1. </a:t>
            </a:r>
            <a:r>
              <a:rPr lang="es-ES" sz="3600" b="1" dirty="0" err="1" smtClean="0">
                <a:solidFill>
                  <a:srgbClr val="FF0000"/>
                </a:solidFill>
              </a:rPr>
              <a:t>Tình</a:t>
            </a:r>
            <a:r>
              <a:rPr lang="es-ES" sz="3600" b="1" dirty="0" smtClean="0">
                <a:solidFill>
                  <a:srgbClr val="FF0000"/>
                </a:solidFill>
              </a:rPr>
              <a:t> </a:t>
            </a:r>
            <a:r>
              <a:rPr lang="es-ES" sz="3600" b="1" dirty="0" err="1" smtClean="0">
                <a:solidFill>
                  <a:srgbClr val="FF0000"/>
                </a:solidFill>
              </a:rPr>
              <a:t>huống</a:t>
            </a:r>
            <a:r>
              <a:rPr lang="es-ES" sz="3600" b="1" dirty="0" smtClean="0">
                <a:solidFill>
                  <a:srgbClr val="FF0000"/>
                </a:solidFill>
              </a:rPr>
              <a:t> </a:t>
            </a:r>
            <a:r>
              <a:rPr lang="es-ES" sz="3600" b="1" dirty="0" err="1" smtClean="0">
                <a:solidFill>
                  <a:srgbClr val="FF0000"/>
                </a:solidFill>
              </a:rPr>
              <a:t>nguy</a:t>
            </a:r>
            <a:r>
              <a:rPr lang="es-ES" sz="3600" b="1" dirty="0" smtClean="0">
                <a:solidFill>
                  <a:srgbClr val="FF0000"/>
                </a:solidFill>
              </a:rPr>
              <a:t> </a:t>
            </a:r>
            <a:r>
              <a:rPr lang="es-ES" sz="3600" b="1" dirty="0" err="1" smtClean="0">
                <a:solidFill>
                  <a:srgbClr val="FF0000"/>
                </a:solidFill>
              </a:rPr>
              <a:t>hiểm</a:t>
            </a:r>
            <a:r>
              <a:rPr lang="es-ES" sz="3600" b="1" dirty="0" smtClean="0">
                <a:solidFill>
                  <a:srgbClr val="FF0000"/>
                </a:solidFill>
              </a:rPr>
              <a:t> </a:t>
            </a:r>
            <a:r>
              <a:rPr lang="es-ES" sz="3600" b="1" dirty="0" err="1" smtClean="0">
                <a:solidFill>
                  <a:srgbClr val="FF0000"/>
                </a:solidFill>
              </a:rPr>
              <a:t>đến</a:t>
            </a:r>
            <a:r>
              <a:rPr lang="es-ES" sz="3600" b="1" dirty="0" smtClean="0">
                <a:solidFill>
                  <a:srgbClr val="FF0000"/>
                </a:solidFill>
              </a:rPr>
              <a:t> </a:t>
            </a:r>
            <a:r>
              <a:rPr lang="es-ES" sz="3600" b="1" dirty="0" err="1" smtClean="0">
                <a:solidFill>
                  <a:srgbClr val="FF0000"/>
                </a:solidFill>
              </a:rPr>
              <a:t>từ</a:t>
            </a:r>
            <a:r>
              <a:rPr lang="es-ES" sz="3600" b="1" dirty="0" smtClean="0">
                <a:solidFill>
                  <a:srgbClr val="FF0000"/>
                </a:solidFill>
              </a:rPr>
              <a:t> con </a:t>
            </a:r>
            <a:r>
              <a:rPr lang="es-ES" sz="3600" b="1" dirty="0" err="1" smtClean="0">
                <a:solidFill>
                  <a:srgbClr val="FF0000"/>
                </a:solidFill>
              </a:rPr>
              <a:t>người</a:t>
            </a:r>
            <a:endParaRPr lang="en-US" sz="3600" b="1" dirty="0" smtClean="0">
              <a:solidFill>
                <a:srgbClr val="FF0000"/>
              </a:solidFill>
              <a:ea typeface="Arial" panose="020B0604020202020204" pitchFamily="34" charset="0"/>
              <a:cs typeface="Arial" panose="020B0604020202020204" pitchFamily="34" charset="0"/>
            </a:endParaRPr>
          </a:p>
        </p:txBody>
      </p:sp>
      <p:sp>
        <p:nvSpPr>
          <p:cNvPr id="5" name="Rectangle 189"/>
          <p:cNvSpPr>
            <a:spLocks noChangeArrowheads="1"/>
          </p:cNvSpPr>
          <p:nvPr/>
        </p:nvSpPr>
        <p:spPr bwMode="auto">
          <a:xfrm>
            <a:off x="809897" y="1065631"/>
            <a:ext cx="9056566" cy="584775"/>
          </a:xfrm>
          <a:prstGeom prst="rect">
            <a:avLst/>
          </a:prstGeom>
          <a:noFill/>
          <a:ln>
            <a:noFill/>
          </a:ln>
          <a:effectLst/>
          <a:extLst/>
        </p:spPr>
        <p:txBody>
          <a:bodyPr wrap="square" anchor="ctr">
            <a:spAutoFit/>
          </a:bodyPr>
          <a:lstStyle/>
          <a:p>
            <a:pPr>
              <a:defRPr/>
            </a:pP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II. </a:t>
            </a:r>
            <a:r>
              <a:rPr lang="en-US" altLang="zh-CN" sz="3200" b="1" kern="0" dirty="0" err="1" smtClean="0">
                <a:solidFill>
                  <a:srgbClr val="0000FF"/>
                </a:solidFill>
                <a:latin typeface="SVN-Vanilla Daisy Pro" panose="00000500000000000000" pitchFamily="2" charset="0"/>
                <a:ea typeface="微软雅黑" pitchFamily="34" charset="-122"/>
                <a:cs typeface="Times New Roman" pitchFamily="18" charset="0"/>
              </a:rPr>
              <a:t>KHÁM</a:t>
            </a:r>
            <a:r>
              <a:rPr lang="en-US" altLang="zh-CN" sz="3200" b="1" kern="0" dirty="0" smtClean="0">
                <a:solidFill>
                  <a:srgbClr val="0000FF"/>
                </a:solidFill>
                <a:latin typeface="SVN-Vanilla Daisy Pro" panose="00000500000000000000" pitchFamily="2" charset="0"/>
                <a:ea typeface="微软雅黑" pitchFamily="34" charset="-122"/>
                <a:cs typeface="Times New Roman" pitchFamily="18" charset="0"/>
              </a:rPr>
              <a:t> PHÁ</a:t>
            </a: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0" y="94129"/>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smtClean="0">
                <a:latin typeface="#9Slide05 IcielSanelma" pitchFamily="2" charset="0"/>
              </a:rPr>
              <a:t>   </a:t>
            </a:r>
            <a:endParaRPr lang="en-US" sz="2800" dirty="0">
              <a:latin typeface="#9Slide05 IcielSanelma" pitchFamily="2" charset="0"/>
            </a:endParaRPr>
          </a:p>
        </p:txBody>
      </p:sp>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smtClean="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134472" y="226082"/>
            <a:ext cx="11752728" cy="6986528"/>
          </a:xfrm>
          <a:prstGeom prst="rect">
            <a:avLst/>
          </a:prstGeom>
        </p:spPr>
        <p:txBody>
          <a:bodyPr wrap="square">
            <a:spAutoFit/>
          </a:bodyPr>
          <a:lstStyle/>
          <a:p>
            <a:pPr algn="ctr">
              <a:tabLst>
                <a:tab pos="457200" algn="l"/>
              </a:tabLst>
            </a:pPr>
            <a:r>
              <a:rPr lang="es-ES" sz="2700" b="1" dirty="0" err="1" smtClean="0">
                <a:solidFill>
                  <a:srgbClr val="0000FF"/>
                </a:solidFill>
                <a:cs typeface="Times New Roman" pitchFamily="18" charset="0"/>
              </a:rPr>
              <a:t>MỘT</a:t>
            </a:r>
            <a:r>
              <a:rPr lang="es-ES" sz="2700" b="1" dirty="0" smtClean="0">
                <a:solidFill>
                  <a:srgbClr val="0000FF"/>
                </a:solidFill>
                <a:cs typeface="Times New Roman" pitchFamily="18" charset="0"/>
              </a:rPr>
              <a:t> </a:t>
            </a:r>
            <a:r>
              <a:rPr lang="es-ES" sz="2700" b="1" dirty="0" err="1" smtClean="0">
                <a:solidFill>
                  <a:srgbClr val="0000FF"/>
                </a:solidFill>
                <a:cs typeface="Times New Roman" pitchFamily="18" charset="0"/>
              </a:rPr>
              <a:t>NẠN</a:t>
            </a:r>
            <a:r>
              <a:rPr lang="es-ES" sz="2700" b="1" dirty="0" smtClean="0">
                <a:solidFill>
                  <a:srgbClr val="0000FF"/>
                </a:solidFill>
                <a:cs typeface="Times New Roman" pitchFamily="18" charset="0"/>
              </a:rPr>
              <a:t> </a:t>
            </a:r>
            <a:r>
              <a:rPr lang="es-ES" sz="2700" b="1" dirty="0" err="1" smtClean="0">
                <a:solidFill>
                  <a:srgbClr val="0000FF"/>
                </a:solidFill>
                <a:cs typeface="Times New Roman" pitchFamily="18" charset="0"/>
              </a:rPr>
              <a:t>NHÂN</a:t>
            </a:r>
            <a:r>
              <a:rPr lang="es-ES" sz="2700" b="1" dirty="0" smtClean="0">
                <a:solidFill>
                  <a:srgbClr val="0000FF"/>
                </a:solidFill>
                <a:cs typeface="Times New Roman" pitchFamily="18" charset="0"/>
              </a:rPr>
              <a:t> </a:t>
            </a:r>
          </a:p>
          <a:p>
            <a:pPr algn="just">
              <a:tabLst>
                <a:tab pos="411163" algn="l"/>
                <a:tab pos="457200" algn="l"/>
              </a:tabLst>
            </a:pPr>
            <a:r>
              <a:rPr lang="es-ES" sz="2700" dirty="0" smtClean="0">
                <a:cs typeface="Times New Roman" pitchFamily="18" charset="0"/>
              </a:rPr>
              <a:t>      </a:t>
            </a:r>
            <a:r>
              <a:rPr lang="es-ES" sz="2700" dirty="0" err="1" smtClean="0">
                <a:cs typeface="Times New Roman" pitchFamily="18" charset="0"/>
              </a:rPr>
              <a:t>Hành</a:t>
            </a:r>
            <a:r>
              <a:rPr lang="es-ES" sz="2700" dirty="0" smtClean="0">
                <a:cs typeface="Times New Roman" pitchFamily="18" charset="0"/>
              </a:rPr>
              <a:t> vi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nạt</a:t>
            </a:r>
            <a:r>
              <a:rPr lang="es-ES" sz="2700" dirty="0" smtClean="0">
                <a:cs typeface="Times New Roman" pitchFamily="18" charset="0"/>
              </a:rPr>
              <a:t> </a:t>
            </a:r>
            <a:r>
              <a:rPr lang="es-ES" sz="2700" dirty="0" err="1" smtClean="0">
                <a:cs typeface="Times New Roman" pitchFamily="18" charset="0"/>
              </a:rPr>
              <a:t>thường</a:t>
            </a:r>
            <a:r>
              <a:rPr lang="es-ES" sz="2700" dirty="0" smtClean="0">
                <a:cs typeface="Times New Roman" pitchFamily="18" charset="0"/>
              </a:rPr>
              <a:t> </a:t>
            </a:r>
            <a:r>
              <a:rPr lang="es-ES" sz="2700" dirty="0" err="1" smtClean="0">
                <a:cs typeface="Times New Roman" pitchFamily="18" charset="0"/>
              </a:rPr>
              <a:t>xảy</a:t>
            </a:r>
            <a:r>
              <a:rPr lang="es-ES" sz="2700" dirty="0" smtClean="0">
                <a:cs typeface="Times New Roman" pitchFamily="18" charset="0"/>
              </a:rPr>
              <a:t> </a:t>
            </a:r>
            <a:r>
              <a:rPr lang="es-ES" sz="2700" dirty="0" err="1" smtClean="0">
                <a:cs typeface="Times New Roman" pitchFamily="18" charset="0"/>
              </a:rPr>
              <a:t>ra</a:t>
            </a:r>
            <a:r>
              <a:rPr lang="es-ES" sz="2700" dirty="0" smtClean="0">
                <a:cs typeface="Times New Roman" pitchFamily="18" charset="0"/>
              </a:rPr>
              <a:t> ở </a:t>
            </a:r>
            <a:r>
              <a:rPr lang="es-ES" sz="2700" dirty="0" err="1" smtClean="0">
                <a:cs typeface="Times New Roman" pitchFamily="18" charset="0"/>
              </a:rPr>
              <a:t>tuổi</a:t>
            </a:r>
            <a:r>
              <a:rPr lang="es-ES" sz="2700" dirty="0" smtClean="0">
                <a:cs typeface="Times New Roman" pitchFamily="18" charset="0"/>
              </a:rPr>
              <a:t> </a:t>
            </a:r>
            <a:r>
              <a:rPr lang="es-ES" sz="2700" dirty="0" err="1" smtClean="0">
                <a:cs typeface="Times New Roman" pitchFamily="18" charset="0"/>
              </a:rPr>
              <a:t>thơ</a:t>
            </a:r>
            <a:r>
              <a:rPr lang="es-ES" sz="2700" dirty="0" smtClean="0">
                <a:cs typeface="Times New Roman" pitchFamily="18" charset="0"/>
              </a:rPr>
              <a:t> </a:t>
            </a:r>
            <a:r>
              <a:rPr lang="es-ES" sz="2700" dirty="0" err="1" smtClean="0">
                <a:cs typeface="Times New Roman" pitchFamily="18" charset="0"/>
              </a:rPr>
              <a:t>và</a:t>
            </a:r>
            <a:r>
              <a:rPr lang="es-ES" sz="2700" dirty="0" smtClean="0">
                <a:cs typeface="Times New Roman" pitchFamily="18" charset="0"/>
              </a:rPr>
              <a:t> </a:t>
            </a:r>
            <a:r>
              <a:rPr lang="es-ES" sz="2700" dirty="0" err="1" smtClean="0">
                <a:cs typeface="Times New Roman" pitchFamily="18" charset="0"/>
              </a:rPr>
              <a:t>để</a:t>
            </a:r>
            <a:r>
              <a:rPr lang="es-ES" sz="2700" dirty="0" smtClean="0">
                <a:cs typeface="Times New Roman" pitchFamily="18" charset="0"/>
              </a:rPr>
              <a:t> </a:t>
            </a:r>
            <a:r>
              <a:rPr lang="es-ES" sz="2700" dirty="0" err="1" smtClean="0">
                <a:cs typeface="Times New Roman" pitchFamily="18" charset="0"/>
              </a:rPr>
              <a:t>lại</a:t>
            </a:r>
            <a:r>
              <a:rPr lang="es-ES" sz="2700" dirty="0" smtClean="0">
                <a:cs typeface="Times New Roman" pitchFamily="18" charset="0"/>
              </a:rPr>
              <a:t> </a:t>
            </a:r>
            <a:r>
              <a:rPr lang="es-ES" sz="2700" dirty="0" err="1" smtClean="0">
                <a:cs typeface="Times New Roman" pitchFamily="18" charset="0"/>
              </a:rPr>
              <a:t>hệ</a:t>
            </a:r>
            <a:r>
              <a:rPr lang="es-ES" sz="2700" dirty="0" smtClean="0">
                <a:cs typeface="Times New Roman" pitchFamily="18" charset="0"/>
              </a:rPr>
              <a:t> </a:t>
            </a:r>
            <a:r>
              <a:rPr lang="es-ES" sz="2700" dirty="0" err="1" smtClean="0">
                <a:cs typeface="Times New Roman" pitchFamily="18" charset="0"/>
              </a:rPr>
              <a:t>quả</a:t>
            </a:r>
            <a:r>
              <a:rPr lang="es-ES" sz="2700" dirty="0" smtClean="0">
                <a:cs typeface="Times New Roman" pitchFamily="18" charset="0"/>
              </a:rPr>
              <a:t> </a:t>
            </a:r>
            <a:r>
              <a:rPr lang="es-ES" sz="2700" dirty="0" err="1" smtClean="0">
                <a:cs typeface="Times New Roman" pitchFamily="18" charset="0"/>
              </a:rPr>
              <a:t>xấu</a:t>
            </a:r>
            <a:r>
              <a:rPr lang="es-ES" sz="2700" dirty="0" smtClean="0">
                <a:cs typeface="Times New Roman" pitchFamily="18" charset="0"/>
              </a:rPr>
              <a:t> </a:t>
            </a:r>
            <a:r>
              <a:rPr lang="es-ES" sz="2700" dirty="0" err="1" smtClean="0">
                <a:cs typeface="Times New Roman" pitchFamily="18" charset="0"/>
              </a:rPr>
              <a:t>cho</a:t>
            </a:r>
            <a:r>
              <a:rPr lang="es-ES" sz="2700" dirty="0" smtClean="0">
                <a:cs typeface="Times New Roman" pitchFamily="18" charset="0"/>
              </a:rPr>
              <a:t> </a:t>
            </a:r>
            <a:r>
              <a:rPr lang="es-ES" sz="2700" dirty="0" err="1" smtClean="0">
                <a:cs typeface="Times New Roman" pitchFamily="18" charset="0"/>
              </a:rPr>
              <a:t>người</a:t>
            </a:r>
            <a:r>
              <a:rPr lang="es-ES" sz="2700" dirty="0" smtClean="0">
                <a:cs typeface="Times New Roman" pitchFamily="18" charset="0"/>
              </a:rPr>
              <a:t>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nạt</a:t>
            </a:r>
            <a:r>
              <a:rPr lang="es-ES" sz="2700" dirty="0" smtClean="0">
                <a:cs typeface="Times New Roman" pitchFamily="18" charset="0"/>
              </a:rPr>
              <a:t>. </a:t>
            </a:r>
            <a:r>
              <a:rPr lang="es-ES" sz="2700" dirty="0" err="1" smtClean="0">
                <a:cs typeface="Times New Roman" pitchFamily="18" charset="0"/>
              </a:rPr>
              <a:t>Chỉ</a:t>
            </a:r>
            <a:r>
              <a:rPr lang="es-ES" sz="2700" dirty="0" smtClean="0">
                <a:cs typeface="Times New Roman" pitchFamily="18" charset="0"/>
              </a:rPr>
              <a:t> </a:t>
            </a:r>
            <a:r>
              <a:rPr lang="es-ES" sz="2700" dirty="0" err="1" smtClean="0">
                <a:cs typeface="Times New Roman" pitchFamily="18" charset="0"/>
              </a:rPr>
              <a:t>mấy</a:t>
            </a:r>
            <a:r>
              <a:rPr lang="es-ES" sz="2700" dirty="0" smtClean="0">
                <a:cs typeface="Times New Roman" pitchFamily="18" charset="0"/>
              </a:rPr>
              <a:t> </a:t>
            </a:r>
            <a:r>
              <a:rPr lang="es-ES" sz="2700" dirty="0" err="1" smtClean="0">
                <a:cs typeface="Times New Roman" pitchFamily="18" charset="0"/>
              </a:rPr>
              <a:t>tuần</a:t>
            </a:r>
            <a:r>
              <a:rPr lang="es-ES" sz="2700" dirty="0" smtClean="0">
                <a:cs typeface="Times New Roman" pitchFamily="18" charset="0"/>
              </a:rPr>
              <a:t> </a:t>
            </a:r>
            <a:r>
              <a:rPr lang="es-ES" sz="2700" dirty="0" err="1" smtClean="0">
                <a:cs typeface="Times New Roman" pitchFamily="18" charset="0"/>
              </a:rPr>
              <a:t>sau</a:t>
            </a:r>
            <a:r>
              <a:rPr lang="es-ES" sz="2700" dirty="0" smtClean="0">
                <a:cs typeface="Times New Roman" pitchFamily="18" charset="0"/>
              </a:rPr>
              <a:t> </a:t>
            </a:r>
            <a:r>
              <a:rPr lang="es-ES" sz="2700" dirty="0" err="1" smtClean="0">
                <a:cs typeface="Times New Roman" pitchFamily="18" charset="0"/>
              </a:rPr>
              <a:t>khi</a:t>
            </a:r>
            <a:r>
              <a:rPr lang="es-ES" sz="2700" dirty="0" smtClean="0">
                <a:cs typeface="Times New Roman" pitchFamily="18" charset="0"/>
              </a:rPr>
              <a:t> H </a:t>
            </a:r>
            <a:r>
              <a:rPr lang="es-ES" sz="2700" dirty="0" err="1" smtClean="0">
                <a:cs typeface="Times New Roman" pitchFamily="18" charset="0"/>
              </a:rPr>
              <a:t>cùng</a:t>
            </a:r>
            <a:r>
              <a:rPr lang="es-ES" sz="2700" dirty="0" smtClean="0">
                <a:cs typeface="Times New Roman" pitchFamily="18" charset="0"/>
              </a:rPr>
              <a:t> </a:t>
            </a:r>
            <a:r>
              <a:rPr lang="es-ES" sz="2700" dirty="0" err="1" smtClean="0">
                <a:cs typeface="Times New Roman" pitchFamily="18" charset="0"/>
              </a:rPr>
              <a:t>gia</a:t>
            </a:r>
            <a:r>
              <a:rPr lang="es-ES" sz="2700" dirty="0" smtClean="0">
                <a:cs typeface="Times New Roman" pitchFamily="18" charset="0"/>
              </a:rPr>
              <a:t> </a:t>
            </a:r>
            <a:r>
              <a:rPr lang="es-ES" sz="2700" dirty="0" err="1" smtClean="0">
                <a:cs typeface="Times New Roman" pitchFamily="18" charset="0"/>
              </a:rPr>
              <a:t>đình</a:t>
            </a:r>
            <a:r>
              <a:rPr lang="es-ES" sz="2700" dirty="0" smtClean="0">
                <a:cs typeface="Times New Roman" pitchFamily="18" charset="0"/>
              </a:rPr>
              <a:t> </a:t>
            </a:r>
            <a:r>
              <a:rPr lang="es-ES" sz="2700" dirty="0" err="1" smtClean="0">
                <a:cs typeface="Times New Roman" pitchFamily="18" charset="0"/>
              </a:rPr>
              <a:t>chuyển</a:t>
            </a:r>
            <a:r>
              <a:rPr lang="es-ES" sz="2700" dirty="0" smtClean="0">
                <a:cs typeface="Times New Roman" pitchFamily="18" charset="0"/>
              </a:rPr>
              <a:t> </a:t>
            </a:r>
            <a:r>
              <a:rPr lang="es-ES" sz="2700" dirty="0" err="1" smtClean="0">
                <a:cs typeface="Times New Roman" pitchFamily="18" charset="0"/>
              </a:rPr>
              <a:t>đến</a:t>
            </a:r>
            <a:r>
              <a:rPr lang="es-ES" sz="2700" dirty="0" smtClean="0">
                <a:cs typeface="Times New Roman" pitchFamily="18" charset="0"/>
              </a:rPr>
              <a:t> </a:t>
            </a:r>
            <a:r>
              <a:rPr lang="es-ES" sz="2700" dirty="0" err="1" smtClean="0">
                <a:cs typeface="Times New Roman" pitchFamily="18" charset="0"/>
              </a:rPr>
              <a:t>sống</a:t>
            </a:r>
            <a:r>
              <a:rPr lang="es-ES" sz="2700" dirty="0" smtClean="0">
                <a:cs typeface="Times New Roman" pitchFamily="18" charset="0"/>
              </a:rPr>
              <a:t> ở </a:t>
            </a:r>
            <a:r>
              <a:rPr lang="es-ES" sz="2700" dirty="0" err="1" smtClean="0">
                <a:cs typeface="Times New Roman" pitchFamily="18" charset="0"/>
              </a:rPr>
              <a:t>tỉnh</a:t>
            </a:r>
            <a:r>
              <a:rPr lang="es-ES" sz="2700" dirty="0" smtClean="0">
                <a:cs typeface="Times New Roman" pitchFamily="18" charset="0"/>
              </a:rPr>
              <a:t> </a:t>
            </a:r>
            <a:r>
              <a:rPr lang="es-ES" sz="2700" dirty="0" err="1" smtClean="0">
                <a:cs typeface="Times New Roman" pitchFamily="18" charset="0"/>
              </a:rPr>
              <a:t>mới</a:t>
            </a:r>
            <a:r>
              <a:rPr lang="es-ES" sz="2700" dirty="0" smtClean="0">
                <a:cs typeface="Times New Roman" pitchFamily="18" charset="0"/>
              </a:rPr>
              <a:t> </a:t>
            </a:r>
            <a:r>
              <a:rPr lang="es-ES" sz="2700" dirty="0" err="1" smtClean="0">
                <a:cs typeface="Times New Roman" pitchFamily="18" charset="0"/>
              </a:rPr>
              <a:t>thì</a:t>
            </a:r>
            <a:r>
              <a:rPr lang="es-ES" sz="2700" dirty="0" smtClean="0">
                <a:cs typeface="Times New Roman" pitchFamily="18" charset="0"/>
              </a:rPr>
              <a:t> H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đầu</a:t>
            </a:r>
            <a:r>
              <a:rPr lang="es-ES" sz="2700" dirty="0" smtClean="0">
                <a:cs typeface="Times New Roman" pitchFamily="18" charset="0"/>
              </a:rPr>
              <a:t>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nạt</a:t>
            </a:r>
            <a:r>
              <a:rPr lang="es-ES" sz="2700" dirty="0" smtClean="0">
                <a:cs typeface="Times New Roman" pitchFamily="18" charset="0"/>
              </a:rPr>
              <a:t>. </a:t>
            </a:r>
            <a:r>
              <a:rPr lang="es-ES" sz="2700" dirty="0" err="1" smtClean="0">
                <a:cs typeface="Times New Roman" pitchFamily="18" charset="0"/>
              </a:rPr>
              <a:t>Khi</a:t>
            </a:r>
            <a:r>
              <a:rPr lang="es-ES" sz="2700" dirty="0" smtClean="0">
                <a:cs typeface="Times New Roman" pitchFamily="18" charset="0"/>
              </a:rPr>
              <a:t> </a:t>
            </a:r>
            <a:r>
              <a:rPr lang="es-ES" sz="2700" dirty="0" err="1" smtClean="0">
                <a:cs typeface="Times New Roman" pitchFamily="18" charset="0"/>
              </a:rPr>
              <a:t>ấy</a:t>
            </a:r>
            <a:r>
              <a:rPr lang="es-ES" sz="2700" dirty="0" smtClean="0">
                <a:cs typeface="Times New Roman" pitchFamily="18" charset="0"/>
              </a:rPr>
              <a:t>, H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đầu</a:t>
            </a:r>
            <a:r>
              <a:rPr lang="es-ES" sz="2700" dirty="0" smtClean="0">
                <a:cs typeface="Times New Roman" pitchFamily="18" charset="0"/>
              </a:rPr>
              <a:t> </a:t>
            </a:r>
            <a:r>
              <a:rPr lang="es-ES" sz="2700" dirty="0" err="1" smtClean="0">
                <a:cs typeface="Times New Roman" pitchFamily="18" charset="0"/>
              </a:rPr>
              <a:t>vào</a:t>
            </a:r>
            <a:r>
              <a:rPr lang="es-ES" sz="2700" dirty="0" smtClean="0">
                <a:cs typeface="Times New Roman" pitchFamily="18" charset="0"/>
              </a:rPr>
              <a:t> </a:t>
            </a:r>
            <a:r>
              <a:rPr lang="es-ES" sz="2700" dirty="0" err="1" smtClean="0">
                <a:cs typeface="Times New Roman" pitchFamily="18" charset="0"/>
              </a:rPr>
              <a:t>học</a:t>
            </a:r>
            <a:r>
              <a:rPr lang="es-ES" sz="2700" dirty="0" smtClean="0">
                <a:cs typeface="Times New Roman" pitchFamily="18" charset="0"/>
              </a:rPr>
              <a:t> </a:t>
            </a:r>
            <a:r>
              <a:rPr lang="es-ES" sz="2700" dirty="0" err="1" smtClean="0">
                <a:cs typeface="Times New Roman" pitchFamily="18" charset="0"/>
              </a:rPr>
              <a:t>lớp</a:t>
            </a:r>
            <a:r>
              <a:rPr lang="es-ES" sz="2700" dirty="0" smtClean="0">
                <a:cs typeface="Times New Roman" pitchFamily="18" charset="0"/>
              </a:rPr>
              <a:t> 5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nạt</a:t>
            </a:r>
            <a:r>
              <a:rPr lang="es-ES" sz="2700" dirty="0" smtClean="0">
                <a:cs typeface="Times New Roman" pitchFamily="18" charset="0"/>
              </a:rPr>
              <a:t> </a:t>
            </a:r>
            <a:r>
              <a:rPr lang="es-ES" sz="2700" dirty="0" err="1" smtClean="0">
                <a:cs typeface="Times New Roman" pitchFamily="18" charset="0"/>
              </a:rPr>
              <a:t>về</a:t>
            </a:r>
            <a:r>
              <a:rPr lang="es-ES" sz="2700" dirty="0" smtClean="0">
                <a:cs typeface="Times New Roman" pitchFamily="18" charset="0"/>
              </a:rPr>
              <a:t> </a:t>
            </a:r>
            <a:r>
              <a:rPr lang="es-ES" sz="2700" dirty="0" err="1" smtClean="0">
                <a:cs typeface="Times New Roman" pitchFamily="18" charset="0"/>
              </a:rPr>
              <a:t>giọng</a:t>
            </a:r>
            <a:r>
              <a:rPr lang="es-ES" sz="2700" dirty="0" smtClean="0">
                <a:cs typeface="Times New Roman" pitchFamily="18" charset="0"/>
              </a:rPr>
              <a:t> </a:t>
            </a:r>
            <a:r>
              <a:rPr lang="es-ES" sz="2700" dirty="0" err="1" smtClean="0">
                <a:cs typeface="Times New Roman" pitchFamily="18" charset="0"/>
              </a:rPr>
              <a:t>nói</a:t>
            </a:r>
            <a:r>
              <a:rPr lang="es-ES" sz="2700" dirty="0" smtClean="0">
                <a:cs typeface="Times New Roman" pitchFamily="18" charset="0"/>
              </a:rPr>
              <a:t> </a:t>
            </a:r>
            <a:r>
              <a:rPr lang="es-ES" sz="2700" dirty="0" err="1" smtClean="0">
                <a:cs typeface="Times New Roman" pitchFamily="18" charset="0"/>
              </a:rPr>
              <a:t>vùng</a:t>
            </a:r>
            <a:r>
              <a:rPr lang="es-ES" sz="2700" dirty="0" smtClean="0">
                <a:cs typeface="Times New Roman" pitchFamily="18" charset="0"/>
              </a:rPr>
              <a:t> </a:t>
            </a:r>
            <a:r>
              <a:rPr lang="es-ES" sz="2700" dirty="0" err="1" smtClean="0">
                <a:cs typeface="Times New Roman" pitchFamily="18" charset="0"/>
              </a:rPr>
              <a:t>miền</a:t>
            </a:r>
            <a:r>
              <a:rPr lang="es-ES" sz="2700" dirty="0" smtClean="0">
                <a:cs typeface="Times New Roman" pitchFamily="18" charset="0"/>
              </a:rPr>
              <a:t>, </a:t>
            </a:r>
            <a:r>
              <a:rPr lang="es-ES" sz="2700" dirty="0" err="1" smtClean="0">
                <a:cs typeface="Times New Roman" pitchFamily="18" charset="0"/>
              </a:rPr>
              <a:t>cũng</a:t>
            </a:r>
            <a:r>
              <a:rPr lang="es-ES" sz="2700" dirty="0" smtClean="0">
                <a:cs typeface="Times New Roman" pitchFamily="18" charset="0"/>
              </a:rPr>
              <a:t> </a:t>
            </a:r>
            <a:r>
              <a:rPr lang="es-ES" sz="2700" dirty="0" err="1" smtClean="0">
                <a:cs typeface="Times New Roman" pitchFamily="18" charset="0"/>
              </a:rPr>
              <a:t>như</a:t>
            </a:r>
            <a:r>
              <a:rPr lang="es-ES" sz="2700" dirty="0" smtClean="0">
                <a:cs typeface="Times New Roman" pitchFamily="18" charset="0"/>
              </a:rPr>
              <a:t>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trêu</a:t>
            </a:r>
            <a:r>
              <a:rPr lang="es-ES" sz="2700" dirty="0" smtClean="0">
                <a:cs typeface="Times New Roman" pitchFamily="18" charset="0"/>
              </a:rPr>
              <a:t> </a:t>
            </a:r>
            <a:r>
              <a:rPr lang="es-ES" sz="2700" dirty="0" err="1" smtClean="0">
                <a:cs typeface="Times New Roman" pitchFamily="18" charset="0"/>
              </a:rPr>
              <a:t>chọc</a:t>
            </a:r>
            <a:r>
              <a:rPr lang="es-ES" sz="2700" dirty="0" smtClean="0">
                <a:cs typeface="Times New Roman" pitchFamily="18" charset="0"/>
              </a:rPr>
              <a:t> </a:t>
            </a:r>
            <a:r>
              <a:rPr lang="es-ES" sz="2700" dirty="0" err="1" smtClean="0">
                <a:cs typeface="Times New Roman" pitchFamily="18" charset="0"/>
              </a:rPr>
              <a:t>cả</a:t>
            </a:r>
            <a:r>
              <a:rPr lang="es-ES" sz="2700" dirty="0" smtClean="0">
                <a:cs typeface="Times New Roman" pitchFamily="18" charset="0"/>
              </a:rPr>
              <a:t> </a:t>
            </a:r>
            <a:r>
              <a:rPr lang="es-ES" sz="2700" dirty="0" err="1" smtClean="0">
                <a:cs typeface="Times New Roman" pitchFamily="18" charset="0"/>
              </a:rPr>
              <a:t>về</a:t>
            </a:r>
            <a:r>
              <a:rPr lang="es-ES" sz="2700" dirty="0" smtClean="0">
                <a:cs typeface="Times New Roman" pitchFamily="18" charset="0"/>
              </a:rPr>
              <a:t> </a:t>
            </a:r>
            <a:r>
              <a:rPr lang="es-ES" sz="2700" dirty="0" err="1" smtClean="0">
                <a:cs typeface="Times New Roman" pitchFamily="18" charset="0"/>
              </a:rPr>
              <a:t>bề</a:t>
            </a:r>
            <a:r>
              <a:rPr lang="es-ES" sz="2700" dirty="0" smtClean="0">
                <a:cs typeface="Times New Roman" pitchFamily="18" charset="0"/>
              </a:rPr>
              <a:t> </a:t>
            </a:r>
            <a:r>
              <a:rPr lang="es-ES" sz="2700" dirty="0" err="1" smtClean="0">
                <a:cs typeface="Times New Roman" pitchFamily="18" charset="0"/>
              </a:rPr>
              <a:t>ngoài</a:t>
            </a:r>
            <a:r>
              <a:rPr lang="es-ES" sz="2700" dirty="0" smtClean="0">
                <a:cs typeface="Times New Roman" pitchFamily="18" charset="0"/>
              </a:rPr>
              <a:t> </a:t>
            </a:r>
            <a:r>
              <a:rPr lang="es-ES" sz="2700" dirty="0" err="1" smtClean="0">
                <a:cs typeface="Times New Roman" pitchFamily="18" charset="0"/>
              </a:rPr>
              <a:t>của</a:t>
            </a:r>
            <a:r>
              <a:rPr lang="es-ES" sz="2700" dirty="0" smtClean="0">
                <a:cs typeface="Times New Roman" pitchFamily="18" charset="0"/>
              </a:rPr>
              <a:t> </a:t>
            </a:r>
            <a:r>
              <a:rPr lang="es-ES" sz="2700" dirty="0" err="1" smtClean="0">
                <a:cs typeface="Times New Roman" pitchFamily="18" charset="0"/>
              </a:rPr>
              <a:t>cậu</a:t>
            </a:r>
            <a:r>
              <a:rPr lang="es-ES" sz="2700" dirty="0" smtClean="0">
                <a:cs typeface="Times New Roman" pitchFamily="18" charset="0"/>
              </a:rPr>
              <a:t>. </a:t>
            </a:r>
            <a:r>
              <a:rPr lang="es-ES" sz="2700" dirty="0" err="1" smtClean="0">
                <a:cs typeface="Times New Roman" pitchFamily="18" charset="0"/>
              </a:rPr>
              <a:t>Nếu</a:t>
            </a:r>
            <a:r>
              <a:rPr lang="es-ES" sz="2700" dirty="0" smtClean="0">
                <a:cs typeface="Times New Roman" pitchFamily="18" charset="0"/>
              </a:rPr>
              <a:t> H </a:t>
            </a:r>
            <a:r>
              <a:rPr lang="es-ES" sz="2700" dirty="0" err="1" smtClean="0">
                <a:cs typeface="Times New Roman" pitchFamily="18" charset="0"/>
              </a:rPr>
              <a:t>phản</a:t>
            </a:r>
            <a:r>
              <a:rPr lang="es-ES" sz="2700" dirty="0" smtClean="0">
                <a:cs typeface="Times New Roman" pitchFamily="18" charset="0"/>
              </a:rPr>
              <a:t> </a:t>
            </a:r>
            <a:r>
              <a:rPr lang="es-ES" sz="2700" dirty="0" err="1" smtClean="0">
                <a:cs typeface="Times New Roman" pitchFamily="18" charset="0"/>
              </a:rPr>
              <a:t>đối</a:t>
            </a:r>
            <a:r>
              <a:rPr lang="es-ES" sz="2700" dirty="0" smtClean="0">
                <a:cs typeface="Times New Roman" pitchFamily="18" charset="0"/>
              </a:rPr>
              <a:t> </a:t>
            </a:r>
            <a:r>
              <a:rPr lang="es-ES" sz="2700" dirty="0" err="1" smtClean="0">
                <a:cs typeface="Times New Roman" pitchFamily="18" charset="0"/>
              </a:rPr>
              <a:t>thì</a:t>
            </a:r>
            <a:r>
              <a:rPr lang="es-ES" sz="2700" dirty="0" smtClean="0">
                <a:cs typeface="Times New Roman" pitchFamily="18" charset="0"/>
              </a:rPr>
              <a:t> </a:t>
            </a:r>
            <a:r>
              <a:rPr lang="es-ES" sz="2700" dirty="0" err="1" smtClean="0">
                <a:cs typeface="Times New Roman" pitchFamily="18" charset="0"/>
              </a:rPr>
              <a:t>ngay</a:t>
            </a:r>
            <a:r>
              <a:rPr lang="es-ES" sz="2700" dirty="0" smtClean="0">
                <a:cs typeface="Times New Roman" pitchFamily="18" charset="0"/>
              </a:rPr>
              <a:t> </a:t>
            </a:r>
            <a:r>
              <a:rPr lang="es-ES" sz="2700" dirty="0" err="1" smtClean="0">
                <a:cs typeface="Times New Roman" pitchFamily="18" charset="0"/>
              </a:rPr>
              <a:t>lập</a:t>
            </a:r>
            <a:r>
              <a:rPr lang="es-ES" sz="2700" dirty="0" smtClean="0">
                <a:cs typeface="Times New Roman" pitchFamily="18" charset="0"/>
              </a:rPr>
              <a:t> </a:t>
            </a:r>
            <a:r>
              <a:rPr lang="es-ES" sz="2700" dirty="0" err="1" smtClean="0">
                <a:cs typeface="Times New Roman" pitchFamily="18" charset="0"/>
              </a:rPr>
              <a:t>tức</a:t>
            </a:r>
            <a:r>
              <a:rPr lang="es-ES" sz="2700" dirty="0" smtClean="0">
                <a:cs typeface="Times New Roman" pitchFamily="18" charset="0"/>
              </a:rPr>
              <a:t> H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dọạ</a:t>
            </a:r>
            <a:r>
              <a:rPr lang="es-ES" sz="2700" dirty="0" smtClean="0">
                <a:cs typeface="Times New Roman" pitchFamily="18" charset="0"/>
              </a:rPr>
              <a:t> </a:t>
            </a:r>
            <a:r>
              <a:rPr lang="es-ES" sz="2700" dirty="0" err="1" smtClean="0">
                <a:cs typeface="Times New Roman" pitchFamily="18" charset="0"/>
              </a:rPr>
              <a:t>đánh</a:t>
            </a:r>
            <a:r>
              <a:rPr lang="es-ES" sz="2700" dirty="0" smtClean="0">
                <a:cs typeface="Times New Roman" pitchFamily="18" charset="0"/>
              </a:rPr>
              <a:t>. H </a:t>
            </a:r>
            <a:r>
              <a:rPr lang="es-ES" sz="2700" dirty="0" err="1" smtClean="0">
                <a:cs typeface="Times New Roman" pitchFamily="18" charset="0"/>
              </a:rPr>
              <a:t>đã</a:t>
            </a:r>
            <a:r>
              <a:rPr lang="es-ES" sz="2700" dirty="0" smtClean="0">
                <a:cs typeface="Times New Roman" pitchFamily="18" charset="0"/>
              </a:rPr>
              <a:t>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đánh</a:t>
            </a:r>
            <a:r>
              <a:rPr lang="es-ES" sz="2700" dirty="0" smtClean="0">
                <a:cs typeface="Times New Roman" pitchFamily="18" charset="0"/>
              </a:rPr>
              <a:t> </a:t>
            </a:r>
            <a:r>
              <a:rPr lang="es-ES" sz="2700" dirty="0" err="1" smtClean="0">
                <a:cs typeface="Times New Roman" pitchFamily="18" charset="0"/>
              </a:rPr>
              <a:t>mấy</a:t>
            </a:r>
            <a:r>
              <a:rPr lang="es-ES" sz="2700" dirty="0" smtClean="0">
                <a:cs typeface="Times New Roman" pitchFamily="18" charset="0"/>
              </a:rPr>
              <a:t> </a:t>
            </a:r>
            <a:r>
              <a:rPr lang="es-ES" sz="2700" dirty="0" err="1" smtClean="0">
                <a:cs typeface="Times New Roman" pitchFamily="18" charset="0"/>
              </a:rPr>
              <a:t>lần</a:t>
            </a:r>
            <a:r>
              <a:rPr lang="es-ES" sz="2700" dirty="0" smtClean="0">
                <a:cs typeface="Times New Roman" pitchFamily="18" charset="0"/>
              </a:rPr>
              <a:t> </a:t>
            </a:r>
            <a:r>
              <a:rPr lang="es-ES" sz="2700" dirty="0" err="1" smtClean="0">
                <a:cs typeface="Times New Roman" pitchFamily="18" charset="0"/>
              </a:rPr>
              <a:t>nên</a:t>
            </a:r>
            <a:r>
              <a:rPr lang="es-ES" sz="2700" dirty="0" smtClean="0">
                <a:cs typeface="Times New Roman" pitchFamily="18" charset="0"/>
              </a:rPr>
              <a:t> </a:t>
            </a:r>
            <a:r>
              <a:rPr lang="es-ES" sz="2700" dirty="0" err="1" smtClean="0">
                <a:cs typeface="Times New Roman" pitchFamily="18" charset="0"/>
              </a:rPr>
              <a:t>cậu</a:t>
            </a:r>
            <a:r>
              <a:rPr lang="es-ES" sz="2700" dirty="0" smtClean="0">
                <a:cs typeface="Times New Roman" pitchFamily="18" charset="0"/>
              </a:rPr>
              <a:t> </a:t>
            </a:r>
            <a:r>
              <a:rPr lang="es-ES" sz="2700" dirty="0" err="1" smtClean="0">
                <a:cs typeface="Times New Roman" pitchFamily="18" charset="0"/>
              </a:rPr>
              <a:t>cảm</a:t>
            </a:r>
            <a:r>
              <a:rPr lang="es-ES" sz="2700" dirty="0" smtClean="0">
                <a:cs typeface="Times New Roman" pitchFamily="18" charset="0"/>
              </a:rPr>
              <a:t> </a:t>
            </a:r>
            <a:r>
              <a:rPr lang="es-ES" sz="2700" dirty="0" err="1" smtClean="0">
                <a:cs typeface="Times New Roman" pitchFamily="18" charset="0"/>
              </a:rPr>
              <a:t>thầy</a:t>
            </a:r>
            <a:r>
              <a:rPr lang="es-ES" sz="2700" dirty="0" smtClean="0">
                <a:cs typeface="Times New Roman" pitchFamily="18" charset="0"/>
              </a:rPr>
              <a:t> </a:t>
            </a:r>
            <a:r>
              <a:rPr lang="es-ES" sz="2700" dirty="0" err="1" smtClean="0">
                <a:cs typeface="Times New Roman" pitchFamily="18" charset="0"/>
              </a:rPr>
              <a:t>sợ</a:t>
            </a:r>
            <a:r>
              <a:rPr lang="es-ES" sz="2700" dirty="0" smtClean="0">
                <a:cs typeface="Times New Roman" pitchFamily="18" charset="0"/>
              </a:rPr>
              <a:t> </a:t>
            </a:r>
            <a:r>
              <a:rPr lang="es-ES" sz="2700" dirty="0" err="1" smtClean="0">
                <a:cs typeface="Times New Roman" pitchFamily="18" charset="0"/>
              </a:rPr>
              <a:t>hãi</a:t>
            </a:r>
            <a:r>
              <a:rPr lang="es-ES" sz="2700" dirty="0" smtClean="0">
                <a:cs typeface="Times New Roman" pitchFamily="18" charset="0"/>
              </a:rPr>
              <a:t>, </a:t>
            </a:r>
            <a:r>
              <a:rPr lang="es-ES" sz="2700" dirty="0" err="1" smtClean="0">
                <a:cs typeface="Times New Roman" pitchFamily="18" charset="0"/>
              </a:rPr>
              <a:t>cô</a:t>
            </a:r>
            <a:r>
              <a:rPr lang="es-ES" sz="2700" dirty="0" smtClean="0">
                <a:cs typeface="Times New Roman" pitchFamily="18" charset="0"/>
              </a:rPr>
              <a:t> </a:t>
            </a:r>
            <a:r>
              <a:rPr lang="es-ES" sz="2700" dirty="0" err="1" smtClean="0">
                <a:cs typeface="Times New Roman" pitchFamily="18" charset="0"/>
              </a:rPr>
              <a:t>độc</a:t>
            </a:r>
            <a:r>
              <a:rPr lang="es-ES" sz="2700" dirty="0" smtClean="0">
                <a:cs typeface="Times New Roman" pitchFamily="18" charset="0"/>
              </a:rPr>
              <a:t>, </a:t>
            </a:r>
            <a:r>
              <a:rPr lang="es-ES" sz="2700" dirty="0" err="1" smtClean="0">
                <a:cs typeface="Times New Roman" pitchFamily="18" charset="0"/>
              </a:rPr>
              <a:t>chán</a:t>
            </a:r>
            <a:r>
              <a:rPr lang="es-ES" sz="2700" dirty="0" smtClean="0">
                <a:cs typeface="Times New Roman" pitchFamily="18" charset="0"/>
              </a:rPr>
              <a:t> </a:t>
            </a:r>
            <a:r>
              <a:rPr lang="es-ES" sz="2700" dirty="0" err="1" smtClean="0">
                <a:cs typeface="Times New Roman" pitchFamily="18" charset="0"/>
              </a:rPr>
              <a:t>nản</a:t>
            </a:r>
            <a:r>
              <a:rPr lang="es-ES" sz="2700" dirty="0" smtClean="0">
                <a:cs typeface="Times New Roman" pitchFamily="18" charset="0"/>
              </a:rPr>
              <a:t> </a:t>
            </a:r>
            <a:r>
              <a:rPr lang="es-ES" sz="2700" dirty="0" err="1" smtClean="0">
                <a:cs typeface="Times New Roman" pitchFamily="18" charset="0"/>
              </a:rPr>
              <a:t>và</a:t>
            </a:r>
            <a:r>
              <a:rPr lang="es-ES" sz="2700" dirty="0" smtClean="0">
                <a:cs typeface="Times New Roman" pitchFamily="18" charset="0"/>
              </a:rPr>
              <a:t> </a:t>
            </a:r>
            <a:r>
              <a:rPr lang="es-ES" sz="2700" dirty="0" err="1" smtClean="0">
                <a:cs typeface="Times New Roman" pitchFamily="18" charset="0"/>
              </a:rPr>
              <a:t>chểnh</a:t>
            </a:r>
            <a:r>
              <a:rPr lang="es-ES" sz="2700" dirty="0" smtClean="0">
                <a:cs typeface="Times New Roman" pitchFamily="18" charset="0"/>
              </a:rPr>
              <a:t> </a:t>
            </a:r>
            <a:r>
              <a:rPr lang="es-ES" sz="2700" dirty="0" err="1" smtClean="0">
                <a:cs typeface="Times New Roman" pitchFamily="18" charset="0"/>
              </a:rPr>
              <a:t>mảng</a:t>
            </a:r>
            <a:r>
              <a:rPr lang="es-ES" sz="2700" dirty="0" smtClean="0">
                <a:cs typeface="Times New Roman" pitchFamily="18" charset="0"/>
              </a:rPr>
              <a:t> </a:t>
            </a:r>
            <a:r>
              <a:rPr lang="es-ES" sz="2700" dirty="0" err="1" smtClean="0">
                <a:cs typeface="Times New Roman" pitchFamily="18" charset="0"/>
              </a:rPr>
              <a:t>học</a:t>
            </a:r>
            <a:r>
              <a:rPr lang="es-ES" sz="2700" dirty="0" smtClean="0">
                <a:cs typeface="Times New Roman" pitchFamily="18" charset="0"/>
              </a:rPr>
              <a:t> </a:t>
            </a:r>
            <a:r>
              <a:rPr lang="es-ES" sz="2700" dirty="0" err="1" smtClean="0">
                <a:cs typeface="Times New Roman" pitchFamily="18" charset="0"/>
              </a:rPr>
              <a:t>hành</a:t>
            </a:r>
            <a:r>
              <a:rPr lang="es-ES" sz="2700" dirty="0" smtClean="0">
                <a:cs typeface="Times New Roman" pitchFamily="18" charset="0"/>
              </a:rPr>
              <a:t>.</a:t>
            </a:r>
            <a:endParaRPr lang="en-US" sz="2700" dirty="0" smtClean="0">
              <a:cs typeface="Times New Roman" pitchFamily="18" charset="0"/>
            </a:endParaRPr>
          </a:p>
          <a:p>
            <a:pPr algn="just"/>
            <a:r>
              <a:rPr lang="es-ES" sz="2700" dirty="0" smtClean="0">
                <a:cs typeface="Times New Roman" pitchFamily="18" charset="0"/>
              </a:rPr>
              <a:t>       “</a:t>
            </a:r>
            <a:r>
              <a:rPr lang="es-ES" sz="2700" dirty="0" err="1" smtClean="0">
                <a:cs typeface="Times New Roman" pitchFamily="18" charset="0"/>
              </a:rPr>
              <a:t>Tôi</a:t>
            </a:r>
            <a:r>
              <a:rPr lang="es-ES" sz="2700" dirty="0" smtClean="0">
                <a:cs typeface="Times New Roman" pitchFamily="18" charset="0"/>
              </a:rPr>
              <a:t> </a:t>
            </a:r>
            <a:r>
              <a:rPr lang="es-ES" sz="2700" dirty="0" err="1" smtClean="0">
                <a:cs typeface="Times New Roman" pitchFamily="18" charset="0"/>
              </a:rPr>
              <a:t>cảm</a:t>
            </a:r>
            <a:r>
              <a:rPr lang="es-ES" sz="2700" dirty="0" smtClean="0">
                <a:cs typeface="Times New Roman" pitchFamily="18" charset="0"/>
              </a:rPr>
              <a:t> </a:t>
            </a:r>
            <a:r>
              <a:rPr lang="es-ES" sz="2700" dirty="0" err="1" smtClean="0">
                <a:cs typeface="Times New Roman" pitchFamily="18" charset="0"/>
              </a:rPr>
              <a:t>thấy</a:t>
            </a:r>
            <a:r>
              <a:rPr lang="es-ES" sz="2700" dirty="0" smtClean="0">
                <a:cs typeface="Times New Roman" pitchFamily="18" charset="0"/>
              </a:rPr>
              <a:t> </a:t>
            </a:r>
            <a:r>
              <a:rPr lang="es-ES" sz="2700" dirty="0" err="1" smtClean="0">
                <a:cs typeface="Times New Roman" pitchFamily="18" charset="0"/>
              </a:rPr>
              <a:t>chẳng</a:t>
            </a:r>
            <a:r>
              <a:rPr lang="es-ES" sz="2700" dirty="0" smtClean="0">
                <a:cs typeface="Times New Roman" pitchFamily="18" charset="0"/>
              </a:rPr>
              <a:t> </a:t>
            </a:r>
            <a:r>
              <a:rPr lang="es-ES" sz="2700" dirty="0" err="1" smtClean="0">
                <a:cs typeface="Times New Roman" pitchFamily="18" charset="0"/>
              </a:rPr>
              <a:t>ai</a:t>
            </a:r>
            <a:r>
              <a:rPr lang="es-ES" sz="2700" dirty="0" smtClean="0">
                <a:cs typeface="Times New Roman" pitchFamily="18" charset="0"/>
              </a:rPr>
              <a:t> </a:t>
            </a:r>
            <a:r>
              <a:rPr lang="es-ES" sz="2700" dirty="0" err="1" smtClean="0">
                <a:cs typeface="Times New Roman" pitchFamily="18" charset="0"/>
              </a:rPr>
              <a:t>ưa</a:t>
            </a:r>
            <a:r>
              <a:rPr lang="es-ES" sz="2700" dirty="0" smtClean="0">
                <a:cs typeface="Times New Roman" pitchFamily="18" charset="0"/>
              </a:rPr>
              <a:t> </a:t>
            </a:r>
            <a:r>
              <a:rPr lang="es-ES" sz="2700" dirty="0" err="1" smtClean="0">
                <a:cs typeface="Times New Roman" pitchFamily="18" charset="0"/>
              </a:rPr>
              <a:t>tôi</a:t>
            </a:r>
            <a:r>
              <a:rPr lang="es-ES" sz="2700" dirty="0" smtClean="0">
                <a:cs typeface="Times New Roman" pitchFamily="18" charset="0"/>
              </a:rPr>
              <a:t> </a:t>
            </a:r>
            <a:r>
              <a:rPr lang="es-ES" sz="2700" dirty="0" err="1" smtClean="0">
                <a:cs typeface="Times New Roman" pitchFamily="18" charset="0"/>
              </a:rPr>
              <a:t>cả</a:t>
            </a:r>
            <a:r>
              <a:rPr lang="es-ES" sz="2700" dirty="0" smtClean="0">
                <a:cs typeface="Times New Roman" pitchFamily="18" charset="0"/>
              </a:rPr>
              <a:t>. </a:t>
            </a:r>
            <a:r>
              <a:rPr lang="es-ES" sz="2700" dirty="0" err="1" smtClean="0">
                <a:cs typeface="Times New Roman" pitchFamily="18" charset="0"/>
              </a:rPr>
              <a:t>Vì</a:t>
            </a:r>
            <a:r>
              <a:rPr lang="es-ES" sz="2700" dirty="0" smtClean="0">
                <a:cs typeface="Times New Roman" pitchFamily="18" charset="0"/>
              </a:rPr>
              <a:t> </a:t>
            </a:r>
            <a:r>
              <a:rPr lang="es-ES" sz="2700" dirty="0" err="1" smtClean="0">
                <a:cs typeface="Times New Roman" pitchFamily="18" charset="0"/>
              </a:rPr>
              <a:t>vậy</a:t>
            </a:r>
            <a:r>
              <a:rPr lang="es-ES" sz="2700" dirty="0" smtClean="0">
                <a:cs typeface="Times New Roman" pitchFamily="18" charset="0"/>
              </a:rPr>
              <a:t> </a:t>
            </a:r>
            <a:r>
              <a:rPr lang="es-ES" sz="2700" dirty="0" err="1" smtClean="0">
                <a:cs typeface="Times New Roman" pitchFamily="18" charset="0"/>
              </a:rPr>
              <a:t>tôi</a:t>
            </a:r>
            <a:r>
              <a:rPr lang="es-ES" sz="2700" dirty="0" smtClean="0">
                <a:cs typeface="Times New Roman" pitchFamily="18" charset="0"/>
              </a:rPr>
              <a:t> </a:t>
            </a:r>
            <a:r>
              <a:rPr lang="es-ES" sz="2700" dirty="0" err="1" smtClean="0">
                <a:cs typeface="Times New Roman" pitchFamily="18" charset="0"/>
              </a:rPr>
              <a:t>cũng</a:t>
            </a:r>
            <a:r>
              <a:rPr lang="es-ES" sz="2700" dirty="0" smtClean="0">
                <a:cs typeface="Times New Roman" pitchFamily="18" charset="0"/>
              </a:rPr>
              <a:t> </a:t>
            </a:r>
            <a:r>
              <a:rPr lang="es-ES" sz="2700" dirty="0" err="1" smtClean="0">
                <a:cs typeface="Times New Roman" pitchFamily="18" charset="0"/>
              </a:rPr>
              <a:t>không</a:t>
            </a:r>
            <a:r>
              <a:rPr lang="es-ES" sz="2700" dirty="0" smtClean="0">
                <a:cs typeface="Times New Roman" pitchFamily="18" charset="0"/>
              </a:rPr>
              <a:t> </a:t>
            </a:r>
            <a:r>
              <a:rPr lang="es-ES" sz="2700" dirty="0" err="1" smtClean="0">
                <a:cs typeface="Times New Roman" pitchFamily="18" charset="0"/>
              </a:rPr>
              <a:t>ưa</a:t>
            </a:r>
            <a:r>
              <a:rPr lang="es-ES" sz="2700" dirty="0" smtClean="0">
                <a:cs typeface="Times New Roman" pitchFamily="18" charset="0"/>
              </a:rPr>
              <a:t> </a:t>
            </a:r>
            <a:r>
              <a:rPr lang="es-ES" sz="2700" dirty="0" err="1" smtClean="0">
                <a:cs typeface="Times New Roman" pitchFamily="18" charset="0"/>
              </a:rPr>
              <a:t>tôi</a:t>
            </a:r>
            <a:r>
              <a:rPr lang="es-ES" sz="2700" dirty="0" smtClean="0">
                <a:cs typeface="Times New Roman" pitchFamily="18" charset="0"/>
              </a:rPr>
              <a:t>” - H </a:t>
            </a:r>
            <a:r>
              <a:rPr lang="es-ES" sz="2700" dirty="0" err="1" smtClean="0">
                <a:cs typeface="Times New Roman" pitchFamily="18" charset="0"/>
              </a:rPr>
              <a:t>kể</a:t>
            </a:r>
            <a:r>
              <a:rPr lang="es-ES" sz="2700" dirty="0" smtClean="0">
                <a:cs typeface="Times New Roman" pitchFamily="18" charset="0"/>
              </a:rPr>
              <a:t> </a:t>
            </a:r>
            <a:r>
              <a:rPr lang="es-ES" sz="2700" dirty="0" err="1" smtClean="0">
                <a:cs typeface="Times New Roman" pitchFamily="18" charset="0"/>
              </a:rPr>
              <a:t>lại</a:t>
            </a:r>
            <a:r>
              <a:rPr lang="es-ES" sz="2700" dirty="0" smtClean="0">
                <a:cs typeface="Times New Roman" pitchFamily="18" charset="0"/>
              </a:rPr>
              <a:t>. </a:t>
            </a:r>
            <a:r>
              <a:rPr lang="es-ES" sz="2700" dirty="0" err="1" smtClean="0">
                <a:cs typeface="Times New Roman" pitchFamily="18" charset="0"/>
              </a:rPr>
              <a:t>Trải</a:t>
            </a:r>
            <a:r>
              <a:rPr lang="es-ES" sz="2700" dirty="0" smtClean="0">
                <a:cs typeface="Times New Roman" pitchFamily="18" charset="0"/>
              </a:rPr>
              <a:t> </a:t>
            </a:r>
            <a:r>
              <a:rPr lang="es-ES" sz="2700" dirty="0" err="1" smtClean="0">
                <a:cs typeface="Times New Roman" pitchFamily="18" charset="0"/>
              </a:rPr>
              <a:t>nghiệm</a:t>
            </a:r>
            <a:r>
              <a:rPr lang="es-ES" sz="2700" dirty="0" smtClean="0">
                <a:cs typeface="Times New Roman" pitchFamily="18" charset="0"/>
              </a:rPr>
              <a:t> </a:t>
            </a:r>
            <a:r>
              <a:rPr lang="es-ES" sz="2700" dirty="0" err="1" smtClean="0">
                <a:cs typeface="Times New Roman" pitchFamily="18" charset="0"/>
              </a:rPr>
              <a:t>của</a:t>
            </a:r>
            <a:r>
              <a:rPr lang="es-ES" sz="2700" dirty="0" smtClean="0">
                <a:cs typeface="Times New Roman" pitchFamily="18" charset="0"/>
              </a:rPr>
              <a:t> H </a:t>
            </a:r>
            <a:r>
              <a:rPr lang="es-ES" sz="2700" dirty="0" err="1" smtClean="0">
                <a:cs typeface="Times New Roman" pitchFamily="18" charset="0"/>
              </a:rPr>
              <a:t>nhấn</a:t>
            </a:r>
            <a:r>
              <a:rPr lang="es-ES" sz="2700" dirty="0" smtClean="0">
                <a:cs typeface="Times New Roman" pitchFamily="18" charset="0"/>
              </a:rPr>
              <a:t> </a:t>
            </a:r>
            <a:r>
              <a:rPr lang="es-ES" sz="2700" dirty="0" err="1" smtClean="0">
                <a:cs typeface="Times New Roman" pitchFamily="18" charset="0"/>
              </a:rPr>
              <a:t>mạnh</a:t>
            </a:r>
            <a:r>
              <a:rPr lang="es-ES" sz="2700" dirty="0" smtClean="0">
                <a:cs typeface="Times New Roman" pitchFamily="18" charset="0"/>
              </a:rPr>
              <a:t> </a:t>
            </a:r>
            <a:r>
              <a:rPr lang="es-ES" sz="2700" dirty="0" err="1" smtClean="0">
                <a:cs typeface="Times New Roman" pitchFamily="18" charset="0"/>
              </a:rPr>
              <a:t>một</a:t>
            </a:r>
            <a:r>
              <a:rPr lang="es-ES" sz="2700" dirty="0" smtClean="0">
                <a:cs typeface="Times New Roman" pitchFamily="18" charset="0"/>
              </a:rPr>
              <a:t> </a:t>
            </a:r>
            <a:r>
              <a:rPr lang="es-ES" sz="2700" dirty="0" err="1" smtClean="0">
                <a:cs typeface="Times New Roman" pitchFamily="18" charset="0"/>
              </a:rPr>
              <a:t>sự</a:t>
            </a:r>
            <a:r>
              <a:rPr lang="es-ES" sz="2700" dirty="0" smtClean="0">
                <a:cs typeface="Times New Roman" pitchFamily="18" charset="0"/>
              </a:rPr>
              <a:t> </a:t>
            </a:r>
            <a:r>
              <a:rPr lang="es-ES" sz="2700" dirty="0" err="1" smtClean="0">
                <a:cs typeface="Times New Roman" pitchFamily="18" charset="0"/>
              </a:rPr>
              <a:t>thật</a:t>
            </a:r>
            <a:r>
              <a:rPr lang="es-ES" sz="2700" dirty="0" smtClean="0">
                <a:cs typeface="Times New Roman" pitchFamily="18" charset="0"/>
              </a:rPr>
              <a:t> </a:t>
            </a:r>
            <a:r>
              <a:rPr lang="es-ES" sz="2700" dirty="0" err="1" smtClean="0">
                <a:cs typeface="Times New Roman" pitchFamily="18" charset="0"/>
              </a:rPr>
              <a:t>đau</a:t>
            </a:r>
            <a:r>
              <a:rPr lang="es-ES" sz="2700" dirty="0" smtClean="0">
                <a:cs typeface="Times New Roman" pitchFamily="18" charset="0"/>
              </a:rPr>
              <a:t> </a:t>
            </a:r>
            <a:r>
              <a:rPr lang="es-ES" sz="2700" dirty="0" err="1" smtClean="0">
                <a:cs typeface="Times New Roman" pitchFamily="18" charset="0"/>
              </a:rPr>
              <a:t>lòng</a:t>
            </a:r>
            <a:r>
              <a:rPr lang="es-ES" sz="2700" dirty="0" smtClean="0">
                <a:cs typeface="Times New Roman" pitchFamily="18" charset="0"/>
              </a:rPr>
              <a:t>. </a:t>
            </a:r>
            <a:r>
              <a:rPr lang="es-ES" sz="2700" dirty="0" err="1" smtClean="0">
                <a:cs typeface="Times New Roman" pitchFamily="18" charset="0"/>
              </a:rPr>
              <a:t>Trẻ</a:t>
            </a:r>
            <a:r>
              <a:rPr lang="es-ES" sz="2700" dirty="0" smtClean="0">
                <a:cs typeface="Times New Roman" pitchFamily="18" charset="0"/>
              </a:rPr>
              <a:t> </a:t>
            </a:r>
            <a:r>
              <a:rPr lang="es-ES" sz="2700" dirty="0" err="1" smtClean="0">
                <a:cs typeface="Times New Roman" pitchFamily="18" charset="0"/>
              </a:rPr>
              <a:t>em</a:t>
            </a:r>
            <a:r>
              <a:rPr lang="es-ES" sz="2700" dirty="0" smtClean="0">
                <a:cs typeface="Times New Roman" pitchFamily="18" charset="0"/>
              </a:rPr>
              <a:t>, </a:t>
            </a:r>
            <a:r>
              <a:rPr lang="es-ES" sz="2700" dirty="0" err="1" smtClean="0">
                <a:cs typeface="Times New Roman" pitchFamily="18" charset="0"/>
              </a:rPr>
              <a:t>cùng</a:t>
            </a:r>
            <a:r>
              <a:rPr lang="es-ES" sz="2700" dirty="0" smtClean="0">
                <a:cs typeface="Times New Roman" pitchFamily="18" charset="0"/>
              </a:rPr>
              <a:t> </a:t>
            </a:r>
            <a:r>
              <a:rPr lang="es-ES" sz="2700" dirty="0" err="1" smtClean="0">
                <a:cs typeface="Times New Roman" pitchFamily="18" charset="0"/>
              </a:rPr>
              <a:t>với</a:t>
            </a:r>
            <a:r>
              <a:rPr lang="es-ES" sz="2700" dirty="0" smtClean="0">
                <a:cs typeface="Times New Roman" pitchFamily="18" charset="0"/>
              </a:rPr>
              <a:t> </a:t>
            </a:r>
            <a:r>
              <a:rPr lang="es-ES" sz="2700" dirty="0" err="1" smtClean="0">
                <a:cs typeface="Times New Roman" pitchFamily="18" charset="0"/>
              </a:rPr>
              <a:t>tất</a:t>
            </a:r>
            <a:r>
              <a:rPr lang="es-ES" sz="2700" dirty="0" smtClean="0">
                <a:cs typeface="Times New Roman" pitchFamily="18" charset="0"/>
              </a:rPr>
              <a:t> </a:t>
            </a:r>
            <a:r>
              <a:rPr lang="es-ES" sz="2700" dirty="0" err="1" smtClean="0">
                <a:cs typeface="Times New Roman" pitchFamily="18" charset="0"/>
              </a:rPr>
              <a:t>cả</a:t>
            </a:r>
            <a:r>
              <a:rPr lang="es-ES" sz="2700" dirty="0" smtClean="0">
                <a:cs typeface="Times New Roman" pitchFamily="18" charset="0"/>
              </a:rPr>
              <a:t> </a:t>
            </a:r>
            <a:r>
              <a:rPr lang="es-ES" sz="2700" dirty="0" err="1" smtClean="0">
                <a:cs typeface="Times New Roman" pitchFamily="18" charset="0"/>
              </a:rPr>
              <a:t>sự</a:t>
            </a:r>
            <a:r>
              <a:rPr lang="es-ES" sz="2700" dirty="0" smtClean="0">
                <a:cs typeface="Times New Roman" pitchFamily="18" charset="0"/>
              </a:rPr>
              <a:t> </a:t>
            </a:r>
            <a:r>
              <a:rPr lang="es-ES" sz="2700" dirty="0" err="1" smtClean="0">
                <a:cs typeface="Times New Roman" pitchFamily="18" charset="0"/>
              </a:rPr>
              <a:t>thơ</a:t>
            </a:r>
            <a:r>
              <a:rPr lang="es-ES" sz="2700" dirty="0" smtClean="0">
                <a:cs typeface="Times New Roman" pitchFamily="18" charset="0"/>
              </a:rPr>
              <a:t> </a:t>
            </a:r>
            <a:r>
              <a:rPr lang="es-ES" sz="2700" dirty="0" err="1" smtClean="0">
                <a:cs typeface="Times New Roman" pitchFamily="18" charset="0"/>
              </a:rPr>
              <a:t>ngây</a:t>
            </a:r>
            <a:r>
              <a:rPr lang="es-ES" sz="2700" dirty="0" smtClean="0">
                <a:cs typeface="Times New Roman" pitchFamily="18" charset="0"/>
              </a:rPr>
              <a:t> </a:t>
            </a:r>
            <a:r>
              <a:rPr lang="es-ES" sz="2700" dirty="0" err="1" smtClean="0">
                <a:cs typeface="Times New Roman" pitchFamily="18" charset="0"/>
              </a:rPr>
              <a:t>và</a:t>
            </a:r>
            <a:r>
              <a:rPr lang="es-ES" sz="2700" dirty="0" smtClean="0">
                <a:cs typeface="Times New Roman" pitchFamily="18" charset="0"/>
              </a:rPr>
              <a:t> non </a:t>
            </a:r>
            <a:r>
              <a:rPr lang="es-ES" sz="2700" dirty="0" err="1" smtClean="0">
                <a:cs typeface="Times New Roman" pitchFamily="18" charset="0"/>
              </a:rPr>
              <a:t>nớt</a:t>
            </a:r>
            <a:r>
              <a:rPr lang="es-ES" sz="2700" dirty="0" smtClean="0">
                <a:cs typeface="Times New Roman" pitchFamily="18" charset="0"/>
              </a:rPr>
              <a:t> </a:t>
            </a:r>
            <a:r>
              <a:rPr lang="es-ES" sz="2700" dirty="0" err="1" smtClean="0">
                <a:cs typeface="Times New Roman" pitchFamily="18" charset="0"/>
              </a:rPr>
              <a:t>trong</a:t>
            </a:r>
            <a:r>
              <a:rPr lang="es-ES" sz="2700" dirty="0" smtClean="0">
                <a:cs typeface="Times New Roman" pitchFamily="18" charset="0"/>
              </a:rPr>
              <a:t> </a:t>
            </a:r>
            <a:r>
              <a:rPr lang="es-ES" sz="2700" dirty="0" err="1" smtClean="0">
                <a:cs typeface="Times New Roman" pitchFamily="18" charset="0"/>
              </a:rPr>
              <a:t>đời</a:t>
            </a:r>
            <a:r>
              <a:rPr lang="es-ES" sz="2700" dirty="0" smtClean="0">
                <a:cs typeface="Times New Roman" pitchFamily="18" charset="0"/>
              </a:rPr>
              <a:t>, </a:t>
            </a:r>
            <a:r>
              <a:rPr lang="es-ES" sz="2700" dirty="0" err="1" smtClean="0">
                <a:cs typeface="Times New Roman" pitchFamily="18" charset="0"/>
              </a:rPr>
              <a:t>có</a:t>
            </a:r>
            <a:r>
              <a:rPr lang="es-ES" sz="2700" dirty="0" smtClean="0">
                <a:cs typeface="Times New Roman" pitchFamily="18" charset="0"/>
              </a:rPr>
              <a:t> </a:t>
            </a:r>
            <a:r>
              <a:rPr lang="es-ES" sz="2700" dirty="0" err="1" smtClean="0">
                <a:cs typeface="Times New Roman" pitchFamily="18" charset="0"/>
              </a:rPr>
              <a:t>thể</a:t>
            </a:r>
            <a:r>
              <a:rPr lang="es-ES" sz="2700" dirty="0" smtClean="0">
                <a:cs typeface="Times New Roman" pitchFamily="18" charset="0"/>
              </a:rPr>
              <a:t> </a:t>
            </a:r>
            <a:r>
              <a:rPr lang="es-ES" sz="2700" dirty="0" err="1" smtClean="0">
                <a:cs typeface="Times New Roman" pitchFamily="18" charset="0"/>
              </a:rPr>
              <a:t>trở</a:t>
            </a:r>
            <a:r>
              <a:rPr lang="es-ES" sz="2700" dirty="0" smtClean="0">
                <a:cs typeface="Times New Roman" pitchFamily="18" charset="0"/>
              </a:rPr>
              <a:t> </a:t>
            </a:r>
            <a:r>
              <a:rPr lang="es-ES" sz="2700" dirty="0" err="1" smtClean="0">
                <a:cs typeface="Times New Roman" pitchFamily="18" charset="0"/>
              </a:rPr>
              <a:t>thành</a:t>
            </a:r>
            <a:r>
              <a:rPr lang="es-ES" sz="2700" dirty="0" smtClean="0">
                <a:cs typeface="Times New Roman" pitchFamily="18" charset="0"/>
              </a:rPr>
              <a:t> </a:t>
            </a:r>
            <a:r>
              <a:rPr lang="es-ES" sz="2700" dirty="0" err="1" smtClean="0">
                <a:cs typeface="Times New Roman" pitchFamily="18" charset="0"/>
              </a:rPr>
              <a:t>nạn</a:t>
            </a:r>
            <a:r>
              <a:rPr lang="es-ES" sz="2700" dirty="0" smtClean="0">
                <a:cs typeface="Times New Roman" pitchFamily="18" charset="0"/>
              </a:rPr>
              <a:t> </a:t>
            </a:r>
            <a:r>
              <a:rPr lang="es-ES" sz="2700" dirty="0" err="1" smtClean="0">
                <a:cs typeface="Times New Roman" pitchFamily="18" charset="0"/>
              </a:rPr>
              <a:t>nhân</a:t>
            </a:r>
            <a:r>
              <a:rPr lang="es-ES" sz="2700" dirty="0" smtClean="0">
                <a:cs typeface="Times New Roman" pitchFamily="18" charset="0"/>
              </a:rPr>
              <a:t> </a:t>
            </a:r>
            <a:r>
              <a:rPr lang="es-ES" sz="2700" dirty="0" err="1" smtClean="0">
                <a:cs typeface="Times New Roman" pitchFamily="18" charset="0"/>
              </a:rPr>
              <a:t>của</a:t>
            </a:r>
            <a:r>
              <a:rPr lang="es-ES" sz="2700" dirty="0" smtClean="0">
                <a:cs typeface="Times New Roman" pitchFamily="18" charset="0"/>
              </a:rPr>
              <a:t> </a:t>
            </a:r>
            <a:r>
              <a:rPr lang="es-ES" sz="2700" dirty="0" err="1" smtClean="0">
                <a:cs typeface="Times New Roman" pitchFamily="18" charset="0"/>
              </a:rPr>
              <a:t>sự</a:t>
            </a:r>
            <a:r>
              <a:rPr lang="es-ES" sz="2700" dirty="0" smtClean="0">
                <a:cs typeface="Times New Roman" pitchFamily="18" charset="0"/>
              </a:rPr>
              <a:t> </a:t>
            </a:r>
            <a:r>
              <a:rPr lang="es-ES" sz="2700" dirty="0" err="1" smtClean="0">
                <a:cs typeface="Times New Roman" pitchFamily="18" charset="0"/>
              </a:rPr>
              <a:t>bị</a:t>
            </a:r>
            <a:r>
              <a:rPr lang="es-ES" sz="2700" dirty="0" smtClean="0">
                <a:cs typeface="Times New Roman" pitchFamily="18" charset="0"/>
              </a:rPr>
              <a:t>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nạt</a:t>
            </a:r>
            <a:r>
              <a:rPr lang="es-ES" sz="2700" dirty="0" smtClean="0">
                <a:cs typeface="Times New Roman" pitchFamily="18" charset="0"/>
              </a:rPr>
              <a:t>. </a:t>
            </a:r>
            <a:r>
              <a:rPr lang="es-ES" sz="2700" dirty="0" err="1" smtClean="0">
                <a:cs typeface="Times New Roman" pitchFamily="18" charset="0"/>
              </a:rPr>
              <a:t>Hành</a:t>
            </a:r>
            <a:r>
              <a:rPr lang="es-ES" sz="2700" dirty="0" smtClean="0">
                <a:cs typeface="Times New Roman" pitchFamily="18" charset="0"/>
              </a:rPr>
              <a:t> vi </a:t>
            </a:r>
            <a:r>
              <a:rPr lang="es-ES" sz="2700" dirty="0" err="1" smtClean="0">
                <a:cs typeface="Times New Roman" pitchFamily="18" charset="0"/>
              </a:rPr>
              <a:t>của</a:t>
            </a:r>
            <a:r>
              <a:rPr lang="es-ES" sz="2700" dirty="0" smtClean="0">
                <a:cs typeface="Times New Roman" pitchFamily="18" charset="0"/>
              </a:rPr>
              <a:t> </a:t>
            </a:r>
            <a:r>
              <a:rPr lang="es-ES" sz="2700" dirty="0" err="1" smtClean="0">
                <a:cs typeface="Times New Roman" pitchFamily="18" charset="0"/>
              </a:rPr>
              <a:t>những</a:t>
            </a:r>
            <a:r>
              <a:rPr lang="es-ES" sz="2700" dirty="0" smtClean="0">
                <a:cs typeface="Times New Roman" pitchFamily="18" charset="0"/>
              </a:rPr>
              <a:t> </a:t>
            </a:r>
            <a:r>
              <a:rPr lang="es-ES" sz="2700" dirty="0" err="1" smtClean="0">
                <a:cs typeface="Times New Roman" pitchFamily="18" charset="0"/>
              </a:rPr>
              <a:t>người</a:t>
            </a:r>
            <a:r>
              <a:rPr lang="es-ES" sz="2700" dirty="0" smtClean="0">
                <a:cs typeface="Times New Roman" pitchFamily="18" charset="0"/>
              </a:rPr>
              <a:t> </a:t>
            </a:r>
            <a:r>
              <a:rPr lang="es-ES" sz="2700" dirty="0" err="1" smtClean="0">
                <a:cs typeface="Times New Roman" pitchFamily="18" charset="0"/>
              </a:rPr>
              <a:t>bắt</a:t>
            </a:r>
            <a:r>
              <a:rPr lang="es-ES" sz="2700" dirty="0" smtClean="0">
                <a:cs typeface="Times New Roman" pitchFamily="18" charset="0"/>
              </a:rPr>
              <a:t> </a:t>
            </a:r>
            <a:r>
              <a:rPr lang="es-ES" sz="2700" dirty="0" err="1" smtClean="0">
                <a:cs typeface="Times New Roman" pitchFamily="18" charset="0"/>
              </a:rPr>
              <a:t>nạt</a:t>
            </a:r>
            <a:r>
              <a:rPr lang="es-ES" sz="2700" dirty="0" smtClean="0">
                <a:cs typeface="Times New Roman" pitchFamily="18" charset="0"/>
              </a:rPr>
              <a:t> </a:t>
            </a:r>
            <a:r>
              <a:rPr lang="es-ES" sz="2700" dirty="0" err="1" smtClean="0">
                <a:cs typeface="Times New Roman" pitchFamily="18" charset="0"/>
              </a:rPr>
              <a:t>có</a:t>
            </a:r>
            <a:r>
              <a:rPr lang="es-ES" sz="2700" dirty="0" smtClean="0">
                <a:cs typeface="Times New Roman" pitchFamily="18" charset="0"/>
              </a:rPr>
              <a:t> </a:t>
            </a:r>
            <a:r>
              <a:rPr lang="es-ES" sz="2700" dirty="0" err="1" smtClean="0">
                <a:cs typeface="Times New Roman" pitchFamily="18" charset="0"/>
              </a:rPr>
              <a:t>thể</a:t>
            </a:r>
            <a:r>
              <a:rPr lang="es-ES" sz="2700" dirty="0" smtClean="0">
                <a:cs typeface="Times New Roman" pitchFamily="18" charset="0"/>
              </a:rPr>
              <a:t> </a:t>
            </a:r>
            <a:r>
              <a:rPr lang="es-ES" sz="2700" dirty="0" err="1" smtClean="0">
                <a:cs typeface="Times New Roman" pitchFamily="18" charset="0"/>
              </a:rPr>
              <a:t>rất</a:t>
            </a:r>
            <a:r>
              <a:rPr lang="es-ES" sz="2700" dirty="0" smtClean="0">
                <a:cs typeface="Times New Roman" pitchFamily="18" charset="0"/>
              </a:rPr>
              <a:t> </a:t>
            </a:r>
            <a:r>
              <a:rPr lang="es-ES" sz="2700" dirty="0" err="1" smtClean="0">
                <a:cs typeface="Times New Roman" pitchFamily="18" charset="0"/>
              </a:rPr>
              <a:t>nhẫn</a:t>
            </a:r>
            <a:r>
              <a:rPr lang="es-ES" sz="2700" dirty="0" smtClean="0">
                <a:cs typeface="Times New Roman" pitchFamily="18" charset="0"/>
              </a:rPr>
              <a:t> </a:t>
            </a:r>
            <a:r>
              <a:rPr lang="es-ES" sz="2700" dirty="0" err="1" smtClean="0">
                <a:cs typeface="Times New Roman" pitchFamily="18" charset="0"/>
              </a:rPr>
              <a:t>tâm</a:t>
            </a:r>
            <a:r>
              <a:rPr lang="es-ES" sz="2700" dirty="0" smtClean="0">
                <a:cs typeface="Times New Roman" pitchFamily="18" charset="0"/>
              </a:rPr>
              <a:t>, </a:t>
            </a:r>
            <a:r>
              <a:rPr lang="es-ES" sz="2700" dirty="0" err="1" smtClean="0">
                <a:cs typeface="Times New Roman" pitchFamily="18" charset="0"/>
              </a:rPr>
              <a:t>đề</a:t>
            </a:r>
            <a:r>
              <a:rPr lang="es-ES" sz="2700" dirty="0" smtClean="0">
                <a:cs typeface="Times New Roman" pitchFamily="18" charset="0"/>
              </a:rPr>
              <a:t> </a:t>
            </a:r>
            <a:r>
              <a:rPr lang="es-ES" sz="2700" dirty="0" err="1" smtClean="0">
                <a:cs typeface="Times New Roman" pitchFamily="18" charset="0"/>
              </a:rPr>
              <a:t>lại</a:t>
            </a:r>
            <a:r>
              <a:rPr lang="es-ES" sz="2700" dirty="0" smtClean="0">
                <a:cs typeface="Times New Roman" pitchFamily="18" charset="0"/>
              </a:rPr>
              <a:t> </a:t>
            </a:r>
            <a:r>
              <a:rPr lang="es-ES" sz="2700" dirty="0" err="1" smtClean="0">
                <a:cs typeface="Times New Roman" pitchFamily="18" charset="0"/>
              </a:rPr>
              <a:t>nỗi</a:t>
            </a:r>
            <a:r>
              <a:rPr lang="es-ES" sz="2700" dirty="0" smtClean="0">
                <a:cs typeface="Times New Roman" pitchFamily="18" charset="0"/>
              </a:rPr>
              <a:t> </a:t>
            </a:r>
            <a:r>
              <a:rPr lang="es-ES" sz="2700" dirty="0" err="1" smtClean="0">
                <a:cs typeface="Times New Roman" pitchFamily="18" charset="0"/>
              </a:rPr>
              <a:t>ám</a:t>
            </a:r>
            <a:r>
              <a:rPr lang="es-ES" sz="2700" dirty="0" smtClean="0">
                <a:cs typeface="Times New Roman" pitchFamily="18" charset="0"/>
              </a:rPr>
              <a:t> </a:t>
            </a:r>
            <a:r>
              <a:rPr lang="es-ES" sz="2700" dirty="0" err="1" smtClean="0">
                <a:cs typeface="Times New Roman" pitchFamily="18" charset="0"/>
              </a:rPr>
              <a:t>ảnh</a:t>
            </a:r>
            <a:r>
              <a:rPr lang="es-ES" sz="2700" dirty="0" smtClean="0">
                <a:cs typeface="Times New Roman" pitchFamily="18" charset="0"/>
              </a:rPr>
              <a:t> </a:t>
            </a:r>
            <a:r>
              <a:rPr lang="es-ES" sz="2700" dirty="0" err="1" smtClean="0">
                <a:cs typeface="Times New Roman" pitchFamily="18" charset="0"/>
              </a:rPr>
              <a:t>cho</a:t>
            </a:r>
            <a:r>
              <a:rPr lang="es-ES" sz="2700" dirty="0" smtClean="0">
                <a:cs typeface="Times New Roman" pitchFamily="18" charset="0"/>
              </a:rPr>
              <a:t> </a:t>
            </a:r>
            <a:r>
              <a:rPr lang="es-ES" sz="2700" dirty="0" err="1" smtClean="0">
                <a:cs typeface="Times New Roman" pitchFamily="18" charset="0"/>
              </a:rPr>
              <a:t>nạn</a:t>
            </a:r>
            <a:r>
              <a:rPr lang="es-ES" sz="2700" dirty="0" smtClean="0">
                <a:cs typeface="Times New Roman" pitchFamily="18" charset="0"/>
              </a:rPr>
              <a:t> </a:t>
            </a:r>
            <a:r>
              <a:rPr lang="es-ES" sz="2700" dirty="0" err="1" smtClean="0">
                <a:cs typeface="Times New Roman" pitchFamily="18" charset="0"/>
              </a:rPr>
              <a:t>nhân</a:t>
            </a:r>
            <a:r>
              <a:rPr lang="es-ES" sz="2700" dirty="0" smtClean="0">
                <a:cs typeface="Times New Roman" pitchFamily="18" charset="0"/>
              </a:rPr>
              <a:t> </a:t>
            </a:r>
            <a:r>
              <a:rPr lang="es-ES" sz="2700" dirty="0" err="1" smtClean="0">
                <a:cs typeface="Times New Roman" pitchFamily="18" charset="0"/>
              </a:rPr>
              <a:t>trong</a:t>
            </a:r>
            <a:r>
              <a:rPr lang="es-ES" sz="2700" dirty="0" smtClean="0">
                <a:cs typeface="Times New Roman" pitchFamily="18" charset="0"/>
              </a:rPr>
              <a:t> </a:t>
            </a:r>
            <a:r>
              <a:rPr lang="es-ES" sz="2700" dirty="0" err="1" smtClean="0">
                <a:cs typeface="Times New Roman" pitchFamily="18" charset="0"/>
              </a:rPr>
              <a:t>cuộc</a:t>
            </a:r>
            <a:r>
              <a:rPr lang="es-ES" sz="2700" dirty="0" smtClean="0">
                <a:cs typeface="Times New Roman" pitchFamily="18" charset="0"/>
              </a:rPr>
              <a:t> </a:t>
            </a:r>
            <a:r>
              <a:rPr lang="es-ES" sz="2700" dirty="0" err="1" smtClean="0">
                <a:cs typeface="Times New Roman" pitchFamily="18" charset="0"/>
              </a:rPr>
              <a:t>sống</a:t>
            </a:r>
            <a:r>
              <a:rPr lang="es-ES" sz="2700" dirty="0" smtClean="0">
                <a:cs typeface="Times New Roman" pitchFamily="18" charset="0"/>
              </a:rPr>
              <a:t>.</a:t>
            </a:r>
          </a:p>
          <a:p>
            <a:pPr algn="just"/>
            <a:r>
              <a:rPr lang="es-ES" sz="2700" i="1" spc="40" dirty="0" smtClean="0"/>
              <a:t>a) </a:t>
            </a:r>
            <a:r>
              <a:rPr lang="es-ES" sz="2700" i="1" spc="40" dirty="0" err="1" smtClean="0"/>
              <a:t>Những</a:t>
            </a:r>
            <a:r>
              <a:rPr lang="es-ES" sz="2700" i="1" spc="40" dirty="0" smtClean="0"/>
              <a:t> </a:t>
            </a:r>
            <a:r>
              <a:rPr lang="es-ES" sz="2700" i="1" spc="40" dirty="0" err="1" smtClean="0"/>
              <a:t>chi</a:t>
            </a:r>
            <a:r>
              <a:rPr lang="es-ES" sz="2700" i="1" spc="40" dirty="0" smtClean="0"/>
              <a:t> </a:t>
            </a:r>
            <a:r>
              <a:rPr lang="es-ES" sz="2700" i="1" spc="40" dirty="0" err="1" smtClean="0"/>
              <a:t>tiết</a:t>
            </a:r>
            <a:r>
              <a:rPr lang="es-ES" sz="2700" i="1" spc="40" dirty="0" smtClean="0"/>
              <a:t> </a:t>
            </a:r>
            <a:r>
              <a:rPr lang="es-ES" sz="2700" i="1" spc="40" dirty="0" err="1" smtClean="0"/>
              <a:t>nào</a:t>
            </a:r>
            <a:r>
              <a:rPr lang="es-ES" sz="2700" i="1" spc="40" dirty="0" smtClean="0"/>
              <a:t> </a:t>
            </a:r>
            <a:r>
              <a:rPr lang="es-ES" sz="2700" i="1" spc="40" dirty="0" err="1" smtClean="0"/>
              <a:t>trong</a:t>
            </a:r>
            <a:r>
              <a:rPr lang="es-ES" sz="2700" i="1" spc="40" dirty="0" smtClean="0"/>
              <a:t> </a:t>
            </a:r>
            <a:r>
              <a:rPr lang="es-ES" sz="2700" i="1" spc="40" dirty="0" err="1" smtClean="0"/>
              <a:t>thông</a:t>
            </a:r>
            <a:r>
              <a:rPr lang="es-ES" sz="2700" i="1" spc="40" dirty="0" smtClean="0"/>
              <a:t> </a:t>
            </a:r>
            <a:r>
              <a:rPr lang="es-ES" sz="2700" i="1" spc="40" dirty="0" err="1" smtClean="0"/>
              <a:t>tin</a:t>
            </a:r>
            <a:r>
              <a:rPr lang="es-ES" sz="2700" i="1" spc="40" dirty="0" smtClean="0"/>
              <a:t> </a:t>
            </a:r>
            <a:r>
              <a:rPr lang="es-ES" sz="2700" i="1" spc="40" dirty="0" err="1" smtClean="0"/>
              <a:t>trên</a:t>
            </a:r>
            <a:r>
              <a:rPr lang="es-ES" sz="2700" i="1" spc="40" dirty="0" smtClean="0"/>
              <a:t> </a:t>
            </a:r>
            <a:r>
              <a:rPr lang="es-ES" sz="2700" i="1" spc="40" dirty="0" err="1" smtClean="0"/>
              <a:t>cho</a:t>
            </a:r>
            <a:r>
              <a:rPr lang="es-ES" sz="2700" i="1" spc="40" dirty="0" smtClean="0"/>
              <a:t> </a:t>
            </a:r>
            <a:r>
              <a:rPr lang="es-ES" sz="2700" i="1" spc="40" dirty="0" err="1" smtClean="0"/>
              <a:t>thấy</a:t>
            </a:r>
            <a:r>
              <a:rPr lang="es-ES" sz="2700" i="1" spc="40" dirty="0" smtClean="0"/>
              <a:t> H </a:t>
            </a:r>
            <a:r>
              <a:rPr lang="es-ES" sz="2700" i="1" spc="40" dirty="0" err="1" smtClean="0"/>
              <a:t>là</a:t>
            </a:r>
            <a:r>
              <a:rPr lang="es-ES" sz="2700" i="1" spc="40" dirty="0" smtClean="0"/>
              <a:t> </a:t>
            </a:r>
            <a:r>
              <a:rPr lang="es-ES" sz="2700" i="1" spc="40" dirty="0" err="1" smtClean="0"/>
              <a:t>nạn</a:t>
            </a:r>
            <a:r>
              <a:rPr lang="es-ES" sz="2700" i="1" spc="40" dirty="0" smtClean="0"/>
              <a:t> </a:t>
            </a:r>
            <a:r>
              <a:rPr lang="es-ES" sz="2700" i="1" spc="40" dirty="0" err="1" smtClean="0"/>
              <a:t>nhân</a:t>
            </a:r>
            <a:r>
              <a:rPr lang="es-ES" sz="2700" i="1" spc="40" dirty="0" smtClean="0"/>
              <a:t> </a:t>
            </a:r>
            <a:r>
              <a:rPr lang="es-ES" sz="2700" i="1" spc="40" dirty="0" err="1" smtClean="0"/>
              <a:t>của</a:t>
            </a:r>
            <a:r>
              <a:rPr lang="es-ES" sz="2700" i="1" spc="40" dirty="0" smtClean="0"/>
              <a:t> </a:t>
            </a:r>
            <a:r>
              <a:rPr lang="es-ES" sz="2700" i="1" spc="40" dirty="0" err="1" smtClean="0"/>
              <a:t>những</a:t>
            </a:r>
            <a:r>
              <a:rPr lang="es-ES" sz="2700" i="1" spc="40" dirty="0" smtClean="0"/>
              <a:t> </a:t>
            </a:r>
            <a:r>
              <a:rPr lang="es-ES" sz="2700" i="1" spc="40" dirty="0" err="1" smtClean="0"/>
              <a:t>kẻ</a:t>
            </a:r>
            <a:r>
              <a:rPr lang="es-ES" sz="2700" i="1" spc="40" dirty="0" smtClean="0"/>
              <a:t> </a:t>
            </a:r>
            <a:r>
              <a:rPr lang="es-ES" sz="2700" i="1" spc="40" dirty="0" err="1" smtClean="0"/>
              <a:t>bắt</a:t>
            </a:r>
            <a:r>
              <a:rPr lang="es-ES" sz="2700" i="1" spc="40" dirty="0" smtClean="0"/>
              <a:t> </a:t>
            </a:r>
            <a:r>
              <a:rPr lang="es-ES" sz="2700" i="1" spc="40" dirty="0" err="1" smtClean="0"/>
              <a:t>nạt</a:t>
            </a:r>
            <a:r>
              <a:rPr lang="es-ES" sz="2700" i="1" spc="40" dirty="0" smtClean="0"/>
              <a:t>?</a:t>
            </a:r>
            <a:endParaRPr lang="en-US" sz="2700" spc="40" dirty="0" smtClean="0"/>
          </a:p>
          <a:p>
            <a:pPr algn="just"/>
            <a:r>
              <a:rPr lang="es-ES" sz="2700" i="1" dirty="0" smtClean="0"/>
              <a:t>b) </a:t>
            </a:r>
            <a:r>
              <a:rPr lang="es-ES" sz="2700" i="1" dirty="0" err="1" smtClean="0"/>
              <a:t>Khi</a:t>
            </a:r>
            <a:r>
              <a:rPr lang="es-ES" sz="2700" i="1" dirty="0" smtClean="0"/>
              <a:t> </a:t>
            </a:r>
            <a:r>
              <a:rPr lang="es-ES" sz="2700" i="1" dirty="0" err="1" smtClean="0"/>
              <a:t>bị</a:t>
            </a:r>
            <a:r>
              <a:rPr lang="es-ES" sz="2700" i="1" dirty="0" smtClean="0"/>
              <a:t> </a:t>
            </a:r>
            <a:r>
              <a:rPr lang="es-ES" sz="2700" i="1" dirty="0" err="1" smtClean="0"/>
              <a:t>bắt</a:t>
            </a:r>
            <a:r>
              <a:rPr lang="es-ES" sz="2700" i="1" dirty="0" smtClean="0"/>
              <a:t> </a:t>
            </a:r>
            <a:r>
              <a:rPr lang="es-ES" sz="2700" i="1" dirty="0" err="1" smtClean="0"/>
              <a:t>nạt</a:t>
            </a:r>
            <a:r>
              <a:rPr lang="es-ES" sz="2700" i="1" dirty="0" smtClean="0"/>
              <a:t>, H </a:t>
            </a:r>
            <a:r>
              <a:rPr lang="es-ES" sz="2700" i="1" dirty="0" err="1" smtClean="0"/>
              <a:t>đã</a:t>
            </a:r>
            <a:r>
              <a:rPr lang="es-ES" sz="2700" i="1" dirty="0" smtClean="0"/>
              <a:t> </a:t>
            </a:r>
            <a:r>
              <a:rPr lang="es-ES" sz="2700" i="1" dirty="0" err="1" smtClean="0"/>
              <a:t>cảm</a:t>
            </a:r>
            <a:r>
              <a:rPr lang="es-ES" sz="2700" i="1" dirty="0" smtClean="0"/>
              <a:t> </a:t>
            </a:r>
            <a:r>
              <a:rPr lang="es-ES" sz="2700" i="1" dirty="0" err="1" smtClean="0"/>
              <a:t>thấy</a:t>
            </a:r>
            <a:r>
              <a:rPr lang="es-ES" sz="2700" i="1" dirty="0" smtClean="0"/>
              <a:t> </a:t>
            </a:r>
            <a:r>
              <a:rPr lang="es-ES" sz="2700" i="1" dirty="0" err="1" smtClean="0"/>
              <a:t>như</a:t>
            </a:r>
            <a:r>
              <a:rPr lang="es-ES" sz="2700" i="1" dirty="0" smtClean="0"/>
              <a:t> </a:t>
            </a:r>
            <a:r>
              <a:rPr lang="es-ES" sz="2700" i="1" dirty="0" err="1" smtClean="0"/>
              <a:t>thế</a:t>
            </a:r>
            <a:r>
              <a:rPr lang="es-ES" sz="2700" i="1" dirty="0" smtClean="0"/>
              <a:t> </a:t>
            </a:r>
            <a:r>
              <a:rPr lang="es-ES" sz="2700" i="1" dirty="0" err="1" smtClean="0"/>
              <a:t>nào</a:t>
            </a:r>
            <a:r>
              <a:rPr lang="es-ES" sz="2700" i="1" dirty="0" smtClean="0"/>
              <a:t>?</a:t>
            </a:r>
            <a:endParaRPr lang="en-US" sz="2700" dirty="0" smtClean="0"/>
          </a:p>
          <a:p>
            <a:pPr algn="just"/>
            <a:r>
              <a:rPr lang="es-ES" sz="2700" i="1" dirty="0" smtClean="0"/>
              <a:t>c)</a:t>
            </a:r>
            <a:r>
              <a:rPr lang="es-ES" sz="2700" i="1" dirty="0" err="1" smtClean="0"/>
              <a:t>Theo</a:t>
            </a:r>
            <a:r>
              <a:rPr lang="es-ES" sz="2700" i="1" dirty="0" smtClean="0"/>
              <a:t> </a:t>
            </a:r>
            <a:r>
              <a:rPr lang="es-ES" sz="2700" i="1" dirty="0" err="1" smtClean="0"/>
              <a:t>em</a:t>
            </a:r>
            <a:r>
              <a:rPr lang="es-ES" sz="2700" i="1" dirty="0" smtClean="0"/>
              <a:t> </a:t>
            </a:r>
            <a:r>
              <a:rPr lang="es-ES" sz="2700" i="1" dirty="0" err="1" smtClean="0"/>
              <a:t>các</a:t>
            </a:r>
            <a:r>
              <a:rPr lang="es-ES" sz="2700" i="1" dirty="0" smtClean="0"/>
              <a:t> </a:t>
            </a:r>
            <a:r>
              <a:rPr lang="es-ES" sz="2700" i="1" dirty="0" err="1" smtClean="0"/>
              <a:t>tình</a:t>
            </a:r>
            <a:r>
              <a:rPr lang="es-ES" sz="2700" i="1" dirty="0" smtClean="0"/>
              <a:t> </a:t>
            </a:r>
            <a:r>
              <a:rPr lang="es-ES" sz="2700" i="1" dirty="0" err="1" smtClean="0"/>
              <a:t>huống</a:t>
            </a:r>
            <a:r>
              <a:rPr lang="es-ES" sz="2700" i="1" dirty="0" smtClean="0"/>
              <a:t> </a:t>
            </a:r>
            <a:r>
              <a:rPr lang="es-ES" sz="2700" i="1" dirty="0" err="1" smtClean="0"/>
              <a:t>nguy</a:t>
            </a:r>
            <a:r>
              <a:rPr lang="es-ES" sz="2700" i="1" dirty="0" smtClean="0"/>
              <a:t> </a:t>
            </a:r>
            <a:r>
              <a:rPr lang="es-ES" sz="2700" i="1" dirty="0" err="1" smtClean="0"/>
              <a:t>hiểm</a:t>
            </a:r>
            <a:r>
              <a:rPr lang="es-ES" sz="2700" i="1" dirty="0" smtClean="0"/>
              <a:t> </a:t>
            </a:r>
            <a:r>
              <a:rPr lang="es-ES" sz="2700" i="1" dirty="0" err="1" smtClean="0"/>
              <a:t>đến</a:t>
            </a:r>
            <a:r>
              <a:rPr lang="es-ES" sz="2700" i="1" dirty="0" smtClean="0"/>
              <a:t> </a:t>
            </a:r>
            <a:r>
              <a:rPr lang="es-ES" sz="2700" i="1" dirty="0" err="1" smtClean="0"/>
              <a:t>từ</a:t>
            </a:r>
            <a:r>
              <a:rPr lang="es-ES" sz="2700" i="1" dirty="0" smtClean="0"/>
              <a:t> con </a:t>
            </a:r>
            <a:r>
              <a:rPr lang="es-ES" sz="2700" i="1" dirty="0" err="1" smtClean="0"/>
              <a:t>người</a:t>
            </a:r>
            <a:r>
              <a:rPr lang="es-ES" sz="2700" i="1" dirty="0" smtClean="0"/>
              <a:t> </a:t>
            </a:r>
            <a:r>
              <a:rPr lang="es-ES" sz="2700" i="1" dirty="0" err="1" smtClean="0"/>
              <a:t>là</a:t>
            </a:r>
            <a:r>
              <a:rPr lang="es-ES" sz="2700" i="1" dirty="0" smtClean="0"/>
              <a:t> </a:t>
            </a:r>
            <a:r>
              <a:rPr lang="es-ES" sz="2700" i="1" dirty="0" err="1" smtClean="0"/>
              <a:t>gì</a:t>
            </a:r>
            <a:r>
              <a:rPr lang="es-ES" sz="2700" i="1" dirty="0" smtClean="0"/>
              <a:t>?</a:t>
            </a:r>
            <a:endParaRPr lang="vi-VN" sz="2700" i="1" dirty="0"/>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ea typeface="Times New Roman" panose="02020603050405020304" pitchFamily="18" charset="0"/>
              </a:rPr>
              <a:t>PHIẾU BÀI TẬP</a:t>
            </a:r>
          </a:p>
          <a:p>
            <a:pPr algn="ctr"/>
            <a:r>
              <a:rPr lang="en-US" sz="3200" b="1" dirty="0">
                <a:solidFill>
                  <a:srgbClr val="FF0000"/>
                </a:solidFill>
                <a:ea typeface="Times New Roman" panose="02020603050405020304" pitchFamily="18" charset="0"/>
              </a:rPr>
              <a:t>(</a:t>
            </a:r>
            <a:r>
              <a:rPr lang="en-US" sz="3200" b="1" dirty="0" smtClean="0">
                <a:solidFill>
                  <a:srgbClr val="FF0000"/>
                </a:solidFill>
                <a:ea typeface="Times New Roman" panose="02020603050405020304" pitchFamily="18" charset="0"/>
              </a:rPr>
              <a:t>THẢO LUẬN NHÓM)</a:t>
            </a:r>
            <a:endParaRPr lang="en-US" sz="3200" b="1" dirty="0">
              <a:solidFill>
                <a:srgbClr val="FF0000"/>
              </a:solidFill>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prstClr val="black"/>
              </a:solidFill>
              <a:latin typeface="SVN-Vanilla Daisy Pro" panose="00000500000000000000" pitchFamily="2" charset="0"/>
              <a:cs typeface="Times"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 </a:t>
            </a:r>
            <a:r>
              <a:rPr lang="es-ES" sz="2400" b="1" i="1" spc="40" dirty="0" smtClean="0">
                <a:solidFill>
                  <a:schemeClr val="tx1"/>
                </a:solidFill>
              </a:rPr>
              <a:t>a)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chi</a:t>
            </a:r>
            <a:r>
              <a:rPr lang="es-ES" sz="2400" b="1" i="1" spc="40" dirty="0" smtClean="0">
                <a:solidFill>
                  <a:schemeClr val="tx1"/>
                </a:solidFill>
              </a:rPr>
              <a:t> </a:t>
            </a:r>
            <a:r>
              <a:rPr lang="es-ES" sz="2400" b="1" i="1" spc="40" dirty="0" err="1" smtClean="0">
                <a:solidFill>
                  <a:schemeClr val="tx1"/>
                </a:solidFill>
              </a:rPr>
              <a:t>tiết</a:t>
            </a:r>
            <a:r>
              <a:rPr lang="es-ES" sz="2400" b="1" i="1" spc="40" dirty="0" smtClean="0">
                <a:solidFill>
                  <a:schemeClr val="tx1"/>
                </a:solidFill>
              </a:rPr>
              <a:t> </a:t>
            </a:r>
            <a:r>
              <a:rPr lang="es-ES" sz="2400" b="1" i="1" spc="40" dirty="0" err="1" smtClean="0">
                <a:solidFill>
                  <a:schemeClr val="tx1"/>
                </a:solidFill>
              </a:rPr>
              <a:t>nào</a:t>
            </a:r>
            <a:r>
              <a:rPr lang="es-ES" sz="2400" b="1" i="1" spc="40" dirty="0" smtClean="0">
                <a:solidFill>
                  <a:schemeClr val="tx1"/>
                </a:solidFill>
              </a:rPr>
              <a:t> </a:t>
            </a:r>
            <a:r>
              <a:rPr lang="es-ES" sz="2400" b="1" i="1" spc="40" dirty="0" err="1" smtClean="0">
                <a:solidFill>
                  <a:schemeClr val="tx1"/>
                </a:solidFill>
              </a:rPr>
              <a:t>trong</a:t>
            </a:r>
            <a:r>
              <a:rPr lang="es-ES" sz="2400" b="1" i="1" spc="40" dirty="0" smtClean="0">
                <a:solidFill>
                  <a:schemeClr val="tx1"/>
                </a:solidFill>
              </a:rPr>
              <a:t> </a:t>
            </a:r>
            <a:r>
              <a:rPr lang="es-ES" sz="2400" b="1" i="1" spc="40" dirty="0" err="1" smtClean="0">
                <a:solidFill>
                  <a:schemeClr val="tx1"/>
                </a:solidFill>
              </a:rPr>
              <a:t>thông</a:t>
            </a:r>
            <a:r>
              <a:rPr lang="es-ES" sz="2400" b="1" i="1" spc="40" dirty="0" smtClean="0">
                <a:solidFill>
                  <a:schemeClr val="tx1"/>
                </a:solidFill>
              </a:rPr>
              <a:t> </a:t>
            </a:r>
            <a:r>
              <a:rPr lang="es-ES" sz="2400" b="1" i="1" spc="40" dirty="0" err="1" smtClean="0">
                <a:solidFill>
                  <a:schemeClr val="tx1"/>
                </a:solidFill>
              </a:rPr>
              <a:t>tin</a:t>
            </a:r>
            <a:r>
              <a:rPr lang="es-ES" sz="2400" b="1" i="1" spc="40" dirty="0" smtClean="0">
                <a:solidFill>
                  <a:schemeClr val="tx1"/>
                </a:solidFill>
              </a:rPr>
              <a:t> </a:t>
            </a:r>
            <a:r>
              <a:rPr lang="es-ES" sz="2400" b="1" i="1" spc="40" dirty="0" err="1" smtClean="0">
                <a:solidFill>
                  <a:schemeClr val="tx1"/>
                </a:solidFill>
              </a:rPr>
              <a:t>trên</a:t>
            </a:r>
            <a:r>
              <a:rPr lang="es-ES" sz="2400" b="1" i="1" spc="40" dirty="0" smtClean="0">
                <a:solidFill>
                  <a:schemeClr val="tx1"/>
                </a:solidFill>
              </a:rPr>
              <a:t> </a:t>
            </a:r>
            <a:r>
              <a:rPr lang="es-ES" sz="2400" b="1" i="1" spc="40" dirty="0" err="1" smtClean="0">
                <a:solidFill>
                  <a:schemeClr val="tx1"/>
                </a:solidFill>
              </a:rPr>
              <a:t>cho</a:t>
            </a:r>
            <a:r>
              <a:rPr lang="es-ES" sz="2400" b="1" i="1" spc="40" dirty="0" smtClean="0">
                <a:solidFill>
                  <a:schemeClr val="tx1"/>
                </a:solidFill>
              </a:rPr>
              <a:t> </a:t>
            </a:r>
            <a:r>
              <a:rPr lang="es-ES" sz="2400" b="1" i="1" spc="40" dirty="0" err="1" smtClean="0">
                <a:solidFill>
                  <a:schemeClr val="tx1"/>
                </a:solidFill>
              </a:rPr>
              <a:t>thấy</a:t>
            </a:r>
            <a:r>
              <a:rPr lang="es-ES" sz="2400" b="1" i="1" spc="40" dirty="0" smtClean="0">
                <a:solidFill>
                  <a:schemeClr val="tx1"/>
                </a:solidFill>
              </a:rPr>
              <a:t> H </a:t>
            </a:r>
            <a:r>
              <a:rPr lang="es-ES" sz="2400" b="1" i="1" spc="40" dirty="0" err="1" smtClean="0">
                <a:solidFill>
                  <a:schemeClr val="tx1"/>
                </a:solidFill>
              </a:rPr>
              <a:t>là</a:t>
            </a:r>
            <a:r>
              <a:rPr lang="es-ES" sz="2400" b="1" i="1" spc="40" dirty="0" smtClean="0">
                <a:solidFill>
                  <a:schemeClr val="tx1"/>
                </a:solidFill>
              </a:rPr>
              <a:t> </a:t>
            </a:r>
            <a:r>
              <a:rPr lang="es-ES" sz="2400" b="1" i="1" spc="40" dirty="0" err="1" smtClean="0">
                <a:solidFill>
                  <a:schemeClr val="tx1"/>
                </a:solidFill>
              </a:rPr>
              <a:t>nạn</a:t>
            </a:r>
            <a:r>
              <a:rPr lang="es-ES" sz="2400" b="1" i="1" spc="40" dirty="0" smtClean="0">
                <a:solidFill>
                  <a:schemeClr val="tx1"/>
                </a:solidFill>
              </a:rPr>
              <a:t> </a:t>
            </a:r>
            <a:r>
              <a:rPr lang="es-ES" sz="2400" b="1" i="1" spc="40" dirty="0" err="1" smtClean="0">
                <a:solidFill>
                  <a:schemeClr val="tx1"/>
                </a:solidFill>
              </a:rPr>
              <a:t>nhân</a:t>
            </a:r>
            <a:r>
              <a:rPr lang="es-ES" sz="2400" b="1" i="1" spc="40" dirty="0" smtClean="0">
                <a:solidFill>
                  <a:schemeClr val="tx1"/>
                </a:solidFill>
              </a:rPr>
              <a:t> </a:t>
            </a:r>
            <a:r>
              <a:rPr lang="es-ES" sz="2400" b="1" i="1" spc="40" dirty="0" err="1" smtClean="0">
                <a:solidFill>
                  <a:schemeClr val="tx1"/>
                </a:solidFill>
              </a:rPr>
              <a:t>của</a:t>
            </a:r>
            <a:r>
              <a:rPr lang="es-ES" sz="2400" b="1" i="1" spc="40" dirty="0" smtClean="0">
                <a:solidFill>
                  <a:schemeClr val="tx1"/>
                </a:solidFill>
              </a:rPr>
              <a:t> </a:t>
            </a:r>
            <a:r>
              <a:rPr lang="es-ES" sz="2400" b="1" i="1" spc="40" dirty="0" err="1" smtClean="0">
                <a:solidFill>
                  <a:schemeClr val="tx1"/>
                </a:solidFill>
              </a:rPr>
              <a:t>những</a:t>
            </a:r>
            <a:r>
              <a:rPr lang="es-ES" sz="2400" b="1" i="1" spc="40" dirty="0" smtClean="0">
                <a:solidFill>
                  <a:schemeClr val="tx1"/>
                </a:solidFill>
              </a:rPr>
              <a:t> </a:t>
            </a:r>
            <a:r>
              <a:rPr lang="es-ES" sz="2400" b="1" i="1" spc="40" dirty="0" err="1" smtClean="0">
                <a:solidFill>
                  <a:schemeClr val="tx1"/>
                </a:solidFill>
              </a:rPr>
              <a:t>kẻ</a:t>
            </a:r>
            <a:r>
              <a:rPr lang="es-ES" sz="2400" b="1" i="1" spc="40" dirty="0" smtClean="0">
                <a:solidFill>
                  <a:schemeClr val="tx1"/>
                </a:solidFill>
              </a:rPr>
              <a:t> </a:t>
            </a:r>
            <a:r>
              <a:rPr lang="es-ES" sz="2400" b="1" i="1" spc="40" dirty="0" err="1" smtClean="0">
                <a:solidFill>
                  <a:schemeClr val="tx1"/>
                </a:solidFill>
              </a:rPr>
              <a:t>bắt</a:t>
            </a:r>
            <a:r>
              <a:rPr lang="es-ES" sz="2400" b="1" i="1" spc="40" dirty="0" smtClean="0">
                <a:solidFill>
                  <a:schemeClr val="tx1"/>
                </a:solidFill>
              </a:rPr>
              <a:t> </a:t>
            </a:r>
            <a:r>
              <a:rPr lang="es-ES" sz="2400" b="1" i="1" spc="40" dirty="0" err="1" smtClean="0">
                <a:solidFill>
                  <a:schemeClr val="tx1"/>
                </a:solidFill>
              </a:rPr>
              <a:t>nạt</a:t>
            </a:r>
            <a:r>
              <a:rPr lang="es-ES" sz="2400" b="1" i="1" spc="40" dirty="0" smtClean="0">
                <a:solidFill>
                  <a:schemeClr val="tx1"/>
                </a:solidFill>
              </a:rPr>
              <a:t>?</a:t>
            </a:r>
            <a:endParaRPr lang="en-US" sz="2400" b="1" spc="40" dirty="0" smtClean="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b) </a:t>
            </a:r>
            <a:r>
              <a:rPr lang="es-ES" sz="2400" b="1" i="1" dirty="0" err="1" smtClean="0">
                <a:solidFill>
                  <a:schemeClr val="tx1"/>
                </a:solidFill>
              </a:rPr>
              <a:t>Khi</a:t>
            </a:r>
            <a:r>
              <a:rPr lang="es-ES" sz="2400" b="1" i="1" dirty="0" smtClean="0">
                <a:solidFill>
                  <a:schemeClr val="tx1"/>
                </a:solidFill>
              </a:rPr>
              <a:t> </a:t>
            </a:r>
            <a:r>
              <a:rPr lang="es-ES" sz="2400" b="1" i="1" dirty="0" err="1" smtClean="0">
                <a:solidFill>
                  <a:schemeClr val="tx1"/>
                </a:solidFill>
              </a:rPr>
              <a:t>bị</a:t>
            </a:r>
            <a:r>
              <a:rPr lang="es-ES" sz="2400" b="1" i="1" dirty="0" smtClean="0">
                <a:solidFill>
                  <a:schemeClr val="tx1"/>
                </a:solidFill>
              </a:rPr>
              <a:t> </a:t>
            </a:r>
            <a:r>
              <a:rPr lang="es-ES" sz="2400" b="1" i="1" dirty="0" err="1" smtClean="0">
                <a:solidFill>
                  <a:schemeClr val="tx1"/>
                </a:solidFill>
              </a:rPr>
              <a:t>bắt</a:t>
            </a:r>
            <a:r>
              <a:rPr lang="es-ES" sz="2400" b="1" i="1" dirty="0" smtClean="0">
                <a:solidFill>
                  <a:schemeClr val="tx1"/>
                </a:solidFill>
              </a:rPr>
              <a:t> </a:t>
            </a:r>
            <a:r>
              <a:rPr lang="es-ES" sz="2400" b="1" i="1" dirty="0" err="1" smtClean="0">
                <a:solidFill>
                  <a:schemeClr val="tx1"/>
                </a:solidFill>
              </a:rPr>
              <a:t>nạt</a:t>
            </a:r>
            <a:r>
              <a:rPr lang="es-ES" sz="2400" b="1" i="1" dirty="0" smtClean="0">
                <a:solidFill>
                  <a:schemeClr val="tx1"/>
                </a:solidFill>
              </a:rPr>
              <a:t>, H </a:t>
            </a:r>
            <a:r>
              <a:rPr lang="es-ES" sz="2400" b="1" i="1" dirty="0" err="1" smtClean="0">
                <a:solidFill>
                  <a:schemeClr val="tx1"/>
                </a:solidFill>
              </a:rPr>
              <a:t>đã</a:t>
            </a:r>
            <a:r>
              <a:rPr lang="es-ES" sz="2400" b="1" i="1" dirty="0" smtClean="0">
                <a:solidFill>
                  <a:schemeClr val="tx1"/>
                </a:solidFill>
              </a:rPr>
              <a:t> </a:t>
            </a:r>
            <a:r>
              <a:rPr lang="es-ES" sz="2400" b="1" i="1" dirty="0" err="1" smtClean="0">
                <a:solidFill>
                  <a:schemeClr val="tx1"/>
                </a:solidFill>
              </a:rPr>
              <a:t>cảm</a:t>
            </a:r>
            <a:r>
              <a:rPr lang="es-ES" sz="2400" b="1" i="1" dirty="0" smtClean="0">
                <a:solidFill>
                  <a:schemeClr val="tx1"/>
                </a:solidFill>
              </a:rPr>
              <a:t> </a:t>
            </a:r>
            <a:r>
              <a:rPr lang="es-ES" sz="2400" b="1" i="1" dirty="0" err="1" smtClean="0">
                <a:solidFill>
                  <a:schemeClr val="tx1"/>
                </a:solidFill>
              </a:rPr>
              <a:t>thấy</a:t>
            </a:r>
            <a:r>
              <a:rPr lang="es-ES" sz="2400" b="1" i="1" dirty="0" smtClean="0">
                <a:solidFill>
                  <a:schemeClr val="tx1"/>
                </a:solidFill>
              </a:rPr>
              <a:t> </a:t>
            </a:r>
            <a:r>
              <a:rPr lang="es-ES" sz="2400" b="1" i="1" dirty="0" err="1" smtClean="0">
                <a:solidFill>
                  <a:schemeClr val="tx1"/>
                </a:solidFill>
              </a:rPr>
              <a:t>như</a:t>
            </a:r>
            <a:r>
              <a:rPr lang="es-ES" sz="2400" b="1" i="1" dirty="0" smtClean="0">
                <a:solidFill>
                  <a:schemeClr val="tx1"/>
                </a:solidFill>
              </a:rPr>
              <a:t> </a:t>
            </a:r>
            <a:r>
              <a:rPr lang="es-ES" sz="2400" b="1" i="1" dirty="0" err="1" smtClean="0">
                <a:solidFill>
                  <a:schemeClr val="tx1"/>
                </a:solidFill>
              </a:rPr>
              <a:t>thế</a:t>
            </a:r>
            <a:r>
              <a:rPr lang="es-ES" sz="2400" b="1" i="1" dirty="0" smtClean="0">
                <a:solidFill>
                  <a:schemeClr val="tx1"/>
                </a:solidFill>
              </a:rPr>
              <a:t> </a:t>
            </a:r>
            <a:r>
              <a:rPr lang="es-ES" sz="2400" b="1" i="1" dirty="0" err="1" smtClean="0">
                <a:solidFill>
                  <a:schemeClr val="tx1"/>
                </a:solidFill>
              </a:rPr>
              <a:t>nào</a:t>
            </a:r>
            <a:r>
              <a:rPr lang="es-ES" sz="2400" b="1" i="1" dirty="0" smtClean="0">
                <a:solidFill>
                  <a:schemeClr val="tx1"/>
                </a:solidFill>
              </a:rPr>
              <a:t>?</a:t>
            </a:r>
            <a:endParaRPr lang="en-US" sz="2400" b="1" dirty="0" smtClean="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solidFill>
                  <a:schemeClr val="tx1"/>
                </a:solidFill>
              </a:rPr>
              <a:t>H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đầu</a:t>
            </a:r>
            <a:r>
              <a:rPr lang="es-ES" sz="2000" dirty="0" smtClean="0">
                <a:solidFill>
                  <a:schemeClr val="tx1"/>
                </a:solidFill>
              </a:rPr>
              <a:t> </a:t>
            </a:r>
            <a:r>
              <a:rPr lang="es-ES" sz="2000" dirty="0" err="1" smtClean="0">
                <a:solidFill>
                  <a:schemeClr val="tx1"/>
                </a:solidFill>
              </a:rPr>
              <a:t>vào</a:t>
            </a:r>
            <a:r>
              <a:rPr lang="es-ES" sz="2000" dirty="0" smtClean="0">
                <a:solidFill>
                  <a:schemeClr val="tx1"/>
                </a:solidFill>
              </a:rPr>
              <a:t> </a:t>
            </a:r>
            <a:r>
              <a:rPr lang="es-ES" sz="2000" dirty="0" err="1" smtClean="0">
                <a:solidFill>
                  <a:schemeClr val="tx1"/>
                </a:solidFill>
              </a:rPr>
              <a:t>học</a:t>
            </a:r>
            <a:r>
              <a:rPr lang="es-ES" sz="2000" dirty="0" smtClean="0">
                <a:solidFill>
                  <a:schemeClr val="tx1"/>
                </a:solidFill>
              </a:rPr>
              <a:t> </a:t>
            </a:r>
            <a:r>
              <a:rPr lang="es-ES" sz="2000" dirty="0" err="1" smtClean="0">
                <a:solidFill>
                  <a:schemeClr val="tx1"/>
                </a:solidFill>
              </a:rPr>
              <a:t>lớp</a:t>
            </a:r>
            <a:r>
              <a:rPr lang="es-ES" sz="2000" dirty="0" smtClean="0">
                <a:solidFill>
                  <a:schemeClr val="tx1"/>
                </a:solidFill>
              </a:rPr>
              <a:t> 5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giọng</a:t>
            </a:r>
            <a:r>
              <a:rPr lang="es-ES" sz="2000" dirty="0" smtClean="0">
                <a:solidFill>
                  <a:schemeClr val="tx1"/>
                </a:solidFill>
              </a:rPr>
              <a:t> </a:t>
            </a:r>
            <a:r>
              <a:rPr lang="es-ES" sz="2000" dirty="0" err="1" smtClean="0">
                <a:solidFill>
                  <a:schemeClr val="tx1"/>
                </a:solidFill>
              </a:rPr>
              <a:t>nói</a:t>
            </a:r>
            <a:r>
              <a:rPr lang="es-ES" sz="2000" dirty="0" smtClean="0">
                <a:solidFill>
                  <a:schemeClr val="tx1"/>
                </a:solidFill>
              </a:rPr>
              <a:t> </a:t>
            </a:r>
            <a:r>
              <a:rPr lang="es-ES" sz="2000" dirty="0" err="1" smtClean="0">
                <a:solidFill>
                  <a:schemeClr val="tx1"/>
                </a:solidFill>
              </a:rPr>
              <a:t>vùng</a:t>
            </a:r>
            <a:r>
              <a:rPr lang="es-ES" sz="2000" dirty="0" smtClean="0">
                <a:solidFill>
                  <a:schemeClr val="tx1"/>
                </a:solidFill>
              </a:rPr>
              <a:t> </a:t>
            </a:r>
            <a:r>
              <a:rPr lang="es-ES" sz="2000" dirty="0" err="1" smtClean="0">
                <a:solidFill>
                  <a:schemeClr val="tx1"/>
                </a:solidFill>
              </a:rPr>
              <a:t>miền</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như</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trêu</a:t>
            </a:r>
            <a:r>
              <a:rPr lang="es-ES" sz="2000" dirty="0" smtClean="0">
                <a:solidFill>
                  <a:schemeClr val="tx1"/>
                </a:solidFill>
              </a:rPr>
              <a:t> </a:t>
            </a:r>
            <a:r>
              <a:rPr lang="es-ES" sz="2000" dirty="0" err="1" smtClean="0">
                <a:solidFill>
                  <a:schemeClr val="tx1"/>
                </a:solidFill>
              </a:rPr>
              <a:t>chọc</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về</a:t>
            </a:r>
            <a:r>
              <a:rPr lang="es-ES" sz="2000" dirty="0" smtClean="0">
                <a:solidFill>
                  <a:schemeClr val="tx1"/>
                </a:solidFill>
              </a:rPr>
              <a:t> </a:t>
            </a:r>
            <a:r>
              <a:rPr lang="es-ES" sz="2000" dirty="0" err="1" smtClean="0">
                <a:solidFill>
                  <a:schemeClr val="tx1"/>
                </a:solidFill>
              </a:rPr>
              <a:t>bề</a:t>
            </a:r>
            <a:r>
              <a:rPr lang="es-ES" sz="2000" dirty="0" smtClean="0">
                <a:solidFill>
                  <a:schemeClr val="tx1"/>
                </a:solidFill>
              </a:rPr>
              <a:t> </a:t>
            </a:r>
            <a:r>
              <a:rPr lang="es-ES" sz="2000" dirty="0" err="1" smtClean="0">
                <a:solidFill>
                  <a:schemeClr val="tx1"/>
                </a:solidFill>
              </a:rPr>
              <a:t>ngoài</a:t>
            </a:r>
            <a:r>
              <a:rPr lang="es-ES" sz="2000" dirty="0" smtClean="0">
                <a:solidFill>
                  <a:schemeClr val="tx1"/>
                </a:solidFill>
              </a:rPr>
              <a:t> </a:t>
            </a:r>
            <a:r>
              <a:rPr lang="es-ES" sz="2000" dirty="0" err="1" smtClean="0">
                <a:solidFill>
                  <a:schemeClr val="tx1"/>
                </a:solidFill>
              </a:rPr>
              <a:t>của</a:t>
            </a:r>
            <a:r>
              <a:rPr lang="es-ES" sz="2000" dirty="0" smtClean="0">
                <a:solidFill>
                  <a:schemeClr val="tx1"/>
                </a:solidFill>
              </a:rPr>
              <a:t> </a:t>
            </a:r>
            <a:r>
              <a:rPr lang="es-ES" sz="2000" dirty="0" err="1" smtClean="0">
                <a:solidFill>
                  <a:schemeClr val="tx1"/>
                </a:solidFill>
              </a:rPr>
              <a:t>cậu</a:t>
            </a:r>
            <a:r>
              <a:rPr lang="es-ES" sz="2000" dirty="0" smtClean="0">
                <a:solidFill>
                  <a:schemeClr val="tx1"/>
                </a:solidFill>
              </a:rPr>
              <a:t>. </a:t>
            </a:r>
            <a:r>
              <a:rPr lang="es-ES" sz="2000" dirty="0" err="1" smtClean="0">
                <a:solidFill>
                  <a:schemeClr val="tx1"/>
                </a:solidFill>
              </a:rPr>
              <a:t>Nếu</a:t>
            </a:r>
            <a:r>
              <a:rPr lang="es-ES" sz="2000" dirty="0" smtClean="0">
                <a:solidFill>
                  <a:schemeClr val="tx1"/>
                </a:solidFill>
              </a:rPr>
              <a:t> H </a:t>
            </a:r>
            <a:r>
              <a:rPr lang="es-ES" sz="2000" dirty="0" err="1" smtClean="0">
                <a:solidFill>
                  <a:schemeClr val="tx1"/>
                </a:solidFill>
              </a:rPr>
              <a:t>phản</a:t>
            </a:r>
            <a:r>
              <a:rPr lang="es-ES" sz="2000" dirty="0" smtClean="0">
                <a:solidFill>
                  <a:schemeClr val="tx1"/>
                </a:solidFill>
              </a:rPr>
              <a:t> </a:t>
            </a:r>
            <a:r>
              <a:rPr lang="es-ES" sz="2000" dirty="0" err="1" smtClean="0">
                <a:solidFill>
                  <a:schemeClr val="tx1"/>
                </a:solidFill>
              </a:rPr>
              <a:t>đối</a:t>
            </a:r>
            <a:r>
              <a:rPr lang="es-ES" sz="2000" dirty="0" smtClean="0">
                <a:solidFill>
                  <a:schemeClr val="tx1"/>
                </a:solidFill>
              </a:rPr>
              <a:t> </a:t>
            </a:r>
            <a:r>
              <a:rPr lang="es-ES" sz="2000" dirty="0" err="1" smtClean="0">
                <a:solidFill>
                  <a:schemeClr val="tx1"/>
                </a:solidFill>
              </a:rPr>
              <a:t>thì</a:t>
            </a:r>
            <a:r>
              <a:rPr lang="es-ES" sz="2000" dirty="0" smtClean="0">
                <a:solidFill>
                  <a:schemeClr val="tx1"/>
                </a:solidFill>
              </a:rPr>
              <a:t> </a:t>
            </a:r>
            <a:r>
              <a:rPr lang="es-ES" sz="2000" dirty="0" err="1" smtClean="0">
                <a:solidFill>
                  <a:schemeClr val="tx1"/>
                </a:solidFill>
              </a:rPr>
              <a:t>ngay</a:t>
            </a:r>
            <a:r>
              <a:rPr lang="es-ES" sz="2000" dirty="0" smtClean="0">
                <a:solidFill>
                  <a:schemeClr val="tx1"/>
                </a:solidFill>
              </a:rPr>
              <a:t> </a:t>
            </a:r>
            <a:r>
              <a:rPr lang="es-ES" sz="2000" dirty="0" err="1" smtClean="0">
                <a:solidFill>
                  <a:schemeClr val="tx1"/>
                </a:solidFill>
              </a:rPr>
              <a:t>lập</a:t>
            </a:r>
            <a:r>
              <a:rPr lang="es-ES" sz="2000" dirty="0" smtClean="0">
                <a:solidFill>
                  <a:schemeClr val="tx1"/>
                </a:solidFill>
              </a:rPr>
              <a:t> </a:t>
            </a:r>
            <a:r>
              <a:rPr lang="es-ES" sz="2000" dirty="0" err="1" smtClean="0">
                <a:solidFill>
                  <a:schemeClr val="tx1"/>
                </a:solidFill>
              </a:rPr>
              <a:t>tức</a:t>
            </a:r>
            <a:r>
              <a:rPr lang="es-ES" sz="2000" dirty="0" smtClean="0">
                <a:solidFill>
                  <a:schemeClr val="tx1"/>
                </a:solidFill>
              </a:rPr>
              <a:t> H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doạ</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đánh</a:t>
            </a:r>
            <a:r>
              <a:rPr lang="es-ES" sz="2000" dirty="0" smtClean="0">
                <a:solidFill>
                  <a:schemeClr val="tx1"/>
                </a:solidFill>
              </a:rPr>
              <a:t> </a:t>
            </a:r>
            <a:r>
              <a:rPr lang="es-ES" sz="2000" dirty="0" err="1" smtClean="0">
                <a:solidFill>
                  <a:schemeClr val="tx1"/>
                </a:solidFill>
              </a:rPr>
              <a:t>mấy</a:t>
            </a:r>
            <a:r>
              <a:rPr lang="es-ES" sz="2000" dirty="0" smtClean="0">
                <a:solidFill>
                  <a:schemeClr val="tx1"/>
                </a:solidFill>
              </a:rPr>
              <a:t> </a:t>
            </a:r>
            <a:r>
              <a:rPr lang="es-ES" sz="2000" dirty="0" err="1" smtClean="0">
                <a:solidFill>
                  <a:schemeClr val="tx1"/>
                </a:solidFill>
              </a:rPr>
              <a:t>lần</a:t>
            </a:r>
            <a:r>
              <a:rPr lang="es-ES" sz="2000" dirty="0" smtClean="0">
                <a:solidFill>
                  <a:schemeClr val="tx1"/>
                </a:solidFill>
              </a:rPr>
              <a:t>.</a:t>
            </a:r>
            <a:endParaRPr lang="en-US" sz="2000" dirty="0">
              <a:solidFill>
                <a:schemeClr val="tx1"/>
              </a:solidFill>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err="1" smtClean="0">
                <a:solidFill>
                  <a:schemeClr val="tx1"/>
                </a:solidFill>
              </a:rPr>
              <a:t>Khi</a:t>
            </a:r>
            <a:r>
              <a:rPr lang="es-ES" sz="2000" dirty="0" smtClean="0">
                <a:solidFill>
                  <a:schemeClr val="tx1"/>
                </a:solidFill>
              </a:rPr>
              <a:t> </a:t>
            </a:r>
            <a:r>
              <a:rPr lang="es-ES" sz="2000" dirty="0" err="1" smtClean="0">
                <a:solidFill>
                  <a:schemeClr val="tx1"/>
                </a:solidFill>
              </a:rPr>
              <a:t>bị</a:t>
            </a:r>
            <a:r>
              <a:rPr lang="es-ES" sz="2000" dirty="0" smtClean="0">
                <a:solidFill>
                  <a:schemeClr val="tx1"/>
                </a:solidFill>
              </a:rPr>
              <a:t> </a:t>
            </a:r>
            <a:r>
              <a:rPr lang="es-ES" sz="2000" dirty="0" err="1" smtClean="0">
                <a:solidFill>
                  <a:schemeClr val="tx1"/>
                </a:solidFill>
              </a:rPr>
              <a:t>bắt</a:t>
            </a:r>
            <a:r>
              <a:rPr lang="es-ES" sz="2000" dirty="0" smtClean="0">
                <a:solidFill>
                  <a:schemeClr val="tx1"/>
                </a:solidFill>
              </a:rPr>
              <a:t> </a:t>
            </a:r>
            <a:r>
              <a:rPr lang="es-ES" sz="2000" dirty="0" err="1" smtClean="0">
                <a:solidFill>
                  <a:schemeClr val="tx1"/>
                </a:solidFill>
              </a:rPr>
              <a:t>nạt</a:t>
            </a:r>
            <a:r>
              <a:rPr lang="es-ES" sz="2000" dirty="0" smtClean="0">
                <a:solidFill>
                  <a:schemeClr val="tx1"/>
                </a:solidFill>
              </a:rPr>
              <a:t>, H </a:t>
            </a:r>
            <a:r>
              <a:rPr lang="es-ES" sz="2000" dirty="0" err="1" smtClean="0">
                <a:solidFill>
                  <a:schemeClr val="tx1"/>
                </a:solidFill>
              </a:rPr>
              <a:t>đã</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còn</a:t>
            </a:r>
            <a:r>
              <a:rPr lang="es-ES" sz="2000" dirty="0" smtClean="0">
                <a:solidFill>
                  <a:schemeClr val="tx1"/>
                </a:solidFill>
              </a:rPr>
              <a:t> </a:t>
            </a:r>
            <a:r>
              <a:rPr lang="es-ES" sz="2000" dirty="0" err="1" smtClean="0">
                <a:solidFill>
                  <a:schemeClr val="tx1"/>
                </a:solidFill>
              </a:rPr>
              <a:t>yêu</a:t>
            </a:r>
            <a:r>
              <a:rPr lang="es-ES" sz="2000" dirty="0" smtClean="0">
                <a:solidFill>
                  <a:schemeClr val="tx1"/>
                </a:solidFill>
              </a:rPr>
              <a:t> </a:t>
            </a:r>
            <a:r>
              <a:rPr lang="es-ES" sz="2000" dirty="0" err="1" smtClean="0">
                <a:solidFill>
                  <a:schemeClr val="tx1"/>
                </a:solidFill>
              </a:rPr>
              <a:t>bản</a:t>
            </a:r>
            <a:r>
              <a:rPr lang="es-ES" sz="2000" dirty="0" smtClean="0">
                <a:solidFill>
                  <a:schemeClr val="tx1"/>
                </a:solidFill>
              </a:rPr>
              <a:t> </a:t>
            </a:r>
            <a:r>
              <a:rPr lang="es-ES" sz="2000" dirty="0" err="1" smtClean="0">
                <a:solidFill>
                  <a:schemeClr val="tx1"/>
                </a:solidFill>
              </a:rPr>
              <a:t>thân</a:t>
            </a:r>
            <a:r>
              <a:rPr lang="es-ES" sz="2000" dirty="0" smtClean="0">
                <a:solidFill>
                  <a:schemeClr val="tx1"/>
                </a:solidFill>
              </a:rPr>
              <a:t> </a:t>
            </a:r>
            <a:r>
              <a:rPr lang="es-ES" sz="2000" dirty="0" err="1" smtClean="0">
                <a:solidFill>
                  <a:schemeClr val="tx1"/>
                </a:solidFill>
              </a:rPr>
              <a:t>mình</a:t>
            </a:r>
            <a:r>
              <a:rPr lang="es-ES" sz="2000" dirty="0" smtClean="0">
                <a:solidFill>
                  <a:schemeClr val="tx1"/>
                </a:solidFill>
              </a:rPr>
              <a:t> </a:t>
            </a:r>
            <a:r>
              <a:rPr lang="es-ES" sz="2000" dirty="0" err="1" smtClean="0">
                <a:solidFill>
                  <a:schemeClr val="tx1"/>
                </a:solidFill>
              </a:rPr>
              <a:t>nữa</a:t>
            </a:r>
            <a:r>
              <a:rPr lang="es-ES" sz="2000" dirty="0" smtClean="0">
                <a:solidFill>
                  <a:schemeClr val="tx1"/>
                </a:solidFill>
              </a:rPr>
              <a:t>, </a:t>
            </a:r>
            <a:r>
              <a:rPr lang="es-ES" sz="2000" dirty="0" err="1" smtClean="0">
                <a:solidFill>
                  <a:schemeClr val="tx1"/>
                </a:solidFill>
              </a:rPr>
              <a:t>luôn</a:t>
            </a:r>
            <a:r>
              <a:rPr lang="es-ES" sz="2000" dirty="0" smtClean="0">
                <a:solidFill>
                  <a:schemeClr val="tx1"/>
                </a:solidFill>
              </a:rPr>
              <a:t> </a:t>
            </a:r>
            <a:r>
              <a:rPr lang="es-ES" sz="2000" dirty="0" err="1" smtClean="0">
                <a:solidFill>
                  <a:schemeClr val="tx1"/>
                </a:solidFill>
              </a:rPr>
              <a:t>trong</a:t>
            </a:r>
            <a:r>
              <a:rPr lang="es-ES" sz="2000" dirty="0" smtClean="0">
                <a:solidFill>
                  <a:schemeClr val="tx1"/>
                </a:solidFill>
              </a:rPr>
              <a:t> </a:t>
            </a:r>
            <a:r>
              <a:rPr lang="es-ES" sz="2000" dirty="0" err="1" smtClean="0">
                <a:solidFill>
                  <a:schemeClr val="tx1"/>
                </a:solidFill>
              </a:rPr>
              <a:t>tâm</a:t>
            </a:r>
            <a:r>
              <a:rPr lang="es-ES" sz="2000" dirty="0" smtClean="0">
                <a:solidFill>
                  <a:schemeClr val="tx1"/>
                </a:solidFill>
              </a:rPr>
              <a:t> </a:t>
            </a:r>
            <a:r>
              <a:rPr lang="es-ES" sz="2000" dirty="0" err="1" smtClean="0">
                <a:solidFill>
                  <a:schemeClr val="tx1"/>
                </a:solidFill>
              </a:rPr>
              <a:t>lí</a:t>
            </a:r>
            <a:r>
              <a:rPr lang="es-ES" sz="2000" dirty="0" smtClean="0">
                <a:solidFill>
                  <a:schemeClr val="tx1"/>
                </a:solidFill>
              </a:rPr>
              <a:t> </a:t>
            </a:r>
            <a:r>
              <a:rPr lang="es-ES" sz="2000" dirty="0" err="1" smtClean="0">
                <a:solidFill>
                  <a:schemeClr val="tx1"/>
                </a:solidFill>
              </a:rPr>
              <a:t>sợ</a:t>
            </a:r>
            <a:r>
              <a:rPr lang="es-ES" sz="2000" dirty="0" smtClean="0">
                <a:solidFill>
                  <a:schemeClr val="tx1"/>
                </a:solidFill>
              </a:rPr>
              <a:t> </a:t>
            </a:r>
            <a:r>
              <a:rPr lang="es-ES" sz="2000" dirty="0" err="1" smtClean="0">
                <a:solidFill>
                  <a:schemeClr val="tx1"/>
                </a:solidFill>
              </a:rPr>
              <a:t>hãi</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cảm</a:t>
            </a:r>
            <a:r>
              <a:rPr lang="es-ES" sz="2000" dirty="0" smtClean="0">
                <a:solidFill>
                  <a:schemeClr val="tx1"/>
                </a:solidFill>
              </a:rPr>
              <a:t> </a:t>
            </a:r>
            <a:r>
              <a:rPr lang="es-ES" sz="2000" dirty="0" err="1" smtClean="0">
                <a:solidFill>
                  <a:schemeClr val="tx1"/>
                </a:solidFill>
              </a:rPr>
              <a:t>thấy</a:t>
            </a:r>
            <a:r>
              <a:rPr lang="es-ES" sz="2000" dirty="0" smtClean="0">
                <a:solidFill>
                  <a:schemeClr val="tx1"/>
                </a:solidFill>
              </a:rPr>
              <a:t> </a:t>
            </a:r>
            <a:r>
              <a:rPr lang="es-ES" sz="2000" dirty="0" err="1" smtClean="0">
                <a:solidFill>
                  <a:schemeClr val="tx1"/>
                </a:solidFill>
              </a:rPr>
              <a:t>chẳng</a:t>
            </a:r>
            <a:r>
              <a:rPr lang="es-ES" sz="2000" dirty="0" smtClean="0">
                <a:solidFill>
                  <a:schemeClr val="tx1"/>
                </a:solidFill>
              </a:rPr>
              <a:t> </a:t>
            </a:r>
            <a:r>
              <a:rPr lang="es-ES" sz="2000" dirty="0" err="1" smtClean="0">
                <a:solidFill>
                  <a:schemeClr val="tx1"/>
                </a:solidFill>
              </a:rPr>
              <a:t>ai</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cả</a:t>
            </a:r>
            <a:r>
              <a:rPr lang="es-ES" sz="2000" dirty="0" smtClean="0">
                <a:solidFill>
                  <a:schemeClr val="tx1"/>
                </a:solidFill>
              </a:rPr>
              <a:t>. </a:t>
            </a:r>
            <a:r>
              <a:rPr lang="es-ES" sz="2000" dirty="0" err="1" smtClean="0">
                <a:solidFill>
                  <a:schemeClr val="tx1"/>
                </a:solidFill>
              </a:rPr>
              <a:t>Vì</a:t>
            </a:r>
            <a:r>
              <a:rPr lang="es-ES" sz="2000" dirty="0" smtClean="0">
                <a:solidFill>
                  <a:schemeClr val="tx1"/>
                </a:solidFill>
              </a:rPr>
              <a:t> </a:t>
            </a:r>
            <a:r>
              <a:rPr lang="es-ES" sz="2000" dirty="0" err="1" smtClean="0">
                <a:solidFill>
                  <a:schemeClr val="tx1"/>
                </a:solidFill>
              </a:rPr>
              <a:t>vậy</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r>
              <a:rPr lang="es-ES" sz="2000" dirty="0" err="1" smtClean="0">
                <a:solidFill>
                  <a:schemeClr val="tx1"/>
                </a:solidFill>
              </a:rPr>
              <a:t>cũng</a:t>
            </a:r>
            <a:r>
              <a:rPr lang="es-ES" sz="2000" dirty="0" smtClean="0">
                <a:solidFill>
                  <a:schemeClr val="tx1"/>
                </a:solidFill>
              </a:rPr>
              <a:t> </a:t>
            </a:r>
            <a:r>
              <a:rPr lang="es-ES" sz="2000" dirty="0" err="1" smtClean="0">
                <a:solidFill>
                  <a:schemeClr val="tx1"/>
                </a:solidFill>
              </a:rPr>
              <a:t>không</a:t>
            </a:r>
            <a:r>
              <a:rPr lang="es-ES" sz="2000" dirty="0" smtClean="0">
                <a:solidFill>
                  <a:schemeClr val="tx1"/>
                </a:solidFill>
              </a:rPr>
              <a:t> </a:t>
            </a:r>
            <a:r>
              <a:rPr lang="es-ES" sz="2000" dirty="0" err="1" smtClean="0">
                <a:solidFill>
                  <a:schemeClr val="tx1"/>
                </a:solidFill>
              </a:rPr>
              <a:t>ưa</a:t>
            </a:r>
            <a:r>
              <a:rPr lang="es-ES" sz="2000" dirty="0" smtClean="0">
                <a:solidFill>
                  <a:schemeClr val="tx1"/>
                </a:solidFill>
              </a:rPr>
              <a:t> </a:t>
            </a:r>
            <a:r>
              <a:rPr lang="es-ES" sz="2000" dirty="0" err="1" smtClean="0">
                <a:solidFill>
                  <a:schemeClr val="tx1"/>
                </a:solidFill>
              </a:rPr>
              <a:t>tôi</a:t>
            </a:r>
            <a:r>
              <a:rPr lang="es-ES" sz="2000" dirty="0" smtClean="0">
                <a:solidFill>
                  <a:schemeClr val="tx1"/>
                </a:solidFill>
              </a:rPr>
              <a:t>” .</a:t>
            </a:r>
            <a:endParaRPr lang="en-US" sz="2000" dirty="0">
              <a:solidFill>
                <a:schemeClr val="tx1"/>
              </a:solidFill>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solidFill>
              </a:rPr>
              <a:t>Là</a:t>
            </a:r>
            <a:r>
              <a:rPr lang="de-DE" sz="2000" dirty="0" smtClean="0">
                <a:solidFill>
                  <a:schemeClr val="tx1"/>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smtClean="0">
                <a:solidFill>
                  <a:schemeClr val="tx1"/>
                </a:solidFill>
              </a:rPr>
              <a:t>c)</a:t>
            </a:r>
            <a:r>
              <a:rPr lang="es-ES" sz="2400" b="1" i="1" dirty="0" err="1" smtClean="0">
                <a:solidFill>
                  <a:schemeClr val="tx1"/>
                </a:solidFill>
              </a:rPr>
              <a:t>Theo</a:t>
            </a:r>
            <a:r>
              <a:rPr lang="es-ES" sz="2400" b="1" i="1" dirty="0" smtClean="0">
                <a:solidFill>
                  <a:schemeClr val="tx1"/>
                </a:solidFill>
              </a:rPr>
              <a:t> </a:t>
            </a:r>
            <a:r>
              <a:rPr lang="es-ES" sz="2400" b="1" i="1" dirty="0" err="1" smtClean="0">
                <a:solidFill>
                  <a:schemeClr val="tx1"/>
                </a:solidFill>
              </a:rPr>
              <a:t>em</a:t>
            </a:r>
            <a:r>
              <a:rPr lang="es-ES" sz="2400" b="1" i="1" dirty="0" smtClean="0">
                <a:solidFill>
                  <a:schemeClr val="tx1"/>
                </a:solidFill>
              </a:rPr>
              <a:t> </a:t>
            </a:r>
            <a:r>
              <a:rPr lang="es-ES" sz="2400" b="1" i="1" dirty="0" err="1" smtClean="0">
                <a:solidFill>
                  <a:schemeClr val="tx1"/>
                </a:solidFill>
              </a:rPr>
              <a:t>các</a:t>
            </a:r>
            <a:r>
              <a:rPr lang="es-ES" sz="2400" b="1" i="1" dirty="0" smtClean="0">
                <a:solidFill>
                  <a:schemeClr val="tx1"/>
                </a:solidFill>
              </a:rPr>
              <a:t> </a:t>
            </a:r>
            <a:r>
              <a:rPr lang="es-ES" sz="2400" b="1" i="1" dirty="0" err="1" smtClean="0">
                <a:solidFill>
                  <a:schemeClr val="tx1"/>
                </a:solidFill>
              </a:rPr>
              <a:t>tình</a:t>
            </a:r>
            <a:r>
              <a:rPr lang="es-ES" sz="2400" b="1" i="1" dirty="0" smtClean="0">
                <a:solidFill>
                  <a:schemeClr val="tx1"/>
                </a:solidFill>
              </a:rPr>
              <a:t> </a:t>
            </a:r>
            <a:r>
              <a:rPr lang="es-ES" sz="2400" b="1" i="1" dirty="0" err="1" smtClean="0">
                <a:solidFill>
                  <a:schemeClr val="tx1"/>
                </a:solidFill>
              </a:rPr>
              <a:t>huống</a:t>
            </a:r>
            <a:r>
              <a:rPr lang="es-ES" sz="2400" b="1" i="1" dirty="0" smtClean="0">
                <a:solidFill>
                  <a:schemeClr val="tx1"/>
                </a:solidFill>
              </a:rPr>
              <a:t> </a:t>
            </a:r>
            <a:r>
              <a:rPr lang="es-ES" sz="2400" b="1" i="1" dirty="0" err="1" smtClean="0">
                <a:solidFill>
                  <a:schemeClr val="tx1"/>
                </a:solidFill>
              </a:rPr>
              <a:t>nguy</a:t>
            </a:r>
            <a:r>
              <a:rPr lang="es-ES" sz="2400" b="1" i="1" dirty="0" smtClean="0">
                <a:solidFill>
                  <a:schemeClr val="tx1"/>
                </a:solidFill>
              </a:rPr>
              <a:t> </a:t>
            </a:r>
            <a:r>
              <a:rPr lang="es-ES" sz="2400" b="1" i="1" dirty="0" err="1" smtClean="0">
                <a:solidFill>
                  <a:schemeClr val="tx1"/>
                </a:solidFill>
              </a:rPr>
              <a:t>hiểm</a:t>
            </a:r>
            <a:r>
              <a:rPr lang="es-ES" sz="2400" b="1" i="1" dirty="0" smtClean="0">
                <a:solidFill>
                  <a:schemeClr val="tx1"/>
                </a:solidFill>
              </a:rPr>
              <a:t> </a:t>
            </a:r>
            <a:r>
              <a:rPr lang="es-ES" sz="2400" b="1" i="1" dirty="0" err="1" smtClean="0">
                <a:solidFill>
                  <a:schemeClr val="tx1"/>
                </a:solidFill>
              </a:rPr>
              <a:t>đến</a:t>
            </a:r>
            <a:r>
              <a:rPr lang="es-ES" sz="2400" b="1" i="1" dirty="0" smtClean="0">
                <a:solidFill>
                  <a:schemeClr val="tx1"/>
                </a:solidFill>
              </a:rPr>
              <a:t> </a:t>
            </a:r>
            <a:r>
              <a:rPr lang="es-ES" sz="2400" b="1" i="1" dirty="0" err="1" smtClean="0">
                <a:solidFill>
                  <a:schemeClr val="tx1"/>
                </a:solidFill>
              </a:rPr>
              <a:t>từ</a:t>
            </a:r>
            <a:r>
              <a:rPr lang="es-ES" sz="2400" b="1" i="1" dirty="0" smtClean="0">
                <a:solidFill>
                  <a:schemeClr val="tx1"/>
                </a:solidFill>
              </a:rPr>
              <a:t> con </a:t>
            </a:r>
            <a:r>
              <a:rPr lang="es-ES" sz="2400" b="1" i="1" dirty="0" err="1" smtClean="0">
                <a:solidFill>
                  <a:schemeClr val="tx1"/>
                </a:solidFill>
              </a:rPr>
              <a:t>người</a:t>
            </a:r>
            <a:r>
              <a:rPr lang="es-ES" sz="2400" b="1" i="1" dirty="0" smtClean="0">
                <a:solidFill>
                  <a:schemeClr val="tx1"/>
                </a:solidFill>
              </a:rPr>
              <a:t> </a:t>
            </a:r>
            <a:r>
              <a:rPr lang="es-ES" sz="2400" b="1" i="1" dirty="0" err="1" smtClean="0">
                <a:solidFill>
                  <a:schemeClr val="tx1"/>
                </a:solidFill>
              </a:rPr>
              <a:t>là</a:t>
            </a:r>
            <a:r>
              <a:rPr lang="es-ES" sz="2400" b="1" i="1" dirty="0" smtClean="0">
                <a:solidFill>
                  <a:schemeClr val="tx1"/>
                </a:solidFill>
              </a:rPr>
              <a:t> </a:t>
            </a:r>
            <a:r>
              <a:rPr lang="es-ES" sz="2400" b="1" i="1" dirty="0" err="1" smtClean="0">
                <a:solidFill>
                  <a:schemeClr val="tx1"/>
                </a:solidFill>
              </a:rPr>
              <a:t>gì</a:t>
            </a:r>
            <a:r>
              <a:rPr lang="es-ES" sz="2400" b="1" i="1" dirty="0" smtClean="0">
                <a:solidFill>
                  <a:schemeClr val="tx1"/>
                </a:solidFill>
              </a:rPr>
              <a:t>?</a:t>
            </a:r>
            <a:endParaRPr lang="vi-VN" sz="2400" b="1" i="1" dirty="0" smtClean="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0"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00447" y="129308"/>
            <a:ext cx="11691256" cy="6585527"/>
          </a:xfrm>
          <a:prstGeom prst="rect">
            <a:avLst/>
          </a:prstGeom>
        </p:spPr>
      </p:pic>
      <p:sp>
        <p:nvSpPr>
          <p:cNvPr id="14" name="Text Box 5"/>
          <p:cNvSpPr txBox="1">
            <a:spLocks noChangeArrowheads="1"/>
          </p:cNvSpPr>
          <p:nvPr/>
        </p:nvSpPr>
        <p:spPr bwMode="auto">
          <a:xfrm>
            <a:off x="2063931" y="1214851"/>
            <a:ext cx="855617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600" b="1" dirty="0" err="1" smtClean="0">
                <a:solidFill>
                  <a:srgbClr val="FF0000"/>
                </a:solidFill>
              </a:rPr>
              <a:t>Tình</a:t>
            </a:r>
            <a:r>
              <a:rPr lang="en-US" sz="3600" b="1" dirty="0" smtClean="0">
                <a:solidFill>
                  <a:srgbClr val="FF0000"/>
                </a:solidFill>
              </a:rPr>
              <a:t> </a:t>
            </a:r>
            <a:r>
              <a:rPr lang="en-US" sz="3600" b="1" dirty="0" err="1" smtClean="0">
                <a:solidFill>
                  <a:srgbClr val="FF0000"/>
                </a:solidFill>
              </a:rPr>
              <a:t>huống</a:t>
            </a:r>
            <a:r>
              <a:rPr lang="en-US" sz="3600" b="1" dirty="0" smtClean="0">
                <a:solidFill>
                  <a:srgbClr val="FF0000"/>
                </a:solidFill>
              </a:rPr>
              <a:t> </a:t>
            </a:r>
            <a:r>
              <a:rPr lang="en-US" sz="3600" b="1" dirty="0" err="1" smtClean="0">
                <a:solidFill>
                  <a:srgbClr val="FF0000"/>
                </a:solidFill>
              </a:rPr>
              <a:t>nguy</a:t>
            </a:r>
            <a:r>
              <a:rPr lang="en-US" sz="3600" b="1" dirty="0" smtClean="0">
                <a:solidFill>
                  <a:srgbClr val="FF0000"/>
                </a:solidFill>
              </a:rPr>
              <a:t> </a:t>
            </a:r>
            <a:r>
              <a:rPr lang="en-US" sz="3600" b="1" dirty="0" err="1" smtClean="0">
                <a:solidFill>
                  <a:srgbClr val="FF0000"/>
                </a:solidFill>
              </a:rPr>
              <a:t>hiểm</a:t>
            </a:r>
            <a:r>
              <a:rPr lang="en-US" sz="3600" b="1" dirty="0" smtClean="0">
                <a:solidFill>
                  <a:srgbClr val="FF0000"/>
                </a:solidFill>
              </a:rPr>
              <a:t> </a:t>
            </a:r>
            <a:r>
              <a:rPr lang="en-US" sz="3600" dirty="0" err="1" smtClean="0">
                <a:solidFill>
                  <a:srgbClr val="0000FF"/>
                </a:solidFill>
              </a:rPr>
              <a:t>là</a:t>
            </a:r>
            <a:r>
              <a:rPr lang="de-DE" sz="3600" dirty="0" smtClean="0">
                <a:solidFill>
                  <a:srgbClr val="0000FF"/>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3600" dirty="0" smtClean="0">
              <a:solidFill>
                <a:srgbClr val="0000FF"/>
              </a:solidFill>
            </a:endParaRPr>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5308" y="444612"/>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smtClean="0">
                <a:solidFill>
                  <a:srgbClr val="FF0000"/>
                </a:solidFill>
              </a:rPr>
              <a:t>2. </a:t>
            </a:r>
            <a:r>
              <a:rPr lang="nl-NL" sz="3600" b="1" dirty="0" smtClean="0">
                <a:solidFill>
                  <a:srgbClr val="FF0000"/>
                </a:solidFill>
              </a:rPr>
              <a:t>Hậu quả của tình huống nguy hiểm từ con người</a:t>
            </a:r>
            <a:endParaRPr lang="en-US" sz="3600" b="1" dirty="0" smtClean="0">
              <a:solidFill>
                <a:srgbClr val="FF0000"/>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smtClean="0">
                <a:solidFill>
                  <a:srgbClr val="0000FF"/>
                </a:solidFill>
                <a:latin typeface="Times New Roman" pitchFamily="18" charset="0"/>
                <a:ea typeface="Arial Unicode MS"/>
                <a:cs typeface="Times New Roman" pitchFamily="18" charset="0"/>
              </a:rPr>
              <a:t>Quan</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sát</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hình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ảnh</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và</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trả</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lời</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câu</a:t>
            </a:r>
            <a:r>
              <a:rPr lang="en-US" sz="2531" b="1" i="1" dirty="0" smtClean="0">
                <a:solidFill>
                  <a:srgbClr val="0000FF"/>
                </a:solidFill>
                <a:latin typeface="Times New Roman" pitchFamily="18" charset="0"/>
                <a:ea typeface="Arial Unicode MS"/>
                <a:cs typeface="Times New Roman" pitchFamily="18" charset="0"/>
              </a:rPr>
              <a:t> </a:t>
            </a:r>
            <a:r>
              <a:rPr lang="en-US" sz="2531" b="1" i="1" dirty="0" err="1" smtClean="0">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2"/>
          <a:srcRect/>
          <a:stretch>
            <a:fillRect/>
          </a:stretch>
        </p:blipFill>
        <p:spPr bwMode="auto">
          <a:xfrm>
            <a:off x="0" y="1071564"/>
            <a:ext cx="11701463" cy="3929928"/>
          </a:xfrm>
          <a:prstGeom prst="rect">
            <a:avLst/>
          </a:prstGeom>
          <a:noFill/>
        </p:spPr>
      </p:pic>
      <p:sp>
        <p:nvSpPr>
          <p:cNvPr id="12" name="Rectangle 11"/>
          <p:cNvSpPr/>
          <p:nvPr/>
        </p:nvSpPr>
        <p:spPr>
          <a:xfrm>
            <a:off x="300446" y="4939462"/>
            <a:ext cx="11756571" cy="1569660"/>
          </a:xfrm>
          <a:prstGeom prst="rect">
            <a:avLst/>
          </a:prstGeom>
        </p:spPr>
        <p:txBody>
          <a:bodyPr wrap="square">
            <a:spAutoFit/>
          </a:bodyPr>
          <a:lstStyle/>
          <a:p>
            <a:pPr lvl="0" fontAlgn="base">
              <a:spcBef>
                <a:spcPct val="0"/>
              </a:spcBef>
              <a:spcAft>
                <a:spcPct val="0"/>
              </a:spcAft>
              <a:tabLst>
                <a:tab pos="331788" algn="l"/>
              </a:tabLst>
            </a:pPr>
            <a:r>
              <a:rPr lang="nl-NL" sz="3200" i="1" u="sng" dirty="0" smtClean="0">
                <a:solidFill>
                  <a:srgbClr val="0000FF"/>
                </a:solidFill>
                <a:cs typeface="Times New Roman" pitchFamily="18" charset="0"/>
              </a:rPr>
              <a:t>Câu 1</a:t>
            </a:r>
            <a:r>
              <a:rPr lang="nl-NL" sz="3200" i="1" dirty="0" smtClean="0">
                <a:solidFill>
                  <a:srgbClr val="000000"/>
                </a:solidFill>
                <a:ea typeface="Times New Roman" pitchFamily="18" charset="0"/>
                <a:cs typeface="Times New Roman" pitchFamily="18" charset="0"/>
              </a:rPr>
              <a:t>:</a:t>
            </a:r>
            <a:r>
              <a:rPr lang="nl-NL" sz="3200" b="1" i="1" dirty="0" smtClean="0">
                <a:solidFill>
                  <a:srgbClr val="000000"/>
                </a:solidFill>
                <a:ea typeface="Times New Roman" pitchFamily="18" charset="0"/>
                <a:cs typeface="Times New Roman" pitchFamily="18" charset="0"/>
              </a:rPr>
              <a:t> </a:t>
            </a:r>
            <a:r>
              <a:rPr lang="nl-NL" sz="3200" b="1" i="1" dirty="0" smtClean="0">
                <a:solidFill>
                  <a:srgbClr val="FF0000"/>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Các</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hình</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ảnh</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trên</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nói</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về</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những</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mối</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nguy</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hiểm</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nào</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từ</a:t>
            </a:r>
            <a:r>
              <a:rPr lang="es-ES" sz="3200" i="1" dirty="0" smtClean="0">
                <a:solidFill>
                  <a:prstClr val="black"/>
                </a:solidFill>
                <a:ea typeface="Times New Roman" pitchFamily="18" charset="0"/>
                <a:cs typeface="Times New Roman" pitchFamily="18" charset="0"/>
              </a:rPr>
              <a:t> con </a:t>
            </a:r>
            <a:r>
              <a:rPr lang="es-ES" sz="3200" i="1" dirty="0" err="1" smtClean="0">
                <a:solidFill>
                  <a:prstClr val="black"/>
                </a:solidFill>
                <a:ea typeface="Times New Roman" pitchFamily="18" charset="0"/>
                <a:cs typeface="Times New Roman" pitchFamily="18" charset="0"/>
              </a:rPr>
              <a:t>người</a:t>
            </a:r>
            <a:r>
              <a:rPr lang="es-ES" sz="3200" i="1" dirty="0" smtClean="0">
                <a:solidFill>
                  <a:prstClr val="black"/>
                </a:solidFill>
                <a:ea typeface="Times New Roman" pitchFamily="18" charset="0"/>
                <a:cs typeface="Times New Roman" pitchFamily="18" charset="0"/>
              </a:rPr>
              <a:t>?</a:t>
            </a:r>
            <a:endParaRPr lang="en-US" sz="3200" dirty="0" smtClean="0">
              <a:solidFill>
                <a:prstClr val="black"/>
              </a:solidFill>
              <a:cs typeface="Arial" pitchFamily="34" charset="0"/>
            </a:endParaRPr>
          </a:p>
          <a:p>
            <a:pPr lvl="0" eaLnBrk="0" fontAlgn="base" hangingPunct="0">
              <a:spcBef>
                <a:spcPct val="0"/>
              </a:spcBef>
              <a:spcAft>
                <a:spcPct val="0"/>
              </a:spcAft>
              <a:tabLst>
                <a:tab pos="331788" algn="l"/>
              </a:tabLst>
            </a:pPr>
            <a:r>
              <a:rPr lang="nl-NL" sz="3200" i="1" u="sng" dirty="0" smtClean="0">
                <a:solidFill>
                  <a:srgbClr val="0000FF"/>
                </a:solidFill>
                <a:cs typeface="Times New Roman" pitchFamily="18" charset="0"/>
              </a:rPr>
              <a:t>Câu 2</a:t>
            </a:r>
            <a:r>
              <a:rPr lang="nl-NL" sz="3200" i="1" dirty="0" smtClean="0">
                <a:solidFill>
                  <a:srgbClr val="000000"/>
                </a:solidFill>
                <a:ea typeface="Times New Roman" pitchFamily="18" charset="0"/>
                <a:cs typeface="Times New Roman" pitchFamily="18" charset="0"/>
              </a:rPr>
              <a:t>:</a:t>
            </a:r>
            <a:r>
              <a:rPr lang="nl-NL" sz="3200" b="1" i="1" dirty="0" smtClean="0">
                <a:solidFill>
                  <a:srgbClr val="000000"/>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Những</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hậu</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quả</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nào</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có</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thể</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xảy</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ra</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trong</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các</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tình</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huống</a:t>
            </a:r>
            <a:r>
              <a:rPr lang="es-ES" sz="3200" i="1" dirty="0" smtClean="0">
                <a:solidFill>
                  <a:prstClr val="black"/>
                </a:solidFill>
                <a:ea typeface="Times New Roman" pitchFamily="18" charset="0"/>
                <a:cs typeface="Times New Roman" pitchFamily="18" charset="0"/>
              </a:rPr>
              <a:t> </a:t>
            </a:r>
            <a:r>
              <a:rPr lang="es-ES" sz="3200" i="1" dirty="0" err="1" smtClean="0">
                <a:solidFill>
                  <a:prstClr val="black"/>
                </a:solidFill>
                <a:ea typeface="Times New Roman" pitchFamily="18" charset="0"/>
                <a:cs typeface="Times New Roman" pitchFamily="18" charset="0"/>
              </a:rPr>
              <a:t>trên</a:t>
            </a:r>
            <a:r>
              <a:rPr lang="es-ES" sz="3200" i="1" dirty="0" smtClean="0">
                <a:solidFill>
                  <a:prstClr val="black"/>
                </a:solidFill>
                <a:ea typeface="Times New Roman" pitchFamily="18" charset="0"/>
                <a:cs typeface="Times New Roman" pitchFamily="18" charset="0"/>
              </a:rPr>
              <a:t>?</a:t>
            </a:r>
            <a:endParaRPr lang="es-ES" sz="3200" dirty="0" smtClean="0">
              <a:solidFill>
                <a:prstClr val="black"/>
              </a:solidFill>
              <a:cs typeface="Arial"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ox(in)">
                                      <p:cBhvr>
                                        <p:cTn id="22" dur="500"/>
                                        <p:tgtEl>
                                          <p:spTgt spid="12">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ox(in)">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9652</TotalTime>
  <Words>1664</Words>
  <PresentationFormat>Widescreen</PresentationFormat>
  <Paragraphs>115</Paragraphs>
  <Slides>25</Slides>
  <Notes>3</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微软雅黑</vt:lpstr>
      <vt:lpstr>#9Slide05 Brannboll Ny</vt:lpstr>
      <vt:lpstr>#9Slide05 Fourth</vt:lpstr>
      <vt:lpstr>#9Slide05 IcielSanelma</vt:lpstr>
      <vt:lpstr>Arial</vt:lpstr>
      <vt:lpstr>Arial Unicode MS</vt:lpstr>
      <vt:lpstr>Calibri</vt:lpstr>
      <vt:lpstr>Calibri Light</vt:lpstr>
      <vt:lpstr>SVN-Vanilla Daisy Pro</vt:lpstr>
      <vt:lpstr>Times</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2021-06-28T15:32:15Z</dcterms:created>
  <dcterms:modified xsi:type="dcterms:W3CDTF">2023-01-31T04:02:36Z</dcterms:modified>
</cp:coreProperties>
</file>