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74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60" r:id="rId15"/>
    <p:sldId id="281" r:id="rId16"/>
    <p:sldId id="261" r:id="rId17"/>
    <p:sldId id="282" r:id="rId18"/>
    <p:sldId id="283" r:id="rId19"/>
    <p:sldId id="284" r:id="rId20"/>
    <p:sldId id="285" r:id="rId21"/>
    <p:sldId id="266" r:id="rId22"/>
    <p:sldId id="267" r:id="rId23"/>
    <p:sldId id="271" r:id="rId24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5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5: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133" y="1705803"/>
            <a:ext cx="3454006" cy="254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p:oleObj spid="_x0000_s1027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626275"/>
            <a:ext cx="35469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997" y="1626275"/>
            <a:ext cx="3611242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553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914471"/>
            <a:ext cx="66035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682414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3276600"/>
            <a:ext cx="94288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9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267039"/>
            <a:ext cx="4932362" cy="3228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623" y="1481078"/>
            <a:ext cx="240537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xmlns="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2652" y="1524000"/>
            <a:ext cx="65735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8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837" y="751645"/>
            <a:ext cx="2584963" cy="3715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284" y="2743200"/>
            <a:ext cx="42101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144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200.000đ,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9084" y="2036618"/>
            <a:ext cx="2804008" cy="4779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2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74" y="1447800"/>
            <a:ext cx="690836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859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56" y="762000"/>
            <a:ext cx="3617944" cy="375005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609600" y="1253836"/>
            <a:ext cx="4226726" cy="1413164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29294"/>
            <a:ext cx="7460916" cy="27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0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556" y="1295400"/>
            <a:ext cx="4301444" cy="31589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304800" y="1752600"/>
            <a:ext cx="3886200" cy="9906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2895600"/>
            <a:ext cx="685525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652" y="1447800"/>
            <a:ext cx="6860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440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046169"/>
            <a:ext cx="2886478" cy="3362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2904" y="2133600"/>
            <a:ext cx="3991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69431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841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636" y="1393448"/>
            <a:ext cx="6697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429000"/>
            <a:ext cx="67055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Oval 7"/>
          <p:cNvSpPr/>
          <p:nvPr/>
        </p:nvSpPr>
        <p:spPr>
          <a:xfrm>
            <a:off x="261475" y="1600200"/>
            <a:ext cx="500525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1475" y="2609165"/>
            <a:ext cx="500525" cy="457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1475" y="3523565"/>
            <a:ext cx="500525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371600"/>
            <a:ext cx="4419600" cy="2667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423570"/>
            <a:ext cx="3923502" cy="261503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77173" y="1524000"/>
            <a:ext cx="3733800" cy="914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173" y="2819400"/>
            <a:ext cx="336142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456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33681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khoản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295400"/>
            <a:ext cx="2881186" cy="300219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762000" y="1219200"/>
            <a:ext cx="4572000" cy="1676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124200"/>
            <a:ext cx="690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28639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634" y="1752600"/>
            <a:ext cx="3472366" cy="215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2131874"/>
            <a:ext cx="3680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6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5036" y="1371600"/>
            <a:ext cx="2717364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1717" y="3200400"/>
            <a:ext cx="4114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67" y="1331732"/>
            <a:ext cx="6047050" cy="954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2485072"/>
            <a:ext cx="73025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31459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612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944" y="1295400"/>
            <a:ext cx="6511925" cy="2359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429000"/>
            <a:ext cx="719559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50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219200"/>
            <a:ext cx="4114800" cy="3231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!”.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0251" y="1295400"/>
            <a:ext cx="2089266" cy="630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68" y="2057400"/>
            <a:ext cx="2929466" cy="1647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712" y="3773269"/>
            <a:ext cx="6038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SOÁT CHI TIÊU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62000" y="1219200"/>
            <a:ext cx="5943600" cy="2057400"/>
          </a:xfrm>
          <a:prstGeom prst="cloudCallout">
            <a:avLst>
              <a:gd name="adj1" fmla="val -34686"/>
              <a:gd name="adj2" fmla="val 726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67282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8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1927</Words>
  <PresentationFormat>Custom</PresentationFormat>
  <Paragraphs>145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2021-12-13T07:40:58Z</dcterms:modified>
</cp:coreProperties>
</file>