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8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8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10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8182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9092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5978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8702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9456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0038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2249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987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1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3959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0496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848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2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00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22D-31A1-4D96-AB09-A9AA3836892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7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FC22D-31A1-4D96-AB09-A9AA3836892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22148-C02D-4EE8-9267-8F5F9A99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2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352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/>
          <p:cNvSpPr/>
          <p:nvPr/>
        </p:nvSpPr>
        <p:spPr>
          <a:xfrm>
            <a:off x="1043608" y="1340768"/>
            <a:ext cx="1008112" cy="792088"/>
          </a:xfrm>
          <a:prstGeom prst="hexagon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47664" y="1412776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/>
          <p:cNvSpPr/>
          <p:nvPr/>
        </p:nvSpPr>
        <p:spPr>
          <a:xfrm>
            <a:off x="1050593" y="1340768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Hexagon 10"/>
          <p:cNvSpPr/>
          <p:nvPr/>
        </p:nvSpPr>
        <p:spPr>
          <a:xfrm>
            <a:off x="7354637" y="2492896"/>
            <a:ext cx="1008112" cy="792088"/>
          </a:xfrm>
          <a:prstGeom prst="hexagon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858693" y="2564904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exagon 12"/>
          <p:cNvSpPr/>
          <p:nvPr/>
        </p:nvSpPr>
        <p:spPr>
          <a:xfrm>
            <a:off x="7363912" y="2492896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Hexagon 13"/>
          <p:cNvSpPr/>
          <p:nvPr/>
        </p:nvSpPr>
        <p:spPr>
          <a:xfrm>
            <a:off x="2207738" y="3698629"/>
            <a:ext cx="1008112" cy="792088"/>
          </a:xfrm>
          <a:prstGeom prst="hexagon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11794" y="3770637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xagon 15"/>
          <p:cNvSpPr/>
          <p:nvPr/>
        </p:nvSpPr>
        <p:spPr>
          <a:xfrm>
            <a:off x="2214723" y="3698629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Hexagon 16"/>
          <p:cNvSpPr/>
          <p:nvPr/>
        </p:nvSpPr>
        <p:spPr>
          <a:xfrm>
            <a:off x="4578319" y="1299561"/>
            <a:ext cx="1008112" cy="792088"/>
          </a:xfrm>
          <a:prstGeom prst="hexagon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082375" y="1371569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Hexagon 18"/>
          <p:cNvSpPr/>
          <p:nvPr/>
        </p:nvSpPr>
        <p:spPr>
          <a:xfrm>
            <a:off x="4587594" y="1299561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Hexagon 19"/>
          <p:cNvSpPr/>
          <p:nvPr/>
        </p:nvSpPr>
        <p:spPr>
          <a:xfrm>
            <a:off x="2224987" y="1362085"/>
            <a:ext cx="1008112" cy="792088"/>
          </a:xfrm>
          <a:prstGeom prst="hexagon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729043" y="1434093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xagon 21"/>
          <p:cNvSpPr/>
          <p:nvPr/>
        </p:nvSpPr>
        <p:spPr>
          <a:xfrm>
            <a:off x="2265097" y="1362085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Hexagon 22"/>
          <p:cNvSpPr/>
          <p:nvPr/>
        </p:nvSpPr>
        <p:spPr>
          <a:xfrm>
            <a:off x="6065637" y="2520040"/>
            <a:ext cx="1008112" cy="792088"/>
          </a:xfrm>
          <a:prstGeom prst="hexagon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69693" y="2480379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Hexagon 24"/>
          <p:cNvSpPr/>
          <p:nvPr/>
        </p:nvSpPr>
        <p:spPr>
          <a:xfrm>
            <a:off x="6108037" y="2520040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Hexagon 25"/>
          <p:cNvSpPr/>
          <p:nvPr/>
        </p:nvSpPr>
        <p:spPr>
          <a:xfrm>
            <a:off x="3273209" y="2492896"/>
            <a:ext cx="1008112" cy="792088"/>
          </a:xfrm>
          <a:prstGeom prst="hexagon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806177" y="2703257"/>
            <a:ext cx="280664" cy="15321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Hexagon 27"/>
          <p:cNvSpPr/>
          <p:nvPr/>
        </p:nvSpPr>
        <p:spPr>
          <a:xfrm>
            <a:off x="3276258" y="2460430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Hexagon 28"/>
          <p:cNvSpPr/>
          <p:nvPr/>
        </p:nvSpPr>
        <p:spPr>
          <a:xfrm>
            <a:off x="3390855" y="1330451"/>
            <a:ext cx="1008112" cy="792088"/>
          </a:xfrm>
          <a:prstGeom prst="hexagon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838497" y="1361252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Hexagon 30"/>
          <p:cNvSpPr/>
          <p:nvPr/>
        </p:nvSpPr>
        <p:spPr>
          <a:xfrm>
            <a:off x="3376841" y="1289244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Hexagon 31"/>
          <p:cNvSpPr/>
          <p:nvPr/>
        </p:nvSpPr>
        <p:spPr>
          <a:xfrm>
            <a:off x="2209376" y="2502260"/>
            <a:ext cx="1008112" cy="792088"/>
          </a:xfrm>
          <a:prstGeom prst="hexagon">
            <a:avLst/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713432" y="2574268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Hexagon 33"/>
          <p:cNvSpPr/>
          <p:nvPr/>
        </p:nvSpPr>
        <p:spPr>
          <a:xfrm>
            <a:off x="2209376" y="2523697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Hexagon 34"/>
          <p:cNvSpPr/>
          <p:nvPr/>
        </p:nvSpPr>
        <p:spPr>
          <a:xfrm>
            <a:off x="6076160" y="3749200"/>
            <a:ext cx="1008112" cy="792088"/>
          </a:xfrm>
          <a:prstGeom prst="hexagon">
            <a:avLst/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580216" y="3821208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Hexagon 36"/>
          <p:cNvSpPr/>
          <p:nvPr/>
        </p:nvSpPr>
        <p:spPr>
          <a:xfrm>
            <a:off x="6064719" y="3770637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Hexagon 37"/>
          <p:cNvSpPr/>
          <p:nvPr/>
        </p:nvSpPr>
        <p:spPr>
          <a:xfrm>
            <a:off x="3392662" y="3711829"/>
            <a:ext cx="1008112" cy="792088"/>
          </a:xfrm>
          <a:prstGeom prst="hexagon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896718" y="3783837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Hexagon 39"/>
          <p:cNvSpPr/>
          <p:nvPr/>
        </p:nvSpPr>
        <p:spPr>
          <a:xfrm>
            <a:off x="3379279" y="3698629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Hexagon 40"/>
          <p:cNvSpPr/>
          <p:nvPr/>
        </p:nvSpPr>
        <p:spPr>
          <a:xfrm>
            <a:off x="4542369" y="3670622"/>
            <a:ext cx="1008112" cy="792088"/>
          </a:xfrm>
          <a:prstGeom prst="hexagon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046425" y="3742630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Hexagon 42"/>
          <p:cNvSpPr/>
          <p:nvPr/>
        </p:nvSpPr>
        <p:spPr>
          <a:xfrm>
            <a:off x="4542369" y="3657422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Hexagon 43"/>
          <p:cNvSpPr/>
          <p:nvPr/>
        </p:nvSpPr>
        <p:spPr>
          <a:xfrm>
            <a:off x="878993" y="2505294"/>
            <a:ext cx="1008112" cy="792088"/>
          </a:xfrm>
          <a:prstGeom prst="hexagon">
            <a:avLst/>
          </a:prstGeom>
          <a:blipFill>
            <a:blip r:embed="rId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376262" y="2577302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Hexagon 45"/>
          <p:cNvSpPr/>
          <p:nvPr/>
        </p:nvSpPr>
        <p:spPr>
          <a:xfrm>
            <a:off x="912316" y="2505294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Hexagon 46"/>
          <p:cNvSpPr/>
          <p:nvPr/>
        </p:nvSpPr>
        <p:spPr>
          <a:xfrm>
            <a:off x="4715993" y="2460430"/>
            <a:ext cx="1008112" cy="792088"/>
          </a:xfrm>
          <a:prstGeom prst="hexagon">
            <a:avLst/>
          </a:prstGeom>
          <a:blipFill>
            <a:blip r:embed="rId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220049" y="2532438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Hexagon 48"/>
          <p:cNvSpPr/>
          <p:nvPr/>
        </p:nvSpPr>
        <p:spPr>
          <a:xfrm>
            <a:off x="4758393" y="2460430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Hexagon 49"/>
          <p:cNvSpPr/>
          <p:nvPr/>
        </p:nvSpPr>
        <p:spPr>
          <a:xfrm>
            <a:off x="1040428" y="3724227"/>
            <a:ext cx="1008112" cy="792088"/>
          </a:xfrm>
          <a:prstGeom prst="hexagon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544484" y="3796235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Hexagon 51"/>
          <p:cNvSpPr/>
          <p:nvPr/>
        </p:nvSpPr>
        <p:spPr>
          <a:xfrm>
            <a:off x="1050593" y="3724227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Hexagon 52"/>
          <p:cNvSpPr/>
          <p:nvPr/>
        </p:nvSpPr>
        <p:spPr>
          <a:xfrm>
            <a:off x="7116149" y="3711829"/>
            <a:ext cx="1008112" cy="792088"/>
          </a:xfrm>
          <a:prstGeom prst="hexagon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620205" y="3783837"/>
            <a:ext cx="216024" cy="1800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Hexagon 54"/>
          <p:cNvSpPr/>
          <p:nvPr/>
        </p:nvSpPr>
        <p:spPr>
          <a:xfrm>
            <a:off x="7135501" y="3742630"/>
            <a:ext cx="1008112" cy="792088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88138"/>
            <a:ext cx="22098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98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0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" fill="hold">
                      <p:stCondLst>
                        <p:cond delay="0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5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2" fill="hold">
                      <p:stCondLst>
                        <p:cond delay="0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0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9" fill="hold">
                      <p:stCondLst>
                        <p:cond delay="0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4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6" fill="hold">
                      <p:stCondLst>
                        <p:cond delay="0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7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3" fill="hold">
                      <p:stCondLst>
                        <p:cond delay="0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0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" fill="hold">
                      <p:stCondLst>
                        <p:cond delay="0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>
                      <p:stCondLst>
                        <p:cond delay="0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8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6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3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0" fill="hold">
                      <p:stCondLst>
                        <p:cond delay="0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3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6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7" fill="hold">
                      <p:stCondLst>
                        <p:cond delay="0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7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7" fill="hold">
                      <p:stCondLst>
                        <p:cond delay="0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58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7" fill="hold">
                      <p:stCondLst>
                        <p:cond delay="0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>
                            <p:stCondLst>
                              <p:cond delay="0"/>
                            </p:stCondLst>
                            <p:childTnLst>
                              <p:par>
                                <p:cTn id="5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9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7" fill="hold">
                      <p:stCondLst>
                        <p:cond delay="0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0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7" fill="hold">
                      <p:stCondLst>
                        <p:cond delay="0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8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9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63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4" fill="hold">
                      <p:stCondLst>
                        <p:cond delay="0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8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6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9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6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1" fill="hold">
                      <p:stCondLst>
                        <p:cond delay="0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67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1" fill="hold">
                      <p:stCondLst>
                        <p:cond delay="0"/>
                      </p:stCondLst>
                      <p:childTnLst>
                        <p:par>
                          <p:cTn id="672" fill="hold">
                            <p:stCondLst>
                              <p:cond delay="0"/>
                            </p:stCondLst>
                            <p:childTnLst>
                              <p:par>
                                <p:cTn id="6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7" fill="hold">
                            <p:stCondLst>
                              <p:cond delay="0"/>
                            </p:stCondLst>
                            <p:childTnLst>
                              <p:par>
                                <p:cTn id="67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8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1" fill="hold">
                      <p:stCondLst>
                        <p:cond delay="0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9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1" fill="hold">
                      <p:stCondLst>
                        <p:cond delay="0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1" fill="hold">
                      <p:stCondLst>
                        <p:cond delay="0"/>
                      </p:stCondLst>
                      <p:childTnLst>
                        <p:par>
                          <p:cTn id="702" fill="hold">
                            <p:stCondLst>
                              <p:cond delay="0"/>
                            </p:stCondLst>
                            <p:childTnLst>
                              <p:par>
                                <p:cTn id="703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9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6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7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1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2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8" fill="hold">
                      <p:stCondLst>
                        <p:cond delay="0"/>
                      </p:stCondLst>
                      <p:childTnLst>
                        <p:par>
                          <p:cTn id="729" fill="hold">
                            <p:stCondLst>
                              <p:cond delay="0"/>
                            </p:stCondLst>
                            <p:childTnLst>
                              <p:par>
                                <p:cTn id="730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3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4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1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5" grpId="0" animBg="1"/>
      <p:bldP spid="5" grpId="1" animBg="1"/>
      <p:bldP spid="5" grpId="2" animBg="1"/>
      <p:bldP spid="5" grpId="3" animBg="1"/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1" grpId="2" animBg="1"/>
      <p:bldP spid="11" grpId="3" animBg="1"/>
      <p:bldP spid="12" grpId="0" animBg="1"/>
      <p:bldP spid="12" grpId="1" animBg="1"/>
      <p:bldP spid="12" grpId="2" animBg="1"/>
      <p:bldP spid="12" grpId="3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5" grpId="3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18" grpId="2" animBg="1"/>
      <p:bldP spid="18" grpId="3" animBg="1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1" grpId="2" animBg="1"/>
      <p:bldP spid="21" grpId="3" animBg="1"/>
      <p:bldP spid="22" grpId="0" animBg="1"/>
      <p:bldP spid="22" grpId="1" animBg="1"/>
      <p:bldP spid="22" grpId="2" animBg="1"/>
      <p:bldP spid="22" grpId="3" animBg="1"/>
      <p:bldP spid="23" grpId="0" animBg="1"/>
      <p:bldP spid="23" grpId="1" animBg="1"/>
      <p:bldP spid="23" grpId="2" animBg="1"/>
      <p:bldP spid="23" grpId="3" animBg="1"/>
      <p:bldP spid="24" grpId="0" animBg="1"/>
      <p:bldP spid="24" grpId="1" animBg="1"/>
      <p:bldP spid="24" grpId="2" animBg="1"/>
      <p:bldP spid="24" grpId="3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9" grpId="2" animBg="1"/>
      <p:bldP spid="29" grpId="3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3" grpId="2" animBg="1"/>
      <p:bldP spid="33" grpId="3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6" grpId="2" animBg="1"/>
      <p:bldP spid="36" grpId="3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39" grpId="2" animBg="1"/>
      <p:bldP spid="39" grpId="3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43" grpId="0" animBg="1"/>
      <p:bldP spid="43" grpId="1" animBg="1"/>
      <p:bldP spid="43" grpId="2" animBg="1"/>
      <p:bldP spid="43" grpId="3" animBg="1"/>
      <p:bldP spid="44" grpId="0" animBg="1"/>
      <p:bldP spid="44" grpId="1" animBg="1"/>
      <p:bldP spid="44" grpId="2" animBg="1"/>
      <p:bldP spid="44" grpId="3" animBg="1"/>
      <p:bldP spid="45" grpId="0" animBg="1"/>
      <p:bldP spid="45" grpId="1" animBg="1"/>
      <p:bldP spid="45" grpId="2" animBg="1"/>
      <p:bldP spid="45" grpId="3" animBg="1"/>
      <p:bldP spid="46" grpId="0" animBg="1"/>
      <p:bldP spid="46" grpId="1" animBg="1"/>
      <p:bldP spid="46" grpId="2" animBg="1"/>
      <p:bldP spid="46" grpId="3" animBg="1"/>
      <p:bldP spid="47" grpId="0" animBg="1"/>
      <p:bldP spid="47" grpId="1" animBg="1"/>
      <p:bldP spid="47" grpId="2" animBg="1"/>
      <p:bldP spid="47" grpId="3" animBg="1"/>
      <p:bldP spid="48" grpId="0" animBg="1"/>
      <p:bldP spid="48" grpId="1" animBg="1"/>
      <p:bldP spid="48" grpId="2" animBg="1"/>
      <p:bldP spid="48" grpId="3" animBg="1"/>
      <p:bldP spid="49" grpId="0" animBg="1"/>
      <p:bldP spid="49" grpId="1" animBg="1"/>
      <p:bldP spid="49" grpId="2" animBg="1"/>
      <p:bldP spid="49" grpId="3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1" grpId="2" animBg="1"/>
      <p:bldP spid="51" grpId="3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3" grpId="3" animBg="1"/>
      <p:bldP spid="54" grpId="0" animBg="1"/>
      <p:bldP spid="54" grpId="1" animBg="1"/>
      <p:bldP spid="54" grpId="2" animBg="1"/>
      <p:bldP spid="54" grpId="3" animBg="1"/>
      <p:bldP spid="55" grpId="0" animBg="1"/>
      <p:bldP spid="55" grpId="1" animBg="1"/>
      <p:bldP spid="55" grpId="2" animBg="1"/>
      <p:bldP spid="55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41</Words>
  <PresentationFormat>Trình chiếu Trên màn hình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2017-11-22T15:14:04Z</dcterms:created>
  <dcterms:modified xsi:type="dcterms:W3CDTF">2023-09-16T10:31:25Z</dcterms:modified>
</cp:coreProperties>
</file>