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2" r:id="rId2"/>
    <p:sldId id="256" r:id="rId3"/>
    <p:sldId id="258" r:id="rId4"/>
    <p:sldId id="273" r:id="rId5"/>
    <p:sldId id="274" r:id="rId6"/>
    <p:sldId id="257" r:id="rId7"/>
    <p:sldId id="259" r:id="rId8"/>
    <p:sldId id="260" r:id="rId9"/>
    <p:sldId id="275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1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9906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6118" y="1820545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181949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©y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181949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624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685800" y="0"/>
            <a:ext cx="60198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61722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©y</a:t>
            </a:r>
            <a:endParaRPr lang="en-US" sz="4800" dirty="0">
              <a:solidFill>
                <a:srgbClr val="FF0000"/>
              </a:solidFill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ai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4800" dirty="0">
              <a:solidFill>
                <a:schemeClr val="tx1"/>
              </a:solidFill>
              <a:latin typeface=".VnAvant" panose="020B7200000000000000" pitchFamily="3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lái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530436"/>
            <a:ext cx="1239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VnAvant"/>
                <a:ea typeface="AvantGarde" pitchFamily="2" charset="0"/>
                <a:cs typeface="Times New Roman" panose="02020603050405020304" charset="0"/>
              </a:rPr>
              <a:t>b</a:t>
            </a:r>
            <a:r>
              <a:rPr lang="en-US" sz="4000" dirty="0" err="1">
                <a:latin typeface="VnAvant"/>
                <a:ea typeface="AvantGarde" pitchFamily="2" charset="0"/>
                <a:cs typeface="Times New Roman" panose="02020603050405020304" charset="0"/>
              </a:rPr>
              <a:t>à</a:t>
            </a:r>
            <a:r>
              <a:rPr lang="en-US" sz="4000" dirty="0" err="1" smtClean="0">
                <a:latin typeface="VnAvant"/>
                <a:ea typeface="AvantGarde" pitchFamily="2" charset="0"/>
                <a:cs typeface="Times New Roman" panose="02020603050405020304" charset="0"/>
              </a:rPr>
              <a:t>i</a:t>
            </a:r>
            <a:endParaRPr lang="en-US" sz="4000" dirty="0" smtClean="0">
              <a:latin typeface="VnAvant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495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nảy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đậy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244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lẫy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.VnAvant" panose="020B7200000000000000" pitchFamily="34" charset="0"/>
                <a:ea typeface="AvantGarde" pitchFamily="2" charset="0"/>
                <a:cs typeface="Times New Roman" panose="02020603050405020304" charset="0"/>
              </a:rPr>
              <a:t>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17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2971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369" y="3579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438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628" y="685800"/>
            <a:ext cx="3857171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620429"/>
            <a:ext cx="4953000" cy="3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1" y="-1"/>
            <a:ext cx="3733800" cy="2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0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chïm v¶i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273225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m¸y cµy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992769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®¸m m©y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93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8991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913348"/>
            <a:ext cx="914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</a:t>
            </a:r>
            <a:r>
              <a:rPr lang="en-US" sz="3200" dirty="0" err="1" smtClean="0">
                <a:latin typeface="VnAvant"/>
                <a:ea typeface="AvantGarde" pitchFamily="2" charset="0"/>
                <a:cs typeface="Times New Roman" panose="02020603050405020304" pitchFamily="18" charset="0"/>
              </a:rPr>
              <a:t>a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nhìn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thấy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nhỏ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đầy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gai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nhọn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bãi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cỏ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Nó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hổn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hển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Nai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tủm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tỉm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nhím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đấy</a:t>
            </a:r>
            <a:r>
              <a:rPr lang="en-US" sz="32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con ạ”.</a:t>
            </a:r>
            <a:endParaRPr lang="en-US" sz="3200" dirty="0"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0850" y="46501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5195" y="465201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75525" y="4648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0850" y="533781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89910" y="53359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53340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3400" y="60960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95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0.0&quot;&gt;&lt;object type=&quot;1&quot; unique_id=&quot;10001&quot;&gt;&lt;object type=&quot;2&quot; unique_id=&quot;10370&quot;&gt;&lt;object type=&quot;3&quot; unique_id=&quot;10371&quot;&gt;&lt;property id=&quot;20148&quot; value=&quot;5&quot;/&gt;&lt;property id=&quot;20300&quot; value=&quot;Slide 1&quot;/&gt;&lt;property id=&quot;20307&quot; value=&quot;272&quot;/&gt;&lt;/object&gt;&lt;object type=&quot;3&quot; unique_id=&quot;10372&quot;&gt;&lt;property id=&quot;20148&quot; value=&quot;5&quot;/&gt;&lt;property id=&quot;20300&quot; value=&quot;Slide 2&quot;/&gt;&lt;property id=&quot;20307&quot; value=&quot;256&quot;/&gt;&lt;/object&gt;&lt;object type=&quot;3&quot; unique_id=&quot;10373&quot;&gt;&lt;property id=&quot;20148&quot; value=&quot;5&quot;/&gt;&lt;property id=&quot;20300&quot; value=&quot;Slide 3&quot;/&gt;&lt;property id=&quot;20307&quot; value=&quot;258&quot;/&gt;&lt;/object&gt;&lt;object type=&quot;3&quot; unique_id=&quot;10374&quot;&gt;&lt;property id=&quot;20148&quot; value=&quot;5&quot;/&gt;&lt;property id=&quot;20300&quot; value=&quot;Slide 4&quot;/&gt;&lt;property id=&quot;20307&quot; value=&quot;273&quot;/&gt;&lt;/object&gt;&lt;object type=&quot;3&quot; unique_id=&quot;10375&quot;&gt;&lt;property id=&quot;20148&quot; value=&quot;5&quot;/&gt;&lt;property id=&quot;20300&quot; value=&quot;Slide 5&quot;/&gt;&lt;property id=&quot;20307&quot; value=&quot;274&quot;/&gt;&lt;/object&gt;&lt;object type=&quot;3&quot; unique_id=&quot;10376&quot;&gt;&lt;property id=&quot;20148&quot; value=&quot;5&quot;/&gt;&lt;property id=&quot;20300&quot; value=&quot;Slide 6&quot;/&gt;&lt;property id=&quot;20307&quot; value=&quot;257&quot;/&gt;&lt;/object&gt;&lt;object type=&quot;3&quot; unique_id=&quot;10377&quot;&gt;&lt;property id=&quot;20148&quot; value=&quot;5&quot;/&gt;&lt;property id=&quot;20300&quot; value=&quot;Slide 7&quot;/&gt;&lt;property id=&quot;20307&quot; value=&quot;259&quot;/&gt;&lt;/object&gt;&lt;object type=&quot;3&quot; unique_id=&quot;10378&quot;&gt;&lt;property id=&quot;20148&quot; value=&quot;5&quot;/&gt;&lt;property id=&quot;20300&quot; value=&quot;Slide 8&quot;/&gt;&lt;property id=&quot;20307&quot; value=&quot;260&quot;/&gt;&lt;/object&gt;&lt;object type=&quot;3&quot; unique_id=&quot;10379&quot;&gt;&lt;property id=&quot;20148&quot; value=&quot;5&quot;/&gt;&lt;property id=&quot;20300&quot; value=&quot;Slide 9&quot;/&gt;&lt;property id=&quot;20307&quot; value=&quot;275&quot;/&gt;&lt;/object&gt;&lt;/object&gt;&lt;object type=&quot;8&quot; unique_id=&quot;1039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70</Words>
  <PresentationFormat>On-screen Show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.VnAvant</vt:lpstr>
      <vt:lpstr>Arial</vt:lpstr>
      <vt:lpstr>AvantGarde</vt:lpstr>
      <vt:lpstr>Calibri</vt:lpstr>
      <vt:lpstr>Times New Roman</vt:lpstr>
      <vt:lpstr>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2020-08-12T11:52:00Z</dcterms:created>
  <dcterms:modified xsi:type="dcterms:W3CDTF">2020-11-03T14:52:44Z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