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8" r:id="rId2"/>
    <p:sldId id="257" r:id="rId3"/>
    <p:sldId id="260" r:id="rId4"/>
    <p:sldId id="259" r:id="rId5"/>
    <p:sldId id="261" r:id="rId6"/>
    <p:sldId id="263" r:id="rId7"/>
    <p:sldId id="269" r:id="rId8"/>
    <p:sldId id="270" r:id="rId9"/>
    <p:sldId id="265" r:id="rId10"/>
    <p:sldId id="256" r:id="rId11"/>
    <p:sldId id="272" r:id="rId12"/>
    <p:sldId id="271" r:id="rId13"/>
    <p:sldId id="268" r:id="rId14"/>
    <p:sldId id="273" r:id="rId15"/>
    <p:sldId id="266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8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8F95E7-9C1E-4949-9D32-610086459F23}" type="datetimeFigureOut">
              <a:rPr lang="en-US" smtClean="0"/>
              <a:pPr/>
              <a:t>28/12/2020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86E7CB-3AED-4FCC-8801-B6B802C805D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4183085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26735361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26735361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2673536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830197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A868B-02CF-4FDA-94FC-9B4E5C9E141B}" type="datetimeFigureOut">
              <a:rPr lang="en-US" smtClean="0"/>
              <a:pPr/>
              <a:t>28/12/2020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10E43-5F34-429B-A24F-293527B665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A868B-02CF-4FDA-94FC-9B4E5C9E141B}" type="datetimeFigureOut">
              <a:rPr lang="en-US" smtClean="0"/>
              <a:pPr/>
              <a:t>28/12/2020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10E43-5F34-429B-A24F-293527B665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A868B-02CF-4FDA-94FC-9B4E5C9E141B}" type="datetimeFigureOut">
              <a:rPr lang="en-US" smtClean="0"/>
              <a:pPr/>
              <a:t>28/12/2020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10E43-5F34-429B-A24F-293527B665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A868B-02CF-4FDA-94FC-9B4E5C9E141B}" type="datetimeFigureOut">
              <a:rPr lang="en-US" smtClean="0"/>
              <a:pPr/>
              <a:t>28/12/2020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10E43-5F34-429B-A24F-293527B665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A868B-02CF-4FDA-94FC-9B4E5C9E141B}" type="datetimeFigureOut">
              <a:rPr lang="en-US" smtClean="0"/>
              <a:pPr/>
              <a:t>28/12/2020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10E43-5F34-429B-A24F-293527B665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A868B-02CF-4FDA-94FC-9B4E5C9E141B}" type="datetimeFigureOut">
              <a:rPr lang="en-US" smtClean="0"/>
              <a:pPr/>
              <a:t>28/12/2020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10E43-5F34-429B-A24F-293527B665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A868B-02CF-4FDA-94FC-9B4E5C9E141B}" type="datetimeFigureOut">
              <a:rPr lang="en-US" smtClean="0"/>
              <a:pPr/>
              <a:t>28/12/2020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10E43-5F34-429B-A24F-293527B665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A868B-02CF-4FDA-94FC-9B4E5C9E141B}" type="datetimeFigureOut">
              <a:rPr lang="en-US" smtClean="0"/>
              <a:pPr/>
              <a:t>28/12/2020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10E43-5F34-429B-A24F-293527B665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A868B-02CF-4FDA-94FC-9B4E5C9E141B}" type="datetimeFigureOut">
              <a:rPr lang="en-US" smtClean="0"/>
              <a:pPr/>
              <a:t>28/12/2020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10E43-5F34-429B-A24F-293527B665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A868B-02CF-4FDA-94FC-9B4E5C9E141B}" type="datetimeFigureOut">
              <a:rPr lang="en-US" smtClean="0"/>
              <a:pPr/>
              <a:t>28/12/2020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10E43-5F34-429B-A24F-293527B665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A868B-02CF-4FDA-94FC-9B4E5C9E141B}" type="datetimeFigureOut">
              <a:rPr lang="en-US" smtClean="0"/>
              <a:pPr/>
              <a:t>28/12/2020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10E43-5F34-429B-A24F-293527B665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A868B-02CF-4FDA-94FC-9B4E5C9E141B}" type="datetimeFigureOut">
              <a:rPr lang="en-US" smtClean="0"/>
              <a:pPr/>
              <a:t>28/12/2020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B10E43-5F34-429B-A24F-293527B6656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4.gif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10" Type="http://schemas.openxmlformats.org/officeDocument/2006/relationships/image" Target="../media/image11.gif"/><Relationship Id="rId4" Type="http://schemas.openxmlformats.org/officeDocument/2006/relationships/image" Target="../media/image5.gif"/><Relationship Id="rId9" Type="http://schemas.openxmlformats.org/officeDocument/2006/relationships/image" Target="../media/image1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../../NHAC/INNER%20KIDS%20BABY%20SHARK%20-%20TRAP%20REMIX.mp4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826" y="5686426"/>
            <a:ext cx="86677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427" y="5686426"/>
            <a:ext cx="86677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7" y="5686426"/>
            <a:ext cx="86677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7" y="5686426"/>
            <a:ext cx="86677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027" y="5715002"/>
            <a:ext cx="86677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4" y="5712621"/>
            <a:ext cx="86677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063" y="5375276"/>
            <a:ext cx="1490663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2" y="5332413"/>
            <a:ext cx="1490663" cy="156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427" y="5686426"/>
            <a:ext cx="86677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275" y="0"/>
            <a:ext cx="2081213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2" y="0"/>
            <a:ext cx="207962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302" y="0"/>
            <a:ext cx="2081213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777" y="0"/>
            <a:ext cx="207962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2" y="38100"/>
            <a:ext cx="108267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4" name="TextBox 27"/>
          <p:cNvSpPr txBox="1">
            <a:spLocks noChangeArrowheads="1"/>
          </p:cNvSpPr>
          <p:nvPr/>
        </p:nvSpPr>
        <p:spPr bwMode="auto">
          <a:xfrm>
            <a:off x="723900" y="802482"/>
            <a:ext cx="7848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Phan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95718" y="1558365"/>
            <a:ext cx="8909234" cy="46166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TIẾNG VIỆT BỘ KẾT NỐI TRI THỨC VỚI CUỘC SỐNG</a:t>
            </a:r>
            <a:endParaRPr lang="en-US" sz="2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69" name="TextBox 32"/>
          <p:cNvSpPr txBox="1">
            <a:spLocks noChangeArrowheads="1"/>
          </p:cNvSpPr>
          <p:nvPr/>
        </p:nvSpPr>
        <p:spPr bwMode="auto">
          <a:xfrm>
            <a:off x="1371600" y="3657600"/>
            <a:ext cx="621944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GIÁO VIÊN: </a:t>
            </a:r>
            <a:r>
              <a:rPr lang="en-US" sz="2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NGUYỄN THỊ THU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LỚP 1C</a:t>
            </a:r>
            <a:endParaRPr lang="en-US" sz="25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447366" y="2285999"/>
            <a:ext cx="3263153" cy="1120588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BÀI 77: OAI, UÊ, UY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697716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4" grpId="0"/>
      <p:bldP spid="31" grpId="0"/>
      <p:bldP spid="206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khoa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838200"/>
            <a:ext cx="3048000" cy="2133600"/>
          </a:xfrm>
          <a:prstGeom prst="rect">
            <a:avLst/>
          </a:prstGeom>
          <a:noFill/>
        </p:spPr>
      </p:pic>
      <p:pic>
        <p:nvPicPr>
          <p:cNvPr id="1027" name="Picture 3" descr="C:\Users\Admin\Desktop\van tuế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838200"/>
            <a:ext cx="3276600" cy="2133600"/>
          </a:xfrm>
          <a:prstGeom prst="rect">
            <a:avLst/>
          </a:prstGeom>
          <a:noFill/>
        </p:spPr>
      </p:pic>
      <p:pic>
        <p:nvPicPr>
          <p:cNvPr id="1028" name="Picture 4" descr="C:\Users\Admin\Desktop\tàu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09800" y="3886200"/>
            <a:ext cx="4572000" cy="21336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143000" y="3048000"/>
            <a:ext cx="259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/>
              <a:t>k</a:t>
            </a:r>
            <a:r>
              <a:rPr lang="en-US" sz="4800" dirty="0" err="1" smtClean="0"/>
              <a:t>hoai</a:t>
            </a:r>
            <a:r>
              <a:rPr lang="en-US" sz="4800" dirty="0" smtClean="0"/>
              <a:t> </a:t>
            </a:r>
            <a:r>
              <a:rPr lang="en-US" sz="4800" dirty="0" err="1" smtClean="0"/>
              <a:t>sọ</a:t>
            </a:r>
            <a:endParaRPr lang="en-US" sz="4800" dirty="0"/>
          </a:p>
        </p:txBody>
      </p:sp>
      <p:sp>
        <p:nvSpPr>
          <p:cNvPr id="8" name="TextBox 7"/>
          <p:cNvSpPr txBox="1"/>
          <p:nvPr/>
        </p:nvSpPr>
        <p:spPr>
          <a:xfrm>
            <a:off x="5334000" y="3048000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/>
              <a:t>v</a:t>
            </a:r>
            <a:r>
              <a:rPr lang="en-US" sz="4800" dirty="0" err="1" smtClean="0"/>
              <a:t>ạn</a:t>
            </a:r>
            <a:r>
              <a:rPr lang="en-US" sz="4800" dirty="0" smtClean="0"/>
              <a:t> </a:t>
            </a:r>
            <a:r>
              <a:rPr lang="en-US" sz="4800" dirty="0" err="1" smtClean="0"/>
              <a:t>tuế</a:t>
            </a:r>
            <a:endParaRPr lang="en-US" sz="4800" dirty="0"/>
          </a:p>
        </p:txBody>
      </p:sp>
      <p:sp>
        <p:nvSpPr>
          <p:cNvPr id="9" name="TextBox 8"/>
          <p:cNvSpPr txBox="1"/>
          <p:nvPr/>
        </p:nvSpPr>
        <p:spPr>
          <a:xfrm>
            <a:off x="3200400" y="6027003"/>
            <a:ext cx="251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/>
              <a:t>t</a:t>
            </a:r>
            <a:r>
              <a:rPr lang="en-US" sz="4800" dirty="0" err="1" smtClean="0"/>
              <a:t>àu</a:t>
            </a:r>
            <a:r>
              <a:rPr lang="en-US" sz="4800" dirty="0" smtClean="0"/>
              <a:t> </a:t>
            </a:r>
            <a:r>
              <a:rPr lang="en-US" sz="4800" dirty="0" err="1" smtClean="0"/>
              <a:t>thuỷ</a:t>
            </a:r>
            <a:endParaRPr 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301" y="725805"/>
            <a:ext cx="898112" cy="6235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90800" y="381000"/>
            <a:ext cx="10070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4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oai</a:t>
            </a:r>
            <a:endParaRPr lang="en-US" sz="4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81699005"/>
              </p:ext>
            </p:extLst>
          </p:nvPr>
        </p:nvGraphicFramePr>
        <p:xfrm>
          <a:off x="2743200" y="1143000"/>
          <a:ext cx="3581400" cy="2328334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801046"/>
                <a:gridCol w="1780354"/>
              </a:tblGrid>
              <a:tr h="1164167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T="60960" marB="60960"/>
                </a:tc>
              </a:tr>
              <a:tr h="1164167">
                <a:tc gridSpan="2"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T="60960" marB="6096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2819400" y="2286000"/>
            <a:ext cx="3103257" cy="1029547"/>
          </a:xfrm>
          <a:prstGeom prst="rect">
            <a:avLst/>
          </a:prstGeom>
          <a:solidFill>
            <a:schemeClr val="bg1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4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en-US" sz="4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oại</a:t>
            </a:r>
            <a:endParaRPr lang="en-US" sz="4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819400" y="1219200"/>
            <a:ext cx="1634766" cy="1046619"/>
          </a:xfrm>
          <a:prstGeom prst="rect">
            <a:avLst/>
          </a:prstGeom>
          <a:solidFill>
            <a:schemeClr val="bg1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</a:t>
            </a:r>
            <a:endParaRPr lang="en-US" sz="4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495800" y="1219200"/>
            <a:ext cx="1468490" cy="1046619"/>
          </a:xfrm>
          <a:prstGeom prst="rect">
            <a:avLst/>
          </a:prstGeom>
          <a:solidFill>
            <a:schemeClr val="bg1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oai</a:t>
            </a:r>
            <a:endParaRPr lang="en-US" sz="4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67200" y="381000"/>
            <a:ext cx="8707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4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uê</a:t>
            </a:r>
            <a:endParaRPr lang="en-US" sz="4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43600" y="381000"/>
            <a:ext cx="8354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4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uy</a:t>
            </a:r>
            <a:endParaRPr lang="en-US" sz="4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19200" y="3581400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/>
              <a:t>khoai</a:t>
            </a:r>
            <a:endParaRPr lang="en-US" sz="4800" dirty="0"/>
          </a:p>
        </p:txBody>
      </p:sp>
      <p:sp>
        <p:nvSpPr>
          <p:cNvPr id="13" name="TextBox 12"/>
          <p:cNvSpPr txBox="1"/>
          <p:nvPr/>
        </p:nvSpPr>
        <p:spPr>
          <a:xfrm>
            <a:off x="3352800" y="3581400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/>
              <a:t>ngoái</a:t>
            </a:r>
            <a:endParaRPr lang="en-US" sz="4800" dirty="0"/>
          </a:p>
        </p:txBody>
      </p:sp>
      <p:sp>
        <p:nvSpPr>
          <p:cNvPr id="14" name="TextBox 13"/>
          <p:cNvSpPr txBox="1"/>
          <p:nvPr/>
        </p:nvSpPr>
        <p:spPr>
          <a:xfrm>
            <a:off x="5715000" y="3581400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/>
              <a:t>n</a:t>
            </a:r>
            <a:r>
              <a:rPr lang="en-US" sz="4800" dirty="0" err="1" smtClean="0"/>
              <a:t>goại</a:t>
            </a:r>
            <a:endParaRPr lang="en-US" sz="4800" dirty="0"/>
          </a:p>
        </p:txBody>
      </p:sp>
      <p:sp>
        <p:nvSpPr>
          <p:cNvPr id="15" name="TextBox 14"/>
          <p:cNvSpPr txBox="1"/>
          <p:nvPr/>
        </p:nvSpPr>
        <p:spPr>
          <a:xfrm>
            <a:off x="1219200" y="4343400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/>
              <a:t>h</a:t>
            </a:r>
            <a:r>
              <a:rPr lang="en-US" sz="4800" dirty="0" err="1" smtClean="0"/>
              <a:t>uệ</a:t>
            </a:r>
            <a:endParaRPr lang="en-US" sz="4800" dirty="0"/>
          </a:p>
        </p:txBody>
      </p:sp>
      <p:sp>
        <p:nvSpPr>
          <p:cNvPr id="16" name="TextBox 15"/>
          <p:cNvSpPr txBox="1"/>
          <p:nvPr/>
        </p:nvSpPr>
        <p:spPr>
          <a:xfrm>
            <a:off x="3429000" y="4343400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/>
              <a:t>t</a:t>
            </a:r>
            <a:r>
              <a:rPr lang="en-US" sz="4800" dirty="0" err="1" smtClean="0"/>
              <a:t>huế</a:t>
            </a:r>
            <a:endParaRPr lang="en-US" sz="4800" dirty="0"/>
          </a:p>
        </p:txBody>
      </p:sp>
      <p:sp>
        <p:nvSpPr>
          <p:cNvPr id="17" name="TextBox 16"/>
          <p:cNvSpPr txBox="1"/>
          <p:nvPr/>
        </p:nvSpPr>
        <p:spPr>
          <a:xfrm>
            <a:off x="5791200" y="4267200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/>
              <a:t>t</a:t>
            </a:r>
            <a:r>
              <a:rPr lang="en-US" sz="4800" dirty="0" err="1" smtClean="0"/>
              <a:t>uế</a:t>
            </a:r>
            <a:endParaRPr lang="en-US" sz="4800" dirty="0"/>
          </a:p>
        </p:txBody>
      </p:sp>
      <p:sp>
        <p:nvSpPr>
          <p:cNvPr id="18" name="TextBox 17"/>
          <p:cNvSpPr txBox="1"/>
          <p:nvPr/>
        </p:nvSpPr>
        <p:spPr>
          <a:xfrm>
            <a:off x="1219200" y="5029200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/>
              <a:t>huy</a:t>
            </a:r>
            <a:endParaRPr lang="en-US" sz="4800" dirty="0"/>
          </a:p>
        </p:txBody>
      </p:sp>
      <p:sp>
        <p:nvSpPr>
          <p:cNvPr id="19" name="TextBox 18"/>
          <p:cNvSpPr txBox="1"/>
          <p:nvPr/>
        </p:nvSpPr>
        <p:spPr>
          <a:xfrm>
            <a:off x="3505200" y="5029200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/>
              <a:t>l</a:t>
            </a:r>
            <a:r>
              <a:rPr lang="en-US" sz="4800" dirty="0" err="1" smtClean="0"/>
              <a:t>uỹ</a:t>
            </a:r>
            <a:endParaRPr lang="en-US" sz="4800" dirty="0"/>
          </a:p>
        </p:txBody>
      </p:sp>
      <p:sp>
        <p:nvSpPr>
          <p:cNvPr id="20" name="TextBox 19"/>
          <p:cNvSpPr txBox="1"/>
          <p:nvPr/>
        </p:nvSpPr>
        <p:spPr>
          <a:xfrm>
            <a:off x="5791200" y="4953000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/>
              <a:t>t</a:t>
            </a:r>
            <a:r>
              <a:rPr lang="en-US" sz="4800" dirty="0" err="1" smtClean="0"/>
              <a:t>huỷ</a:t>
            </a:r>
            <a:endParaRPr lang="en-US" sz="4800" dirty="0"/>
          </a:p>
        </p:txBody>
      </p:sp>
      <p:sp>
        <p:nvSpPr>
          <p:cNvPr id="21" name="TextBox 20"/>
          <p:cNvSpPr txBox="1"/>
          <p:nvPr/>
        </p:nvSpPr>
        <p:spPr>
          <a:xfrm>
            <a:off x="609600" y="5791200"/>
            <a:ext cx="259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/>
              <a:t>k</a:t>
            </a:r>
            <a:r>
              <a:rPr lang="en-US" sz="4800" dirty="0" err="1" smtClean="0"/>
              <a:t>hoai</a:t>
            </a:r>
            <a:r>
              <a:rPr lang="en-US" sz="4800" dirty="0" smtClean="0"/>
              <a:t> </a:t>
            </a:r>
            <a:r>
              <a:rPr lang="en-US" sz="4800" dirty="0" err="1" smtClean="0"/>
              <a:t>sọ</a:t>
            </a:r>
            <a:endParaRPr lang="en-US" sz="4800" dirty="0"/>
          </a:p>
        </p:txBody>
      </p:sp>
      <p:sp>
        <p:nvSpPr>
          <p:cNvPr id="22" name="TextBox 21"/>
          <p:cNvSpPr txBox="1"/>
          <p:nvPr/>
        </p:nvSpPr>
        <p:spPr>
          <a:xfrm>
            <a:off x="3124200" y="5791200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/>
              <a:t>v</a:t>
            </a:r>
            <a:r>
              <a:rPr lang="en-US" sz="4800" dirty="0" err="1" smtClean="0"/>
              <a:t>ạn</a:t>
            </a:r>
            <a:r>
              <a:rPr lang="en-US" sz="4800" dirty="0" smtClean="0"/>
              <a:t> </a:t>
            </a:r>
            <a:r>
              <a:rPr lang="en-US" sz="4800" dirty="0" err="1" smtClean="0"/>
              <a:t>tuế</a:t>
            </a:r>
            <a:endParaRPr lang="en-US" sz="4800" dirty="0"/>
          </a:p>
        </p:txBody>
      </p:sp>
      <p:sp>
        <p:nvSpPr>
          <p:cNvPr id="23" name="TextBox 22"/>
          <p:cNvSpPr txBox="1"/>
          <p:nvPr/>
        </p:nvSpPr>
        <p:spPr>
          <a:xfrm>
            <a:off x="5638800" y="5791200"/>
            <a:ext cx="251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/>
              <a:t>t</a:t>
            </a:r>
            <a:r>
              <a:rPr lang="en-US" sz="4800" dirty="0" err="1" smtClean="0"/>
              <a:t>àu</a:t>
            </a:r>
            <a:r>
              <a:rPr lang="en-US" sz="4800" dirty="0" smtClean="0"/>
              <a:t> </a:t>
            </a:r>
            <a:r>
              <a:rPr lang="en-US" sz="4800" dirty="0" err="1" smtClean="0"/>
              <a:t>thuỷ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xmlns="" val="2921912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39" grpId="0" animBg="1"/>
      <p:bldP spid="40" grpId="0" animBg="1"/>
      <p:bldP spid="11" grpId="0"/>
      <p:bldP spid="12" grpId="0"/>
      <p:bldP spid="10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838200"/>
            <a:ext cx="84582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533400"/>
            <a:ext cx="8534400" cy="266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609600" y="3505200"/>
            <a:ext cx="8305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Ngày</a:t>
            </a:r>
            <a:r>
              <a:rPr lang="en-US" sz="3200" dirty="0" smtClean="0"/>
              <a:t> </a:t>
            </a:r>
            <a:r>
              <a:rPr lang="en-US" sz="3200" dirty="0" err="1" smtClean="0"/>
              <a:t>nghỉ</a:t>
            </a:r>
            <a:r>
              <a:rPr lang="en-US" sz="3200" dirty="0" smtClean="0"/>
              <a:t>, </a:t>
            </a:r>
            <a:r>
              <a:rPr lang="en-US" sz="3200" dirty="0" err="1" smtClean="0"/>
              <a:t>Hà</a:t>
            </a:r>
            <a:r>
              <a:rPr lang="en-US" sz="3200" dirty="0" smtClean="0"/>
              <a:t> </a:t>
            </a:r>
            <a:r>
              <a:rPr lang="en-US" sz="3200" dirty="0" err="1" smtClean="0"/>
              <a:t>thoải</a:t>
            </a:r>
            <a:r>
              <a:rPr lang="en-US" sz="3200" dirty="0" smtClean="0"/>
              <a:t> </a:t>
            </a:r>
            <a:r>
              <a:rPr lang="en-US" sz="3200" dirty="0" err="1" smtClean="0"/>
              <a:t>mải</a:t>
            </a:r>
            <a:r>
              <a:rPr lang="en-US" sz="3200" dirty="0" smtClean="0"/>
              <a:t> </a:t>
            </a:r>
            <a:r>
              <a:rPr lang="en-US" sz="3200" dirty="0" err="1" smtClean="0"/>
              <a:t>vui</a:t>
            </a:r>
            <a:r>
              <a:rPr lang="en-US" sz="3200" dirty="0" smtClean="0"/>
              <a:t> </a:t>
            </a:r>
            <a:r>
              <a:rPr lang="en-US" sz="3200" dirty="0" err="1" smtClean="0"/>
              <a:t>đùa</a:t>
            </a:r>
            <a:r>
              <a:rPr lang="en-US" sz="3200" dirty="0" smtClean="0"/>
              <a:t> </a:t>
            </a:r>
            <a:r>
              <a:rPr lang="en-US" sz="3200" dirty="0" err="1" smtClean="0"/>
              <a:t>với</a:t>
            </a:r>
            <a:r>
              <a:rPr lang="en-US" sz="3200" dirty="0" smtClean="0"/>
              <a:t> </a:t>
            </a:r>
            <a:r>
              <a:rPr lang="en-US" sz="3200" dirty="0" err="1" smtClean="0"/>
              <a:t>hoa</a:t>
            </a:r>
            <a:r>
              <a:rPr lang="en-US" sz="3200" dirty="0" smtClean="0"/>
              <a:t> </a:t>
            </a:r>
            <a:r>
              <a:rPr lang="en-US" sz="3200" dirty="0" err="1" smtClean="0"/>
              <a:t>trái</a:t>
            </a:r>
            <a:r>
              <a:rPr lang="en-US" sz="3200" dirty="0" smtClean="0"/>
              <a:t> </a:t>
            </a:r>
            <a:r>
              <a:rPr lang="en-US" sz="3200" dirty="0" err="1" smtClean="0"/>
              <a:t>vườn</a:t>
            </a:r>
            <a:r>
              <a:rPr lang="en-US" sz="3200" dirty="0" smtClean="0"/>
              <a:t> </a:t>
            </a:r>
            <a:r>
              <a:rPr lang="en-US" sz="3200" dirty="0" err="1" smtClean="0"/>
              <a:t>nhà</a:t>
            </a:r>
            <a:r>
              <a:rPr lang="en-US" sz="3200" dirty="0" smtClean="0"/>
              <a:t>. </a:t>
            </a:r>
            <a:r>
              <a:rPr lang="en-US" sz="3200" dirty="0" err="1" smtClean="0"/>
              <a:t>Hà</a:t>
            </a:r>
            <a:r>
              <a:rPr lang="en-US" sz="3200" dirty="0" smtClean="0"/>
              <a:t> </a:t>
            </a:r>
            <a:r>
              <a:rPr lang="en-US" sz="3200" dirty="0" err="1" smtClean="0"/>
              <a:t>thì</a:t>
            </a:r>
            <a:r>
              <a:rPr lang="en-US" sz="3200" dirty="0" smtClean="0"/>
              <a:t> </a:t>
            </a:r>
            <a:r>
              <a:rPr lang="en-US" sz="3200" dirty="0" err="1" smtClean="0"/>
              <a:t>thầm</a:t>
            </a:r>
            <a:r>
              <a:rPr lang="en-US" sz="3200" dirty="0" smtClean="0"/>
              <a:t> </a:t>
            </a:r>
            <a:r>
              <a:rPr lang="en-US" sz="3200" dirty="0" err="1" smtClean="0"/>
              <a:t>với</a:t>
            </a:r>
            <a:r>
              <a:rPr lang="en-US" sz="3200" dirty="0" smtClean="0"/>
              <a:t> </a:t>
            </a:r>
            <a:r>
              <a:rPr lang="en-US" sz="3200" dirty="0" err="1" smtClean="0"/>
              <a:t>cây</a:t>
            </a:r>
            <a:r>
              <a:rPr lang="en-US" sz="3200" dirty="0" smtClean="0"/>
              <a:t> </a:t>
            </a:r>
            <a:r>
              <a:rPr lang="en-US" sz="3200" dirty="0" err="1" smtClean="0"/>
              <a:t>xoài</a:t>
            </a:r>
            <a:r>
              <a:rPr lang="en-US" sz="3200" dirty="0" smtClean="0"/>
              <a:t> </a:t>
            </a:r>
            <a:r>
              <a:rPr lang="en-US" sz="3200" dirty="0" err="1" smtClean="0"/>
              <a:t>lúc</a:t>
            </a:r>
            <a:r>
              <a:rPr lang="en-US" sz="3200" dirty="0" smtClean="0"/>
              <a:t> </a:t>
            </a:r>
            <a:r>
              <a:rPr lang="en-US" sz="3200" dirty="0" err="1" smtClean="0"/>
              <a:t>lỉu</a:t>
            </a:r>
            <a:r>
              <a:rPr lang="en-US" sz="3200" dirty="0" smtClean="0"/>
              <a:t> </a:t>
            </a:r>
            <a:r>
              <a:rPr lang="en-US" sz="3200" dirty="0" err="1" smtClean="0"/>
              <a:t>quả</a:t>
            </a:r>
            <a:r>
              <a:rPr lang="en-US" sz="3200" dirty="0" smtClean="0"/>
              <a:t>. </a:t>
            </a:r>
            <a:r>
              <a:rPr lang="en-US" sz="3200" dirty="0" err="1" smtClean="0"/>
              <a:t>Hà</a:t>
            </a:r>
            <a:r>
              <a:rPr lang="en-US" sz="3200" dirty="0" smtClean="0"/>
              <a:t> </a:t>
            </a:r>
            <a:r>
              <a:rPr lang="en-US" sz="3200" dirty="0" err="1" smtClean="0"/>
              <a:t>cúi</a:t>
            </a:r>
            <a:r>
              <a:rPr lang="en-US" sz="3200" dirty="0" smtClean="0"/>
              <a:t> </a:t>
            </a:r>
            <a:r>
              <a:rPr lang="en-US" sz="3200" dirty="0" err="1" smtClean="0"/>
              <a:t>trêu</a:t>
            </a:r>
            <a:r>
              <a:rPr lang="en-US" sz="3200" dirty="0" smtClean="0"/>
              <a:t> </a:t>
            </a:r>
            <a:r>
              <a:rPr lang="en-US" sz="3200" dirty="0" err="1" smtClean="0"/>
              <a:t>đám</a:t>
            </a:r>
            <a:r>
              <a:rPr lang="en-US" sz="3200" dirty="0" smtClean="0"/>
              <a:t> </a:t>
            </a:r>
            <a:r>
              <a:rPr lang="en-US" sz="3200" dirty="0" err="1" smtClean="0"/>
              <a:t>dây</a:t>
            </a:r>
            <a:r>
              <a:rPr lang="en-US" sz="3200" dirty="0" smtClean="0"/>
              <a:t> </a:t>
            </a:r>
            <a:r>
              <a:rPr lang="en-US" sz="3200" dirty="0" err="1" smtClean="0"/>
              <a:t>khoai</a:t>
            </a:r>
            <a:r>
              <a:rPr lang="en-US" sz="3200" dirty="0" smtClean="0"/>
              <a:t> </a:t>
            </a:r>
            <a:r>
              <a:rPr lang="en-US" sz="3200" dirty="0" err="1" smtClean="0"/>
              <a:t>lang</a:t>
            </a:r>
            <a:r>
              <a:rPr lang="en-US" sz="3200" dirty="0" smtClean="0"/>
              <a:t> </a:t>
            </a:r>
            <a:r>
              <a:rPr lang="en-US" sz="3200" dirty="0" err="1" smtClean="0"/>
              <a:t>đang</a:t>
            </a:r>
            <a:r>
              <a:rPr lang="en-US" sz="3200" dirty="0" smtClean="0"/>
              <a:t> </a:t>
            </a:r>
            <a:r>
              <a:rPr lang="en-US" sz="3200" dirty="0" err="1" smtClean="0"/>
              <a:t>bò</a:t>
            </a:r>
            <a:r>
              <a:rPr lang="en-US" sz="3200" dirty="0" smtClean="0"/>
              <a:t> </a:t>
            </a:r>
            <a:r>
              <a:rPr lang="en-US" sz="3200" dirty="0" err="1" smtClean="0"/>
              <a:t>trên</a:t>
            </a:r>
            <a:r>
              <a:rPr lang="en-US" sz="3200" dirty="0" smtClean="0"/>
              <a:t> </a:t>
            </a:r>
            <a:r>
              <a:rPr lang="en-US" sz="3200" dirty="0" err="1" smtClean="0"/>
              <a:t>mặt</a:t>
            </a:r>
            <a:r>
              <a:rPr lang="en-US" sz="3200" dirty="0" smtClean="0"/>
              <a:t> </a:t>
            </a:r>
            <a:r>
              <a:rPr lang="en-US" sz="3200" dirty="0" err="1" smtClean="0"/>
              <a:t>đất</a:t>
            </a:r>
            <a:r>
              <a:rPr lang="en-US" sz="3200" dirty="0" smtClean="0"/>
              <a:t>. </a:t>
            </a:r>
            <a:r>
              <a:rPr lang="en-US" sz="3200" dirty="0" err="1" smtClean="0"/>
              <a:t>Em</a:t>
            </a:r>
            <a:r>
              <a:rPr lang="en-US" sz="3200" dirty="0" smtClean="0"/>
              <a:t> </a:t>
            </a:r>
            <a:r>
              <a:rPr lang="en-US" sz="3200" dirty="0" err="1" smtClean="0"/>
              <a:t>cùng</a:t>
            </a:r>
            <a:r>
              <a:rPr lang="en-US" sz="3200" dirty="0" smtClean="0"/>
              <a:t> </a:t>
            </a:r>
            <a:r>
              <a:rPr lang="en-US" sz="3200" dirty="0" err="1" smtClean="0"/>
              <a:t>gió</a:t>
            </a:r>
            <a:r>
              <a:rPr lang="en-US" sz="3200" dirty="0" smtClean="0"/>
              <a:t> </a:t>
            </a:r>
            <a:r>
              <a:rPr lang="en-US" sz="3200" dirty="0" err="1" smtClean="0"/>
              <a:t>nô</a:t>
            </a:r>
            <a:r>
              <a:rPr lang="en-US" sz="3200" dirty="0" smtClean="0"/>
              <a:t> </a:t>
            </a:r>
            <a:r>
              <a:rPr lang="en-US" sz="3200" dirty="0" err="1" smtClean="0"/>
              <a:t>giỡn</a:t>
            </a:r>
            <a:r>
              <a:rPr lang="en-US" sz="3200" dirty="0" smtClean="0"/>
              <a:t> </a:t>
            </a:r>
            <a:r>
              <a:rPr lang="en-US" sz="3200" dirty="0" err="1" smtClean="0"/>
              <a:t>bên</a:t>
            </a:r>
            <a:r>
              <a:rPr lang="en-US" sz="3200" dirty="0" smtClean="0"/>
              <a:t> </a:t>
            </a:r>
            <a:r>
              <a:rPr lang="en-US" sz="3200" dirty="0" err="1" smtClean="0"/>
              <a:t>những</a:t>
            </a:r>
            <a:r>
              <a:rPr lang="en-US" sz="3200" dirty="0" smtClean="0"/>
              <a:t> </a:t>
            </a:r>
            <a:r>
              <a:rPr lang="en-US" sz="3200" dirty="0" err="1" smtClean="0"/>
              <a:t>bông</a:t>
            </a:r>
            <a:r>
              <a:rPr lang="en-US" sz="3200" dirty="0" smtClean="0"/>
              <a:t> </a:t>
            </a:r>
            <a:r>
              <a:rPr lang="en-US" sz="3200" dirty="0" err="1" smtClean="0"/>
              <a:t>huệ</a:t>
            </a:r>
            <a:r>
              <a:rPr lang="en-US" sz="3200" dirty="0" smtClean="0"/>
              <a:t> </a:t>
            </a:r>
            <a:r>
              <a:rPr lang="en-US" sz="3200" dirty="0" err="1" smtClean="0"/>
              <a:t>trắng</a:t>
            </a:r>
            <a:r>
              <a:rPr lang="en-US" sz="3200" dirty="0" smtClean="0"/>
              <a:t>. </a:t>
            </a:r>
            <a:r>
              <a:rPr lang="en-US" sz="3200" dirty="0" err="1" smtClean="0"/>
              <a:t>Em</a:t>
            </a:r>
            <a:r>
              <a:rPr lang="en-US" sz="3200" dirty="0" smtClean="0"/>
              <a:t> </a:t>
            </a:r>
            <a:r>
              <a:rPr lang="en-US" sz="3200" dirty="0" err="1" smtClean="0"/>
              <a:t>đưa</a:t>
            </a:r>
            <a:r>
              <a:rPr lang="en-US" sz="3200" dirty="0" smtClean="0"/>
              <a:t> </a:t>
            </a:r>
            <a:r>
              <a:rPr lang="en-US" sz="3200" dirty="0" err="1" smtClean="0"/>
              <a:t>tay</a:t>
            </a:r>
            <a:r>
              <a:rPr lang="en-US" sz="3200" dirty="0" smtClean="0"/>
              <a:t> </a:t>
            </a:r>
            <a:r>
              <a:rPr lang="en-US" sz="3200" dirty="0" err="1" smtClean="0"/>
              <a:t>vuốt</a:t>
            </a:r>
            <a:r>
              <a:rPr lang="en-US" sz="3200" dirty="0" smtClean="0"/>
              <a:t> </a:t>
            </a:r>
            <a:r>
              <a:rPr lang="en-US" sz="3200" dirty="0" err="1" smtClean="0"/>
              <a:t>ve</a:t>
            </a:r>
            <a:r>
              <a:rPr lang="en-US" sz="3200" dirty="0" smtClean="0"/>
              <a:t> </a:t>
            </a:r>
            <a:r>
              <a:rPr lang="en-US" sz="3200" dirty="0" err="1" smtClean="0"/>
              <a:t>những</a:t>
            </a:r>
            <a:r>
              <a:rPr lang="en-US" sz="3200" dirty="0" smtClean="0"/>
              <a:t> </a:t>
            </a:r>
            <a:r>
              <a:rPr lang="en-US" sz="3200" dirty="0" err="1" smtClean="0"/>
              <a:t>cánh</a:t>
            </a:r>
            <a:r>
              <a:rPr lang="en-US" sz="3200" dirty="0" smtClean="0"/>
              <a:t> </a:t>
            </a:r>
            <a:r>
              <a:rPr lang="en-US" sz="3200" dirty="0" err="1" smtClean="0"/>
              <a:t>thuỷ</a:t>
            </a:r>
            <a:r>
              <a:rPr lang="en-US" sz="3200" dirty="0" smtClean="0"/>
              <a:t> </a:t>
            </a:r>
            <a:r>
              <a:rPr lang="en-US" sz="3200" dirty="0" err="1" smtClean="0"/>
              <a:t>tiên</a:t>
            </a:r>
            <a:r>
              <a:rPr lang="en-US" sz="3200" dirty="0" smtClean="0"/>
              <a:t> </a:t>
            </a:r>
            <a:r>
              <a:rPr lang="en-US" sz="3200" dirty="0" err="1" smtClean="0"/>
              <a:t>đang</a:t>
            </a:r>
            <a:r>
              <a:rPr lang="en-US" sz="3200" dirty="0" smtClean="0"/>
              <a:t> </a:t>
            </a:r>
            <a:r>
              <a:rPr lang="en-US" sz="3200" dirty="0" err="1" smtClean="0"/>
              <a:t>thi</a:t>
            </a:r>
            <a:r>
              <a:rPr lang="en-US" sz="3200" dirty="0" smtClean="0"/>
              <a:t> </a:t>
            </a:r>
            <a:r>
              <a:rPr lang="en-US" sz="3200" dirty="0" err="1" smtClean="0"/>
              <a:t>nhau</a:t>
            </a:r>
            <a:r>
              <a:rPr lang="en-US" sz="3200" dirty="0" smtClean="0"/>
              <a:t> </a:t>
            </a:r>
            <a:r>
              <a:rPr lang="en-US" sz="3200" dirty="0" err="1" smtClean="0"/>
              <a:t>khoe</a:t>
            </a:r>
            <a:r>
              <a:rPr lang="en-US" sz="3200" dirty="0" smtClean="0"/>
              <a:t> </a:t>
            </a:r>
            <a:r>
              <a:rPr lang="en-US" sz="3200" dirty="0" err="1" smtClean="0"/>
              <a:t>sắc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3429000" y="3962400"/>
            <a:ext cx="5334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943600" y="4495800"/>
            <a:ext cx="4369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495800" y="4953000"/>
            <a:ext cx="4369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848600" y="5486400"/>
            <a:ext cx="4369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391400" y="5943600"/>
            <a:ext cx="4369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2362200" y="4191000"/>
            <a:ext cx="149961" cy="254524"/>
            <a:chOff x="329938" y="3742441"/>
            <a:chExt cx="211970" cy="254524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29938" y="3742441"/>
              <a:ext cx="149961" cy="25452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391947" y="3742441"/>
              <a:ext cx="149961" cy="25452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8305800" y="4114800"/>
            <a:ext cx="149961" cy="254524"/>
            <a:chOff x="329938" y="3742441"/>
            <a:chExt cx="211970" cy="254524"/>
          </a:xfrm>
        </p:grpSpPr>
        <p:cxnSp>
          <p:nvCxnSpPr>
            <p:cNvPr id="19" name="Straight Connector 18"/>
            <p:cNvCxnSpPr/>
            <p:nvPr/>
          </p:nvCxnSpPr>
          <p:spPr>
            <a:xfrm flipH="1">
              <a:off x="329938" y="3742441"/>
              <a:ext cx="149961" cy="25452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391947" y="3742441"/>
              <a:ext cx="149961" cy="25452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1295400" y="5181600"/>
            <a:ext cx="149961" cy="254524"/>
            <a:chOff x="329938" y="3742441"/>
            <a:chExt cx="211970" cy="254524"/>
          </a:xfrm>
        </p:grpSpPr>
        <p:cxnSp>
          <p:nvCxnSpPr>
            <p:cNvPr id="22" name="Straight Connector 21"/>
            <p:cNvCxnSpPr/>
            <p:nvPr/>
          </p:nvCxnSpPr>
          <p:spPr>
            <a:xfrm flipH="1">
              <a:off x="329938" y="3742441"/>
              <a:ext cx="149961" cy="25452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391947" y="3742441"/>
              <a:ext cx="149961" cy="25452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1600200" y="5638800"/>
            <a:ext cx="149961" cy="254524"/>
            <a:chOff x="329938" y="3742441"/>
            <a:chExt cx="211970" cy="254524"/>
          </a:xfrm>
        </p:grpSpPr>
        <p:cxnSp>
          <p:nvCxnSpPr>
            <p:cNvPr id="25" name="Straight Connector 24"/>
            <p:cNvCxnSpPr/>
            <p:nvPr/>
          </p:nvCxnSpPr>
          <p:spPr>
            <a:xfrm flipH="1">
              <a:off x="329938" y="3742441"/>
              <a:ext cx="149961" cy="25452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391947" y="3742441"/>
              <a:ext cx="149961" cy="25452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4648200" y="6096000"/>
            <a:ext cx="149961" cy="254524"/>
            <a:chOff x="329938" y="3742441"/>
            <a:chExt cx="211970" cy="254524"/>
          </a:xfrm>
        </p:grpSpPr>
        <p:cxnSp>
          <p:nvCxnSpPr>
            <p:cNvPr id="28" name="Straight Connector 27"/>
            <p:cNvCxnSpPr/>
            <p:nvPr/>
          </p:nvCxnSpPr>
          <p:spPr>
            <a:xfrm flipH="1">
              <a:off x="329938" y="3742441"/>
              <a:ext cx="149961" cy="25452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391947" y="3742441"/>
              <a:ext cx="149961" cy="25452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762000" y="228600"/>
            <a:ext cx="426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Ngày</a:t>
            </a:r>
            <a:r>
              <a:rPr lang="en-US" sz="2800" dirty="0" smtClean="0"/>
              <a:t> </a:t>
            </a:r>
            <a:r>
              <a:rPr lang="en-US" sz="2800" dirty="0" err="1" smtClean="0"/>
              <a:t>nghỉ</a:t>
            </a:r>
            <a:r>
              <a:rPr lang="en-US" sz="2800" dirty="0" smtClean="0"/>
              <a:t> </a:t>
            </a:r>
            <a:r>
              <a:rPr lang="en-US" sz="2800" dirty="0" err="1" smtClean="0"/>
              <a:t>Hà</a:t>
            </a:r>
            <a:r>
              <a:rPr lang="en-US" sz="2800" dirty="0" smtClean="0"/>
              <a:t> </a:t>
            </a:r>
            <a:r>
              <a:rPr lang="en-US" sz="2800" dirty="0" err="1" smtClean="0"/>
              <a:t>làm</a:t>
            </a:r>
            <a:r>
              <a:rPr lang="en-US" sz="2800" dirty="0" smtClean="0"/>
              <a:t> </a:t>
            </a:r>
            <a:r>
              <a:rPr lang="en-US" sz="2800" dirty="0" err="1" smtClean="0"/>
              <a:t>gì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sp>
        <p:nvSpPr>
          <p:cNvPr id="33" name="TextBox 32"/>
          <p:cNvSpPr txBox="1"/>
          <p:nvPr/>
        </p:nvSpPr>
        <p:spPr>
          <a:xfrm>
            <a:off x="381000" y="228600"/>
            <a:ext cx="510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7030A0"/>
                </a:solidFill>
              </a:rPr>
              <a:t>Vườn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</a:rPr>
              <a:t>nhà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</a:rPr>
              <a:t>Hà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</a:rPr>
              <a:t>có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</a:rPr>
              <a:t>những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</a:rPr>
              <a:t>cây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</a:rPr>
              <a:t>gì</a:t>
            </a:r>
            <a:r>
              <a:rPr lang="en-US" sz="2800" dirty="0" smtClean="0">
                <a:solidFill>
                  <a:srgbClr val="7030A0"/>
                </a:solidFill>
              </a:rPr>
              <a:t>?</a:t>
            </a:r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28600" y="228600"/>
            <a:ext cx="670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Hà</a:t>
            </a:r>
            <a:r>
              <a:rPr lang="en-US" sz="2800" dirty="0" smtClean="0"/>
              <a:t> </a:t>
            </a:r>
            <a:r>
              <a:rPr lang="en-US" sz="2800" dirty="0" err="1" smtClean="0"/>
              <a:t>vui</a:t>
            </a:r>
            <a:r>
              <a:rPr lang="en-US" sz="2800" dirty="0" smtClean="0"/>
              <a:t> </a:t>
            </a:r>
            <a:r>
              <a:rPr lang="en-US" sz="2800" dirty="0" err="1" smtClean="0"/>
              <a:t>đùa</a:t>
            </a:r>
            <a:r>
              <a:rPr lang="en-US" sz="2800" dirty="0" smtClean="0"/>
              <a:t> </a:t>
            </a:r>
            <a:r>
              <a:rPr lang="en-US" sz="2800" dirty="0" err="1" smtClean="0"/>
              <a:t>với</a:t>
            </a:r>
            <a:r>
              <a:rPr lang="en-US" sz="2800" dirty="0" smtClean="0"/>
              <a:t> </a:t>
            </a:r>
            <a:r>
              <a:rPr lang="en-US" sz="2800" dirty="0" err="1" smtClean="0"/>
              <a:t>cây</a:t>
            </a:r>
            <a:r>
              <a:rPr lang="en-US" sz="2800" dirty="0" smtClean="0"/>
              <a:t> </a:t>
            </a:r>
            <a:r>
              <a:rPr lang="en-US" sz="2800" dirty="0" err="1" smtClean="0"/>
              <a:t>trong</a:t>
            </a:r>
            <a:r>
              <a:rPr lang="en-US" sz="2800" dirty="0" smtClean="0"/>
              <a:t> </a:t>
            </a:r>
            <a:r>
              <a:rPr lang="en-US" sz="2800" dirty="0" err="1" smtClean="0"/>
              <a:t>vườn</a:t>
            </a:r>
            <a:r>
              <a:rPr lang="en-US" sz="2800" dirty="0" smtClean="0"/>
              <a:t> </a:t>
            </a:r>
            <a:r>
              <a:rPr lang="en-US" sz="2800" dirty="0" err="1" smtClean="0"/>
              <a:t>như</a:t>
            </a:r>
            <a:r>
              <a:rPr lang="en-US" sz="2800" dirty="0" smtClean="0"/>
              <a:t> </a:t>
            </a:r>
            <a:r>
              <a:rPr lang="en-US" sz="2800" dirty="0" err="1" smtClean="0"/>
              <a:t>thế</a:t>
            </a:r>
            <a:r>
              <a:rPr lang="en-US" sz="2800" dirty="0" smtClean="0"/>
              <a:t> </a:t>
            </a:r>
            <a:r>
              <a:rPr lang="en-US" sz="2800" dirty="0" err="1" smtClean="0"/>
              <a:t>nào</a:t>
            </a:r>
            <a:r>
              <a:rPr lang="en-US" sz="2800" dirty="0" smtClean="0"/>
              <a:t>?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1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2" grpId="0"/>
      <p:bldP spid="32" grpId="1"/>
      <p:bldP spid="34" grpId="0"/>
      <p:bldP spid="3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0"/>
            <a:ext cx="8915400" cy="441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066800" y="46482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Nhà</a:t>
            </a:r>
            <a:r>
              <a:rPr lang="en-US" sz="3600" dirty="0" smtClean="0"/>
              <a:t> </a:t>
            </a:r>
            <a:r>
              <a:rPr lang="en-US" sz="3600" dirty="0" err="1" smtClean="0"/>
              <a:t>em</a:t>
            </a:r>
            <a:r>
              <a:rPr lang="en-US" sz="3600" dirty="0" smtClean="0"/>
              <a:t> </a:t>
            </a:r>
            <a:r>
              <a:rPr lang="en-US" sz="3600" dirty="0" err="1" smtClean="0"/>
              <a:t>có</a:t>
            </a:r>
            <a:r>
              <a:rPr lang="en-US" sz="3600" dirty="0" smtClean="0"/>
              <a:t> </a:t>
            </a:r>
            <a:r>
              <a:rPr lang="en-US" sz="3600" dirty="0" err="1" smtClean="0"/>
              <a:t>vườn</a:t>
            </a:r>
            <a:r>
              <a:rPr lang="en-US" sz="3600" dirty="0" smtClean="0"/>
              <a:t> </a:t>
            </a:r>
            <a:r>
              <a:rPr lang="en-US" sz="3600" dirty="0" err="1" smtClean="0"/>
              <a:t>không</a:t>
            </a:r>
            <a:r>
              <a:rPr lang="en-US" sz="3600" dirty="0" smtClean="0"/>
              <a:t>?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838200" y="4724400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Vườn</a:t>
            </a:r>
            <a:r>
              <a:rPr lang="en-US" sz="3600" dirty="0" smtClean="0"/>
              <a:t> </a:t>
            </a:r>
            <a:r>
              <a:rPr lang="en-US" sz="3600" dirty="0" err="1" smtClean="0"/>
              <a:t>nhà</a:t>
            </a:r>
            <a:r>
              <a:rPr lang="en-US" sz="3600" dirty="0" smtClean="0"/>
              <a:t> </a:t>
            </a:r>
            <a:r>
              <a:rPr lang="en-US" sz="3600" dirty="0" err="1" smtClean="0"/>
              <a:t>em</a:t>
            </a:r>
            <a:r>
              <a:rPr lang="en-US" sz="3600" dirty="0" smtClean="0"/>
              <a:t> </a:t>
            </a:r>
            <a:r>
              <a:rPr lang="en-US" sz="3600" dirty="0" err="1" smtClean="0"/>
              <a:t>có</a:t>
            </a:r>
            <a:r>
              <a:rPr lang="en-US" sz="3600" dirty="0" smtClean="0"/>
              <a:t> </a:t>
            </a:r>
            <a:r>
              <a:rPr lang="en-US" sz="3600" dirty="0" err="1" smtClean="0"/>
              <a:t>những</a:t>
            </a:r>
            <a:r>
              <a:rPr lang="en-US" sz="3600" dirty="0" smtClean="0"/>
              <a:t> </a:t>
            </a:r>
            <a:r>
              <a:rPr lang="en-US" sz="3600" dirty="0" err="1" smtClean="0"/>
              <a:t>cây</a:t>
            </a:r>
            <a:r>
              <a:rPr lang="en-US" sz="3600" dirty="0" smtClean="0"/>
              <a:t> </a:t>
            </a:r>
            <a:r>
              <a:rPr lang="en-US" sz="3600" dirty="0" err="1" smtClean="0"/>
              <a:t>gì</a:t>
            </a:r>
            <a:r>
              <a:rPr lang="en-US" sz="3600" dirty="0" smtClean="0"/>
              <a:t>?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914400" y="4876800"/>
            <a:ext cx="792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Nếu</a:t>
            </a:r>
            <a:r>
              <a:rPr lang="en-US" sz="3600" dirty="0" smtClean="0"/>
              <a:t> </a:t>
            </a:r>
            <a:r>
              <a:rPr lang="en-US" sz="3600" dirty="0" err="1" smtClean="0"/>
              <a:t>có</a:t>
            </a:r>
            <a:r>
              <a:rPr lang="en-US" sz="3600" dirty="0" smtClean="0"/>
              <a:t> </a:t>
            </a:r>
            <a:r>
              <a:rPr lang="en-US" sz="3600" dirty="0" err="1" smtClean="0"/>
              <a:t>một</a:t>
            </a:r>
            <a:r>
              <a:rPr lang="en-US" sz="3600" dirty="0" smtClean="0"/>
              <a:t> </a:t>
            </a:r>
            <a:r>
              <a:rPr lang="en-US" sz="3600" dirty="0" err="1" smtClean="0"/>
              <a:t>khu</a:t>
            </a:r>
            <a:r>
              <a:rPr lang="en-US" sz="3600" dirty="0" smtClean="0"/>
              <a:t> </a:t>
            </a:r>
            <a:r>
              <a:rPr lang="en-US" sz="3600" dirty="0" err="1" smtClean="0"/>
              <a:t>vườn</a:t>
            </a:r>
            <a:r>
              <a:rPr lang="en-US" sz="3600" dirty="0" smtClean="0"/>
              <a:t> </a:t>
            </a:r>
            <a:r>
              <a:rPr lang="en-US" sz="3600" dirty="0" err="1" smtClean="0"/>
              <a:t>riêng</a:t>
            </a:r>
            <a:r>
              <a:rPr lang="en-US" sz="3600" dirty="0" smtClean="0"/>
              <a:t> </a:t>
            </a:r>
            <a:r>
              <a:rPr lang="en-US" sz="3600" dirty="0" err="1" smtClean="0"/>
              <a:t>của</a:t>
            </a:r>
            <a:r>
              <a:rPr lang="en-US" sz="3600" dirty="0" smtClean="0"/>
              <a:t> </a:t>
            </a:r>
            <a:r>
              <a:rPr lang="en-US" sz="3600" dirty="0" err="1" smtClean="0"/>
              <a:t>mình</a:t>
            </a:r>
            <a:r>
              <a:rPr lang="en-US" sz="3600" dirty="0" smtClean="0"/>
              <a:t>, </a:t>
            </a:r>
            <a:r>
              <a:rPr lang="en-US" sz="3600" dirty="0" err="1" smtClean="0"/>
              <a:t>em</a:t>
            </a:r>
            <a:r>
              <a:rPr lang="en-US" sz="3600" dirty="0" smtClean="0"/>
              <a:t> </a:t>
            </a:r>
            <a:r>
              <a:rPr lang="en-US" sz="3600" dirty="0" err="1" smtClean="0"/>
              <a:t>muốn</a:t>
            </a:r>
            <a:r>
              <a:rPr lang="en-US" sz="3600" dirty="0" smtClean="0"/>
              <a:t> </a:t>
            </a:r>
            <a:r>
              <a:rPr lang="en-US" sz="3600" dirty="0" err="1" smtClean="0"/>
              <a:t>trồng</a:t>
            </a:r>
            <a:r>
              <a:rPr lang="en-US" sz="3600" dirty="0" smtClean="0"/>
              <a:t> </a:t>
            </a:r>
            <a:r>
              <a:rPr lang="en-US" sz="3600" dirty="0" err="1" smtClean="0"/>
              <a:t>cây</a:t>
            </a:r>
            <a:r>
              <a:rPr lang="en-US" sz="3600" dirty="0" smtClean="0"/>
              <a:t> </a:t>
            </a:r>
            <a:r>
              <a:rPr lang="en-US" sz="3600" dirty="0" err="1" smtClean="0"/>
              <a:t>gì</a:t>
            </a:r>
            <a:r>
              <a:rPr lang="en-US" sz="3600" dirty="0" smtClean="0"/>
              <a:t> </a:t>
            </a:r>
            <a:r>
              <a:rPr lang="en-US" sz="3600" dirty="0" err="1" smtClean="0"/>
              <a:t>trong</a:t>
            </a:r>
            <a:r>
              <a:rPr lang="en-US" sz="3600" dirty="0" smtClean="0"/>
              <a:t> </a:t>
            </a:r>
            <a:r>
              <a:rPr lang="en-US" sz="3600" dirty="0" err="1" smtClean="0"/>
              <a:t>khu</a:t>
            </a:r>
            <a:r>
              <a:rPr lang="en-US" sz="3600" dirty="0" smtClean="0"/>
              <a:t> </a:t>
            </a:r>
            <a:r>
              <a:rPr lang="en-US" sz="3600" dirty="0" err="1" smtClean="0"/>
              <a:t>vườn</a:t>
            </a:r>
            <a:r>
              <a:rPr lang="en-US" sz="3600" dirty="0" smtClean="0"/>
              <a:t> </a:t>
            </a:r>
            <a:r>
              <a:rPr lang="en-US" sz="3600" dirty="0" err="1" smtClean="0"/>
              <a:t>đó</a:t>
            </a:r>
            <a:r>
              <a:rPr lang="en-US" sz="3600" dirty="0" smtClean="0"/>
              <a:t>?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742662" y="381000"/>
            <a:ext cx="5401338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990600"/>
            <a:ext cx="2952520" cy="28887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11480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/>
              <a:t>Tìm</a:t>
            </a:r>
            <a:r>
              <a:rPr lang="en-US" sz="4800" dirty="0" smtClean="0"/>
              <a:t> </a:t>
            </a:r>
            <a:r>
              <a:rPr lang="en-US" sz="4800" dirty="0" err="1" smtClean="0"/>
              <a:t>thêm</a:t>
            </a:r>
            <a:r>
              <a:rPr lang="en-US" sz="4800" dirty="0" smtClean="0"/>
              <a:t> </a:t>
            </a:r>
            <a:r>
              <a:rPr lang="en-US" sz="4800" dirty="0" err="1" smtClean="0"/>
              <a:t>một</a:t>
            </a:r>
            <a:r>
              <a:rPr lang="en-US" sz="4800" dirty="0" smtClean="0"/>
              <a:t> </a:t>
            </a:r>
            <a:r>
              <a:rPr lang="en-US" sz="4800" dirty="0" err="1" smtClean="0"/>
              <a:t>số</a:t>
            </a:r>
            <a:r>
              <a:rPr lang="en-US" sz="4800" dirty="0" smtClean="0"/>
              <a:t> </a:t>
            </a:r>
            <a:r>
              <a:rPr lang="en-US" sz="4800" dirty="0" err="1" smtClean="0"/>
              <a:t>từ</a:t>
            </a:r>
            <a:r>
              <a:rPr lang="en-US" sz="4800" dirty="0" smtClean="0"/>
              <a:t> </a:t>
            </a:r>
            <a:r>
              <a:rPr lang="en-US" sz="4800" dirty="0" err="1" smtClean="0"/>
              <a:t>ngữ</a:t>
            </a:r>
            <a:r>
              <a:rPr lang="en-US" sz="4800" dirty="0" smtClean="0"/>
              <a:t> </a:t>
            </a:r>
            <a:r>
              <a:rPr lang="en-US" sz="4800" dirty="0" err="1" smtClean="0"/>
              <a:t>có</a:t>
            </a:r>
            <a:r>
              <a:rPr lang="en-US" sz="4800" dirty="0" smtClean="0"/>
              <a:t> </a:t>
            </a:r>
            <a:r>
              <a:rPr lang="en-US" sz="4800" dirty="0" err="1" smtClean="0"/>
              <a:t>vần</a:t>
            </a:r>
            <a:r>
              <a:rPr lang="en-US" sz="4800" dirty="0" smtClean="0"/>
              <a:t> </a:t>
            </a:r>
            <a:r>
              <a:rPr lang="en-US" sz="4800" dirty="0" err="1" smtClean="0"/>
              <a:t>oai</a:t>
            </a:r>
            <a:r>
              <a:rPr lang="en-US" sz="4800" dirty="0" smtClean="0"/>
              <a:t>, </a:t>
            </a:r>
            <a:r>
              <a:rPr lang="en-US" sz="4800" dirty="0" err="1" smtClean="0"/>
              <a:t>uê</a:t>
            </a:r>
            <a:r>
              <a:rPr lang="en-US" sz="4800" dirty="0" smtClean="0"/>
              <a:t>, </a:t>
            </a:r>
            <a:r>
              <a:rPr lang="en-US" sz="4800" dirty="0" err="1" smtClean="0"/>
              <a:t>uy</a:t>
            </a:r>
            <a:r>
              <a:rPr lang="en-US" sz="4800" dirty="0" smtClean="0"/>
              <a:t> . </a:t>
            </a:r>
            <a:r>
              <a:rPr lang="en-US" sz="4800" dirty="0" err="1" smtClean="0"/>
              <a:t>Đặt</a:t>
            </a:r>
            <a:r>
              <a:rPr lang="en-US" sz="4800" dirty="0" smtClean="0"/>
              <a:t> </a:t>
            </a:r>
            <a:r>
              <a:rPr lang="en-US" sz="4800" dirty="0" err="1" smtClean="0"/>
              <a:t>câu</a:t>
            </a:r>
            <a:r>
              <a:rPr lang="en-US" sz="4800" dirty="0" smtClean="0"/>
              <a:t> </a:t>
            </a:r>
            <a:r>
              <a:rPr lang="en-US" sz="4800" dirty="0" err="1" smtClean="0"/>
              <a:t>với</a:t>
            </a:r>
            <a:r>
              <a:rPr lang="en-US" sz="4800" dirty="0" smtClean="0"/>
              <a:t> </a:t>
            </a:r>
            <a:r>
              <a:rPr lang="en-US" sz="4800" dirty="0" err="1" smtClean="0"/>
              <a:t>mỗi</a:t>
            </a:r>
            <a:r>
              <a:rPr lang="en-US" sz="4800" dirty="0" smtClean="0"/>
              <a:t> </a:t>
            </a:r>
            <a:r>
              <a:rPr lang="en-US" sz="4800" dirty="0" err="1" smtClean="0"/>
              <a:t>từ</a:t>
            </a:r>
            <a:r>
              <a:rPr lang="en-US" sz="4800" dirty="0" smtClean="0"/>
              <a:t> </a:t>
            </a:r>
            <a:r>
              <a:rPr lang="en-US" sz="4800" dirty="0" err="1" smtClean="0"/>
              <a:t>ngữ</a:t>
            </a:r>
            <a:r>
              <a:rPr lang="en-US" sz="4800" dirty="0" smtClean="0"/>
              <a:t> </a:t>
            </a:r>
            <a:r>
              <a:rPr lang="en-US" sz="4800" dirty="0" err="1" smtClean="0"/>
              <a:t>đó</a:t>
            </a:r>
            <a:r>
              <a:rPr lang="en-US" sz="4800" dirty="0" smtClean="0"/>
              <a:t>.</a:t>
            </a:r>
            <a:endParaRPr 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43075" y="-533400"/>
            <a:ext cx="4038600" cy="650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3"/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5188825" y="78317"/>
            <a:ext cx="1476375" cy="196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55361" y="3949701"/>
            <a:ext cx="1854783" cy="290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3"/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6604874" y="3627767"/>
            <a:ext cx="2171700" cy="289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5801" y="-157480"/>
            <a:ext cx="1807633" cy="2169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1219200" y="2789567"/>
            <a:ext cx="4572000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667000" y="-533400"/>
            <a:ext cx="2190750" cy="292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858000" y="360680"/>
            <a:ext cx="1809750" cy="241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60325" y="1465580"/>
            <a:ext cx="1962150" cy="2616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1066800" y="5415371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4800" dirty="0" err="1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khởi</a:t>
            </a:r>
            <a:r>
              <a:rPr lang="en-US" sz="48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động</a:t>
            </a:r>
            <a:endParaRPr lang="en-US" sz="4800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4239491" y="2169225"/>
            <a:ext cx="4785756" cy="1780475"/>
          </a:xfrm>
          <a:prstGeom prst="ellipse">
            <a:avLst/>
          </a:prstGeom>
          <a:solidFill>
            <a:srgbClr val="F814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Cùng</a:t>
            </a:r>
            <a:r>
              <a:rPr lang="en-US" sz="44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mở</a:t>
            </a:r>
            <a:r>
              <a:rPr lang="en-US" sz="44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hộp</a:t>
            </a:r>
            <a:r>
              <a:rPr lang="en-US" sz="440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quà</a:t>
            </a:r>
            <a:endParaRPr lang="en-US" sz="4400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066800" y="533400"/>
            <a:ext cx="1447800" cy="1219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/>
              <a:t>h</a:t>
            </a:r>
            <a:r>
              <a:rPr lang="en-US" sz="3200" dirty="0" err="1" smtClean="0"/>
              <a:t>ọc</a:t>
            </a:r>
            <a:r>
              <a:rPr lang="en-US" sz="3200" dirty="0" smtClean="0"/>
              <a:t> </a:t>
            </a:r>
            <a:r>
              <a:rPr lang="en-US" sz="3200" dirty="0" err="1" smtClean="0"/>
              <a:t>toán</a:t>
            </a:r>
            <a:endParaRPr lang="en-US" sz="3200" dirty="0"/>
          </a:p>
        </p:txBody>
      </p:sp>
      <p:sp>
        <p:nvSpPr>
          <p:cNvPr id="14" name="Oval 13"/>
          <p:cNvSpPr/>
          <p:nvPr/>
        </p:nvSpPr>
        <p:spPr>
          <a:xfrm>
            <a:off x="2895600" y="609600"/>
            <a:ext cx="1447800" cy="1219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/>
              <a:t>t</a:t>
            </a:r>
            <a:r>
              <a:rPr lang="en-US" sz="3200" dirty="0" err="1" smtClean="0"/>
              <a:t>óc</a:t>
            </a:r>
            <a:r>
              <a:rPr lang="en-US" sz="3200" dirty="0" smtClean="0"/>
              <a:t> </a:t>
            </a:r>
            <a:r>
              <a:rPr lang="en-US" sz="3200" dirty="0" err="1" smtClean="0"/>
              <a:t>xoăn</a:t>
            </a:r>
            <a:endParaRPr lang="en-US" sz="3200" dirty="0"/>
          </a:p>
        </p:txBody>
      </p:sp>
      <p:sp>
        <p:nvSpPr>
          <p:cNvPr id="15" name="Oval 14"/>
          <p:cNvSpPr/>
          <p:nvPr/>
        </p:nvSpPr>
        <p:spPr>
          <a:xfrm>
            <a:off x="5257800" y="609600"/>
            <a:ext cx="1600200" cy="1219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/>
              <a:t>n</a:t>
            </a:r>
            <a:r>
              <a:rPr lang="en-US" sz="3200" dirty="0" err="1" smtClean="0"/>
              <a:t>họn</a:t>
            </a:r>
            <a:r>
              <a:rPr lang="en-US" sz="3200" dirty="0" smtClean="0"/>
              <a:t> </a:t>
            </a:r>
            <a:r>
              <a:rPr lang="en-US" sz="3200" dirty="0" err="1" smtClean="0"/>
              <a:t>hoắt</a:t>
            </a:r>
            <a:endParaRPr lang="en-US" sz="3200" dirty="0"/>
          </a:p>
        </p:txBody>
      </p:sp>
      <p:sp>
        <p:nvSpPr>
          <p:cNvPr id="16" name="Oval 15"/>
          <p:cNvSpPr/>
          <p:nvPr/>
        </p:nvSpPr>
        <p:spPr>
          <a:xfrm>
            <a:off x="7010400" y="609600"/>
            <a:ext cx="1447800" cy="1219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/>
              <a:t>h</a:t>
            </a:r>
            <a:r>
              <a:rPr lang="en-US" sz="3200" dirty="0" err="1" smtClean="0"/>
              <a:t>oạt</a:t>
            </a:r>
            <a:r>
              <a:rPr lang="en-US" sz="3200" dirty="0" smtClean="0"/>
              <a:t> </a:t>
            </a:r>
            <a:r>
              <a:rPr lang="en-US" sz="3200" dirty="0" err="1" smtClean="0"/>
              <a:t>hình</a:t>
            </a:r>
            <a:endParaRPr lang="en-US" sz="3200" dirty="0"/>
          </a:p>
        </p:txBody>
      </p:sp>
      <p:sp>
        <p:nvSpPr>
          <p:cNvPr id="17" name="Oval 16"/>
          <p:cNvSpPr/>
          <p:nvPr/>
        </p:nvSpPr>
        <p:spPr>
          <a:xfrm>
            <a:off x="457200" y="2362200"/>
            <a:ext cx="1447800" cy="1219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/>
              <a:t>h</a:t>
            </a:r>
            <a:r>
              <a:rPr lang="en-US" sz="3200" dirty="0" err="1" smtClean="0"/>
              <a:t>oa</a:t>
            </a:r>
            <a:r>
              <a:rPr lang="en-US" sz="3200" dirty="0" smtClean="0"/>
              <a:t> </a:t>
            </a:r>
            <a:r>
              <a:rPr lang="en-US" sz="3200" dirty="0" err="1" smtClean="0"/>
              <a:t>xoan</a:t>
            </a:r>
            <a:endParaRPr lang="en-US" sz="3200" dirty="0"/>
          </a:p>
        </p:txBody>
      </p:sp>
      <p:sp>
        <p:nvSpPr>
          <p:cNvPr id="18" name="Oval 17"/>
          <p:cNvSpPr/>
          <p:nvPr/>
        </p:nvSpPr>
        <p:spPr>
          <a:xfrm>
            <a:off x="228600" y="4419600"/>
            <a:ext cx="17526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/>
              <a:t>t</a:t>
            </a:r>
            <a:r>
              <a:rPr lang="en-US" sz="3200" dirty="0" err="1" smtClean="0"/>
              <a:t>hoăn</a:t>
            </a:r>
            <a:r>
              <a:rPr lang="en-US" sz="3200" dirty="0" smtClean="0"/>
              <a:t> </a:t>
            </a:r>
            <a:r>
              <a:rPr lang="en-US" sz="3200" dirty="0" err="1" smtClean="0"/>
              <a:t>thoắt</a:t>
            </a:r>
            <a:endParaRPr lang="en-US" sz="3200" dirty="0"/>
          </a:p>
        </p:txBody>
      </p:sp>
      <p:sp>
        <p:nvSpPr>
          <p:cNvPr id="19" name="Oval 18"/>
          <p:cNvSpPr/>
          <p:nvPr/>
        </p:nvSpPr>
        <p:spPr>
          <a:xfrm>
            <a:off x="2362200" y="3124200"/>
            <a:ext cx="1905000" cy="1219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/>
              <a:t>b</a:t>
            </a:r>
            <a:r>
              <a:rPr lang="en-US" sz="3200" dirty="0" err="1" smtClean="0"/>
              <a:t>é</a:t>
            </a:r>
            <a:r>
              <a:rPr lang="en-US" sz="3200" dirty="0" smtClean="0"/>
              <a:t> </a:t>
            </a:r>
            <a:r>
              <a:rPr lang="en-US" sz="3200" dirty="0" err="1" smtClean="0"/>
              <a:t>ngoan</a:t>
            </a:r>
            <a:endParaRPr lang="en-US" sz="3200" dirty="0"/>
          </a:p>
        </p:txBody>
      </p:sp>
      <p:sp>
        <p:nvSpPr>
          <p:cNvPr id="20" name="Oval 19"/>
          <p:cNvSpPr/>
          <p:nvPr/>
        </p:nvSpPr>
        <p:spPr>
          <a:xfrm>
            <a:off x="4267200" y="4724400"/>
            <a:ext cx="1676400" cy="1600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/>
              <a:t>l</a:t>
            </a:r>
            <a:r>
              <a:rPr lang="en-US" sz="3200" dirty="0" err="1" smtClean="0"/>
              <a:t>oắt</a:t>
            </a:r>
            <a:r>
              <a:rPr lang="en-US" sz="3200" dirty="0" smtClean="0"/>
              <a:t> </a:t>
            </a:r>
            <a:r>
              <a:rPr lang="en-US" sz="3200" dirty="0" err="1" smtClean="0"/>
              <a:t>choắt</a:t>
            </a:r>
            <a:endParaRPr lang="en-US" sz="3200" dirty="0"/>
          </a:p>
        </p:txBody>
      </p:sp>
      <p:sp>
        <p:nvSpPr>
          <p:cNvPr id="21" name="Oval 20"/>
          <p:cNvSpPr/>
          <p:nvPr/>
        </p:nvSpPr>
        <p:spPr>
          <a:xfrm>
            <a:off x="6934200" y="4800600"/>
            <a:ext cx="18288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/>
              <a:t>g</a:t>
            </a:r>
            <a:r>
              <a:rPr lang="en-US" sz="3200" dirty="0" err="1" smtClean="0"/>
              <a:t>iàn</a:t>
            </a:r>
            <a:r>
              <a:rPr lang="en-US" sz="3200" dirty="0" smtClean="0"/>
              <a:t> </a:t>
            </a:r>
            <a:r>
              <a:rPr lang="en-US" sz="3200" dirty="0" err="1" smtClean="0"/>
              <a:t>khoan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527" y="2329957"/>
            <a:ext cx="1401031" cy="4511040"/>
          </a:xfrm>
          <a:prstGeom prst="rect">
            <a:avLst/>
          </a:prstGeom>
        </p:spPr>
      </p:pic>
      <p:sp>
        <p:nvSpPr>
          <p:cNvPr id="4" name="Google Shape;54;p13">
            <a:extLst>
              <a:ext uri="{FF2B5EF4-FFF2-40B4-BE49-F238E27FC236}">
                <a16:creationId xmlns="" xmlns:a16="http://schemas.microsoft.com/office/drawing/2014/main" id="{E2C67BEE-231F-445C-A57E-9693BDA052BF}"/>
              </a:ext>
            </a:extLst>
          </p:cNvPr>
          <p:cNvSpPr txBox="1">
            <a:spLocks/>
          </p:cNvSpPr>
          <p:nvPr/>
        </p:nvSpPr>
        <p:spPr>
          <a:xfrm>
            <a:off x="1219200" y="1066800"/>
            <a:ext cx="6672370" cy="1981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4800" b="1" dirty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lang="en-GB" sz="4800" b="1" dirty="0" smtClean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77:</a:t>
            </a:r>
            <a:r>
              <a:rPr lang="vi-VN" sz="4800" b="1" dirty="0" smtClean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4800" b="1" dirty="0" smtClean="0">
              <a:latin typeface=".VnAvant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6000" b="1" dirty="0" err="1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oai</a:t>
            </a:r>
            <a:r>
              <a:rPr lang="en-US" sz="6000" b="1" dirty="0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   </a:t>
            </a:r>
            <a:r>
              <a:rPr lang="en-US" sz="6000" b="1" dirty="0" err="1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uê</a:t>
            </a:r>
            <a:r>
              <a:rPr lang="en-US" sz="6000" b="1" dirty="0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   </a:t>
            </a:r>
            <a:r>
              <a:rPr lang="en-US" sz="6000" b="1" dirty="0" err="1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uy</a:t>
            </a:r>
            <a:endParaRPr lang="en-GB" sz="6000" b="1" dirty="0">
              <a:solidFill>
                <a:srgbClr val="FF0000"/>
              </a:solidFill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3200400" cy="990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t="9496" b="63232"/>
          <a:stretch>
            <a:fillRect/>
          </a:stretch>
        </p:blipFill>
        <p:spPr bwMode="auto">
          <a:xfrm>
            <a:off x="381000" y="914400"/>
            <a:ext cx="8382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9067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000" y="304800"/>
            <a:ext cx="2209800" cy="137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24200" y="609600"/>
            <a:ext cx="1371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 smtClean="0"/>
              <a:t>oai</a:t>
            </a:r>
            <a:endParaRPr lang="en-US" sz="6600" dirty="0"/>
          </a:p>
        </p:txBody>
      </p:sp>
      <p:sp>
        <p:nvSpPr>
          <p:cNvPr id="5" name="TextBox 4"/>
          <p:cNvSpPr txBox="1"/>
          <p:nvPr/>
        </p:nvSpPr>
        <p:spPr>
          <a:xfrm>
            <a:off x="4876800" y="609600"/>
            <a:ext cx="1371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 smtClean="0"/>
              <a:t>uê</a:t>
            </a:r>
            <a:endParaRPr lang="en-US" sz="6600" dirty="0"/>
          </a:p>
        </p:txBody>
      </p:sp>
      <p:sp>
        <p:nvSpPr>
          <p:cNvPr id="6" name="TextBox 5"/>
          <p:cNvSpPr txBox="1"/>
          <p:nvPr/>
        </p:nvSpPr>
        <p:spPr>
          <a:xfrm>
            <a:off x="6629400" y="609600"/>
            <a:ext cx="1371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 smtClean="0"/>
              <a:t>uy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xmlns="" val="389798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301" y="725805"/>
            <a:ext cx="898112" cy="6235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90800" y="381000"/>
            <a:ext cx="10070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4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oai</a:t>
            </a:r>
            <a:endParaRPr lang="en-US" sz="4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81699005"/>
              </p:ext>
            </p:extLst>
          </p:nvPr>
        </p:nvGraphicFramePr>
        <p:xfrm>
          <a:off x="2590800" y="1600200"/>
          <a:ext cx="3602092" cy="2328334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801046"/>
                <a:gridCol w="1801046"/>
              </a:tblGrid>
              <a:tr h="1164167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T="60960" marB="60960"/>
                </a:tc>
              </a:tr>
              <a:tr h="1164167">
                <a:tc gridSpan="2"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T="60960" marB="6096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2805155" y="2668693"/>
            <a:ext cx="3103257" cy="1029547"/>
          </a:xfrm>
          <a:prstGeom prst="rect">
            <a:avLst/>
          </a:prstGeom>
          <a:solidFill>
            <a:schemeClr val="bg1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4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en-US" sz="4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oại</a:t>
            </a:r>
            <a:endParaRPr lang="en-US" sz="4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805154" y="1622075"/>
            <a:ext cx="1634766" cy="1046619"/>
          </a:xfrm>
          <a:prstGeom prst="rect">
            <a:avLst/>
          </a:prstGeom>
          <a:solidFill>
            <a:schemeClr val="bg1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</a:t>
            </a:r>
            <a:endParaRPr lang="en-US" sz="4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439921" y="1622075"/>
            <a:ext cx="1468490" cy="1046619"/>
          </a:xfrm>
          <a:prstGeom prst="rect">
            <a:avLst/>
          </a:prstGeom>
          <a:solidFill>
            <a:schemeClr val="bg1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oai</a:t>
            </a:r>
            <a:endParaRPr lang="en-US" sz="4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67200" y="381000"/>
            <a:ext cx="8707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4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uê</a:t>
            </a:r>
            <a:endParaRPr lang="en-US" sz="4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43600" y="381000"/>
            <a:ext cx="8354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4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uy</a:t>
            </a:r>
            <a:endParaRPr lang="en-US" sz="4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1912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39" grpId="0" animBg="1"/>
      <p:bldP spid="40" grpId="0" animBg="1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218" y="261189"/>
            <a:ext cx="969117" cy="117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20" y="126671"/>
            <a:ext cx="8438180" cy="6664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662546" y="2592782"/>
            <a:ext cx="6319653" cy="35823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 cap="rnd" cmpd="sng" algn="ctr">
            <a:solidFill>
              <a:srgbClr val="000099"/>
            </a:solidFill>
            <a:prstDash val="solid"/>
          </a:ln>
          <a:effectLst/>
        </p:spPr>
        <p:txBody>
          <a:bodyPr rtlCol="0" anchor="ctr"/>
          <a:lstStyle/>
          <a:p>
            <a:pPr lvl="0" algn="ctr"/>
            <a:endParaRPr lang="en-US" sz="4400" dirty="0">
              <a:solidFill>
                <a:srgbClr val="FFFFFF"/>
              </a:solidFill>
              <a:latin typeface="Quicksand Medium" panose="00000600000000000000" pitchFamily="2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66001" y="2619392"/>
            <a:ext cx="53401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Arial Rounded MT Bold" pitchFamily="34" charset="0"/>
              </a:rPr>
              <a:t>ghép</a:t>
            </a:r>
            <a:r>
              <a:rPr lang="en-US" sz="3600" b="1" dirty="0" smtClean="0">
                <a:latin typeface="Arial Rounded MT Bold" pitchFamily="34" charset="0"/>
              </a:rPr>
              <a:t> </a:t>
            </a:r>
            <a:r>
              <a:rPr lang="en-US" sz="3600" b="1" dirty="0" err="1" smtClean="0">
                <a:latin typeface="Arial Rounded MT Bold" pitchFamily="34" charset="0"/>
              </a:rPr>
              <a:t>tiếng</a:t>
            </a:r>
            <a:r>
              <a:rPr lang="en-US" sz="3600" b="1" dirty="0" smtClean="0">
                <a:latin typeface="Arial Rounded MT Bold" pitchFamily="34" charset="0"/>
              </a:rPr>
              <a:t>: </a:t>
            </a:r>
          </a:p>
          <a:p>
            <a:pPr algn="ctr"/>
            <a:r>
              <a:rPr lang="en-US" sz="4400" b="1" dirty="0" err="1" smtClean="0">
                <a:latin typeface="Arial Rounded MT Bold" pitchFamily="34" charset="0"/>
              </a:rPr>
              <a:t>Âm</a:t>
            </a:r>
            <a:r>
              <a:rPr lang="en-US" sz="4400" b="1" dirty="0" smtClean="0">
                <a:latin typeface="Arial Rounded MT Bold" pitchFamily="34" charset="0"/>
              </a:rPr>
              <a:t>, </a:t>
            </a:r>
            <a:r>
              <a:rPr lang="en-US" sz="4400" b="1" dirty="0" err="1" smtClean="0">
                <a:latin typeface="Arial Rounded MT Bold" pitchFamily="34" charset="0"/>
              </a:rPr>
              <a:t>vần</a:t>
            </a:r>
            <a:r>
              <a:rPr lang="en-US" sz="4400" b="1" dirty="0" smtClean="0">
                <a:latin typeface="Arial Rounded MT Bold" pitchFamily="34" charset="0"/>
              </a:rPr>
              <a:t>   </a:t>
            </a:r>
            <a:r>
              <a:rPr lang="en-US" sz="4400" b="1" dirty="0" err="1" smtClean="0">
                <a:latin typeface="Arial Rounded MT Bold" pitchFamily="34" charset="0"/>
              </a:rPr>
              <a:t>tiếng</a:t>
            </a:r>
            <a:r>
              <a:rPr lang="en-US" sz="4400" b="1" dirty="0" smtClean="0">
                <a:latin typeface="Arial Rounded MT Bold" pitchFamily="34" charset="0"/>
              </a:rPr>
              <a:t> </a:t>
            </a:r>
            <a:r>
              <a:rPr lang="en-US" sz="4400" b="1" dirty="0" err="1" smtClean="0">
                <a:latin typeface="Arial Rounded MT Bold" pitchFamily="34" charset="0"/>
              </a:rPr>
              <a:t>với</a:t>
            </a:r>
            <a:endParaRPr lang="en-US" sz="5400" b="1" dirty="0" smtClean="0">
              <a:latin typeface="Arial Rounded MT Bold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57401" y="4383977"/>
            <a:ext cx="5410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oai</a:t>
            </a:r>
            <a:r>
              <a:rPr lang="en-US" sz="4800" b="1" dirty="0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 </a:t>
            </a:r>
            <a:r>
              <a:rPr lang="en-US" sz="4800" b="1" dirty="0" err="1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uê</a:t>
            </a:r>
            <a:r>
              <a:rPr lang="en-US" sz="4800" b="1" dirty="0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uy</a:t>
            </a:r>
            <a:endParaRPr lang="en-GB" sz="4800" b="1" dirty="0">
              <a:solidFill>
                <a:srgbClr val="FF0000"/>
              </a:solidFill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540" y="2"/>
            <a:ext cx="6784975" cy="846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802645" y="-11075"/>
            <a:ext cx="34387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Tx/>
            </a:pPr>
            <a:r>
              <a:rPr lang="vi-VN" sz="4000" b="1" kern="1200" dirty="0">
                <a:latin typeface="Calibri" pitchFamily="34" charset="0"/>
                <a:ea typeface="+mn-ea"/>
                <a:cs typeface="Calibri" pitchFamily="34" charset="0"/>
              </a:rPr>
              <a:t>Ai nhanh hơn? </a:t>
            </a:r>
            <a:endParaRPr lang="en-US" sz="4000" b="1" kern="1200" dirty="0">
              <a:latin typeface="Calibri" pitchFamily="34" charset="0"/>
              <a:ea typeface="+mn-ea"/>
              <a:cs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5408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301" y="725805"/>
            <a:ext cx="898112" cy="6235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90800" y="381000"/>
            <a:ext cx="10070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4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oai</a:t>
            </a:r>
            <a:endParaRPr lang="en-US" sz="4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81699005"/>
              </p:ext>
            </p:extLst>
          </p:nvPr>
        </p:nvGraphicFramePr>
        <p:xfrm>
          <a:off x="2590800" y="1600200"/>
          <a:ext cx="3602092" cy="2328334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801046"/>
                <a:gridCol w="1801046"/>
              </a:tblGrid>
              <a:tr h="1164167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T="60960" marB="60960"/>
                </a:tc>
              </a:tr>
              <a:tr h="1164167">
                <a:tc gridSpan="2"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T="60960" marB="6096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2805155" y="2668693"/>
            <a:ext cx="3103257" cy="1029547"/>
          </a:xfrm>
          <a:prstGeom prst="rect">
            <a:avLst/>
          </a:prstGeom>
          <a:solidFill>
            <a:schemeClr val="bg1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4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en-US" sz="4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oại</a:t>
            </a:r>
            <a:endParaRPr lang="en-US" sz="4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805154" y="1622075"/>
            <a:ext cx="1634766" cy="1046619"/>
          </a:xfrm>
          <a:prstGeom prst="rect">
            <a:avLst/>
          </a:prstGeom>
          <a:solidFill>
            <a:schemeClr val="bg1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</a:t>
            </a:r>
            <a:endParaRPr lang="en-US" sz="4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439921" y="1622075"/>
            <a:ext cx="1468490" cy="1046619"/>
          </a:xfrm>
          <a:prstGeom prst="rect">
            <a:avLst/>
          </a:prstGeom>
          <a:solidFill>
            <a:schemeClr val="bg1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oai</a:t>
            </a:r>
            <a:endParaRPr lang="en-US" sz="4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67200" y="381000"/>
            <a:ext cx="8707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4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uê</a:t>
            </a:r>
            <a:endParaRPr lang="en-US" sz="4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43600" y="381000"/>
            <a:ext cx="8354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4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uy</a:t>
            </a:r>
            <a:endParaRPr lang="en-US" sz="4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95400" y="4267200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/>
              <a:t>khoai</a:t>
            </a:r>
            <a:endParaRPr lang="en-US" sz="4800" dirty="0"/>
          </a:p>
        </p:txBody>
      </p:sp>
      <p:sp>
        <p:nvSpPr>
          <p:cNvPr id="13" name="TextBox 12"/>
          <p:cNvSpPr txBox="1"/>
          <p:nvPr/>
        </p:nvSpPr>
        <p:spPr>
          <a:xfrm>
            <a:off x="3581400" y="4267200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/>
              <a:t>ngoái</a:t>
            </a:r>
            <a:endParaRPr lang="en-US" sz="4800" dirty="0"/>
          </a:p>
        </p:txBody>
      </p:sp>
      <p:sp>
        <p:nvSpPr>
          <p:cNvPr id="14" name="TextBox 13"/>
          <p:cNvSpPr txBox="1"/>
          <p:nvPr/>
        </p:nvSpPr>
        <p:spPr>
          <a:xfrm>
            <a:off x="5943600" y="4267200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/>
              <a:t>n</a:t>
            </a:r>
            <a:r>
              <a:rPr lang="en-US" sz="4800" dirty="0" err="1" smtClean="0"/>
              <a:t>goại</a:t>
            </a:r>
            <a:endParaRPr lang="en-US" sz="4800" dirty="0"/>
          </a:p>
        </p:txBody>
      </p:sp>
      <p:sp>
        <p:nvSpPr>
          <p:cNvPr id="15" name="TextBox 14"/>
          <p:cNvSpPr txBox="1"/>
          <p:nvPr/>
        </p:nvSpPr>
        <p:spPr>
          <a:xfrm>
            <a:off x="1295400" y="5105400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/>
              <a:t>h</a:t>
            </a:r>
            <a:r>
              <a:rPr lang="en-US" sz="4800" dirty="0" err="1" smtClean="0"/>
              <a:t>uệ</a:t>
            </a:r>
            <a:endParaRPr lang="en-US" sz="4800" dirty="0"/>
          </a:p>
        </p:txBody>
      </p:sp>
      <p:sp>
        <p:nvSpPr>
          <p:cNvPr id="16" name="TextBox 15"/>
          <p:cNvSpPr txBox="1"/>
          <p:nvPr/>
        </p:nvSpPr>
        <p:spPr>
          <a:xfrm>
            <a:off x="3505200" y="5105400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/>
              <a:t>t</a:t>
            </a:r>
            <a:r>
              <a:rPr lang="en-US" sz="4800" dirty="0" err="1" smtClean="0"/>
              <a:t>huế</a:t>
            </a:r>
            <a:endParaRPr lang="en-US" sz="4800" dirty="0"/>
          </a:p>
        </p:txBody>
      </p:sp>
      <p:sp>
        <p:nvSpPr>
          <p:cNvPr id="17" name="TextBox 16"/>
          <p:cNvSpPr txBox="1"/>
          <p:nvPr/>
        </p:nvSpPr>
        <p:spPr>
          <a:xfrm>
            <a:off x="5943600" y="5105400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/>
              <a:t>t</a:t>
            </a:r>
            <a:r>
              <a:rPr lang="en-US" sz="4800" dirty="0" err="1" smtClean="0"/>
              <a:t>uế</a:t>
            </a:r>
            <a:endParaRPr lang="en-US" sz="4800" dirty="0"/>
          </a:p>
        </p:txBody>
      </p:sp>
      <p:sp>
        <p:nvSpPr>
          <p:cNvPr id="18" name="TextBox 17"/>
          <p:cNvSpPr txBox="1"/>
          <p:nvPr/>
        </p:nvSpPr>
        <p:spPr>
          <a:xfrm>
            <a:off x="1219200" y="5867400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/>
              <a:t>huy</a:t>
            </a:r>
            <a:endParaRPr lang="en-US" sz="4800" dirty="0"/>
          </a:p>
        </p:txBody>
      </p:sp>
      <p:sp>
        <p:nvSpPr>
          <p:cNvPr id="19" name="TextBox 18"/>
          <p:cNvSpPr txBox="1"/>
          <p:nvPr/>
        </p:nvSpPr>
        <p:spPr>
          <a:xfrm>
            <a:off x="3581400" y="5867400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/>
              <a:t>l</a:t>
            </a:r>
            <a:r>
              <a:rPr lang="en-US" sz="4800" dirty="0" err="1" smtClean="0"/>
              <a:t>uỹ</a:t>
            </a:r>
            <a:endParaRPr lang="en-US" sz="4800" dirty="0"/>
          </a:p>
        </p:txBody>
      </p:sp>
      <p:sp>
        <p:nvSpPr>
          <p:cNvPr id="20" name="TextBox 19"/>
          <p:cNvSpPr txBox="1"/>
          <p:nvPr/>
        </p:nvSpPr>
        <p:spPr>
          <a:xfrm>
            <a:off x="5867400" y="5867400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/>
              <a:t>t</a:t>
            </a:r>
            <a:r>
              <a:rPr lang="en-US" sz="4800" dirty="0" err="1" smtClean="0"/>
              <a:t>huỷ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xmlns="" val="2921912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39" grpId="0" animBg="1"/>
      <p:bldP spid="40" grpId="0" animBg="1"/>
      <p:bldP spid="11" grpId="0"/>
      <p:bldP spid="12" grpId="0"/>
      <p:bldP spid="10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42116" y="2813447"/>
            <a:ext cx="45416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Thư giãn nhé</a:t>
            </a:r>
            <a:endParaRPr lang="en-US" sz="5400" b="1" cap="all" spc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" name="Right Arrow 1">
            <a:hlinkClick r:id="rId3" action="ppaction://hlinkfile"/>
          </p:cNvPr>
          <p:cNvSpPr/>
          <p:nvPr/>
        </p:nvSpPr>
        <p:spPr>
          <a:xfrm>
            <a:off x="3230880" y="4044554"/>
            <a:ext cx="2346960" cy="11243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0648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279</Words>
  <PresentationFormat>On-screen Show (4:3)</PresentationFormat>
  <Paragraphs>78</Paragraphs>
  <Slides>15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2020-12-28T05:36:30Z</dcterms:created>
  <dcterms:modified xsi:type="dcterms:W3CDTF">2020-12-28T12:41:47Z</dcterms:modified>
</cp:coreProperties>
</file>