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8" r:id="rId4"/>
    <p:sldId id="274" r:id="rId5"/>
    <p:sldId id="275" r:id="rId6"/>
    <p:sldId id="276" r:id="rId7"/>
    <p:sldId id="277" r:id="rId8"/>
    <p:sldId id="270" r:id="rId9"/>
    <p:sldId id="259" r:id="rId10"/>
    <p:sldId id="271" r:id="rId11"/>
    <p:sldId id="272" r:id="rId12"/>
    <p:sldId id="273" r:id="rId13"/>
    <p:sldId id="26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300"/>
    <a:srgbClr val="ED2F09"/>
    <a:srgbClr val="EF0B93"/>
    <a:srgbClr val="BEE395"/>
    <a:srgbClr val="FFB64B"/>
    <a:srgbClr val="FFD757"/>
    <a:srgbClr val="00A1DA"/>
    <a:srgbClr val="FFAD5B"/>
    <a:srgbClr val="6CB5D6"/>
    <a:srgbClr val="90D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5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73557" y="-31520"/>
            <a:ext cx="17295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Số?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403" y="44000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1554134" y="609657"/>
            <a:ext cx="779212" cy="779212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57</a:t>
            </a:r>
            <a:endParaRPr lang="en-US" sz="2400" b="1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22570" y="2952750"/>
            <a:ext cx="779212" cy="779212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64</a:t>
            </a:r>
            <a:endParaRPr lang="en-US" sz="2400" b="1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38200" y="1872096"/>
            <a:ext cx="609600" cy="60960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03148" y="1872096"/>
            <a:ext cx="609600" cy="60960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8200" y="4210049"/>
            <a:ext cx="609600" cy="60960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03148" y="4210049"/>
            <a:ext cx="609600" cy="60960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9854" y="4315189"/>
            <a:ext cx="356188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itchFamily="34" charset="0"/>
                <a:cs typeface="Arial" pitchFamily="34" charset="0"/>
              </a:rPr>
              <a:t>4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76600" y="1756208"/>
            <a:ext cx="5715000" cy="7254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57 gồm         chục và        đơn vị.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76800" y="1814152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54982" y="1806431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3506" y="1888202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9096" y="1851314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7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76600" y="4118552"/>
            <a:ext cx="5715000" cy="7254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gồm       chục và        đơn vị.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76800" y="417649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33755" y="4168775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82724" y="4250546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57869" y="4213658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84418" y="416416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45610" y="4249458"/>
            <a:ext cx="483815" cy="47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64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>
            <a:stCxn id="5" idx="4"/>
            <a:endCxn id="2" idx="0"/>
          </p:cNvCxnSpPr>
          <p:nvPr/>
        </p:nvCxnSpPr>
        <p:spPr>
          <a:xfrm flipH="1">
            <a:off x="1143000" y="1388869"/>
            <a:ext cx="800740" cy="48322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5" idx="4"/>
            <a:endCxn id="7" idx="0"/>
          </p:cNvCxnSpPr>
          <p:nvPr/>
        </p:nvCxnSpPr>
        <p:spPr>
          <a:xfrm>
            <a:off x="1943740" y="1388869"/>
            <a:ext cx="764208" cy="48322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111436" y="3731962"/>
            <a:ext cx="800740" cy="48322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12176" y="3731962"/>
            <a:ext cx="764208" cy="48322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2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9" grpId="0" animBg="1"/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179618" y="1932709"/>
            <a:ext cx="2691246" cy="1321275"/>
          </a:xfrm>
          <a:custGeom>
            <a:avLst/>
            <a:gdLst>
              <a:gd name="connsiteX0" fmla="*/ 0 w 2691246"/>
              <a:gd name="connsiteY0" fmla="*/ 1319646 h 1324271"/>
              <a:gd name="connsiteX1" fmla="*/ 727364 w 2691246"/>
              <a:gd name="connsiteY1" fmla="*/ 1309255 h 1324271"/>
              <a:gd name="connsiteX2" fmla="*/ 1849582 w 2691246"/>
              <a:gd name="connsiteY2" fmla="*/ 1309255 h 1324271"/>
              <a:gd name="connsiteX3" fmla="*/ 2067791 w 2691246"/>
              <a:gd name="connsiteY3" fmla="*/ 1101436 h 1324271"/>
              <a:gd name="connsiteX4" fmla="*/ 2109355 w 2691246"/>
              <a:gd name="connsiteY4" fmla="*/ 238991 h 1324271"/>
              <a:gd name="connsiteX5" fmla="*/ 2234046 w 2691246"/>
              <a:gd name="connsiteY5" fmla="*/ 41564 h 1324271"/>
              <a:gd name="connsiteX6" fmla="*/ 2691246 w 2691246"/>
              <a:gd name="connsiteY6" fmla="*/ 0 h 1324271"/>
              <a:gd name="connsiteX0" fmla="*/ 0 w 2691246"/>
              <a:gd name="connsiteY0" fmla="*/ 1319646 h 1324271"/>
              <a:gd name="connsiteX1" fmla="*/ 727364 w 2691246"/>
              <a:gd name="connsiteY1" fmla="*/ 1309255 h 1324271"/>
              <a:gd name="connsiteX2" fmla="*/ 1849582 w 2691246"/>
              <a:gd name="connsiteY2" fmla="*/ 1309255 h 1324271"/>
              <a:gd name="connsiteX3" fmla="*/ 2067791 w 2691246"/>
              <a:gd name="connsiteY3" fmla="*/ 1101436 h 1324271"/>
              <a:gd name="connsiteX4" fmla="*/ 2109355 w 2691246"/>
              <a:gd name="connsiteY4" fmla="*/ 238991 h 1324271"/>
              <a:gd name="connsiteX5" fmla="*/ 2234046 w 2691246"/>
              <a:gd name="connsiteY5" fmla="*/ 41564 h 1324271"/>
              <a:gd name="connsiteX6" fmla="*/ 2691246 w 2691246"/>
              <a:gd name="connsiteY6" fmla="*/ 0 h 1324271"/>
              <a:gd name="connsiteX0" fmla="*/ 0 w 2691246"/>
              <a:gd name="connsiteY0" fmla="*/ 1319646 h 1324271"/>
              <a:gd name="connsiteX1" fmla="*/ 727364 w 2691246"/>
              <a:gd name="connsiteY1" fmla="*/ 1309255 h 1324271"/>
              <a:gd name="connsiteX2" fmla="*/ 1849582 w 2691246"/>
              <a:gd name="connsiteY2" fmla="*/ 1309255 h 1324271"/>
              <a:gd name="connsiteX3" fmla="*/ 2067791 w 2691246"/>
              <a:gd name="connsiteY3" fmla="*/ 1101436 h 1324271"/>
              <a:gd name="connsiteX4" fmla="*/ 2109355 w 2691246"/>
              <a:gd name="connsiteY4" fmla="*/ 238991 h 1324271"/>
              <a:gd name="connsiteX5" fmla="*/ 2234046 w 2691246"/>
              <a:gd name="connsiteY5" fmla="*/ 41564 h 1324271"/>
              <a:gd name="connsiteX6" fmla="*/ 2691246 w 2691246"/>
              <a:gd name="connsiteY6" fmla="*/ 0 h 1324271"/>
              <a:gd name="connsiteX0" fmla="*/ 0 w 2691246"/>
              <a:gd name="connsiteY0" fmla="*/ 1319646 h 1334852"/>
              <a:gd name="connsiteX1" fmla="*/ 727364 w 2691246"/>
              <a:gd name="connsiteY1" fmla="*/ 1309255 h 1334852"/>
              <a:gd name="connsiteX2" fmla="*/ 1849582 w 2691246"/>
              <a:gd name="connsiteY2" fmla="*/ 1309255 h 1334852"/>
              <a:gd name="connsiteX3" fmla="*/ 2067791 w 2691246"/>
              <a:gd name="connsiteY3" fmla="*/ 1101436 h 1334852"/>
              <a:gd name="connsiteX4" fmla="*/ 2109355 w 2691246"/>
              <a:gd name="connsiteY4" fmla="*/ 238991 h 1334852"/>
              <a:gd name="connsiteX5" fmla="*/ 2234046 w 2691246"/>
              <a:gd name="connsiteY5" fmla="*/ 41564 h 1334852"/>
              <a:gd name="connsiteX6" fmla="*/ 2691246 w 2691246"/>
              <a:gd name="connsiteY6" fmla="*/ 0 h 1334852"/>
              <a:gd name="connsiteX0" fmla="*/ 0 w 2691246"/>
              <a:gd name="connsiteY0" fmla="*/ 1319646 h 1327576"/>
              <a:gd name="connsiteX1" fmla="*/ 727364 w 2691246"/>
              <a:gd name="connsiteY1" fmla="*/ 1309255 h 1327576"/>
              <a:gd name="connsiteX2" fmla="*/ 1935307 w 2691246"/>
              <a:gd name="connsiteY2" fmla="*/ 1299730 h 1327576"/>
              <a:gd name="connsiteX3" fmla="*/ 2067791 w 2691246"/>
              <a:gd name="connsiteY3" fmla="*/ 1101436 h 1327576"/>
              <a:gd name="connsiteX4" fmla="*/ 2109355 w 2691246"/>
              <a:gd name="connsiteY4" fmla="*/ 238991 h 1327576"/>
              <a:gd name="connsiteX5" fmla="*/ 2234046 w 2691246"/>
              <a:gd name="connsiteY5" fmla="*/ 41564 h 1327576"/>
              <a:gd name="connsiteX6" fmla="*/ 2691246 w 2691246"/>
              <a:gd name="connsiteY6" fmla="*/ 0 h 1327576"/>
              <a:gd name="connsiteX0" fmla="*/ 0 w 2691246"/>
              <a:gd name="connsiteY0" fmla="*/ 1319646 h 1344452"/>
              <a:gd name="connsiteX1" fmla="*/ 727364 w 2691246"/>
              <a:gd name="connsiteY1" fmla="*/ 1309255 h 1344452"/>
              <a:gd name="connsiteX2" fmla="*/ 1935307 w 2691246"/>
              <a:gd name="connsiteY2" fmla="*/ 1299730 h 1344452"/>
              <a:gd name="connsiteX3" fmla="*/ 2067791 w 2691246"/>
              <a:gd name="connsiteY3" fmla="*/ 1101436 h 1344452"/>
              <a:gd name="connsiteX4" fmla="*/ 2109355 w 2691246"/>
              <a:gd name="connsiteY4" fmla="*/ 238991 h 1344452"/>
              <a:gd name="connsiteX5" fmla="*/ 2234046 w 2691246"/>
              <a:gd name="connsiteY5" fmla="*/ 41564 h 1344452"/>
              <a:gd name="connsiteX6" fmla="*/ 2691246 w 2691246"/>
              <a:gd name="connsiteY6" fmla="*/ 0 h 1344452"/>
              <a:gd name="connsiteX0" fmla="*/ 0 w 2691246"/>
              <a:gd name="connsiteY0" fmla="*/ 1319646 h 1321275"/>
              <a:gd name="connsiteX1" fmla="*/ 727364 w 2691246"/>
              <a:gd name="connsiteY1" fmla="*/ 1309255 h 1321275"/>
              <a:gd name="connsiteX2" fmla="*/ 1935307 w 2691246"/>
              <a:gd name="connsiteY2" fmla="*/ 1299730 h 1321275"/>
              <a:gd name="connsiteX3" fmla="*/ 2067791 w 2691246"/>
              <a:gd name="connsiteY3" fmla="*/ 1101436 h 1321275"/>
              <a:gd name="connsiteX4" fmla="*/ 2109355 w 2691246"/>
              <a:gd name="connsiteY4" fmla="*/ 238991 h 1321275"/>
              <a:gd name="connsiteX5" fmla="*/ 2234046 w 2691246"/>
              <a:gd name="connsiteY5" fmla="*/ 41564 h 1321275"/>
              <a:gd name="connsiteX6" fmla="*/ 2691246 w 2691246"/>
              <a:gd name="connsiteY6" fmla="*/ 0 h 1321275"/>
              <a:gd name="connsiteX0" fmla="*/ 0 w 2691246"/>
              <a:gd name="connsiteY0" fmla="*/ 1319646 h 1321275"/>
              <a:gd name="connsiteX1" fmla="*/ 727364 w 2691246"/>
              <a:gd name="connsiteY1" fmla="*/ 1309255 h 1321275"/>
              <a:gd name="connsiteX2" fmla="*/ 1935307 w 2691246"/>
              <a:gd name="connsiteY2" fmla="*/ 1299730 h 1321275"/>
              <a:gd name="connsiteX3" fmla="*/ 2067791 w 2691246"/>
              <a:gd name="connsiteY3" fmla="*/ 1101436 h 1321275"/>
              <a:gd name="connsiteX4" fmla="*/ 2109355 w 2691246"/>
              <a:gd name="connsiteY4" fmla="*/ 238991 h 1321275"/>
              <a:gd name="connsiteX5" fmla="*/ 2234046 w 2691246"/>
              <a:gd name="connsiteY5" fmla="*/ 41564 h 1321275"/>
              <a:gd name="connsiteX6" fmla="*/ 2691246 w 2691246"/>
              <a:gd name="connsiteY6" fmla="*/ 0 h 1321275"/>
              <a:gd name="connsiteX0" fmla="*/ 0 w 2691246"/>
              <a:gd name="connsiteY0" fmla="*/ 1319646 h 1321275"/>
              <a:gd name="connsiteX1" fmla="*/ 727364 w 2691246"/>
              <a:gd name="connsiteY1" fmla="*/ 1309255 h 1321275"/>
              <a:gd name="connsiteX2" fmla="*/ 1935307 w 2691246"/>
              <a:gd name="connsiteY2" fmla="*/ 1299730 h 1321275"/>
              <a:gd name="connsiteX3" fmla="*/ 2067791 w 2691246"/>
              <a:gd name="connsiteY3" fmla="*/ 1101436 h 1321275"/>
              <a:gd name="connsiteX4" fmla="*/ 2109355 w 2691246"/>
              <a:gd name="connsiteY4" fmla="*/ 238991 h 1321275"/>
              <a:gd name="connsiteX5" fmla="*/ 2234046 w 2691246"/>
              <a:gd name="connsiteY5" fmla="*/ 41564 h 1321275"/>
              <a:gd name="connsiteX6" fmla="*/ 2691246 w 2691246"/>
              <a:gd name="connsiteY6" fmla="*/ 0 h 1321275"/>
              <a:gd name="connsiteX0" fmla="*/ 0 w 2691246"/>
              <a:gd name="connsiteY0" fmla="*/ 1319646 h 1321275"/>
              <a:gd name="connsiteX1" fmla="*/ 727364 w 2691246"/>
              <a:gd name="connsiteY1" fmla="*/ 1309255 h 1321275"/>
              <a:gd name="connsiteX2" fmla="*/ 1935307 w 2691246"/>
              <a:gd name="connsiteY2" fmla="*/ 1299730 h 1321275"/>
              <a:gd name="connsiteX3" fmla="*/ 2067791 w 2691246"/>
              <a:gd name="connsiteY3" fmla="*/ 1101436 h 1321275"/>
              <a:gd name="connsiteX4" fmla="*/ 2109355 w 2691246"/>
              <a:gd name="connsiteY4" fmla="*/ 238991 h 1321275"/>
              <a:gd name="connsiteX5" fmla="*/ 2234046 w 2691246"/>
              <a:gd name="connsiteY5" fmla="*/ 41564 h 1321275"/>
              <a:gd name="connsiteX6" fmla="*/ 2691246 w 2691246"/>
              <a:gd name="connsiteY6" fmla="*/ 0 h 13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1246" h="1321275">
                <a:moveTo>
                  <a:pt x="0" y="1319646"/>
                </a:moveTo>
                <a:lnTo>
                  <a:pt x="727364" y="1309255"/>
                </a:lnTo>
                <a:cubicBezTo>
                  <a:pt x="1049915" y="1305936"/>
                  <a:pt x="1840489" y="1343892"/>
                  <a:pt x="1935307" y="1299730"/>
                </a:cubicBezTo>
                <a:cubicBezTo>
                  <a:pt x="2030125" y="1255568"/>
                  <a:pt x="2043545" y="1235363"/>
                  <a:pt x="2067791" y="1101436"/>
                </a:cubicBezTo>
                <a:cubicBezTo>
                  <a:pt x="2092037" y="967509"/>
                  <a:pt x="2086408" y="344198"/>
                  <a:pt x="2109355" y="238991"/>
                </a:cubicBezTo>
                <a:cubicBezTo>
                  <a:pt x="2132302" y="133784"/>
                  <a:pt x="2175164" y="71871"/>
                  <a:pt x="2234046" y="41564"/>
                </a:cubicBezTo>
                <a:cubicBezTo>
                  <a:pt x="2292928" y="11257"/>
                  <a:pt x="2511137" y="866"/>
                  <a:pt x="269124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3178629" y="585681"/>
            <a:ext cx="2681184" cy="3957289"/>
          </a:xfrm>
          <a:custGeom>
            <a:avLst/>
            <a:gdLst>
              <a:gd name="connsiteX0" fmla="*/ 0 w 2699657"/>
              <a:gd name="connsiteY0" fmla="*/ 2666738 h 2666738"/>
              <a:gd name="connsiteX1" fmla="*/ 348342 w 2699657"/>
              <a:gd name="connsiteY1" fmla="*/ 431538 h 2666738"/>
              <a:gd name="connsiteX2" fmla="*/ 1030514 w 2699657"/>
              <a:gd name="connsiteY2" fmla="*/ 54167 h 2666738"/>
              <a:gd name="connsiteX3" fmla="*/ 2699657 w 2699657"/>
              <a:gd name="connsiteY3" fmla="*/ 10624 h 2666738"/>
              <a:gd name="connsiteX0" fmla="*/ 0 w 2699657"/>
              <a:gd name="connsiteY0" fmla="*/ 2659502 h 2659502"/>
              <a:gd name="connsiteX1" fmla="*/ 348342 w 2699657"/>
              <a:gd name="connsiteY1" fmla="*/ 424302 h 2659502"/>
              <a:gd name="connsiteX2" fmla="*/ 1030514 w 2699657"/>
              <a:gd name="connsiteY2" fmla="*/ 46931 h 2659502"/>
              <a:gd name="connsiteX3" fmla="*/ 2699657 w 2699657"/>
              <a:gd name="connsiteY3" fmla="*/ 3388 h 2659502"/>
              <a:gd name="connsiteX0" fmla="*/ 0 w 2668484"/>
              <a:gd name="connsiteY0" fmla="*/ 2648904 h 2648904"/>
              <a:gd name="connsiteX1" fmla="*/ 348342 w 2668484"/>
              <a:gd name="connsiteY1" fmla="*/ 413704 h 2648904"/>
              <a:gd name="connsiteX2" fmla="*/ 1030514 w 2668484"/>
              <a:gd name="connsiteY2" fmla="*/ 36333 h 2648904"/>
              <a:gd name="connsiteX3" fmla="*/ 2668484 w 2668484"/>
              <a:gd name="connsiteY3" fmla="*/ 23963 h 2648904"/>
              <a:gd name="connsiteX0" fmla="*/ 0 w 2668484"/>
              <a:gd name="connsiteY0" fmla="*/ 2631438 h 2631438"/>
              <a:gd name="connsiteX1" fmla="*/ 348342 w 2668484"/>
              <a:gd name="connsiteY1" fmla="*/ 396238 h 2631438"/>
              <a:gd name="connsiteX2" fmla="*/ 1030514 w 2668484"/>
              <a:gd name="connsiteY2" fmla="*/ 60431 h 2631438"/>
              <a:gd name="connsiteX3" fmla="*/ 2668484 w 2668484"/>
              <a:gd name="connsiteY3" fmla="*/ 6497 h 2631438"/>
              <a:gd name="connsiteX0" fmla="*/ 0 w 2668484"/>
              <a:gd name="connsiteY0" fmla="*/ 2627026 h 2627026"/>
              <a:gd name="connsiteX1" fmla="*/ 348342 w 2668484"/>
              <a:gd name="connsiteY1" fmla="*/ 391826 h 2627026"/>
              <a:gd name="connsiteX2" fmla="*/ 1030514 w 2668484"/>
              <a:gd name="connsiteY2" fmla="*/ 56019 h 2627026"/>
              <a:gd name="connsiteX3" fmla="*/ 2668484 w 2668484"/>
              <a:gd name="connsiteY3" fmla="*/ 2085 h 2627026"/>
              <a:gd name="connsiteX0" fmla="*/ 0 w 2668484"/>
              <a:gd name="connsiteY0" fmla="*/ 2627026 h 2627026"/>
              <a:gd name="connsiteX1" fmla="*/ 348342 w 2668484"/>
              <a:gd name="connsiteY1" fmla="*/ 391826 h 2627026"/>
              <a:gd name="connsiteX2" fmla="*/ 1030514 w 2668484"/>
              <a:gd name="connsiteY2" fmla="*/ 56019 h 2627026"/>
              <a:gd name="connsiteX3" fmla="*/ 2668484 w 2668484"/>
              <a:gd name="connsiteY3" fmla="*/ 2085 h 2627026"/>
              <a:gd name="connsiteX0" fmla="*/ 0 w 2668484"/>
              <a:gd name="connsiteY0" fmla="*/ 2629194 h 2629194"/>
              <a:gd name="connsiteX1" fmla="*/ 348342 w 2668484"/>
              <a:gd name="connsiteY1" fmla="*/ 393994 h 2629194"/>
              <a:gd name="connsiteX2" fmla="*/ 1030514 w 2668484"/>
              <a:gd name="connsiteY2" fmla="*/ 58187 h 2629194"/>
              <a:gd name="connsiteX3" fmla="*/ 1875971 w 2668484"/>
              <a:gd name="connsiteY3" fmla="*/ 3923 h 2629194"/>
              <a:gd name="connsiteX4" fmla="*/ 2668484 w 2668484"/>
              <a:gd name="connsiteY4" fmla="*/ 4253 h 2629194"/>
              <a:gd name="connsiteX0" fmla="*/ 0 w 2668484"/>
              <a:gd name="connsiteY0" fmla="*/ 2637971 h 2637971"/>
              <a:gd name="connsiteX1" fmla="*/ 348342 w 2668484"/>
              <a:gd name="connsiteY1" fmla="*/ 402771 h 2637971"/>
              <a:gd name="connsiteX2" fmla="*/ 1030514 w 2668484"/>
              <a:gd name="connsiteY2" fmla="*/ 66964 h 2637971"/>
              <a:gd name="connsiteX3" fmla="*/ 1875971 w 2668484"/>
              <a:gd name="connsiteY3" fmla="*/ 12700 h 2637971"/>
              <a:gd name="connsiteX4" fmla="*/ 2282371 w 2668484"/>
              <a:gd name="connsiteY4" fmla="*/ 0 h 2637971"/>
              <a:gd name="connsiteX5" fmla="*/ 2668484 w 2668484"/>
              <a:gd name="connsiteY5" fmla="*/ 13030 h 2637971"/>
              <a:gd name="connsiteX0" fmla="*/ 0 w 2681184"/>
              <a:gd name="connsiteY0" fmla="*/ 3945741 h 3945741"/>
              <a:gd name="connsiteX1" fmla="*/ 348342 w 2681184"/>
              <a:gd name="connsiteY1" fmla="*/ 1710541 h 3945741"/>
              <a:gd name="connsiteX2" fmla="*/ 1030514 w 2681184"/>
              <a:gd name="connsiteY2" fmla="*/ 1374734 h 3945741"/>
              <a:gd name="connsiteX3" fmla="*/ 1875971 w 2681184"/>
              <a:gd name="connsiteY3" fmla="*/ 1320470 h 3945741"/>
              <a:gd name="connsiteX4" fmla="*/ 2282371 w 2681184"/>
              <a:gd name="connsiteY4" fmla="*/ 1307770 h 3945741"/>
              <a:gd name="connsiteX5" fmla="*/ 2681184 w 2681184"/>
              <a:gd name="connsiteY5" fmla="*/ 0 h 3945741"/>
              <a:gd name="connsiteX0" fmla="*/ 0 w 2681184"/>
              <a:gd name="connsiteY0" fmla="*/ 3945741 h 3945741"/>
              <a:gd name="connsiteX1" fmla="*/ 348342 w 2681184"/>
              <a:gd name="connsiteY1" fmla="*/ 1710541 h 3945741"/>
              <a:gd name="connsiteX2" fmla="*/ 1030514 w 2681184"/>
              <a:gd name="connsiteY2" fmla="*/ 1374734 h 3945741"/>
              <a:gd name="connsiteX3" fmla="*/ 1875971 w 2681184"/>
              <a:gd name="connsiteY3" fmla="*/ 1320470 h 3945741"/>
              <a:gd name="connsiteX4" fmla="*/ 2066471 w 2681184"/>
              <a:gd name="connsiteY4" fmla="*/ 1307770 h 3945741"/>
              <a:gd name="connsiteX5" fmla="*/ 2681184 w 2681184"/>
              <a:gd name="connsiteY5" fmla="*/ 0 h 3945741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875971 w 2681184"/>
              <a:gd name="connsiteY3" fmla="*/ 13320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875971 w 2681184"/>
              <a:gd name="connsiteY3" fmla="*/ 13320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875971 w 2681184"/>
              <a:gd name="connsiteY3" fmla="*/ 13320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875971 w 2681184"/>
              <a:gd name="connsiteY3" fmla="*/ 13320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875971 w 2681184"/>
              <a:gd name="connsiteY3" fmla="*/ 13320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698171 w 2681184"/>
              <a:gd name="connsiteY3" fmla="*/ 13828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698171 w 2681184"/>
              <a:gd name="connsiteY3" fmla="*/ 13828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698171 w 2681184"/>
              <a:gd name="connsiteY3" fmla="*/ 13828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698171 w 2681184"/>
              <a:gd name="connsiteY3" fmla="*/ 13828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698171 w 2681184"/>
              <a:gd name="connsiteY3" fmla="*/ 13828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1184" h="3957289">
                <a:moveTo>
                  <a:pt x="0" y="3957289"/>
                </a:moveTo>
                <a:cubicBezTo>
                  <a:pt x="88295" y="3057403"/>
                  <a:pt x="51899" y="2067463"/>
                  <a:pt x="348342" y="1722089"/>
                </a:cubicBezTo>
                <a:cubicBezTo>
                  <a:pt x="644785" y="1376715"/>
                  <a:pt x="805543" y="1442827"/>
                  <a:pt x="1030514" y="1386282"/>
                </a:cubicBezTo>
                <a:cubicBezTo>
                  <a:pt x="1255485" y="1329737"/>
                  <a:pt x="1489528" y="1391862"/>
                  <a:pt x="1698171" y="1382818"/>
                </a:cubicBezTo>
                <a:cubicBezTo>
                  <a:pt x="1906814" y="1373774"/>
                  <a:pt x="2017522" y="1363504"/>
                  <a:pt x="2066471" y="1319318"/>
                </a:cubicBezTo>
                <a:cubicBezTo>
                  <a:pt x="2166220" y="1291008"/>
                  <a:pt x="2065619" y="330781"/>
                  <a:pt x="2168071" y="112819"/>
                </a:cubicBezTo>
                <a:cubicBezTo>
                  <a:pt x="2270523" y="-105143"/>
                  <a:pt x="2657048" y="70760"/>
                  <a:pt x="2681184" y="1154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995680"/>
            <a:ext cx="169835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Freeform 32"/>
          <p:cNvSpPr/>
          <p:nvPr/>
        </p:nvSpPr>
        <p:spPr>
          <a:xfrm>
            <a:off x="3225800" y="584199"/>
            <a:ext cx="2611120" cy="4125841"/>
          </a:xfrm>
          <a:custGeom>
            <a:avLst/>
            <a:gdLst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11200 w 2743200"/>
              <a:gd name="connsiteY20" fmla="*/ 3771900 h 4203700"/>
              <a:gd name="connsiteX21" fmla="*/ 736600 w 2743200"/>
              <a:gd name="connsiteY21" fmla="*/ 3848100 h 4203700"/>
              <a:gd name="connsiteX22" fmla="*/ 749300 w 2743200"/>
              <a:gd name="connsiteY22" fmla="*/ 3886200 h 4203700"/>
              <a:gd name="connsiteX23" fmla="*/ 863600 w 2743200"/>
              <a:gd name="connsiteY23" fmla="*/ 3975100 h 4203700"/>
              <a:gd name="connsiteX24" fmla="*/ 901700 w 2743200"/>
              <a:gd name="connsiteY24" fmla="*/ 4000500 h 4203700"/>
              <a:gd name="connsiteX25" fmla="*/ 952500 w 2743200"/>
              <a:gd name="connsiteY25" fmla="*/ 4013200 h 4203700"/>
              <a:gd name="connsiteX26" fmla="*/ 990600 w 2743200"/>
              <a:gd name="connsiteY26" fmla="*/ 4025900 h 4203700"/>
              <a:gd name="connsiteX27" fmla="*/ 1054100 w 2743200"/>
              <a:gd name="connsiteY27" fmla="*/ 4038600 h 4203700"/>
              <a:gd name="connsiteX28" fmla="*/ 1270000 w 2743200"/>
              <a:gd name="connsiteY28" fmla="*/ 4089400 h 4203700"/>
              <a:gd name="connsiteX29" fmla="*/ 1397000 w 2743200"/>
              <a:gd name="connsiteY29" fmla="*/ 4127500 h 4203700"/>
              <a:gd name="connsiteX30" fmla="*/ 1473200 w 2743200"/>
              <a:gd name="connsiteY30" fmla="*/ 4165600 h 4203700"/>
              <a:gd name="connsiteX31" fmla="*/ 1549400 w 2743200"/>
              <a:gd name="connsiteY31" fmla="*/ 4191000 h 4203700"/>
              <a:gd name="connsiteX32" fmla="*/ 1587500 w 2743200"/>
              <a:gd name="connsiteY32" fmla="*/ 4203700 h 4203700"/>
              <a:gd name="connsiteX33" fmla="*/ 2057400 w 2743200"/>
              <a:gd name="connsiteY33" fmla="*/ 4191000 h 4203700"/>
              <a:gd name="connsiteX34" fmla="*/ 2209800 w 2743200"/>
              <a:gd name="connsiteY34" fmla="*/ 4178300 h 4203700"/>
              <a:gd name="connsiteX35" fmla="*/ 2286000 w 2743200"/>
              <a:gd name="connsiteY35" fmla="*/ 4152900 h 4203700"/>
              <a:gd name="connsiteX36" fmla="*/ 2400300 w 2743200"/>
              <a:gd name="connsiteY36" fmla="*/ 4127500 h 4203700"/>
              <a:gd name="connsiteX37" fmla="*/ 2451100 w 2743200"/>
              <a:gd name="connsiteY37" fmla="*/ 4102100 h 4203700"/>
              <a:gd name="connsiteX38" fmla="*/ 2603500 w 2743200"/>
              <a:gd name="connsiteY38" fmla="*/ 4076700 h 4203700"/>
              <a:gd name="connsiteX39" fmla="*/ 2679700 w 2743200"/>
              <a:gd name="connsiteY39" fmla="*/ 4038600 h 4203700"/>
              <a:gd name="connsiteX40" fmla="*/ 2717800 w 2743200"/>
              <a:gd name="connsiteY40" fmla="*/ 4025900 h 4203700"/>
              <a:gd name="connsiteX41" fmla="*/ 2743200 w 2743200"/>
              <a:gd name="connsiteY41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11200 w 2743200"/>
              <a:gd name="connsiteY20" fmla="*/ 3771900 h 4203700"/>
              <a:gd name="connsiteX21" fmla="*/ 736600 w 2743200"/>
              <a:gd name="connsiteY21" fmla="*/ 3848100 h 4203700"/>
              <a:gd name="connsiteX22" fmla="*/ 772160 w 2743200"/>
              <a:gd name="connsiteY22" fmla="*/ 3909060 h 4203700"/>
              <a:gd name="connsiteX23" fmla="*/ 863600 w 2743200"/>
              <a:gd name="connsiteY23" fmla="*/ 3975100 h 4203700"/>
              <a:gd name="connsiteX24" fmla="*/ 901700 w 2743200"/>
              <a:gd name="connsiteY24" fmla="*/ 4000500 h 4203700"/>
              <a:gd name="connsiteX25" fmla="*/ 952500 w 2743200"/>
              <a:gd name="connsiteY25" fmla="*/ 4013200 h 4203700"/>
              <a:gd name="connsiteX26" fmla="*/ 990600 w 2743200"/>
              <a:gd name="connsiteY26" fmla="*/ 4025900 h 4203700"/>
              <a:gd name="connsiteX27" fmla="*/ 1054100 w 2743200"/>
              <a:gd name="connsiteY27" fmla="*/ 4038600 h 4203700"/>
              <a:gd name="connsiteX28" fmla="*/ 1270000 w 2743200"/>
              <a:gd name="connsiteY28" fmla="*/ 4089400 h 4203700"/>
              <a:gd name="connsiteX29" fmla="*/ 1397000 w 2743200"/>
              <a:gd name="connsiteY29" fmla="*/ 4127500 h 4203700"/>
              <a:gd name="connsiteX30" fmla="*/ 1473200 w 2743200"/>
              <a:gd name="connsiteY30" fmla="*/ 4165600 h 4203700"/>
              <a:gd name="connsiteX31" fmla="*/ 1549400 w 2743200"/>
              <a:gd name="connsiteY31" fmla="*/ 4191000 h 4203700"/>
              <a:gd name="connsiteX32" fmla="*/ 1587500 w 2743200"/>
              <a:gd name="connsiteY32" fmla="*/ 4203700 h 4203700"/>
              <a:gd name="connsiteX33" fmla="*/ 2057400 w 2743200"/>
              <a:gd name="connsiteY33" fmla="*/ 4191000 h 4203700"/>
              <a:gd name="connsiteX34" fmla="*/ 2209800 w 2743200"/>
              <a:gd name="connsiteY34" fmla="*/ 4178300 h 4203700"/>
              <a:gd name="connsiteX35" fmla="*/ 2286000 w 2743200"/>
              <a:gd name="connsiteY35" fmla="*/ 4152900 h 4203700"/>
              <a:gd name="connsiteX36" fmla="*/ 2400300 w 2743200"/>
              <a:gd name="connsiteY36" fmla="*/ 4127500 h 4203700"/>
              <a:gd name="connsiteX37" fmla="*/ 2451100 w 2743200"/>
              <a:gd name="connsiteY37" fmla="*/ 4102100 h 4203700"/>
              <a:gd name="connsiteX38" fmla="*/ 2603500 w 2743200"/>
              <a:gd name="connsiteY38" fmla="*/ 4076700 h 4203700"/>
              <a:gd name="connsiteX39" fmla="*/ 2679700 w 2743200"/>
              <a:gd name="connsiteY39" fmla="*/ 4038600 h 4203700"/>
              <a:gd name="connsiteX40" fmla="*/ 2717800 w 2743200"/>
              <a:gd name="connsiteY40" fmla="*/ 4025900 h 4203700"/>
              <a:gd name="connsiteX41" fmla="*/ 2743200 w 2743200"/>
              <a:gd name="connsiteY41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11200 w 2743200"/>
              <a:gd name="connsiteY20" fmla="*/ 3771900 h 4203700"/>
              <a:gd name="connsiteX21" fmla="*/ 736600 w 2743200"/>
              <a:gd name="connsiteY21" fmla="*/ 3848100 h 4203700"/>
              <a:gd name="connsiteX22" fmla="*/ 863600 w 2743200"/>
              <a:gd name="connsiteY22" fmla="*/ 3975100 h 4203700"/>
              <a:gd name="connsiteX23" fmla="*/ 901700 w 2743200"/>
              <a:gd name="connsiteY23" fmla="*/ 4000500 h 4203700"/>
              <a:gd name="connsiteX24" fmla="*/ 952500 w 2743200"/>
              <a:gd name="connsiteY24" fmla="*/ 4013200 h 4203700"/>
              <a:gd name="connsiteX25" fmla="*/ 990600 w 2743200"/>
              <a:gd name="connsiteY25" fmla="*/ 4025900 h 4203700"/>
              <a:gd name="connsiteX26" fmla="*/ 1054100 w 2743200"/>
              <a:gd name="connsiteY26" fmla="*/ 4038600 h 4203700"/>
              <a:gd name="connsiteX27" fmla="*/ 1270000 w 2743200"/>
              <a:gd name="connsiteY27" fmla="*/ 4089400 h 4203700"/>
              <a:gd name="connsiteX28" fmla="*/ 1397000 w 2743200"/>
              <a:gd name="connsiteY28" fmla="*/ 4127500 h 4203700"/>
              <a:gd name="connsiteX29" fmla="*/ 1473200 w 2743200"/>
              <a:gd name="connsiteY29" fmla="*/ 4165600 h 4203700"/>
              <a:gd name="connsiteX30" fmla="*/ 1549400 w 2743200"/>
              <a:gd name="connsiteY30" fmla="*/ 4191000 h 4203700"/>
              <a:gd name="connsiteX31" fmla="*/ 1587500 w 2743200"/>
              <a:gd name="connsiteY31" fmla="*/ 4203700 h 4203700"/>
              <a:gd name="connsiteX32" fmla="*/ 2057400 w 2743200"/>
              <a:gd name="connsiteY32" fmla="*/ 4191000 h 4203700"/>
              <a:gd name="connsiteX33" fmla="*/ 2209800 w 2743200"/>
              <a:gd name="connsiteY33" fmla="*/ 4178300 h 4203700"/>
              <a:gd name="connsiteX34" fmla="*/ 2286000 w 2743200"/>
              <a:gd name="connsiteY34" fmla="*/ 4152900 h 4203700"/>
              <a:gd name="connsiteX35" fmla="*/ 2400300 w 2743200"/>
              <a:gd name="connsiteY35" fmla="*/ 4127500 h 4203700"/>
              <a:gd name="connsiteX36" fmla="*/ 2451100 w 2743200"/>
              <a:gd name="connsiteY36" fmla="*/ 4102100 h 4203700"/>
              <a:gd name="connsiteX37" fmla="*/ 2603500 w 2743200"/>
              <a:gd name="connsiteY37" fmla="*/ 4076700 h 4203700"/>
              <a:gd name="connsiteX38" fmla="*/ 2679700 w 2743200"/>
              <a:gd name="connsiteY38" fmla="*/ 4038600 h 4203700"/>
              <a:gd name="connsiteX39" fmla="*/ 2717800 w 2743200"/>
              <a:gd name="connsiteY39" fmla="*/ 4025900 h 4203700"/>
              <a:gd name="connsiteX40" fmla="*/ 2743200 w 2743200"/>
              <a:gd name="connsiteY40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11200 w 2743200"/>
              <a:gd name="connsiteY20" fmla="*/ 3771900 h 4203700"/>
              <a:gd name="connsiteX21" fmla="*/ 863600 w 2743200"/>
              <a:gd name="connsiteY21" fmla="*/ 3975100 h 4203700"/>
              <a:gd name="connsiteX22" fmla="*/ 901700 w 2743200"/>
              <a:gd name="connsiteY22" fmla="*/ 4000500 h 4203700"/>
              <a:gd name="connsiteX23" fmla="*/ 952500 w 2743200"/>
              <a:gd name="connsiteY23" fmla="*/ 4013200 h 4203700"/>
              <a:gd name="connsiteX24" fmla="*/ 990600 w 2743200"/>
              <a:gd name="connsiteY24" fmla="*/ 4025900 h 4203700"/>
              <a:gd name="connsiteX25" fmla="*/ 1054100 w 2743200"/>
              <a:gd name="connsiteY25" fmla="*/ 4038600 h 4203700"/>
              <a:gd name="connsiteX26" fmla="*/ 1270000 w 2743200"/>
              <a:gd name="connsiteY26" fmla="*/ 4089400 h 4203700"/>
              <a:gd name="connsiteX27" fmla="*/ 1397000 w 2743200"/>
              <a:gd name="connsiteY27" fmla="*/ 4127500 h 4203700"/>
              <a:gd name="connsiteX28" fmla="*/ 1473200 w 2743200"/>
              <a:gd name="connsiteY28" fmla="*/ 4165600 h 4203700"/>
              <a:gd name="connsiteX29" fmla="*/ 1549400 w 2743200"/>
              <a:gd name="connsiteY29" fmla="*/ 4191000 h 4203700"/>
              <a:gd name="connsiteX30" fmla="*/ 1587500 w 2743200"/>
              <a:gd name="connsiteY30" fmla="*/ 4203700 h 4203700"/>
              <a:gd name="connsiteX31" fmla="*/ 2057400 w 2743200"/>
              <a:gd name="connsiteY31" fmla="*/ 4191000 h 4203700"/>
              <a:gd name="connsiteX32" fmla="*/ 2209800 w 2743200"/>
              <a:gd name="connsiteY32" fmla="*/ 4178300 h 4203700"/>
              <a:gd name="connsiteX33" fmla="*/ 2286000 w 2743200"/>
              <a:gd name="connsiteY33" fmla="*/ 4152900 h 4203700"/>
              <a:gd name="connsiteX34" fmla="*/ 2400300 w 2743200"/>
              <a:gd name="connsiteY34" fmla="*/ 4127500 h 4203700"/>
              <a:gd name="connsiteX35" fmla="*/ 2451100 w 2743200"/>
              <a:gd name="connsiteY35" fmla="*/ 4102100 h 4203700"/>
              <a:gd name="connsiteX36" fmla="*/ 2603500 w 2743200"/>
              <a:gd name="connsiteY36" fmla="*/ 4076700 h 4203700"/>
              <a:gd name="connsiteX37" fmla="*/ 2679700 w 2743200"/>
              <a:gd name="connsiteY37" fmla="*/ 4038600 h 4203700"/>
              <a:gd name="connsiteX38" fmla="*/ 2717800 w 2743200"/>
              <a:gd name="connsiteY38" fmla="*/ 4025900 h 4203700"/>
              <a:gd name="connsiteX39" fmla="*/ 2743200 w 2743200"/>
              <a:gd name="connsiteY39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901700 w 2743200"/>
              <a:gd name="connsiteY22" fmla="*/ 4000500 h 4203700"/>
              <a:gd name="connsiteX23" fmla="*/ 952500 w 2743200"/>
              <a:gd name="connsiteY23" fmla="*/ 4013200 h 4203700"/>
              <a:gd name="connsiteX24" fmla="*/ 990600 w 2743200"/>
              <a:gd name="connsiteY24" fmla="*/ 4025900 h 4203700"/>
              <a:gd name="connsiteX25" fmla="*/ 1054100 w 2743200"/>
              <a:gd name="connsiteY25" fmla="*/ 4038600 h 4203700"/>
              <a:gd name="connsiteX26" fmla="*/ 1270000 w 2743200"/>
              <a:gd name="connsiteY26" fmla="*/ 4089400 h 4203700"/>
              <a:gd name="connsiteX27" fmla="*/ 1397000 w 2743200"/>
              <a:gd name="connsiteY27" fmla="*/ 4127500 h 4203700"/>
              <a:gd name="connsiteX28" fmla="*/ 1473200 w 2743200"/>
              <a:gd name="connsiteY28" fmla="*/ 4165600 h 4203700"/>
              <a:gd name="connsiteX29" fmla="*/ 1549400 w 2743200"/>
              <a:gd name="connsiteY29" fmla="*/ 4191000 h 4203700"/>
              <a:gd name="connsiteX30" fmla="*/ 1587500 w 2743200"/>
              <a:gd name="connsiteY30" fmla="*/ 4203700 h 4203700"/>
              <a:gd name="connsiteX31" fmla="*/ 2057400 w 2743200"/>
              <a:gd name="connsiteY31" fmla="*/ 4191000 h 4203700"/>
              <a:gd name="connsiteX32" fmla="*/ 2209800 w 2743200"/>
              <a:gd name="connsiteY32" fmla="*/ 4178300 h 4203700"/>
              <a:gd name="connsiteX33" fmla="*/ 2286000 w 2743200"/>
              <a:gd name="connsiteY33" fmla="*/ 4152900 h 4203700"/>
              <a:gd name="connsiteX34" fmla="*/ 2400300 w 2743200"/>
              <a:gd name="connsiteY34" fmla="*/ 4127500 h 4203700"/>
              <a:gd name="connsiteX35" fmla="*/ 2451100 w 2743200"/>
              <a:gd name="connsiteY35" fmla="*/ 4102100 h 4203700"/>
              <a:gd name="connsiteX36" fmla="*/ 2603500 w 2743200"/>
              <a:gd name="connsiteY36" fmla="*/ 4076700 h 4203700"/>
              <a:gd name="connsiteX37" fmla="*/ 2679700 w 2743200"/>
              <a:gd name="connsiteY37" fmla="*/ 4038600 h 4203700"/>
              <a:gd name="connsiteX38" fmla="*/ 2717800 w 2743200"/>
              <a:gd name="connsiteY38" fmla="*/ 4025900 h 4203700"/>
              <a:gd name="connsiteX39" fmla="*/ 2743200 w 2743200"/>
              <a:gd name="connsiteY39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952500 w 2743200"/>
              <a:gd name="connsiteY22" fmla="*/ 4013200 h 4203700"/>
              <a:gd name="connsiteX23" fmla="*/ 990600 w 2743200"/>
              <a:gd name="connsiteY23" fmla="*/ 4025900 h 4203700"/>
              <a:gd name="connsiteX24" fmla="*/ 1054100 w 2743200"/>
              <a:gd name="connsiteY24" fmla="*/ 4038600 h 4203700"/>
              <a:gd name="connsiteX25" fmla="*/ 1270000 w 2743200"/>
              <a:gd name="connsiteY25" fmla="*/ 4089400 h 4203700"/>
              <a:gd name="connsiteX26" fmla="*/ 1397000 w 2743200"/>
              <a:gd name="connsiteY26" fmla="*/ 4127500 h 4203700"/>
              <a:gd name="connsiteX27" fmla="*/ 1473200 w 2743200"/>
              <a:gd name="connsiteY27" fmla="*/ 4165600 h 4203700"/>
              <a:gd name="connsiteX28" fmla="*/ 1549400 w 2743200"/>
              <a:gd name="connsiteY28" fmla="*/ 4191000 h 4203700"/>
              <a:gd name="connsiteX29" fmla="*/ 1587500 w 2743200"/>
              <a:gd name="connsiteY29" fmla="*/ 4203700 h 4203700"/>
              <a:gd name="connsiteX30" fmla="*/ 2057400 w 2743200"/>
              <a:gd name="connsiteY30" fmla="*/ 4191000 h 4203700"/>
              <a:gd name="connsiteX31" fmla="*/ 2209800 w 2743200"/>
              <a:gd name="connsiteY31" fmla="*/ 4178300 h 4203700"/>
              <a:gd name="connsiteX32" fmla="*/ 2286000 w 2743200"/>
              <a:gd name="connsiteY32" fmla="*/ 4152900 h 4203700"/>
              <a:gd name="connsiteX33" fmla="*/ 2400300 w 2743200"/>
              <a:gd name="connsiteY33" fmla="*/ 4127500 h 4203700"/>
              <a:gd name="connsiteX34" fmla="*/ 2451100 w 2743200"/>
              <a:gd name="connsiteY34" fmla="*/ 4102100 h 4203700"/>
              <a:gd name="connsiteX35" fmla="*/ 2603500 w 2743200"/>
              <a:gd name="connsiteY35" fmla="*/ 4076700 h 4203700"/>
              <a:gd name="connsiteX36" fmla="*/ 2679700 w 2743200"/>
              <a:gd name="connsiteY36" fmla="*/ 4038600 h 4203700"/>
              <a:gd name="connsiteX37" fmla="*/ 2717800 w 2743200"/>
              <a:gd name="connsiteY37" fmla="*/ 4025900 h 4203700"/>
              <a:gd name="connsiteX38" fmla="*/ 2743200 w 2743200"/>
              <a:gd name="connsiteY38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952500 w 2743200"/>
              <a:gd name="connsiteY22" fmla="*/ 4013200 h 4203700"/>
              <a:gd name="connsiteX23" fmla="*/ 1054100 w 2743200"/>
              <a:gd name="connsiteY23" fmla="*/ 4038600 h 4203700"/>
              <a:gd name="connsiteX24" fmla="*/ 1270000 w 2743200"/>
              <a:gd name="connsiteY24" fmla="*/ 4089400 h 4203700"/>
              <a:gd name="connsiteX25" fmla="*/ 1397000 w 2743200"/>
              <a:gd name="connsiteY25" fmla="*/ 4127500 h 4203700"/>
              <a:gd name="connsiteX26" fmla="*/ 1473200 w 2743200"/>
              <a:gd name="connsiteY26" fmla="*/ 4165600 h 4203700"/>
              <a:gd name="connsiteX27" fmla="*/ 1549400 w 2743200"/>
              <a:gd name="connsiteY27" fmla="*/ 4191000 h 4203700"/>
              <a:gd name="connsiteX28" fmla="*/ 1587500 w 2743200"/>
              <a:gd name="connsiteY28" fmla="*/ 4203700 h 4203700"/>
              <a:gd name="connsiteX29" fmla="*/ 2057400 w 2743200"/>
              <a:gd name="connsiteY29" fmla="*/ 4191000 h 4203700"/>
              <a:gd name="connsiteX30" fmla="*/ 2209800 w 2743200"/>
              <a:gd name="connsiteY30" fmla="*/ 4178300 h 4203700"/>
              <a:gd name="connsiteX31" fmla="*/ 2286000 w 2743200"/>
              <a:gd name="connsiteY31" fmla="*/ 4152900 h 4203700"/>
              <a:gd name="connsiteX32" fmla="*/ 2400300 w 2743200"/>
              <a:gd name="connsiteY32" fmla="*/ 4127500 h 4203700"/>
              <a:gd name="connsiteX33" fmla="*/ 2451100 w 2743200"/>
              <a:gd name="connsiteY33" fmla="*/ 4102100 h 4203700"/>
              <a:gd name="connsiteX34" fmla="*/ 2603500 w 2743200"/>
              <a:gd name="connsiteY34" fmla="*/ 4076700 h 4203700"/>
              <a:gd name="connsiteX35" fmla="*/ 2679700 w 2743200"/>
              <a:gd name="connsiteY35" fmla="*/ 4038600 h 4203700"/>
              <a:gd name="connsiteX36" fmla="*/ 2717800 w 2743200"/>
              <a:gd name="connsiteY36" fmla="*/ 4025900 h 4203700"/>
              <a:gd name="connsiteX37" fmla="*/ 2743200 w 2743200"/>
              <a:gd name="connsiteY37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952500 w 2743200"/>
              <a:gd name="connsiteY22" fmla="*/ 4013200 h 4203700"/>
              <a:gd name="connsiteX23" fmla="*/ 1270000 w 2743200"/>
              <a:gd name="connsiteY23" fmla="*/ 4089400 h 4203700"/>
              <a:gd name="connsiteX24" fmla="*/ 1397000 w 2743200"/>
              <a:gd name="connsiteY24" fmla="*/ 4127500 h 4203700"/>
              <a:gd name="connsiteX25" fmla="*/ 1473200 w 2743200"/>
              <a:gd name="connsiteY25" fmla="*/ 4165600 h 4203700"/>
              <a:gd name="connsiteX26" fmla="*/ 1549400 w 2743200"/>
              <a:gd name="connsiteY26" fmla="*/ 4191000 h 4203700"/>
              <a:gd name="connsiteX27" fmla="*/ 1587500 w 2743200"/>
              <a:gd name="connsiteY27" fmla="*/ 4203700 h 4203700"/>
              <a:gd name="connsiteX28" fmla="*/ 2057400 w 2743200"/>
              <a:gd name="connsiteY28" fmla="*/ 4191000 h 4203700"/>
              <a:gd name="connsiteX29" fmla="*/ 2209800 w 2743200"/>
              <a:gd name="connsiteY29" fmla="*/ 4178300 h 4203700"/>
              <a:gd name="connsiteX30" fmla="*/ 2286000 w 2743200"/>
              <a:gd name="connsiteY30" fmla="*/ 4152900 h 4203700"/>
              <a:gd name="connsiteX31" fmla="*/ 2400300 w 2743200"/>
              <a:gd name="connsiteY31" fmla="*/ 4127500 h 4203700"/>
              <a:gd name="connsiteX32" fmla="*/ 2451100 w 2743200"/>
              <a:gd name="connsiteY32" fmla="*/ 4102100 h 4203700"/>
              <a:gd name="connsiteX33" fmla="*/ 2603500 w 2743200"/>
              <a:gd name="connsiteY33" fmla="*/ 4076700 h 4203700"/>
              <a:gd name="connsiteX34" fmla="*/ 2679700 w 2743200"/>
              <a:gd name="connsiteY34" fmla="*/ 4038600 h 4203700"/>
              <a:gd name="connsiteX35" fmla="*/ 2717800 w 2743200"/>
              <a:gd name="connsiteY35" fmla="*/ 4025900 h 4203700"/>
              <a:gd name="connsiteX36" fmla="*/ 2743200 w 2743200"/>
              <a:gd name="connsiteY36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1021080 w 2743200"/>
              <a:gd name="connsiteY22" fmla="*/ 4051300 h 4203700"/>
              <a:gd name="connsiteX23" fmla="*/ 1270000 w 2743200"/>
              <a:gd name="connsiteY23" fmla="*/ 4089400 h 4203700"/>
              <a:gd name="connsiteX24" fmla="*/ 1397000 w 2743200"/>
              <a:gd name="connsiteY24" fmla="*/ 4127500 h 4203700"/>
              <a:gd name="connsiteX25" fmla="*/ 1473200 w 2743200"/>
              <a:gd name="connsiteY25" fmla="*/ 4165600 h 4203700"/>
              <a:gd name="connsiteX26" fmla="*/ 1549400 w 2743200"/>
              <a:gd name="connsiteY26" fmla="*/ 4191000 h 4203700"/>
              <a:gd name="connsiteX27" fmla="*/ 1587500 w 2743200"/>
              <a:gd name="connsiteY27" fmla="*/ 4203700 h 4203700"/>
              <a:gd name="connsiteX28" fmla="*/ 2057400 w 2743200"/>
              <a:gd name="connsiteY28" fmla="*/ 4191000 h 4203700"/>
              <a:gd name="connsiteX29" fmla="*/ 2209800 w 2743200"/>
              <a:gd name="connsiteY29" fmla="*/ 4178300 h 4203700"/>
              <a:gd name="connsiteX30" fmla="*/ 2286000 w 2743200"/>
              <a:gd name="connsiteY30" fmla="*/ 4152900 h 4203700"/>
              <a:gd name="connsiteX31" fmla="*/ 2400300 w 2743200"/>
              <a:gd name="connsiteY31" fmla="*/ 4127500 h 4203700"/>
              <a:gd name="connsiteX32" fmla="*/ 2451100 w 2743200"/>
              <a:gd name="connsiteY32" fmla="*/ 4102100 h 4203700"/>
              <a:gd name="connsiteX33" fmla="*/ 2603500 w 2743200"/>
              <a:gd name="connsiteY33" fmla="*/ 4076700 h 4203700"/>
              <a:gd name="connsiteX34" fmla="*/ 2679700 w 2743200"/>
              <a:gd name="connsiteY34" fmla="*/ 4038600 h 4203700"/>
              <a:gd name="connsiteX35" fmla="*/ 2717800 w 2743200"/>
              <a:gd name="connsiteY35" fmla="*/ 4025900 h 4203700"/>
              <a:gd name="connsiteX36" fmla="*/ 2743200 w 2743200"/>
              <a:gd name="connsiteY36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1021080 w 2743200"/>
              <a:gd name="connsiteY22" fmla="*/ 4051300 h 4203700"/>
              <a:gd name="connsiteX23" fmla="*/ 1254760 w 2743200"/>
              <a:gd name="connsiteY23" fmla="*/ 4119880 h 4203700"/>
              <a:gd name="connsiteX24" fmla="*/ 1397000 w 2743200"/>
              <a:gd name="connsiteY24" fmla="*/ 4127500 h 4203700"/>
              <a:gd name="connsiteX25" fmla="*/ 1473200 w 2743200"/>
              <a:gd name="connsiteY25" fmla="*/ 4165600 h 4203700"/>
              <a:gd name="connsiteX26" fmla="*/ 1549400 w 2743200"/>
              <a:gd name="connsiteY26" fmla="*/ 4191000 h 4203700"/>
              <a:gd name="connsiteX27" fmla="*/ 1587500 w 2743200"/>
              <a:gd name="connsiteY27" fmla="*/ 4203700 h 4203700"/>
              <a:gd name="connsiteX28" fmla="*/ 2057400 w 2743200"/>
              <a:gd name="connsiteY28" fmla="*/ 4191000 h 4203700"/>
              <a:gd name="connsiteX29" fmla="*/ 2209800 w 2743200"/>
              <a:gd name="connsiteY29" fmla="*/ 4178300 h 4203700"/>
              <a:gd name="connsiteX30" fmla="*/ 2286000 w 2743200"/>
              <a:gd name="connsiteY30" fmla="*/ 4152900 h 4203700"/>
              <a:gd name="connsiteX31" fmla="*/ 2400300 w 2743200"/>
              <a:gd name="connsiteY31" fmla="*/ 4127500 h 4203700"/>
              <a:gd name="connsiteX32" fmla="*/ 2451100 w 2743200"/>
              <a:gd name="connsiteY32" fmla="*/ 4102100 h 4203700"/>
              <a:gd name="connsiteX33" fmla="*/ 2603500 w 2743200"/>
              <a:gd name="connsiteY33" fmla="*/ 4076700 h 4203700"/>
              <a:gd name="connsiteX34" fmla="*/ 2679700 w 2743200"/>
              <a:gd name="connsiteY34" fmla="*/ 4038600 h 4203700"/>
              <a:gd name="connsiteX35" fmla="*/ 2717800 w 2743200"/>
              <a:gd name="connsiteY35" fmla="*/ 4025900 h 4203700"/>
              <a:gd name="connsiteX36" fmla="*/ 2743200 w 2743200"/>
              <a:gd name="connsiteY36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1021080 w 2743200"/>
              <a:gd name="connsiteY22" fmla="*/ 4051300 h 4203700"/>
              <a:gd name="connsiteX23" fmla="*/ 1397000 w 2743200"/>
              <a:gd name="connsiteY23" fmla="*/ 4127500 h 4203700"/>
              <a:gd name="connsiteX24" fmla="*/ 1473200 w 2743200"/>
              <a:gd name="connsiteY24" fmla="*/ 4165600 h 4203700"/>
              <a:gd name="connsiteX25" fmla="*/ 1549400 w 2743200"/>
              <a:gd name="connsiteY25" fmla="*/ 4191000 h 4203700"/>
              <a:gd name="connsiteX26" fmla="*/ 1587500 w 2743200"/>
              <a:gd name="connsiteY26" fmla="*/ 4203700 h 4203700"/>
              <a:gd name="connsiteX27" fmla="*/ 2057400 w 2743200"/>
              <a:gd name="connsiteY27" fmla="*/ 4191000 h 4203700"/>
              <a:gd name="connsiteX28" fmla="*/ 2209800 w 2743200"/>
              <a:gd name="connsiteY28" fmla="*/ 4178300 h 4203700"/>
              <a:gd name="connsiteX29" fmla="*/ 2286000 w 2743200"/>
              <a:gd name="connsiteY29" fmla="*/ 4152900 h 4203700"/>
              <a:gd name="connsiteX30" fmla="*/ 2400300 w 2743200"/>
              <a:gd name="connsiteY30" fmla="*/ 4127500 h 4203700"/>
              <a:gd name="connsiteX31" fmla="*/ 2451100 w 2743200"/>
              <a:gd name="connsiteY31" fmla="*/ 4102100 h 4203700"/>
              <a:gd name="connsiteX32" fmla="*/ 2603500 w 2743200"/>
              <a:gd name="connsiteY32" fmla="*/ 4076700 h 4203700"/>
              <a:gd name="connsiteX33" fmla="*/ 2679700 w 2743200"/>
              <a:gd name="connsiteY33" fmla="*/ 4038600 h 4203700"/>
              <a:gd name="connsiteX34" fmla="*/ 2717800 w 2743200"/>
              <a:gd name="connsiteY34" fmla="*/ 4025900 h 4203700"/>
              <a:gd name="connsiteX35" fmla="*/ 2743200 w 2743200"/>
              <a:gd name="connsiteY35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1021080 w 2743200"/>
              <a:gd name="connsiteY22" fmla="*/ 4051300 h 4203700"/>
              <a:gd name="connsiteX23" fmla="*/ 1267460 w 2743200"/>
              <a:gd name="connsiteY23" fmla="*/ 4142740 h 4203700"/>
              <a:gd name="connsiteX24" fmla="*/ 1473200 w 2743200"/>
              <a:gd name="connsiteY24" fmla="*/ 4165600 h 4203700"/>
              <a:gd name="connsiteX25" fmla="*/ 1549400 w 2743200"/>
              <a:gd name="connsiteY25" fmla="*/ 4191000 h 4203700"/>
              <a:gd name="connsiteX26" fmla="*/ 1587500 w 2743200"/>
              <a:gd name="connsiteY26" fmla="*/ 4203700 h 4203700"/>
              <a:gd name="connsiteX27" fmla="*/ 2057400 w 2743200"/>
              <a:gd name="connsiteY27" fmla="*/ 4191000 h 4203700"/>
              <a:gd name="connsiteX28" fmla="*/ 2209800 w 2743200"/>
              <a:gd name="connsiteY28" fmla="*/ 4178300 h 4203700"/>
              <a:gd name="connsiteX29" fmla="*/ 2286000 w 2743200"/>
              <a:gd name="connsiteY29" fmla="*/ 4152900 h 4203700"/>
              <a:gd name="connsiteX30" fmla="*/ 2400300 w 2743200"/>
              <a:gd name="connsiteY30" fmla="*/ 4127500 h 4203700"/>
              <a:gd name="connsiteX31" fmla="*/ 2451100 w 2743200"/>
              <a:gd name="connsiteY31" fmla="*/ 4102100 h 4203700"/>
              <a:gd name="connsiteX32" fmla="*/ 2603500 w 2743200"/>
              <a:gd name="connsiteY32" fmla="*/ 4076700 h 4203700"/>
              <a:gd name="connsiteX33" fmla="*/ 2679700 w 2743200"/>
              <a:gd name="connsiteY33" fmla="*/ 4038600 h 4203700"/>
              <a:gd name="connsiteX34" fmla="*/ 2717800 w 2743200"/>
              <a:gd name="connsiteY34" fmla="*/ 4025900 h 4203700"/>
              <a:gd name="connsiteX35" fmla="*/ 2743200 w 2743200"/>
              <a:gd name="connsiteY35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1021080 w 2743200"/>
              <a:gd name="connsiteY22" fmla="*/ 4051300 h 4203700"/>
              <a:gd name="connsiteX23" fmla="*/ 1267460 w 2743200"/>
              <a:gd name="connsiteY23" fmla="*/ 4142740 h 4203700"/>
              <a:gd name="connsiteX24" fmla="*/ 1414780 w 2743200"/>
              <a:gd name="connsiteY24" fmla="*/ 4178300 h 4203700"/>
              <a:gd name="connsiteX25" fmla="*/ 1473200 w 2743200"/>
              <a:gd name="connsiteY25" fmla="*/ 4165600 h 4203700"/>
              <a:gd name="connsiteX26" fmla="*/ 1549400 w 2743200"/>
              <a:gd name="connsiteY26" fmla="*/ 4191000 h 4203700"/>
              <a:gd name="connsiteX27" fmla="*/ 1587500 w 2743200"/>
              <a:gd name="connsiteY27" fmla="*/ 4203700 h 4203700"/>
              <a:gd name="connsiteX28" fmla="*/ 2057400 w 2743200"/>
              <a:gd name="connsiteY28" fmla="*/ 4191000 h 4203700"/>
              <a:gd name="connsiteX29" fmla="*/ 2209800 w 2743200"/>
              <a:gd name="connsiteY29" fmla="*/ 4178300 h 4203700"/>
              <a:gd name="connsiteX30" fmla="*/ 2286000 w 2743200"/>
              <a:gd name="connsiteY30" fmla="*/ 4152900 h 4203700"/>
              <a:gd name="connsiteX31" fmla="*/ 2400300 w 2743200"/>
              <a:gd name="connsiteY31" fmla="*/ 4127500 h 4203700"/>
              <a:gd name="connsiteX32" fmla="*/ 2451100 w 2743200"/>
              <a:gd name="connsiteY32" fmla="*/ 4102100 h 4203700"/>
              <a:gd name="connsiteX33" fmla="*/ 2603500 w 2743200"/>
              <a:gd name="connsiteY33" fmla="*/ 4076700 h 4203700"/>
              <a:gd name="connsiteX34" fmla="*/ 2679700 w 2743200"/>
              <a:gd name="connsiteY34" fmla="*/ 4038600 h 4203700"/>
              <a:gd name="connsiteX35" fmla="*/ 2717800 w 2743200"/>
              <a:gd name="connsiteY35" fmla="*/ 4025900 h 4203700"/>
              <a:gd name="connsiteX36" fmla="*/ 2743200 w 2743200"/>
              <a:gd name="connsiteY36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1021080 w 2743200"/>
              <a:gd name="connsiteY22" fmla="*/ 4051300 h 4203700"/>
              <a:gd name="connsiteX23" fmla="*/ 1267460 w 2743200"/>
              <a:gd name="connsiteY23" fmla="*/ 4142740 h 4203700"/>
              <a:gd name="connsiteX24" fmla="*/ 1473200 w 2743200"/>
              <a:gd name="connsiteY24" fmla="*/ 4165600 h 4203700"/>
              <a:gd name="connsiteX25" fmla="*/ 1549400 w 2743200"/>
              <a:gd name="connsiteY25" fmla="*/ 4191000 h 4203700"/>
              <a:gd name="connsiteX26" fmla="*/ 1587500 w 2743200"/>
              <a:gd name="connsiteY26" fmla="*/ 4203700 h 4203700"/>
              <a:gd name="connsiteX27" fmla="*/ 2057400 w 2743200"/>
              <a:gd name="connsiteY27" fmla="*/ 4191000 h 4203700"/>
              <a:gd name="connsiteX28" fmla="*/ 2209800 w 2743200"/>
              <a:gd name="connsiteY28" fmla="*/ 4178300 h 4203700"/>
              <a:gd name="connsiteX29" fmla="*/ 2286000 w 2743200"/>
              <a:gd name="connsiteY29" fmla="*/ 4152900 h 4203700"/>
              <a:gd name="connsiteX30" fmla="*/ 2400300 w 2743200"/>
              <a:gd name="connsiteY30" fmla="*/ 4127500 h 4203700"/>
              <a:gd name="connsiteX31" fmla="*/ 2451100 w 2743200"/>
              <a:gd name="connsiteY31" fmla="*/ 4102100 h 4203700"/>
              <a:gd name="connsiteX32" fmla="*/ 2603500 w 2743200"/>
              <a:gd name="connsiteY32" fmla="*/ 4076700 h 4203700"/>
              <a:gd name="connsiteX33" fmla="*/ 2679700 w 2743200"/>
              <a:gd name="connsiteY33" fmla="*/ 4038600 h 4203700"/>
              <a:gd name="connsiteX34" fmla="*/ 2717800 w 2743200"/>
              <a:gd name="connsiteY34" fmla="*/ 4025900 h 4203700"/>
              <a:gd name="connsiteX35" fmla="*/ 2743200 w 2743200"/>
              <a:gd name="connsiteY35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1021080 w 2743200"/>
              <a:gd name="connsiteY22" fmla="*/ 4051300 h 4203700"/>
              <a:gd name="connsiteX23" fmla="*/ 1267460 w 2743200"/>
              <a:gd name="connsiteY23" fmla="*/ 4142740 h 4203700"/>
              <a:gd name="connsiteX24" fmla="*/ 1549400 w 2743200"/>
              <a:gd name="connsiteY24" fmla="*/ 4191000 h 4203700"/>
              <a:gd name="connsiteX25" fmla="*/ 1587500 w 2743200"/>
              <a:gd name="connsiteY25" fmla="*/ 4203700 h 4203700"/>
              <a:gd name="connsiteX26" fmla="*/ 2057400 w 2743200"/>
              <a:gd name="connsiteY26" fmla="*/ 4191000 h 4203700"/>
              <a:gd name="connsiteX27" fmla="*/ 2209800 w 2743200"/>
              <a:gd name="connsiteY27" fmla="*/ 4178300 h 4203700"/>
              <a:gd name="connsiteX28" fmla="*/ 2286000 w 2743200"/>
              <a:gd name="connsiteY28" fmla="*/ 4152900 h 4203700"/>
              <a:gd name="connsiteX29" fmla="*/ 2400300 w 2743200"/>
              <a:gd name="connsiteY29" fmla="*/ 4127500 h 4203700"/>
              <a:gd name="connsiteX30" fmla="*/ 2451100 w 2743200"/>
              <a:gd name="connsiteY30" fmla="*/ 4102100 h 4203700"/>
              <a:gd name="connsiteX31" fmla="*/ 2603500 w 2743200"/>
              <a:gd name="connsiteY31" fmla="*/ 4076700 h 4203700"/>
              <a:gd name="connsiteX32" fmla="*/ 2679700 w 2743200"/>
              <a:gd name="connsiteY32" fmla="*/ 4038600 h 4203700"/>
              <a:gd name="connsiteX33" fmla="*/ 2717800 w 2743200"/>
              <a:gd name="connsiteY33" fmla="*/ 4025900 h 4203700"/>
              <a:gd name="connsiteX34" fmla="*/ 2743200 w 2743200"/>
              <a:gd name="connsiteY34" fmla="*/ 4013200 h 4203700"/>
              <a:gd name="connsiteX0" fmla="*/ 0 w 2743200"/>
              <a:gd name="connsiteY0" fmla="*/ 12700 h 4195093"/>
              <a:gd name="connsiteX1" fmla="*/ 76200 w 2743200"/>
              <a:gd name="connsiteY1" fmla="*/ 0 h 4195093"/>
              <a:gd name="connsiteX2" fmla="*/ 228600 w 2743200"/>
              <a:gd name="connsiteY2" fmla="*/ 12700 h 4195093"/>
              <a:gd name="connsiteX3" fmla="*/ 317500 w 2743200"/>
              <a:gd name="connsiteY3" fmla="*/ 38100 h 4195093"/>
              <a:gd name="connsiteX4" fmla="*/ 368300 w 2743200"/>
              <a:gd name="connsiteY4" fmla="*/ 76200 h 4195093"/>
              <a:gd name="connsiteX5" fmla="*/ 393700 w 2743200"/>
              <a:gd name="connsiteY5" fmla="*/ 114300 h 4195093"/>
              <a:gd name="connsiteX6" fmla="*/ 469900 w 2743200"/>
              <a:gd name="connsiteY6" fmla="*/ 177800 h 4195093"/>
              <a:gd name="connsiteX7" fmla="*/ 558800 w 2743200"/>
              <a:gd name="connsiteY7" fmla="*/ 292100 h 4195093"/>
              <a:gd name="connsiteX8" fmla="*/ 571500 w 2743200"/>
              <a:gd name="connsiteY8" fmla="*/ 330200 h 4195093"/>
              <a:gd name="connsiteX9" fmla="*/ 622300 w 2743200"/>
              <a:gd name="connsiteY9" fmla="*/ 406400 h 4195093"/>
              <a:gd name="connsiteX10" fmla="*/ 647700 w 2743200"/>
              <a:gd name="connsiteY10" fmla="*/ 482600 h 4195093"/>
              <a:gd name="connsiteX11" fmla="*/ 673100 w 2743200"/>
              <a:gd name="connsiteY11" fmla="*/ 1282700 h 4195093"/>
              <a:gd name="connsiteX12" fmla="*/ 685800 w 2743200"/>
              <a:gd name="connsiteY12" fmla="*/ 1612900 h 4195093"/>
              <a:gd name="connsiteX13" fmla="*/ 673100 w 2743200"/>
              <a:gd name="connsiteY13" fmla="*/ 2298700 h 4195093"/>
              <a:gd name="connsiteX14" fmla="*/ 660400 w 2743200"/>
              <a:gd name="connsiteY14" fmla="*/ 2349500 h 4195093"/>
              <a:gd name="connsiteX15" fmla="*/ 635000 w 2743200"/>
              <a:gd name="connsiteY15" fmla="*/ 2565400 h 4195093"/>
              <a:gd name="connsiteX16" fmla="*/ 647700 w 2743200"/>
              <a:gd name="connsiteY16" fmla="*/ 3365500 h 4195093"/>
              <a:gd name="connsiteX17" fmla="*/ 660400 w 2743200"/>
              <a:gd name="connsiteY17" fmla="*/ 3441700 h 4195093"/>
              <a:gd name="connsiteX18" fmla="*/ 673100 w 2743200"/>
              <a:gd name="connsiteY18" fmla="*/ 3479800 h 4195093"/>
              <a:gd name="connsiteX19" fmla="*/ 698500 w 2743200"/>
              <a:gd name="connsiteY19" fmla="*/ 3683000 h 4195093"/>
              <a:gd name="connsiteX20" fmla="*/ 749300 w 2743200"/>
              <a:gd name="connsiteY20" fmla="*/ 3825240 h 4195093"/>
              <a:gd name="connsiteX21" fmla="*/ 863600 w 2743200"/>
              <a:gd name="connsiteY21" fmla="*/ 3975100 h 4195093"/>
              <a:gd name="connsiteX22" fmla="*/ 1021080 w 2743200"/>
              <a:gd name="connsiteY22" fmla="*/ 4051300 h 4195093"/>
              <a:gd name="connsiteX23" fmla="*/ 1267460 w 2743200"/>
              <a:gd name="connsiteY23" fmla="*/ 4142740 h 4195093"/>
              <a:gd name="connsiteX24" fmla="*/ 1549400 w 2743200"/>
              <a:gd name="connsiteY24" fmla="*/ 4191000 h 4195093"/>
              <a:gd name="connsiteX25" fmla="*/ 2057400 w 2743200"/>
              <a:gd name="connsiteY25" fmla="*/ 4191000 h 4195093"/>
              <a:gd name="connsiteX26" fmla="*/ 2209800 w 2743200"/>
              <a:gd name="connsiteY26" fmla="*/ 4178300 h 4195093"/>
              <a:gd name="connsiteX27" fmla="*/ 2286000 w 2743200"/>
              <a:gd name="connsiteY27" fmla="*/ 4152900 h 4195093"/>
              <a:gd name="connsiteX28" fmla="*/ 2400300 w 2743200"/>
              <a:gd name="connsiteY28" fmla="*/ 4127500 h 4195093"/>
              <a:gd name="connsiteX29" fmla="*/ 2451100 w 2743200"/>
              <a:gd name="connsiteY29" fmla="*/ 4102100 h 4195093"/>
              <a:gd name="connsiteX30" fmla="*/ 2603500 w 2743200"/>
              <a:gd name="connsiteY30" fmla="*/ 4076700 h 4195093"/>
              <a:gd name="connsiteX31" fmla="*/ 2679700 w 2743200"/>
              <a:gd name="connsiteY31" fmla="*/ 4038600 h 4195093"/>
              <a:gd name="connsiteX32" fmla="*/ 2717800 w 2743200"/>
              <a:gd name="connsiteY32" fmla="*/ 4025900 h 4195093"/>
              <a:gd name="connsiteX33" fmla="*/ 2743200 w 2743200"/>
              <a:gd name="connsiteY33" fmla="*/ 4013200 h 4195093"/>
              <a:gd name="connsiteX0" fmla="*/ 0 w 2743200"/>
              <a:gd name="connsiteY0" fmla="*/ 12700 h 4192118"/>
              <a:gd name="connsiteX1" fmla="*/ 76200 w 2743200"/>
              <a:gd name="connsiteY1" fmla="*/ 0 h 4192118"/>
              <a:gd name="connsiteX2" fmla="*/ 228600 w 2743200"/>
              <a:gd name="connsiteY2" fmla="*/ 12700 h 4192118"/>
              <a:gd name="connsiteX3" fmla="*/ 317500 w 2743200"/>
              <a:gd name="connsiteY3" fmla="*/ 38100 h 4192118"/>
              <a:gd name="connsiteX4" fmla="*/ 368300 w 2743200"/>
              <a:gd name="connsiteY4" fmla="*/ 76200 h 4192118"/>
              <a:gd name="connsiteX5" fmla="*/ 393700 w 2743200"/>
              <a:gd name="connsiteY5" fmla="*/ 114300 h 4192118"/>
              <a:gd name="connsiteX6" fmla="*/ 469900 w 2743200"/>
              <a:gd name="connsiteY6" fmla="*/ 177800 h 4192118"/>
              <a:gd name="connsiteX7" fmla="*/ 558800 w 2743200"/>
              <a:gd name="connsiteY7" fmla="*/ 292100 h 4192118"/>
              <a:gd name="connsiteX8" fmla="*/ 571500 w 2743200"/>
              <a:gd name="connsiteY8" fmla="*/ 330200 h 4192118"/>
              <a:gd name="connsiteX9" fmla="*/ 622300 w 2743200"/>
              <a:gd name="connsiteY9" fmla="*/ 406400 h 4192118"/>
              <a:gd name="connsiteX10" fmla="*/ 647700 w 2743200"/>
              <a:gd name="connsiteY10" fmla="*/ 482600 h 4192118"/>
              <a:gd name="connsiteX11" fmla="*/ 673100 w 2743200"/>
              <a:gd name="connsiteY11" fmla="*/ 1282700 h 4192118"/>
              <a:gd name="connsiteX12" fmla="*/ 685800 w 2743200"/>
              <a:gd name="connsiteY12" fmla="*/ 1612900 h 4192118"/>
              <a:gd name="connsiteX13" fmla="*/ 673100 w 2743200"/>
              <a:gd name="connsiteY13" fmla="*/ 2298700 h 4192118"/>
              <a:gd name="connsiteX14" fmla="*/ 660400 w 2743200"/>
              <a:gd name="connsiteY14" fmla="*/ 2349500 h 4192118"/>
              <a:gd name="connsiteX15" fmla="*/ 635000 w 2743200"/>
              <a:gd name="connsiteY15" fmla="*/ 2565400 h 4192118"/>
              <a:gd name="connsiteX16" fmla="*/ 647700 w 2743200"/>
              <a:gd name="connsiteY16" fmla="*/ 3365500 h 4192118"/>
              <a:gd name="connsiteX17" fmla="*/ 660400 w 2743200"/>
              <a:gd name="connsiteY17" fmla="*/ 3441700 h 4192118"/>
              <a:gd name="connsiteX18" fmla="*/ 673100 w 2743200"/>
              <a:gd name="connsiteY18" fmla="*/ 3479800 h 4192118"/>
              <a:gd name="connsiteX19" fmla="*/ 698500 w 2743200"/>
              <a:gd name="connsiteY19" fmla="*/ 3683000 h 4192118"/>
              <a:gd name="connsiteX20" fmla="*/ 749300 w 2743200"/>
              <a:gd name="connsiteY20" fmla="*/ 3825240 h 4192118"/>
              <a:gd name="connsiteX21" fmla="*/ 863600 w 2743200"/>
              <a:gd name="connsiteY21" fmla="*/ 3975100 h 4192118"/>
              <a:gd name="connsiteX22" fmla="*/ 1021080 w 2743200"/>
              <a:gd name="connsiteY22" fmla="*/ 4051300 h 4192118"/>
              <a:gd name="connsiteX23" fmla="*/ 1267460 w 2743200"/>
              <a:gd name="connsiteY23" fmla="*/ 4142740 h 4192118"/>
              <a:gd name="connsiteX24" fmla="*/ 1587500 w 2743200"/>
              <a:gd name="connsiteY24" fmla="*/ 4152900 h 4192118"/>
              <a:gd name="connsiteX25" fmla="*/ 2057400 w 2743200"/>
              <a:gd name="connsiteY25" fmla="*/ 4191000 h 4192118"/>
              <a:gd name="connsiteX26" fmla="*/ 2209800 w 2743200"/>
              <a:gd name="connsiteY26" fmla="*/ 4178300 h 4192118"/>
              <a:gd name="connsiteX27" fmla="*/ 2286000 w 2743200"/>
              <a:gd name="connsiteY27" fmla="*/ 4152900 h 4192118"/>
              <a:gd name="connsiteX28" fmla="*/ 2400300 w 2743200"/>
              <a:gd name="connsiteY28" fmla="*/ 4127500 h 4192118"/>
              <a:gd name="connsiteX29" fmla="*/ 2451100 w 2743200"/>
              <a:gd name="connsiteY29" fmla="*/ 4102100 h 4192118"/>
              <a:gd name="connsiteX30" fmla="*/ 2603500 w 2743200"/>
              <a:gd name="connsiteY30" fmla="*/ 4076700 h 4192118"/>
              <a:gd name="connsiteX31" fmla="*/ 2679700 w 2743200"/>
              <a:gd name="connsiteY31" fmla="*/ 4038600 h 4192118"/>
              <a:gd name="connsiteX32" fmla="*/ 2717800 w 2743200"/>
              <a:gd name="connsiteY32" fmla="*/ 4025900 h 4192118"/>
              <a:gd name="connsiteX33" fmla="*/ 2743200 w 2743200"/>
              <a:gd name="connsiteY33" fmla="*/ 4013200 h 4192118"/>
              <a:gd name="connsiteX0" fmla="*/ 0 w 2743200"/>
              <a:gd name="connsiteY0" fmla="*/ 12700 h 4192118"/>
              <a:gd name="connsiteX1" fmla="*/ 76200 w 2743200"/>
              <a:gd name="connsiteY1" fmla="*/ 0 h 4192118"/>
              <a:gd name="connsiteX2" fmla="*/ 228600 w 2743200"/>
              <a:gd name="connsiteY2" fmla="*/ 12700 h 4192118"/>
              <a:gd name="connsiteX3" fmla="*/ 317500 w 2743200"/>
              <a:gd name="connsiteY3" fmla="*/ 38100 h 4192118"/>
              <a:gd name="connsiteX4" fmla="*/ 368300 w 2743200"/>
              <a:gd name="connsiteY4" fmla="*/ 76200 h 4192118"/>
              <a:gd name="connsiteX5" fmla="*/ 393700 w 2743200"/>
              <a:gd name="connsiteY5" fmla="*/ 114300 h 4192118"/>
              <a:gd name="connsiteX6" fmla="*/ 469900 w 2743200"/>
              <a:gd name="connsiteY6" fmla="*/ 177800 h 4192118"/>
              <a:gd name="connsiteX7" fmla="*/ 558800 w 2743200"/>
              <a:gd name="connsiteY7" fmla="*/ 292100 h 4192118"/>
              <a:gd name="connsiteX8" fmla="*/ 571500 w 2743200"/>
              <a:gd name="connsiteY8" fmla="*/ 330200 h 4192118"/>
              <a:gd name="connsiteX9" fmla="*/ 622300 w 2743200"/>
              <a:gd name="connsiteY9" fmla="*/ 406400 h 4192118"/>
              <a:gd name="connsiteX10" fmla="*/ 647700 w 2743200"/>
              <a:gd name="connsiteY10" fmla="*/ 482600 h 4192118"/>
              <a:gd name="connsiteX11" fmla="*/ 673100 w 2743200"/>
              <a:gd name="connsiteY11" fmla="*/ 1282700 h 4192118"/>
              <a:gd name="connsiteX12" fmla="*/ 685800 w 2743200"/>
              <a:gd name="connsiteY12" fmla="*/ 1612900 h 4192118"/>
              <a:gd name="connsiteX13" fmla="*/ 673100 w 2743200"/>
              <a:gd name="connsiteY13" fmla="*/ 2298700 h 4192118"/>
              <a:gd name="connsiteX14" fmla="*/ 660400 w 2743200"/>
              <a:gd name="connsiteY14" fmla="*/ 2349500 h 4192118"/>
              <a:gd name="connsiteX15" fmla="*/ 635000 w 2743200"/>
              <a:gd name="connsiteY15" fmla="*/ 2565400 h 4192118"/>
              <a:gd name="connsiteX16" fmla="*/ 647700 w 2743200"/>
              <a:gd name="connsiteY16" fmla="*/ 3365500 h 4192118"/>
              <a:gd name="connsiteX17" fmla="*/ 660400 w 2743200"/>
              <a:gd name="connsiteY17" fmla="*/ 3441700 h 4192118"/>
              <a:gd name="connsiteX18" fmla="*/ 673100 w 2743200"/>
              <a:gd name="connsiteY18" fmla="*/ 3479800 h 4192118"/>
              <a:gd name="connsiteX19" fmla="*/ 698500 w 2743200"/>
              <a:gd name="connsiteY19" fmla="*/ 3683000 h 4192118"/>
              <a:gd name="connsiteX20" fmla="*/ 749300 w 2743200"/>
              <a:gd name="connsiteY20" fmla="*/ 3825240 h 4192118"/>
              <a:gd name="connsiteX21" fmla="*/ 863600 w 2743200"/>
              <a:gd name="connsiteY21" fmla="*/ 3975100 h 4192118"/>
              <a:gd name="connsiteX22" fmla="*/ 1021080 w 2743200"/>
              <a:gd name="connsiteY22" fmla="*/ 4051300 h 4192118"/>
              <a:gd name="connsiteX23" fmla="*/ 1259840 w 2743200"/>
              <a:gd name="connsiteY23" fmla="*/ 4104640 h 4192118"/>
              <a:gd name="connsiteX24" fmla="*/ 1587500 w 2743200"/>
              <a:gd name="connsiteY24" fmla="*/ 4152900 h 4192118"/>
              <a:gd name="connsiteX25" fmla="*/ 2057400 w 2743200"/>
              <a:gd name="connsiteY25" fmla="*/ 4191000 h 4192118"/>
              <a:gd name="connsiteX26" fmla="*/ 2209800 w 2743200"/>
              <a:gd name="connsiteY26" fmla="*/ 4178300 h 4192118"/>
              <a:gd name="connsiteX27" fmla="*/ 2286000 w 2743200"/>
              <a:gd name="connsiteY27" fmla="*/ 4152900 h 4192118"/>
              <a:gd name="connsiteX28" fmla="*/ 2400300 w 2743200"/>
              <a:gd name="connsiteY28" fmla="*/ 4127500 h 4192118"/>
              <a:gd name="connsiteX29" fmla="*/ 2451100 w 2743200"/>
              <a:gd name="connsiteY29" fmla="*/ 4102100 h 4192118"/>
              <a:gd name="connsiteX30" fmla="*/ 2603500 w 2743200"/>
              <a:gd name="connsiteY30" fmla="*/ 4076700 h 4192118"/>
              <a:gd name="connsiteX31" fmla="*/ 2679700 w 2743200"/>
              <a:gd name="connsiteY31" fmla="*/ 4038600 h 4192118"/>
              <a:gd name="connsiteX32" fmla="*/ 2717800 w 2743200"/>
              <a:gd name="connsiteY32" fmla="*/ 4025900 h 4192118"/>
              <a:gd name="connsiteX33" fmla="*/ 2743200 w 2743200"/>
              <a:gd name="connsiteY33" fmla="*/ 4013200 h 4192118"/>
              <a:gd name="connsiteX0" fmla="*/ 0 w 2743200"/>
              <a:gd name="connsiteY0" fmla="*/ 12700 h 4178376"/>
              <a:gd name="connsiteX1" fmla="*/ 76200 w 2743200"/>
              <a:gd name="connsiteY1" fmla="*/ 0 h 4178376"/>
              <a:gd name="connsiteX2" fmla="*/ 228600 w 2743200"/>
              <a:gd name="connsiteY2" fmla="*/ 12700 h 4178376"/>
              <a:gd name="connsiteX3" fmla="*/ 317500 w 2743200"/>
              <a:gd name="connsiteY3" fmla="*/ 38100 h 4178376"/>
              <a:gd name="connsiteX4" fmla="*/ 368300 w 2743200"/>
              <a:gd name="connsiteY4" fmla="*/ 76200 h 4178376"/>
              <a:gd name="connsiteX5" fmla="*/ 393700 w 2743200"/>
              <a:gd name="connsiteY5" fmla="*/ 114300 h 4178376"/>
              <a:gd name="connsiteX6" fmla="*/ 469900 w 2743200"/>
              <a:gd name="connsiteY6" fmla="*/ 177800 h 4178376"/>
              <a:gd name="connsiteX7" fmla="*/ 558800 w 2743200"/>
              <a:gd name="connsiteY7" fmla="*/ 292100 h 4178376"/>
              <a:gd name="connsiteX8" fmla="*/ 571500 w 2743200"/>
              <a:gd name="connsiteY8" fmla="*/ 330200 h 4178376"/>
              <a:gd name="connsiteX9" fmla="*/ 622300 w 2743200"/>
              <a:gd name="connsiteY9" fmla="*/ 406400 h 4178376"/>
              <a:gd name="connsiteX10" fmla="*/ 647700 w 2743200"/>
              <a:gd name="connsiteY10" fmla="*/ 482600 h 4178376"/>
              <a:gd name="connsiteX11" fmla="*/ 673100 w 2743200"/>
              <a:gd name="connsiteY11" fmla="*/ 1282700 h 4178376"/>
              <a:gd name="connsiteX12" fmla="*/ 685800 w 2743200"/>
              <a:gd name="connsiteY12" fmla="*/ 1612900 h 4178376"/>
              <a:gd name="connsiteX13" fmla="*/ 673100 w 2743200"/>
              <a:gd name="connsiteY13" fmla="*/ 2298700 h 4178376"/>
              <a:gd name="connsiteX14" fmla="*/ 660400 w 2743200"/>
              <a:gd name="connsiteY14" fmla="*/ 2349500 h 4178376"/>
              <a:gd name="connsiteX15" fmla="*/ 635000 w 2743200"/>
              <a:gd name="connsiteY15" fmla="*/ 2565400 h 4178376"/>
              <a:gd name="connsiteX16" fmla="*/ 647700 w 2743200"/>
              <a:gd name="connsiteY16" fmla="*/ 3365500 h 4178376"/>
              <a:gd name="connsiteX17" fmla="*/ 660400 w 2743200"/>
              <a:gd name="connsiteY17" fmla="*/ 3441700 h 4178376"/>
              <a:gd name="connsiteX18" fmla="*/ 673100 w 2743200"/>
              <a:gd name="connsiteY18" fmla="*/ 3479800 h 4178376"/>
              <a:gd name="connsiteX19" fmla="*/ 698500 w 2743200"/>
              <a:gd name="connsiteY19" fmla="*/ 3683000 h 4178376"/>
              <a:gd name="connsiteX20" fmla="*/ 749300 w 2743200"/>
              <a:gd name="connsiteY20" fmla="*/ 3825240 h 4178376"/>
              <a:gd name="connsiteX21" fmla="*/ 863600 w 2743200"/>
              <a:gd name="connsiteY21" fmla="*/ 3975100 h 4178376"/>
              <a:gd name="connsiteX22" fmla="*/ 1021080 w 2743200"/>
              <a:gd name="connsiteY22" fmla="*/ 4051300 h 4178376"/>
              <a:gd name="connsiteX23" fmla="*/ 1259840 w 2743200"/>
              <a:gd name="connsiteY23" fmla="*/ 4104640 h 4178376"/>
              <a:gd name="connsiteX24" fmla="*/ 1587500 w 2743200"/>
              <a:gd name="connsiteY24" fmla="*/ 4152900 h 4178376"/>
              <a:gd name="connsiteX25" fmla="*/ 1927860 w 2743200"/>
              <a:gd name="connsiteY25" fmla="*/ 4160520 h 4178376"/>
              <a:gd name="connsiteX26" fmla="*/ 2209800 w 2743200"/>
              <a:gd name="connsiteY26" fmla="*/ 4178300 h 4178376"/>
              <a:gd name="connsiteX27" fmla="*/ 2286000 w 2743200"/>
              <a:gd name="connsiteY27" fmla="*/ 4152900 h 4178376"/>
              <a:gd name="connsiteX28" fmla="*/ 2400300 w 2743200"/>
              <a:gd name="connsiteY28" fmla="*/ 4127500 h 4178376"/>
              <a:gd name="connsiteX29" fmla="*/ 2451100 w 2743200"/>
              <a:gd name="connsiteY29" fmla="*/ 4102100 h 4178376"/>
              <a:gd name="connsiteX30" fmla="*/ 2603500 w 2743200"/>
              <a:gd name="connsiteY30" fmla="*/ 4076700 h 4178376"/>
              <a:gd name="connsiteX31" fmla="*/ 2679700 w 2743200"/>
              <a:gd name="connsiteY31" fmla="*/ 4038600 h 4178376"/>
              <a:gd name="connsiteX32" fmla="*/ 2717800 w 2743200"/>
              <a:gd name="connsiteY32" fmla="*/ 4025900 h 4178376"/>
              <a:gd name="connsiteX33" fmla="*/ 2743200 w 2743200"/>
              <a:gd name="connsiteY33" fmla="*/ 4013200 h 4178376"/>
              <a:gd name="connsiteX0" fmla="*/ 0 w 2743200"/>
              <a:gd name="connsiteY0" fmla="*/ 12700 h 4161008"/>
              <a:gd name="connsiteX1" fmla="*/ 76200 w 2743200"/>
              <a:gd name="connsiteY1" fmla="*/ 0 h 4161008"/>
              <a:gd name="connsiteX2" fmla="*/ 228600 w 2743200"/>
              <a:gd name="connsiteY2" fmla="*/ 12700 h 4161008"/>
              <a:gd name="connsiteX3" fmla="*/ 317500 w 2743200"/>
              <a:gd name="connsiteY3" fmla="*/ 38100 h 4161008"/>
              <a:gd name="connsiteX4" fmla="*/ 368300 w 2743200"/>
              <a:gd name="connsiteY4" fmla="*/ 76200 h 4161008"/>
              <a:gd name="connsiteX5" fmla="*/ 393700 w 2743200"/>
              <a:gd name="connsiteY5" fmla="*/ 114300 h 4161008"/>
              <a:gd name="connsiteX6" fmla="*/ 469900 w 2743200"/>
              <a:gd name="connsiteY6" fmla="*/ 177800 h 4161008"/>
              <a:gd name="connsiteX7" fmla="*/ 558800 w 2743200"/>
              <a:gd name="connsiteY7" fmla="*/ 292100 h 4161008"/>
              <a:gd name="connsiteX8" fmla="*/ 571500 w 2743200"/>
              <a:gd name="connsiteY8" fmla="*/ 330200 h 4161008"/>
              <a:gd name="connsiteX9" fmla="*/ 622300 w 2743200"/>
              <a:gd name="connsiteY9" fmla="*/ 406400 h 4161008"/>
              <a:gd name="connsiteX10" fmla="*/ 647700 w 2743200"/>
              <a:gd name="connsiteY10" fmla="*/ 482600 h 4161008"/>
              <a:gd name="connsiteX11" fmla="*/ 673100 w 2743200"/>
              <a:gd name="connsiteY11" fmla="*/ 1282700 h 4161008"/>
              <a:gd name="connsiteX12" fmla="*/ 685800 w 2743200"/>
              <a:gd name="connsiteY12" fmla="*/ 1612900 h 4161008"/>
              <a:gd name="connsiteX13" fmla="*/ 673100 w 2743200"/>
              <a:gd name="connsiteY13" fmla="*/ 2298700 h 4161008"/>
              <a:gd name="connsiteX14" fmla="*/ 660400 w 2743200"/>
              <a:gd name="connsiteY14" fmla="*/ 2349500 h 4161008"/>
              <a:gd name="connsiteX15" fmla="*/ 635000 w 2743200"/>
              <a:gd name="connsiteY15" fmla="*/ 2565400 h 4161008"/>
              <a:gd name="connsiteX16" fmla="*/ 647700 w 2743200"/>
              <a:gd name="connsiteY16" fmla="*/ 3365500 h 4161008"/>
              <a:gd name="connsiteX17" fmla="*/ 660400 w 2743200"/>
              <a:gd name="connsiteY17" fmla="*/ 3441700 h 4161008"/>
              <a:gd name="connsiteX18" fmla="*/ 673100 w 2743200"/>
              <a:gd name="connsiteY18" fmla="*/ 3479800 h 4161008"/>
              <a:gd name="connsiteX19" fmla="*/ 698500 w 2743200"/>
              <a:gd name="connsiteY19" fmla="*/ 3683000 h 4161008"/>
              <a:gd name="connsiteX20" fmla="*/ 749300 w 2743200"/>
              <a:gd name="connsiteY20" fmla="*/ 3825240 h 4161008"/>
              <a:gd name="connsiteX21" fmla="*/ 863600 w 2743200"/>
              <a:gd name="connsiteY21" fmla="*/ 3975100 h 4161008"/>
              <a:gd name="connsiteX22" fmla="*/ 1021080 w 2743200"/>
              <a:gd name="connsiteY22" fmla="*/ 4051300 h 4161008"/>
              <a:gd name="connsiteX23" fmla="*/ 1259840 w 2743200"/>
              <a:gd name="connsiteY23" fmla="*/ 4104640 h 4161008"/>
              <a:gd name="connsiteX24" fmla="*/ 1587500 w 2743200"/>
              <a:gd name="connsiteY24" fmla="*/ 4152900 h 4161008"/>
              <a:gd name="connsiteX25" fmla="*/ 1927860 w 2743200"/>
              <a:gd name="connsiteY25" fmla="*/ 4160520 h 4161008"/>
              <a:gd name="connsiteX26" fmla="*/ 2209800 w 2743200"/>
              <a:gd name="connsiteY26" fmla="*/ 4147820 h 4161008"/>
              <a:gd name="connsiteX27" fmla="*/ 2286000 w 2743200"/>
              <a:gd name="connsiteY27" fmla="*/ 4152900 h 4161008"/>
              <a:gd name="connsiteX28" fmla="*/ 2400300 w 2743200"/>
              <a:gd name="connsiteY28" fmla="*/ 4127500 h 4161008"/>
              <a:gd name="connsiteX29" fmla="*/ 2451100 w 2743200"/>
              <a:gd name="connsiteY29" fmla="*/ 4102100 h 4161008"/>
              <a:gd name="connsiteX30" fmla="*/ 2603500 w 2743200"/>
              <a:gd name="connsiteY30" fmla="*/ 4076700 h 4161008"/>
              <a:gd name="connsiteX31" fmla="*/ 2679700 w 2743200"/>
              <a:gd name="connsiteY31" fmla="*/ 4038600 h 4161008"/>
              <a:gd name="connsiteX32" fmla="*/ 2717800 w 2743200"/>
              <a:gd name="connsiteY32" fmla="*/ 4025900 h 4161008"/>
              <a:gd name="connsiteX33" fmla="*/ 2743200 w 2743200"/>
              <a:gd name="connsiteY33" fmla="*/ 4013200 h 4161008"/>
              <a:gd name="connsiteX0" fmla="*/ 0 w 2743200"/>
              <a:gd name="connsiteY0" fmla="*/ 12700 h 4161008"/>
              <a:gd name="connsiteX1" fmla="*/ 76200 w 2743200"/>
              <a:gd name="connsiteY1" fmla="*/ 0 h 4161008"/>
              <a:gd name="connsiteX2" fmla="*/ 228600 w 2743200"/>
              <a:gd name="connsiteY2" fmla="*/ 12700 h 4161008"/>
              <a:gd name="connsiteX3" fmla="*/ 317500 w 2743200"/>
              <a:gd name="connsiteY3" fmla="*/ 38100 h 4161008"/>
              <a:gd name="connsiteX4" fmla="*/ 368300 w 2743200"/>
              <a:gd name="connsiteY4" fmla="*/ 76200 h 4161008"/>
              <a:gd name="connsiteX5" fmla="*/ 393700 w 2743200"/>
              <a:gd name="connsiteY5" fmla="*/ 114300 h 4161008"/>
              <a:gd name="connsiteX6" fmla="*/ 469900 w 2743200"/>
              <a:gd name="connsiteY6" fmla="*/ 177800 h 4161008"/>
              <a:gd name="connsiteX7" fmla="*/ 558800 w 2743200"/>
              <a:gd name="connsiteY7" fmla="*/ 292100 h 4161008"/>
              <a:gd name="connsiteX8" fmla="*/ 571500 w 2743200"/>
              <a:gd name="connsiteY8" fmla="*/ 330200 h 4161008"/>
              <a:gd name="connsiteX9" fmla="*/ 622300 w 2743200"/>
              <a:gd name="connsiteY9" fmla="*/ 406400 h 4161008"/>
              <a:gd name="connsiteX10" fmla="*/ 647700 w 2743200"/>
              <a:gd name="connsiteY10" fmla="*/ 482600 h 4161008"/>
              <a:gd name="connsiteX11" fmla="*/ 673100 w 2743200"/>
              <a:gd name="connsiteY11" fmla="*/ 1282700 h 4161008"/>
              <a:gd name="connsiteX12" fmla="*/ 685800 w 2743200"/>
              <a:gd name="connsiteY12" fmla="*/ 1612900 h 4161008"/>
              <a:gd name="connsiteX13" fmla="*/ 673100 w 2743200"/>
              <a:gd name="connsiteY13" fmla="*/ 2298700 h 4161008"/>
              <a:gd name="connsiteX14" fmla="*/ 660400 w 2743200"/>
              <a:gd name="connsiteY14" fmla="*/ 2349500 h 4161008"/>
              <a:gd name="connsiteX15" fmla="*/ 635000 w 2743200"/>
              <a:gd name="connsiteY15" fmla="*/ 2565400 h 4161008"/>
              <a:gd name="connsiteX16" fmla="*/ 647700 w 2743200"/>
              <a:gd name="connsiteY16" fmla="*/ 3365500 h 4161008"/>
              <a:gd name="connsiteX17" fmla="*/ 660400 w 2743200"/>
              <a:gd name="connsiteY17" fmla="*/ 3441700 h 4161008"/>
              <a:gd name="connsiteX18" fmla="*/ 673100 w 2743200"/>
              <a:gd name="connsiteY18" fmla="*/ 3479800 h 4161008"/>
              <a:gd name="connsiteX19" fmla="*/ 698500 w 2743200"/>
              <a:gd name="connsiteY19" fmla="*/ 3683000 h 4161008"/>
              <a:gd name="connsiteX20" fmla="*/ 749300 w 2743200"/>
              <a:gd name="connsiteY20" fmla="*/ 3825240 h 4161008"/>
              <a:gd name="connsiteX21" fmla="*/ 863600 w 2743200"/>
              <a:gd name="connsiteY21" fmla="*/ 3975100 h 4161008"/>
              <a:gd name="connsiteX22" fmla="*/ 1021080 w 2743200"/>
              <a:gd name="connsiteY22" fmla="*/ 4051300 h 4161008"/>
              <a:gd name="connsiteX23" fmla="*/ 1259840 w 2743200"/>
              <a:gd name="connsiteY23" fmla="*/ 4104640 h 4161008"/>
              <a:gd name="connsiteX24" fmla="*/ 1587500 w 2743200"/>
              <a:gd name="connsiteY24" fmla="*/ 4152900 h 4161008"/>
              <a:gd name="connsiteX25" fmla="*/ 1927860 w 2743200"/>
              <a:gd name="connsiteY25" fmla="*/ 4160520 h 4161008"/>
              <a:gd name="connsiteX26" fmla="*/ 2209800 w 2743200"/>
              <a:gd name="connsiteY26" fmla="*/ 4147820 h 4161008"/>
              <a:gd name="connsiteX27" fmla="*/ 2286000 w 2743200"/>
              <a:gd name="connsiteY27" fmla="*/ 4152900 h 4161008"/>
              <a:gd name="connsiteX28" fmla="*/ 2283460 w 2743200"/>
              <a:gd name="connsiteY28" fmla="*/ 4155441 h 4161008"/>
              <a:gd name="connsiteX29" fmla="*/ 2400300 w 2743200"/>
              <a:gd name="connsiteY29" fmla="*/ 4127500 h 4161008"/>
              <a:gd name="connsiteX30" fmla="*/ 2451100 w 2743200"/>
              <a:gd name="connsiteY30" fmla="*/ 4102100 h 4161008"/>
              <a:gd name="connsiteX31" fmla="*/ 2603500 w 2743200"/>
              <a:gd name="connsiteY31" fmla="*/ 4076700 h 4161008"/>
              <a:gd name="connsiteX32" fmla="*/ 2679700 w 2743200"/>
              <a:gd name="connsiteY32" fmla="*/ 4038600 h 4161008"/>
              <a:gd name="connsiteX33" fmla="*/ 2717800 w 2743200"/>
              <a:gd name="connsiteY33" fmla="*/ 4025900 h 4161008"/>
              <a:gd name="connsiteX34" fmla="*/ 2743200 w 2743200"/>
              <a:gd name="connsiteY34" fmla="*/ 4013200 h 4161008"/>
              <a:gd name="connsiteX0" fmla="*/ 0 w 2743200"/>
              <a:gd name="connsiteY0" fmla="*/ 12700 h 4161008"/>
              <a:gd name="connsiteX1" fmla="*/ 76200 w 2743200"/>
              <a:gd name="connsiteY1" fmla="*/ 0 h 4161008"/>
              <a:gd name="connsiteX2" fmla="*/ 228600 w 2743200"/>
              <a:gd name="connsiteY2" fmla="*/ 12700 h 4161008"/>
              <a:gd name="connsiteX3" fmla="*/ 317500 w 2743200"/>
              <a:gd name="connsiteY3" fmla="*/ 38100 h 4161008"/>
              <a:gd name="connsiteX4" fmla="*/ 368300 w 2743200"/>
              <a:gd name="connsiteY4" fmla="*/ 76200 h 4161008"/>
              <a:gd name="connsiteX5" fmla="*/ 393700 w 2743200"/>
              <a:gd name="connsiteY5" fmla="*/ 114300 h 4161008"/>
              <a:gd name="connsiteX6" fmla="*/ 469900 w 2743200"/>
              <a:gd name="connsiteY6" fmla="*/ 177800 h 4161008"/>
              <a:gd name="connsiteX7" fmla="*/ 558800 w 2743200"/>
              <a:gd name="connsiteY7" fmla="*/ 292100 h 4161008"/>
              <a:gd name="connsiteX8" fmla="*/ 571500 w 2743200"/>
              <a:gd name="connsiteY8" fmla="*/ 330200 h 4161008"/>
              <a:gd name="connsiteX9" fmla="*/ 622300 w 2743200"/>
              <a:gd name="connsiteY9" fmla="*/ 406400 h 4161008"/>
              <a:gd name="connsiteX10" fmla="*/ 647700 w 2743200"/>
              <a:gd name="connsiteY10" fmla="*/ 482600 h 4161008"/>
              <a:gd name="connsiteX11" fmla="*/ 673100 w 2743200"/>
              <a:gd name="connsiteY11" fmla="*/ 1282700 h 4161008"/>
              <a:gd name="connsiteX12" fmla="*/ 685800 w 2743200"/>
              <a:gd name="connsiteY12" fmla="*/ 1612900 h 4161008"/>
              <a:gd name="connsiteX13" fmla="*/ 673100 w 2743200"/>
              <a:gd name="connsiteY13" fmla="*/ 2298700 h 4161008"/>
              <a:gd name="connsiteX14" fmla="*/ 660400 w 2743200"/>
              <a:gd name="connsiteY14" fmla="*/ 2349500 h 4161008"/>
              <a:gd name="connsiteX15" fmla="*/ 635000 w 2743200"/>
              <a:gd name="connsiteY15" fmla="*/ 2565400 h 4161008"/>
              <a:gd name="connsiteX16" fmla="*/ 647700 w 2743200"/>
              <a:gd name="connsiteY16" fmla="*/ 3365500 h 4161008"/>
              <a:gd name="connsiteX17" fmla="*/ 660400 w 2743200"/>
              <a:gd name="connsiteY17" fmla="*/ 3441700 h 4161008"/>
              <a:gd name="connsiteX18" fmla="*/ 673100 w 2743200"/>
              <a:gd name="connsiteY18" fmla="*/ 3479800 h 4161008"/>
              <a:gd name="connsiteX19" fmla="*/ 698500 w 2743200"/>
              <a:gd name="connsiteY19" fmla="*/ 3683000 h 4161008"/>
              <a:gd name="connsiteX20" fmla="*/ 749300 w 2743200"/>
              <a:gd name="connsiteY20" fmla="*/ 3825240 h 4161008"/>
              <a:gd name="connsiteX21" fmla="*/ 863600 w 2743200"/>
              <a:gd name="connsiteY21" fmla="*/ 3975100 h 4161008"/>
              <a:gd name="connsiteX22" fmla="*/ 1021080 w 2743200"/>
              <a:gd name="connsiteY22" fmla="*/ 4051300 h 4161008"/>
              <a:gd name="connsiteX23" fmla="*/ 1259840 w 2743200"/>
              <a:gd name="connsiteY23" fmla="*/ 4104640 h 4161008"/>
              <a:gd name="connsiteX24" fmla="*/ 1587500 w 2743200"/>
              <a:gd name="connsiteY24" fmla="*/ 4152900 h 4161008"/>
              <a:gd name="connsiteX25" fmla="*/ 1927860 w 2743200"/>
              <a:gd name="connsiteY25" fmla="*/ 4160520 h 4161008"/>
              <a:gd name="connsiteX26" fmla="*/ 2209800 w 2743200"/>
              <a:gd name="connsiteY26" fmla="*/ 4147820 h 4161008"/>
              <a:gd name="connsiteX27" fmla="*/ 2286000 w 2743200"/>
              <a:gd name="connsiteY27" fmla="*/ 4152900 h 4161008"/>
              <a:gd name="connsiteX28" fmla="*/ 2400300 w 2743200"/>
              <a:gd name="connsiteY28" fmla="*/ 4127500 h 4161008"/>
              <a:gd name="connsiteX29" fmla="*/ 2451100 w 2743200"/>
              <a:gd name="connsiteY29" fmla="*/ 4102100 h 4161008"/>
              <a:gd name="connsiteX30" fmla="*/ 2603500 w 2743200"/>
              <a:gd name="connsiteY30" fmla="*/ 4076700 h 4161008"/>
              <a:gd name="connsiteX31" fmla="*/ 2679700 w 2743200"/>
              <a:gd name="connsiteY31" fmla="*/ 4038600 h 4161008"/>
              <a:gd name="connsiteX32" fmla="*/ 2717800 w 2743200"/>
              <a:gd name="connsiteY32" fmla="*/ 4025900 h 4161008"/>
              <a:gd name="connsiteX33" fmla="*/ 2743200 w 2743200"/>
              <a:gd name="connsiteY33" fmla="*/ 4013200 h 4161008"/>
              <a:gd name="connsiteX0" fmla="*/ 0 w 2743200"/>
              <a:gd name="connsiteY0" fmla="*/ 12700 h 4161008"/>
              <a:gd name="connsiteX1" fmla="*/ 76200 w 2743200"/>
              <a:gd name="connsiteY1" fmla="*/ 0 h 4161008"/>
              <a:gd name="connsiteX2" fmla="*/ 228600 w 2743200"/>
              <a:gd name="connsiteY2" fmla="*/ 12700 h 4161008"/>
              <a:gd name="connsiteX3" fmla="*/ 317500 w 2743200"/>
              <a:gd name="connsiteY3" fmla="*/ 38100 h 4161008"/>
              <a:gd name="connsiteX4" fmla="*/ 368300 w 2743200"/>
              <a:gd name="connsiteY4" fmla="*/ 76200 h 4161008"/>
              <a:gd name="connsiteX5" fmla="*/ 393700 w 2743200"/>
              <a:gd name="connsiteY5" fmla="*/ 114300 h 4161008"/>
              <a:gd name="connsiteX6" fmla="*/ 469900 w 2743200"/>
              <a:gd name="connsiteY6" fmla="*/ 177800 h 4161008"/>
              <a:gd name="connsiteX7" fmla="*/ 558800 w 2743200"/>
              <a:gd name="connsiteY7" fmla="*/ 292100 h 4161008"/>
              <a:gd name="connsiteX8" fmla="*/ 571500 w 2743200"/>
              <a:gd name="connsiteY8" fmla="*/ 330200 h 4161008"/>
              <a:gd name="connsiteX9" fmla="*/ 622300 w 2743200"/>
              <a:gd name="connsiteY9" fmla="*/ 406400 h 4161008"/>
              <a:gd name="connsiteX10" fmla="*/ 647700 w 2743200"/>
              <a:gd name="connsiteY10" fmla="*/ 482600 h 4161008"/>
              <a:gd name="connsiteX11" fmla="*/ 673100 w 2743200"/>
              <a:gd name="connsiteY11" fmla="*/ 1282700 h 4161008"/>
              <a:gd name="connsiteX12" fmla="*/ 685800 w 2743200"/>
              <a:gd name="connsiteY12" fmla="*/ 1612900 h 4161008"/>
              <a:gd name="connsiteX13" fmla="*/ 673100 w 2743200"/>
              <a:gd name="connsiteY13" fmla="*/ 2298700 h 4161008"/>
              <a:gd name="connsiteX14" fmla="*/ 660400 w 2743200"/>
              <a:gd name="connsiteY14" fmla="*/ 2349500 h 4161008"/>
              <a:gd name="connsiteX15" fmla="*/ 635000 w 2743200"/>
              <a:gd name="connsiteY15" fmla="*/ 2565400 h 4161008"/>
              <a:gd name="connsiteX16" fmla="*/ 647700 w 2743200"/>
              <a:gd name="connsiteY16" fmla="*/ 3365500 h 4161008"/>
              <a:gd name="connsiteX17" fmla="*/ 660400 w 2743200"/>
              <a:gd name="connsiteY17" fmla="*/ 3441700 h 4161008"/>
              <a:gd name="connsiteX18" fmla="*/ 673100 w 2743200"/>
              <a:gd name="connsiteY18" fmla="*/ 3479800 h 4161008"/>
              <a:gd name="connsiteX19" fmla="*/ 698500 w 2743200"/>
              <a:gd name="connsiteY19" fmla="*/ 3683000 h 4161008"/>
              <a:gd name="connsiteX20" fmla="*/ 749300 w 2743200"/>
              <a:gd name="connsiteY20" fmla="*/ 3825240 h 4161008"/>
              <a:gd name="connsiteX21" fmla="*/ 863600 w 2743200"/>
              <a:gd name="connsiteY21" fmla="*/ 3975100 h 4161008"/>
              <a:gd name="connsiteX22" fmla="*/ 1021080 w 2743200"/>
              <a:gd name="connsiteY22" fmla="*/ 4051300 h 4161008"/>
              <a:gd name="connsiteX23" fmla="*/ 1259840 w 2743200"/>
              <a:gd name="connsiteY23" fmla="*/ 4104640 h 4161008"/>
              <a:gd name="connsiteX24" fmla="*/ 1587500 w 2743200"/>
              <a:gd name="connsiteY24" fmla="*/ 4152900 h 4161008"/>
              <a:gd name="connsiteX25" fmla="*/ 1927860 w 2743200"/>
              <a:gd name="connsiteY25" fmla="*/ 4160520 h 4161008"/>
              <a:gd name="connsiteX26" fmla="*/ 2209800 w 2743200"/>
              <a:gd name="connsiteY26" fmla="*/ 4147820 h 4161008"/>
              <a:gd name="connsiteX27" fmla="*/ 2400300 w 2743200"/>
              <a:gd name="connsiteY27" fmla="*/ 4127500 h 4161008"/>
              <a:gd name="connsiteX28" fmla="*/ 2451100 w 2743200"/>
              <a:gd name="connsiteY28" fmla="*/ 4102100 h 4161008"/>
              <a:gd name="connsiteX29" fmla="*/ 2603500 w 2743200"/>
              <a:gd name="connsiteY29" fmla="*/ 4076700 h 4161008"/>
              <a:gd name="connsiteX30" fmla="*/ 2679700 w 2743200"/>
              <a:gd name="connsiteY30" fmla="*/ 4038600 h 4161008"/>
              <a:gd name="connsiteX31" fmla="*/ 2717800 w 2743200"/>
              <a:gd name="connsiteY31" fmla="*/ 4025900 h 4161008"/>
              <a:gd name="connsiteX32" fmla="*/ 2743200 w 2743200"/>
              <a:gd name="connsiteY32" fmla="*/ 4013200 h 4161008"/>
              <a:gd name="connsiteX0" fmla="*/ 0 w 2717800"/>
              <a:gd name="connsiteY0" fmla="*/ 12700 h 4161008"/>
              <a:gd name="connsiteX1" fmla="*/ 76200 w 2717800"/>
              <a:gd name="connsiteY1" fmla="*/ 0 h 4161008"/>
              <a:gd name="connsiteX2" fmla="*/ 228600 w 2717800"/>
              <a:gd name="connsiteY2" fmla="*/ 12700 h 4161008"/>
              <a:gd name="connsiteX3" fmla="*/ 317500 w 2717800"/>
              <a:gd name="connsiteY3" fmla="*/ 38100 h 4161008"/>
              <a:gd name="connsiteX4" fmla="*/ 368300 w 2717800"/>
              <a:gd name="connsiteY4" fmla="*/ 76200 h 4161008"/>
              <a:gd name="connsiteX5" fmla="*/ 393700 w 2717800"/>
              <a:gd name="connsiteY5" fmla="*/ 114300 h 4161008"/>
              <a:gd name="connsiteX6" fmla="*/ 469900 w 2717800"/>
              <a:gd name="connsiteY6" fmla="*/ 177800 h 4161008"/>
              <a:gd name="connsiteX7" fmla="*/ 558800 w 2717800"/>
              <a:gd name="connsiteY7" fmla="*/ 292100 h 4161008"/>
              <a:gd name="connsiteX8" fmla="*/ 571500 w 2717800"/>
              <a:gd name="connsiteY8" fmla="*/ 330200 h 4161008"/>
              <a:gd name="connsiteX9" fmla="*/ 622300 w 2717800"/>
              <a:gd name="connsiteY9" fmla="*/ 406400 h 4161008"/>
              <a:gd name="connsiteX10" fmla="*/ 647700 w 2717800"/>
              <a:gd name="connsiteY10" fmla="*/ 482600 h 4161008"/>
              <a:gd name="connsiteX11" fmla="*/ 673100 w 2717800"/>
              <a:gd name="connsiteY11" fmla="*/ 1282700 h 4161008"/>
              <a:gd name="connsiteX12" fmla="*/ 685800 w 2717800"/>
              <a:gd name="connsiteY12" fmla="*/ 1612900 h 4161008"/>
              <a:gd name="connsiteX13" fmla="*/ 673100 w 2717800"/>
              <a:gd name="connsiteY13" fmla="*/ 2298700 h 4161008"/>
              <a:gd name="connsiteX14" fmla="*/ 660400 w 2717800"/>
              <a:gd name="connsiteY14" fmla="*/ 2349500 h 4161008"/>
              <a:gd name="connsiteX15" fmla="*/ 635000 w 2717800"/>
              <a:gd name="connsiteY15" fmla="*/ 2565400 h 4161008"/>
              <a:gd name="connsiteX16" fmla="*/ 647700 w 2717800"/>
              <a:gd name="connsiteY16" fmla="*/ 3365500 h 4161008"/>
              <a:gd name="connsiteX17" fmla="*/ 660400 w 2717800"/>
              <a:gd name="connsiteY17" fmla="*/ 3441700 h 4161008"/>
              <a:gd name="connsiteX18" fmla="*/ 673100 w 2717800"/>
              <a:gd name="connsiteY18" fmla="*/ 3479800 h 4161008"/>
              <a:gd name="connsiteX19" fmla="*/ 698500 w 2717800"/>
              <a:gd name="connsiteY19" fmla="*/ 3683000 h 4161008"/>
              <a:gd name="connsiteX20" fmla="*/ 749300 w 2717800"/>
              <a:gd name="connsiteY20" fmla="*/ 3825240 h 4161008"/>
              <a:gd name="connsiteX21" fmla="*/ 863600 w 2717800"/>
              <a:gd name="connsiteY21" fmla="*/ 3975100 h 4161008"/>
              <a:gd name="connsiteX22" fmla="*/ 1021080 w 2717800"/>
              <a:gd name="connsiteY22" fmla="*/ 4051300 h 4161008"/>
              <a:gd name="connsiteX23" fmla="*/ 1259840 w 2717800"/>
              <a:gd name="connsiteY23" fmla="*/ 4104640 h 4161008"/>
              <a:gd name="connsiteX24" fmla="*/ 1587500 w 2717800"/>
              <a:gd name="connsiteY24" fmla="*/ 4152900 h 4161008"/>
              <a:gd name="connsiteX25" fmla="*/ 1927860 w 2717800"/>
              <a:gd name="connsiteY25" fmla="*/ 4160520 h 4161008"/>
              <a:gd name="connsiteX26" fmla="*/ 2209800 w 2717800"/>
              <a:gd name="connsiteY26" fmla="*/ 4147820 h 4161008"/>
              <a:gd name="connsiteX27" fmla="*/ 2400300 w 2717800"/>
              <a:gd name="connsiteY27" fmla="*/ 4127500 h 4161008"/>
              <a:gd name="connsiteX28" fmla="*/ 2451100 w 2717800"/>
              <a:gd name="connsiteY28" fmla="*/ 4102100 h 4161008"/>
              <a:gd name="connsiteX29" fmla="*/ 2603500 w 2717800"/>
              <a:gd name="connsiteY29" fmla="*/ 4076700 h 4161008"/>
              <a:gd name="connsiteX30" fmla="*/ 2679700 w 2717800"/>
              <a:gd name="connsiteY30" fmla="*/ 4038600 h 4161008"/>
              <a:gd name="connsiteX31" fmla="*/ 2717800 w 2717800"/>
              <a:gd name="connsiteY31" fmla="*/ 4025900 h 4161008"/>
              <a:gd name="connsiteX0" fmla="*/ 0 w 2717800"/>
              <a:gd name="connsiteY0" fmla="*/ 12700 h 4161008"/>
              <a:gd name="connsiteX1" fmla="*/ 76200 w 2717800"/>
              <a:gd name="connsiteY1" fmla="*/ 0 h 4161008"/>
              <a:gd name="connsiteX2" fmla="*/ 228600 w 2717800"/>
              <a:gd name="connsiteY2" fmla="*/ 12700 h 4161008"/>
              <a:gd name="connsiteX3" fmla="*/ 317500 w 2717800"/>
              <a:gd name="connsiteY3" fmla="*/ 38100 h 4161008"/>
              <a:gd name="connsiteX4" fmla="*/ 368300 w 2717800"/>
              <a:gd name="connsiteY4" fmla="*/ 76200 h 4161008"/>
              <a:gd name="connsiteX5" fmla="*/ 393700 w 2717800"/>
              <a:gd name="connsiteY5" fmla="*/ 114300 h 4161008"/>
              <a:gd name="connsiteX6" fmla="*/ 469900 w 2717800"/>
              <a:gd name="connsiteY6" fmla="*/ 177800 h 4161008"/>
              <a:gd name="connsiteX7" fmla="*/ 558800 w 2717800"/>
              <a:gd name="connsiteY7" fmla="*/ 292100 h 4161008"/>
              <a:gd name="connsiteX8" fmla="*/ 571500 w 2717800"/>
              <a:gd name="connsiteY8" fmla="*/ 330200 h 4161008"/>
              <a:gd name="connsiteX9" fmla="*/ 622300 w 2717800"/>
              <a:gd name="connsiteY9" fmla="*/ 406400 h 4161008"/>
              <a:gd name="connsiteX10" fmla="*/ 647700 w 2717800"/>
              <a:gd name="connsiteY10" fmla="*/ 482600 h 4161008"/>
              <a:gd name="connsiteX11" fmla="*/ 673100 w 2717800"/>
              <a:gd name="connsiteY11" fmla="*/ 1282700 h 4161008"/>
              <a:gd name="connsiteX12" fmla="*/ 685800 w 2717800"/>
              <a:gd name="connsiteY12" fmla="*/ 1612900 h 4161008"/>
              <a:gd name="connsiteX13" fmla="*/ 673100 w 2717800"/>
              <a:gd name="connsiteY13" fmla="*/ 2298700 h 4161008"/>
              <a:gd name="connsiteX14" fmla="*/ 660400 w 2717800"/>
              <a:gd name="connsiteY14" fmla="*/ 2349500 h 4161008"/>
              <a:gd name="connsiteX15" fmla="*/ 635000 w 2717800"/>
              <a:gd name="connsiteY15" fmla="*/ 2565400 h 4161008"/>
              <a:gd name="connsiteX16" fmla="*/ 647700 w 2717800"/>
              <a:gd name="connsiteY16" fmla="*/ 3365500 h 4161008"/>
              <a:gd name="connsiteX17" fmla="*/ 660400 w 2717800"/>
              <a:gd name="connsiteY17" fmla="*/ 3441700 h 4161008"/>
              <a:gd name="connsiteX18" fmla="*/ 673100 w 2717800"/>
              <a:gd name="connsiteY18" fmla="*/ 3479800 h 4161008"/>
              <a:gd name="connsiteX19" fmla="*/ 698500 w 2717800"/>
              <a:gd name="connsiteY19" fmla="*/ 3683000 h 4161008"/>
              <a:gd name="connsiteX20" fmla="*/ 749300 w 2717800"/>
              <a:gd name="connsiteY20" fmla="*/ 3825240 h 4161008"/>
              <a:gd name="connsiteX21" fmla="*/ 863600 w 2717800"/>
              <a:gd name="connsiteY21" fmla="*/ 3975100 h 4161008"/>
              <a:gd name="connsiteX22" fmla="*/ 1021080 w 2717800"/>
              <a:gd name="connsiteY22" fmla="*/ 4051300 h 4161008"/>
              <a:gd name="connsiteX23" fmla="*/ 1259840 w 2717800"/>
              <a:gd name="connsiteY23" fmla="*/ 4104640 h 4161008"/>
              <a:gd name="connsiteX24" fmla="*/ 1587500 w 2717800"/>
              <a:gd name="connsiteY24" fmla="*/ 4152900 h 4161008"/>
              <a:gd name="connsiteX25" fmla="*/ 1927860 w 2717800"/>
              <a:gd name="connsiteY25" fmla="*/ 4160520 h 4161008"/>
              <a:gd name="connsiteX26" fmla="*/ 2209800 w 2717800"/>
              <a:gd name="connsiteY26" fmla="*/ 4147820 h 4161008"/>
              <a:gd name="connsiteX27" fmla="*/ 2400300 w 2717800"/>
              <a:gd name="connsiteY27" fmla="*/ 4127500 h 4161008"/>
              <a:gd name="connsiteX28" fmla="*/ 2603500 w 2717800"/>
              <a:gd name="connsiteY28" fmla="*/ 4076700 h 4161008"/>
              <a:gd name="connsiteX29" fmla="*/ 2679700 w 2717800"/>
              <a:gd name="connsiteY29" fmla="*/ 4038600 h 4161008"/>
              <a:gd name="connsiteX30" fmla="*/ 2717800 w 2717800"/>
              <a:gd name="connsiteY30" fmla="*/ 4025900 h 4161008"/>
              <a:gd name="connsiteX0" fmla="*/ 0 w 2717800"/>
              <a:gd name="connsiteY0" fmla="*/ 12700 h 4161008"/>
              <a:gd name="connsiteX1" fmla="*/ 76200 w 2717800"/>
              <a:gd name="connsiteY1" fmla="*/ 0 h 4161008"/>
              <a:gd name="connsiteX2" fmla="*/ 228600 w 2717800"/>
              <a:gd name="connsiteY2" fmla="*/ 12700 h 4161008"/>
              <a:gd name="connsiteX3" fmla="*/ 317500 w 2717800"/>
              <a:gd name="connsiteY3" fmla="*/ 38100 h 4161008"/>
              <a:gd name="connsiteX4" fmla="*/ 368300 w 2717800"/>
              <a:gd name="connsiteY4" fmla="*/ 76200 h 4161008"/>
              <a:gd name="connsiteX5" fmla="*/ 393700 w 2717800"/>
              <a:gd name="connsiteY5" fmla="*/ 114300 h 4161008"/>
              <a:gd name="connsiteX6" fmla="*/ 469900 w 2717800"/>
              <a:gd name="connsiteY6" fmla="*/ 177800 h 4161008"/>
              <a:gd name="connsiteX7" fmla="*/ 558800 w 2717800"/>
              <a:gd name="connsiteY7" fmla="*/ 292100 h 4161008"/>
              <a:gd name="connsiteX8" fmla="*/ 571500 w 2717800"/>
              <a:gd name="connsiteY8" fmla="*/ 330200 h 4161008"/>
              <a:gd name="connsiteX9" fmla="*/ 622300 w 2717800"/>
              <a:gd name="connsiteY9" fmla="*/ 406400 h 4161008"/>
              <a:gd name="connsiteX10" fmla="*/ 647700 w 2717800"/>
              <a:gd name="connsiteY10" fmla="*/ 482600 h 4161008"/>
              <a:gd name="connsiteX11" fmla="*/ 673100 w 2717800"/>
              <a:gd name="connsiteY11" fmla="*/ 1282700 h 4161008"/>
              <a:gd name="connsiteX12" fmla="*/ 685800 w 2717800"/>
              <a:gd name="connsiteY12" fmla="*/ 1612900 h 4161008"/>
              <a:gd name="connsiteX13" fmla="*/ 673100 w 2717800"/>
              <a:gd name="connsiteY13" fmla="*/ 2298700 h 4161008"/>
              <a:gd name="connsiteX14" fmla="*/ 660400 w 2717800"/>
              <a:gd name="connsiteY14" fmla="*/ 2349500 h 4161008"/>
              <a:gd name="connsiteX15" fmla="*/ 635000 w 2717800"/>
              <a:gd name="connsiteY15" fmla="*/ 2565400 h 4161008"/>
              <a:gd name="connsiteX16" fmla="*/ 647700 w 2717800"/>
              <a:gd name="connsiteY16" fmla="*/ 3365500 h 4161008"/>
              <a:gd name="connsiteX17" fmla="*/ 660400 w 2717800"/>
              <a:gd name="connsiteY17" fmla="*/ 3441700 h 4161008"/>
              <a:gd name="connsiteX18" fmla="*/ 673100 w 2717800"/>
              <a:gd name="connsiteY18" fmla="*/ 3479800 h 4161008"/>
              <a:gd name="connsiteX19" fmla="*/ 698500 w 2717800"/>
              <a:gd name="connsiteY19" fmla="*/ 3683000 h 4161008"/>
              <a:gd name="connsiteX20" fmla="*/ 749300 w 2717800"/>
              <a:gd name="connsiteY20" fmla="*/ 3825240 h 4161008"/>
              <a:gd name="connsiteX21" fmla="*/ 863600 w 2717800"/>
              <a:gd name="connsiteY21" fmla="*/ 3975100 h 4161008"/>
              <a:gd name="connsiteX22" fmla="*/ 1021080 w 2717800"/>
              <a:gd name="connsiteY22" fmla="*/ 4051300 h 4161008"/>
              <a:gd name="connsiteX23" fmla="*/ 1259840 w 2717800"/>
              <a:gd name="connsiteY23" fmla="*/ 4104640 h 4161008"/>
              <a:gd name="connsiteX24" fmla="*/ 1587500 w 2717800"/>
              <a:gd name="connsiteY24" fmla="*/ 4152900 h 4161008"/>
              <a:gd name="connsiteX25" fmla="*/ 1927860 w 2717800"/>
              <a:gd name="connsiteY25" fmla="*/ 4160520 h 4161008"/>
              <a:gd name="connsiteX26" fmla="*/ 2209800 w 2717800"/>
              <a:gd name="connsiteY26" fmla="*/ 4147820 h 4161008"/>
              <a:gd name="connsiteX27" fmla="*/ 2400300 w 2717800"/>
              <a:gd name="connsiteY27" fmla="*/ 4081780 h 4161008"/>
              <a:gd name="connsiteX28" fmla="*/ 2603500 w 2717800"/>
              <a:gd name="connsiteY28" fmla="*/ 4076700 h 4161008"/>
              <a:gd name="connsiteX29" fmla="*/ 2679700 w 2717800"/>
              <a:gd name="connsiteY29" fmla="*/ 4038600 h 4161008"/>
              <a:gd name="connsiteX30" fmla="*/ 2717800 w 2717800"/>
              <a:gd name="connsiteY30" fmla="*/ 4025900 h 4161008"/>
              <a:gd name="connsiteX0" fmla="*/ 0 w 2717800"/>
              <a:gd name="connsiteY0" fmla="*/ 12700 h 4163818"/>
              <a:gd name="connsiteX1" fmla="*/ 76200 w 2717800"/>
              <a:gd name="connsiteY1" fmla="*/ 0 h 4163818"/>
              <a:gd name="connsiteX2" fmla="*/ 228600 w 2717800"/>
              <a:gd name="connsiteY2" fmla="*/ 12700 h 4163818"/>
              <a:gd name="connsiteX3" fmla="*/ 317500 w 2717800"/>
              <a:gd name="connsiteY3" fmla="*/ 38100 h 4163818"/>
              <a:gd name="connsiteX4" fmla="*/ 368300 w 2717800"/>
              <a:gd name="connsiteY4" fmla="*/ 76200 h 4163818"/>
              <a:gd name="connsiteX5" fmla="*/ 393700 w 2717800"/>
              <a:gd name="connsiteY5" fmla="*/ 114300 h 4163818"/>
              <a:gd name="connsiteX6" fmla="*/ 469900 w 2717800"/>
              <a:gd name="connsiteY6" fmla="*/ 177800 h 4163818"/>
              <a:gd name="connsiteX7" fmla="*/ 558800 w 2717800"/>
              <a:gd name="connsiteY7" fmla="*/ 292100 h 4163818"/>
              <a:gd name="connsiteX8" fmla="*/ 571500 w 2717800"/>
              <a:gd name="connsiteY8" fmla="*/ 330200 h 4163818"/>
              <a:gd name="connsiteX9" fmla="*/ 622300 w 2717800"/>
              <a:gd name="connsiteY9" fmla="*/ 406400 h 4163818"/>
              <a:gd name="connsiteX10" fmla="*/ 647700 w 2717800"/>
              <a:gd name="connsiteY10" fmla="*/ 482600 h 4163818"/>
              <a:gd name="connsiteX11" fmla="*/ 673100 w 2717800"/>
              <a:gd name="connsiteY11" fmla="*/ 1282700 h 4163818"/>
              <a:gd name="connsiteX12" fmla="*/ 685800 w 2717800"/>
              <a:gd name="connsiteY12" fmla="*/ 1612900 h 4163818"/>
              <a:gd name="connsiteX13" fmla="*/ 673100 w 2717800"/>
              <a:gd name="connsiteY13" fmla="*/ 2298700 h 4163818"/>
              <a:gd name="connsiteX14" fmla="*/ 660400 w 2717800"/>
              <a:gd name="connsiteY14" fmla="*/ 2349500 h 4163818"/>
              <a:gd name="connsiteX15" fmla="*/ 635000 w 2717800"/>
              <a:gd name="connsiteY15" fmla="*/ 2565400 h 4163818"/>
              <a:gd name="connsiteX16" fmla="*/ 647700 w 2717800"/>
              <a:gd name="connsiteY16" fmla="*/ 3365500 h 4163818"/>
              <a:gd name="connsiteX17" fmla="*/ 660400 w 2717800"/>
              <a:gd name="connsiteY17" fmla="*/ 3441700 h 4163818"/>
              <a:gd name="connsiteX18" fmla="*/ 673100 w 2717800"/>
              <a:gd name="connsiteY18" fmla="*/ 3479800 h 4163818"/>
              <a:gd name="connsiteX19" fmla="*/ 698500 w 2717800"/>
              <a:gd name="connsiteY19" fmla="*/ 3683000 h 4163818"/>
              <a:gd name="connsiteX20" fmla="*/ 749300 w 2717800"/>
              <a:gd name="connsiteY20" fmla="*/ 3825240 h 4163818"/>
              <a:gd name="connsiteX21" fmla="*/ 863600 w 2717800"/>
              <a:gd name="connsiteY21" fmla="*/ 3975100 h 4163818"/>
              <a:gd name="connsiteX22" fmla="*/ 1021080 w 2717800"/>
              <a:gd name="connsiteY22" fmla="*/ 4051300 h 4163818"/>
              <a:gd name="connsiteX23" fmla="*/ 1259840 w 2717800"/>
              <a:gd name="connsiteY23" fmla="*/ 4104640 h 4163818"/>
              <a:gd name="connsiteX24" fmla="*/ 1587500 w 2717800"/>
              <a:gd name="connsiteY24" fmla="*/ 4152900 h 4163818"/>
              <a:gd name="connsiteX25" fmla="*/ 1927860 w 2717800"/>
              <a:gd name="connsiteY25" fmla="*/ 4160520 h 4163818"/>
              <a:gd name="connsiteX26" fmla="*/ 2209800 w 2717800"/>
              <a:gd name="connsiteY26" fmla="*/ 4109720 h 4163818"/>
              <a:gd name="connsiteX27" fmla="*/ 2400300 w 2717800"/>
              <a:gd name="connsiteY27" fmla="*/ 4081780 h 4163818"/>
              <a:gd name="connsiteX28" fmla="*/ 2603500 w 2717800"/>
              <a:gd name="connsiteY28" fmla="*/ 4076700 h 4163818"/>
              <a:gd name="connsiteX29" fmla="*/ 2679700 w 2717800"/>
              <a:gd name="connsiteY29" fmla="*/ 4038600 h 4163818"/>
              <a:gd name="connsiteX30" fmla="*/ 2717800 w 2717800"/>
              <a:gd name="connsiteY30" fmla="*/ 4025900 h 4163818"/>
              <a:gd name="connsiteX0" fmla="*/ 0 w 2717800"/>
              <a:gd name="connsiteY0" fmla="*/ 12700 h 4153132"/>
              <a:gd name="connsiteX1" fmla="*/ 76200 w 2717800"/>
              <a:gd name="connsiteY1" fmla="*/ 0 h 4153132"/>
              <a:gd name="connsiteX2" fmla="*/ 228600 w 2717800"/>
              <a:gd name="connsiteY2" fmla="*/ 12700 h 4153132"/>
              <a:gd name="connsiteX3" fmla="*/ 317500 w 2717800"/>
              <a:gd name="connsiteY3" fmla="*/ 38100 h 4153132"/>
              <a:gd name="connsiteX4" fmla="*/ 368300 w 2717800"/>
              <a:gd name="connsiteY4" fmla="*/ 76200 h 4153132"/>
              <a:gd name="connsiteX5" fmla="*/ 393700 w 2717800"/>
              <a:gd name="connsiteY5" fmla="*/ 114300 h 4153132"/>
              <a:gd name="connsiteX6" fmla="*/ 469900 w 2717800"/>
              <a:gd name="connsiteY6" fmla="*/ 177800 h 4153132"/>
              <a:gd name="connsiteX7" fmla="*/ 558800 w 2717800"/>
              <a:gd name="connsiteY7" fmla="*/ 292100 h 4153132"/>
              <a:gd name="connsiteX8" fmla="*/ 571500 w 2717800"/>
              <a:gd name="connsiteY8" fmla="*/ 330200 h 4153132"/>
              <a:gd name="connsiteX9" fmla="*/ 622300 w 2717800"/>
              <a:gd name="connsiteY9" fmla="*/ 406400 h 4153132"/>
              <a:gd name="connsiteX10" fmla="*/ 647700 w 2717800"/>
              <a:gd name="connsiteY10" fmla="*/ 482600 h 4153132"/>
              <a:gd name="connsiteX11" fmla="*/ 673100 w 2717800"/>
              <a:gd name="connsiteY11" fmla="*/ 1282700 h 4153132"/>
              <a:gd name="connsiteX12" fmla="*/ 685800 w 2717800"/>
              <a:gd name="connsiteY12" fmla="*/ 1612900 h 4153132"/>
              <a:gd name="connsiteX13" fmla="*/ 673100 w 2717800"/>
              <a:gd name="connsiteY13" fmla="*/ 2298700 h 4153132"/>
              <a:gd name="connsiteX14" fmla="*/ 660400 w 2717800"/>
              <a:gd name="connsiteY14" fmla="*/ 2349500 h 4153132"/>
              <a:gd name="connsiteX15" fmla="*/ 635000 w 2717800"/>
              <a:gd name="connsiteY15" fmla="*/ 2565400 h 4153132"/>
              <a:gd name="connsiteX16" fmla="*/ 647700 w 2717800"/>
              <a:gd name="connsiteY16" fmla="*/ 3365500 h 4153132"/>
              <a:gd name="connsiteX17" fmla="*/ 660400 w 2717800"/>
              <a:gd name="connsiteY17" fmla="*/ 3441700 h 4153132"/>
              <a:gd name="connsiteX18" fmla="*/ 673100 w 2717800"/>
              <a:gd name="connsiteY18" fmla="*/ 3479800 h 4153132"/>
              <a:gd name="connsiteX19" fmla="*/ 698500 w 2717800"/>
              <a:gd name="connsiteY19" fmla="*/ 3683000 h 4153132"/>
              <a:gd name="connsiteX20" fmla="*/ 749300 w 2717800"/>
              <a:gd name="connsiteY20" fmla="*/ 3825240 h 4153132"/>
              <a:gd name="connsiteX21" fmla="*/ 863600 w 2717800"/>
              <a:gd name="connsiteY21" fmla="*/ 3975100 h 4153132"/>
              <a:gd name="connsiteX22" fmla="*/ 1021080 w 2717800"/>
              <a:gd name="connsiteY22" fmla="*/ 4051300 h 4153132"/>
              <a:gd name="connsiteX23" fmla="*/ 1259840 w 2717800"/>
              <a:gd name="connsiteY23" fmla="*/ 4104640 h 4153132"/>
              <a:gd name="connsiteX24" fmla="*/ 1587500 w 2717800"/>
              <a:gd name="connsiteY24" fmla="*/ 4152900 h 4153132"/>
              <a:gd name="connsiteX25" fmla="*/ 1920240 w 2717800"/>
              <a:gd name="connsiteY25" fmla="*/ 4122420 h 4153132"/>
              <a:gd name="connsiteX26" fmla="*/ 2209800 w 2717800"/>
              <a:gd name="connsiteY26" fmla="*/ 4109720 h 4153132"/>
              <a:gd name="connsiteX27" fmla="*/ 2400300 w 2717800"/>
              <a:gd name="connsiteY27" fmla="*/ 4081780 h 4153132"/>
              <a:gd name="connsiteX28" fmla="*/ 2603500 w 2717800"/>
              <a:gd name="connsiteY28" fmla="*/ 4076700 h 4153132"/>
              <a:gd name="connsiteX29" fmla="*/ 2679700 w 2717800"/>
              <a:gd name="connsiteY29" fmla="*/ 4038600 h 4153132"/>
              <a:gd name="connsiteX30" fmla="*/ 2717800 w 2717800"/>
              <a:gd name="connsiteY30" fmla="*/ 4025900 h 4153132"/>
              <a:gd name="connsiteX0" fmla="*/ 0 w 2717800"/>
              <a:gd name="connsiteY0" fmla="*/ 12700 h 4124338"/>
              <a:gd name="connsiteX1" fmla="*/ 76200 w 2717800"/>
              <a:gd name="connsiteY1" fmla="*/ 0 h 4124338"/>
              <a:gd name="connsiteX2" fmla="*/ 228600 w 2717800"/>
              <a:gd name="connsiteY2" fmla="*/ 12700 h 4124338"/>
              <a:gd name="connsiteX3" fmla="*/ 317500 w 2717800"/>
              <a:gd name="connsiteY3" fmla="*/ 38100 h 4124338"/>
              <a:gd name="connsiteX4" fmla="*/ 368300 w 2717800"/>
              <a:gd name="connsiteY4" fmla="*/ 76200 h 4124338"/>
              <a:gd name="connsiteX5" fmla="*/ 393700 w 2717800"/>
              <a:gd name="connsiteY5" fmla="*/ 114300 h 4124338"/>
              <a:gd name="connsiteX6" fmla="*/ 469900 w 2717800"/>
              <a:gd name="connsiteY6" fmla="*/ 177800 h 4124338"/>
              <a:gd name="connsiteX7" fmla="*/ 558800 w 2717800"/>
              <a:gd name="connsiteY7" fmla="*/ 292100 h 4124338"/>
              <a:gd name="connsiteX8" fmla="*/ 571500 w 2717800"/>
              <a:gd name="connsiteY8" fmla="*/ 330200 h 4124338"/>
              <a:gd name="connsiteX9" fmla="*/ 622300 w 2717800"/>
              <a:gd name="connsiteY9" fmla="*/ 406400 h 4124338"/>
              <a:gd name="connsiteX10" fmla="*/ 647700 w 2717800"/>
              <a:gd name="connsiteY10" fmla="*/ 482600 h 4124338"/>
              <a:gd name="connsiteX11" fmla="*/ 673100 w 2717800"/>
              <a:gd name="connsiteY11" fmla="*/ 1282700 h 4124338"/>
              <a:gd name="connsiteX12" fmla="*/ 685800 w 2717800"/>
              <a:gd name="connsiteY12" fmla="*/ 1612900 h 4124338"/>
              <a:gd name="connsiteX13" fmla="*/ 673100 w 2717800"/>
              <a:gd name="connsiteY13" fmla="*/ 2298700 h 4124338"/>
              <a:gd name="connsiteX14" fmla="*/ 660400 w 2717800"/>
              <a:gd name="connsiteY14" fmla="*/ 2349500 h 4124338"/>
              <a:gd name="connsiteX15" fmla="*/ 635000 w 2717800"/>
              <a:gd name="connsiteY15" fmla="*/ 2565400 h 4124338"/>
              <a:gd name="connsiteX16" fmla="*/ 647700 w 2717800"/>
              <a:gd name="connsiteY16" fmla="*/ 3365500 h 4124338"/>
              <a:gd name="connsiteX17" fmla="*/ 660400 w 2717800"/>
              <a:gd name="connsiteY17" fmla="*/ 3441700 h 4124338"/>
              <a:gd name="connsiteX18" fmla="*/ 673100 w 2717800"/>
              <a:gd name="connsiteY18" fmla="*/ 3479800 h 4124338"/>
              <a:gd name="connsiteX19" fmla="*/ 698500 w 2717800"/>
              <a:gd name="connsiteY19" fmla="*/ 3683000 h 4124338"/>
              <a:gd name="connsiteX20" fmla="*/ 749300 w 2717800"/>
              <a:gd name="connsiteY20" fmla="*/ 3825240 h 4124338"/>
              <a:gd name="connsiteX21" fmla="*/ 863600 w 2717800"/>
              <a:gd name="connsiteY21" fmla="*/ 3975100 h 4124338"/>
              <a:gd name="connsiteX22" fmla="*/ 1021080 w 2717800"/>
              <a:gd name="connsiteY22" fmla="*/ 4051300 h 4124338"/>
              <a:gd name="connsiteX23" fmla="*/ 1259840 w 2717800"/>
              <a:gd name="connsiteY23" fmla="*/ 4104640 h 4124338"/>
              <a:gd name="connsiteX24" fmla="*/ 1587500 w 2717800"/>
              <a:gd name="connsiteY24" fmla="*/ 4122420 h 4124338"/>
              <a:gd name="connsiteX25" fmla="*/ 1920240 w 2717800"/>
              <a:gd name="connsiteY25" fmla="*/ 4122420 h 4124338"/>
              <a:gd name="connsiteX26" fmla="*/ 2209800 w 2717800"/>
              <a:gd name="connsiteY26" fmla="*/ 4109720 h 4124338"/>
              <a:gd name="connsiteX27" fmla="*/ 2400300 w 2717800"/>
              <a:gd name="connsiteY27" fmla="*/ 4081780 h 4124338"/>
              <a:gd name="connsiteX28" fmla="*/ 2603500 w 2717800"/>
              <a:gd name="connsiteY28" fmla="*/ 4076700 h 4124338"/>
              <a:gd name="connsiteX29" fmla="*/ 2679700 w 2717800"/>
              <a:gd name="connsiteY29" fmla="*/ 4038600 h 4124338"/>
              <a:gd name="connsiteX30" fmla="*/ 2717800 w 2717800"/>
              <a:gd name="connsiteY30" fmla="*/ 4025900 h 4124338"/>
              <a:gd name="connsiteX0" fmla="*/ 0 w 2717800"/>
              <a:gd name="connsiteY0" fmla="*/ 12700 h 4124338"/>
              <a:gd name="connsiteX1" fmla="*/ 76200 w 2717800"/>
              <a:gd name="connsiteY1" fmla="*/ 0 h 4124338"/>
              <a:gd name="connsiteX2" fmla="*/ 228600 w 2717800"/>
              <a:gd name="connsiteY2" fmla="*/ 12700 h 4124338"/>
              <a:gd name="connsiteX3" fmla="*/ 317500 w 2717800"/>
              <a:gd name="connsiteY3" fmla="*/ 38100 h 4124338"/>
              <a:gd name="connsiteX4" fmla="*/ 368300 w 2717800"/>
              <a:gd name="connsiteY4" fmla="*/ 76200 h 4124338"/>
              <a:gd name="connsiteX5" fmla="*/ 393700 w 2717800"/>
              <a:gd name="connsiteY5" fmla="*/ 114300 h 4124338"/>
              <a:gd name="connsiteX6" fmla="*/ 469900 w 2717800"/>
              <a:gd name="connsiteY6" fmla="*/ 177800 h 4124338"/>
              <a:gd name="connsiteX7" fmla="*/ 558800 w 2717800"/>
              <a:gd name="connsiteY7" fmla="*/ 292100 h 4124338"/>
              <a:gd name="connsiteX8" fmla="*/ 571500 w 2717800"/>
              <a:gd name="connsiteY8" fmla="*/ 330200 h 4124338"/>
              <a:gd name="connsiteX9" fmla="*/ 622300 w 2717800"/>
              <a:gd name="connsiteY9" fmla="*/ 406400 h 4124338"/>
              <a:gd name="connsiteX10" fmla="*/ 647700 w 2717800"/>
              <a:gd name="connsiteY10" fmla="*/ 482600 h 4124338"/>
              <a:gd name="connsiteX11" fmla="*/ 673100 w 2717800"/>
              <a:gd name="connsiteY11" fmla="*/ 1282700 h 4124338"/>
              <a:gd name="connsiteX12" fmla="*/ 685800 w 2717800"/>
              <a:gd name="connsiteY12" fmla="*/ 1612900 h 4124338"/>
              <a:gd name="connsiteX13" fmla="*/ 673100 w 2717800"/>
              <a:gd name="connsiteY13" fmla="*/ 2298700 h 4124338"/>
              <a:gd name="connsiteX14" fmla="*/ 660400 w 2717800"/>
              <a:gd name="connsiteY14" fmla="*/ 2349500 h 4124338"/>
              <a:gd name="connsiteX15" fmla="*/ 635000 w 2717800"/>
              <a:gd name="connsiteY15" fmla="*/ 2565400 h 4124338"/>
              <a:gd name="connsiteX16" fmla="*/ 647700 w 2717800"/>
              <a:gd name="connsiteY16" fmla="*/ 3365500 h 4124338"/>
              <a:gd name="connsiteX17" fmla="*/ 660400 w 2717800"/>
              <a:gd name="connsiteY17" fmla="*/ 3441700 h 4124338"/>
              <a:gd name="connsiteX18" fmla="*/ 673100 w 2717800"/>
              <a:gd name="connsiteY18" fmla="*/ 3479800 h 4124338"/>
              <a:gd name="connsiteX19" fmla="*/ 698500 w 2717800"/>
              <a:gd name="connsiteY19" fmla="*/ 3683000 h 4124338"/>
              <a:gd name="connsiteX20" fmla="*/ 749300 w 2717800"/>
              <a:gd name="connsiteY20" fmla="*/ 3825240 h 4124338"/>
              <a:gd name="connsiteX21" fmla="*/ 863600 w 2717800"/>
              <a:gd name="connsiteY21" fmla="*/ 3975100 h 4124338"/>
              <a:gd name="connsiteX22" fmla="*/ 1021080 w 2717800"/>
              <a:gd name="connsiteY22" fmla="*/ 4051300 h 4124338"/>
              <a:gd name="connsiteX23" fmla="*/ 1259840 w 2717800"/>
              <a:gd name="connsiteY23" fmla="*/ 4104640 h 4124338"/>
              <a:gd name="connsiteX24" fmla="*/ 1587500 w 2717800"/>
              <a:gd name="connsiteY24" fmla="*/ 4122420 h 4124338"/>
              <a:gd name="connsiteX25" fmla="*/ 1920240 w 2717800"/>
              <a:gd name="connsiteY25" fmla="*/ 4122420 h 4124338"/>
              <a:gd name="connsiteX26" fmla="*/ 2209800 w 2717800"/>
              <a:gd name="connsiteY26" fmla="*/ 4109720 h 4124338"/>
              <a:gd name="connsiteX27" fmla="*/ 2400300 w 2717800"/>
              <a:gd name="connsiteY27" fmla="*/ 4081780 h 4124338"/>
              <a:gd name="connsiteX28" fmla="*/ 2588260 w 2717800"/>
              <a:gd name="connsiteY28" fmla="*/ 4030980 h 4124338"/>
              <a:gd name="connsiteX29" fmla="*/ 2679700 w 2717800"/>
              <a:gd name="connsiteY29" fmla="*/ 4038600 h 4124338"/>
              <a:gd name="connsiteX30" fmla="*/ 2717800 w 2717800"/>
              <a:gd name="connsiteY30" fmla="*/ 4025900 h 4124338"/>
              <a:gd name="connsiteX0" fmla="*/ 0 w 2717800"/>
              <a:gd name="connsiteY0" fmla="*/ 12700 h 4124338"/>
              <a:gd name="connsiteX1" fmla="*/ 76200 w 2717800"/>
              <a:gd name="connsiteY1" fmla="*/ 0 h 4124338"/>
              <a:gd name="connsiteX2" fmla="*/ 228600 w 2717800"/>
              <a:gd name="connsiteY2" fmla="*/ 12700 h 4124338"/>
              <a:gd name="connsiteX3" fmla="*/ 317500 w 2717800"/>
              <a:gd name="connsiteY3" fmla="*/ 38100 h 4124338"/>
              <a:gd name="connsiteX4" fmla="*/ 368300 w 2717800"/>
              <a:gd name="connsiteY4" fmla="*/ 76200 h 4124338"/>
              <a:gd name="connsiteX5" fmla="*/ 393700 w 2717800"/>
              <a:gd name="connsiteY5" fmla="*/ 114300 h 4124338"/>
              <a:gd name="connsiteX6" fmla="*/ 469900 w 2717800"/>
              <a:gd name="connsiteY6" fmla="*/ 177800 h 4124338"/>
              <a:gd name="connsiteX7" fmla="*/ 558800 w 2717800"/>
              <a:gd name="connsiteY7" fmla="*/ 292100 h 4124338"/>
              <a:gd name="connsiteX8" fmla="*/ 571500 w 2717800"/>
              <a:gd name="connsiteY8" fmla="*/ 330200 h 4124338"/>
              <a:gd name="connsiteX9" fmla="*/ 622300 w 2717800"/>
              <a:gd name="connsiteY9" fmla="*/ 406400 h 4124338"/>
              <a:gd name="connsiteX10" fmla="*/ 647700 w 2717800"/>
              <a:gd name="connsiteY10" fmla="*/ 482600 h 4124338"/>
              <a:gd name="connsiteX11" fmla="*/ 673100 w 2717800"/>
              <a:gd name="connsiteY11" fmla="*/ 1282700 h 4124338"/>
              <a:gd name="connsiteX12" fmla="*/ 685800 w 2717800"/>
              <a:gd name="connsiteY12" fmla="*/ 1612900 h 4124338"/>
              <a:gd name="connsiteX13" fmla="*/ 673100 w 2717800"/>
              <a:gd name="connsiteY13" fmla="*/ 2298700 h 4124338"/>
              <a:gd name="connsiteX14" fmla="*/ 660400 w 2717800"/>
              <a:gd name="connsiteY14" fmla="*/ 2349500 h 4124338"/>
              <a:gd name="connsiteX15" fmla="*/ 635000 w 2717800"/>
              <a:gd name="connsiteY15" fmla="*/ 2565400 h 4124338"/>
              <a:gd name="connsiteX16" fmla="*/ 647700 w 2717800"/>
              <a:gd name="connsiteY16" fmla="*/ 3365500 h 4124338"/>
              <a:gd name="connsiteX17" fmla="*/ 660400 w 2717800"/>
              <a:gd name="connsiteY17" fmla="*/ 3441700 h 4124338"/>
              <a:gd name="connsiteX18" fmla="*/ 673100 w 2717800"/>
              <a:gd name="connsiteY18" fmla="*/ 3479800 h 4124338"/>
              <a:gd name="connsiteX19" fmla="*/ 698500 w 2717800"/>
              <a:gd name="connsiteY19" fmla="*/ 3683000 h 4124338"/>
              <a:gd name="connsiteX20" fmla="*/ 749300 w 2717800"/>
              <a:gd name="connsiteY20" fmla="*/ 3825240 h 4124338"/>
              <a:gd name="connsiteX21" fmla="*/ 863600 w 2717800"/>
              <a:gd name="connsiteY21" fmla="*/ 3975100 h 4124338"/>
              <a:gd name="connsiteX22" fmla="*/ 1021080 w 2717800"/>
              <a:gd name="connsiteY22" fmla="*/ 4051300 h 4124338"/>
              <a:gd name="connsiteX23" fmla="*/ 1259840 w 2717800"/>
              <a:gd name="connsiteY23" fmla="*/ 4104640 h 4124338"/>
              <a:gd name="connsiteX24" fmla="*/ 1587500 w 2717800"/>
              <a:gd name="connsiteY24" fmla="*/ 4122420 h 4124338"/>
              <a:gd name="connsiteX25" fmla="*/ 1920240 w 2717800"/>
              <a:gd name="connsiteY25" fmla="*/ 4122420 h 4124338"/>
              <a:gd name="connsiteX26" fmla="*/ 2209800 w 2717800"/>
              <a:gd name="connsiteY26" fmla="*/ 4109720 h 4124338"/>
              <a:gd name="connsiteX27" fmla="*/ 2400300 w 2717800"/>
              <a:gd name="connsiteY27" fmla="*/ 4081780 h 4124338"/>
              <a:gd name="connsiteX28" fmla="*/ 2588260 w 2717800"/>
              <a:gd name="connsiteY28" fmla="*/ 4030980 h 4124338"/>
              <a:gd name="connsiteX29" fmla="*/ 2679700 w 2717800"/>
              <a:gd name="connsiteY29" fmla="*/ 4038600 h 4124338"/>
              <a:gd name="connsiteX30" fmla="*/ 2717800 w 2717800"/>
              <a:gd name="connsiteY30" fmla="*/ 4025900 h 4124338"/>
              <a:gd name="connsiteX0" fmla="*/ 0 w 2679700"/>
              <a:gd name="connsiteY0" fmla="*/ 12700 h 4124338"/>
              <a:gd name="connsiteX1" fmla="*/ 76200 w 2679700"/>
              <a:gd name="connsiteY1" fmla="*/ 0 h 4124338"/>
              <a:gd name="connsiteX2" fmla="*/ 228600 w 2679700"/>
              <a:gd name="connsiteY2" fmla="*/ 12700 h 4124338"/>
              <a:gd name="connsiteX3" fmla="*/ 317500 w 2679700"/>
              <a:gd name="connsiteY3" fmla="*/ 38100 h 4124338"/>
              <a:gd name="connsiteX4" fmla="*/ 368300 w 2679700"/>
              <a:gd name="connsiteY4" fmla="*/ 76200 h 4124338"/>
              <a:gd name="connsiteX5" fmla="*/ 393700 w 2679700"/>
              <a:gd name="connsiteY5" fmla="*/ 114300 h 4124338"/>
              <a:gd name="connsiteX6" fmla="*/ 469900 w 2679700"/>
              <a:gd name="connsiteY6" fmla="*/ 177800 h 4124338"/>
              <a:gd name="connsiteX7" fmla="*/ 558800 w 2679700"/>
              <a:gd name="connsiteY7" fmla="*/ 292100 h 4124338"/>
              <a:gd name="connsiteX8" fmla="*/ 571500 w 2679700"/>
              <a:gd name="connsiteY8" fmla="*/ 330200 h 4124338"/>
              <a:gd name="connsiteX9" fmla="*/ 622300 w 2679700"/>
              <a:gd name="connsiteY9" fmla="*/ 406400 h 4124338"/>
              <a:gd name="connsiteX10" fmla="*/ 647700 w 2679700"/>
              <a:gd name="connsiteY10" fmla="*/ 482600 h 4124338"/>
              <a:gd name="connsiteX11" fmla="*/ 673100 w 2679700"/>
              <a:gd name="connsiteY11" fmla="*/ 1282700 h 4124338"/>
              <a:gd name="connsiteX12" fmla="*/ 685800 w 2679700"/>
              <a:gd name="connsiteY12" fmla="*/ 1612900 h 4124338"/>
              <a:gd name="connsiteX13" fmla="*/ 673100 w 2679700"/>
              <a:gd name="connsiteY13" fmla="*/ 2298700 h 4124338"/>
              <a:gd name="connsiteX14" fmla="*/ 660400 w 2679700"/>
              <a:gd name="connsiteY14" fmla="*/ 2349500 h 4124338"/>
              <a:gd name="connsiteX15" fmla="*/ 635000 w 2679700"/>
              <a:gd name="connsiteY15" fmla="*/ 2565400 h 4124338"/>
              <a:gd name="connsiteX16" fmla="*/ 647700 w 2679700"/>
              <a:gd name="connsiteY16" fmla="*/ 3365500 h 4124338"/>
              <a:gd name="connsiteX17" fmla="*/ 660400 w 2679700"/>
              <a:gd name="connsiteY17" fmla="*/ 3441700 h 4124338"/>
              <a:gd name="connsiteX18" fmla="*/ 673100 w 2679700"/>
              <a:gd name="connsiteY18" fmla="*/ 3479800 h 4124338"/>
              <a:gd name="connsiteX19" fmla="*/ 698500 w 2679700"/>
              <a:gd name="connsiteY19" fmla="*/ 3683000 h 4124338"/>
              <a:gd name="connsiteX20" fmla="*/ 749300 w 2679700"/>
              <a:gd name="connsiteY20" fmla="*/ 3825240 h 4124338"/>
              <a:gd name="connsiteX21" fmla="*/ 863600 w 2679700"/>
              <a:gd name="connsiteY21" fmla="*/ 3975100 h 4124338"/>
              <a:gd name="connsiteX22" fmla="*/ 1021080 w 2679700"/>
              <a:gd name="connsiteY22" fmla="*/ 4051300 h 4124338"/>
              <a:gd name="connsiteX23" fmla="*/ 1259840 w 2679700"/>
              <a:gd name="connsiteY23" fmla="*/ 4104640 h 4124338"/>
              <a:gd name="connsiteX24" fmla="*/ 1587500 w 2679700"/>
              <a:gd name="connsiteY24" fmla="*/ 4122420 h 4124338"/>
              <a:gd name="connsiteX25" fmla="*/ 1920240 w 2679700"/>
              <a:gd name="connsiteY25" fmla="*/ 4122420 h 4124338"/>
              <a:gd name="connsiteX26" fmla="*/ 2209800 w 2679700"/>
              <a:gd name="connsiteY26" fmla="*/ 4109720 h 4124338"/>
              <a:gd name="connsiteX27" fmla="*/ 2400300 w 2679700"/>
              <a:gd name="connsiteY27" fmla="*/ 4081780 h 4124338"/>
              <a:gd name="connsiteX28" fmla="*/ 2588260 w 2679700"/>
              <a:gd name="connsiteY28" fmla="*/ 4030980 h 4124338"/>
              <a:gd name="connsiteX29" fmla="*/ 2679700 w 2679700"/>
              <a:gd name="connsiteY29" fmla="*/ 4038600 h 4124338"/>
              <a:gd name="connsiteX0" fmla="*/ 0 w 2710180"/>
              <a:gd name="connsiteY0" fmla="*/ 12700 h 4124338"/>
              <a:gd name="connsiteX1" fmla="*/ 76200 w 2710180"/>
              <a:gd name="connsiteY1" fmla="*/ 0 h 4124338"/>
              <a:gd name="connsiteX2" fmla="*/ 228600 w 2710180"/>
              <a:gd name="connsiteY2" fmla="*/ 12700 h 4124338"/>
              <a:gd name="connsiteX3" fmla="*/ 317500 w 2710180"/>
              <a:gd name="connsiteY3" fmla="*/ 38100 h 4124338"/>
              <a:gd name="connsiteX4" fmla="*/ 368300 w 2710180"/>
              <a:gd name="connsiteY4" fmla="*/ 76200 h 4124338"/>
              <a:gd name="connsiteX5" fmla="*/ 393700 w 2710180"/>
              <a:gd name="connsiteY5" fmla="*/ 114300 h 4124338"/>
              <a:gd name="connsiteX6" fmla="*/ 469900 w 2710180"/>
              <a:gd name="connsiteY6" fmla="*/ 177800 h 4124338"/>
              <a:gd name="connsiteX7" fmla="*/ 558800 w 2710180"/>
              <a:gd name="connsiteY7" fmla="*/ 292100 h 4124338"/>
              <a:gd name="connsiteX8" fmla="*/ 571500 w 2710180"/>
              <a:gd name="connsiteY8" fmla="*/ 330200 h 4124338"/>
              <a:gd name="connsiteX9" fmla="*/ 622300 w 2710180"/>
              <a:gd name="connsiteY9" fmla="*/ 406400 h 4124338"/>
              <a:gd name="connsiteX10" fmla="*/ 647700 w 2710180"/>
              <a:gd name="connsiteY10" fmla="*/ 482600 h 4124338"/>
              <a:gd name="connsiteX11" fmla="*/ 673100 w 2710180"/>
              <a:gd name="connsiteY11" fmla="*/ 1282700 h 4124338"/>
              <a:gd name="connsiteX12" fmla="*/ 685800 w 2710180"/>
              <a:gd name="connsiteY12" fmla="*/ 1612900 h 4124338"/>
              <a:gd name="connsiteX13" fmla="*/ 673100 w 2710180"/>
              <a:gd name="connsiteY13" fmla="*/ 2298700 h 4124338"/>
              <a:gd name="connsiteX14" fmla="*/ 660400 w 2710180"/>
              <a:gd name="connsiteY14" fmla="*/ 2349500 h 4124338"/>
              <a:gd name="connsiteX15" fmla="*/ 635000 w 2710180"/>
              <a:gd name="connsiteY15" fmla="*/ 2565400 h 4124338"/>
              <a:gd name="connsiteX16" fmla="*/ 647700 w 2710180"/>
              <a:gd name="connsiteY16" fmla="*/ 3365500 h 4124338"/>
              <a:gd name="connsiteX17" fmla="*/ 660400 w 2710180"/>
              <a:gd name="connsiteY17" fmla="*/ 3441700 h 4124338"/>
              <a:gd name="connsiteX18" fmla="*/ 673100 w 2710180"/>
              <a:gd name="connsiteY18" fmla="*/ 3479800 h 4124338"/>
              <a:gd name="connsiteX19" fmla="*/ 698500 w 2710180"/>
              <a:gd name="connsiteY19" fmla="*/ 3683000 h 4124338"/>
              <a:gd name="connsiteX20" fmla="*/ 749300 w 2710180"/>
              <a:gd name="connsiteY20" fmla="*/ 3825240 h 4124338"/>
              <a:gd name="connsiteX21" fmla="*/ 863600 w 2710180"/>
              <a:gd name="connsiteY21" fmla="*/ 3975100 h 4124338"/>
              <a:gd name="connsiteX22" fmla="*/ 1021080 w 2710180"/>
              <a:gd name="connsiteY22" fmla="*/ 4051300 h 4124338"/>
              <a:gd name="connsiteX23" fmla="*/ 1259840 w 2710180"/>
              <a:gd name="connsiteY23" fmla="*/ 4104640 h 4124338"/>
              <a:gd name="connsiteX24" fmla="*/ 1587500 w 2710180"/>
              <a:gd name="connsiteY24" fmla="*/ 4122420 h 4124338"/>
              <a:gd name="connsiteX25" fmla="*/ 1920240 w 2710180"/>
              <a:gd name="connsiteY25" fmla="*/ 4122420 h 4124338"/>
              <a:gd name="connsiteX26" fmla="*/ 2209800 w 2710180"/>
              <a:gd name="connsiteY26" fmla="*/ 4109720 h 4124338"/>
              <a:gd name="connsiteX27" fmla="*/ 2400300 w 2710180"/>
              <a:gd name="connsiteY27" fmla="*/ 4081780 h 4124338"/>
              <a:gd name="connsiteX28" fmla="*/ 2588260 w 2710180"/>
              <a:gd name="connsiteY28" fmla="*/ 4030980 h 4124338"/>
              <a:gd name="connsiteX29" fmla="*/ 2710180 w 2710180"/>
              <a:gd name="connsiteY29" fmla="*/ 3985260 h 4124338"/>
              <a:gd name="connsiteX0" fmla="*/ 0 w 2710180"/>
              <a:gd name="connsiteY0" fmla="*/ 12700 h 4124338"/>
              <a:gd name="connsiteX1" fmla="*/ 76200 w 2710180"/>
              <a:gd name="connsiteY1" fmla="*/ 0 h 4124338"/>
              <a:gd name="connsiteX2" fmla="*/ 228600 w 2710180"/>
              <a:gd name="connsiteY2" fmla="*/ 12700 h 4124338"/>
              <a:gd name="connsiteX3" fmla="*/ 317500 w 2710180"/>
              <a:gd name="connsiteY3" fmla="*/ 38100 h 4124338"/>
              <a:gd name="connsiteX4" fmla="*/ 368300 w 2710180"/>
              <a:gd name="connsiteY4" fmla="*/ 76200 h 4124338"/>
              <a:gd name="connsiteX5" fmla="*/ 393700 w 2710180"/>
              <a:gd name="connsiteY5" fmla="*/ 114300 h 4124338"/>
              <a:gd name="connsiteX6" fmla="*/ 469900 w 2710180"/>
              <a:gd name="connsiteY6" fmla="*/ 177800 h 4124338"/>
              <a:gd name="connsiteX7" fmla="*/ 558800 w 2710180"/>
              <a:gd name="connsiteY7" fmla="*/ 292100 h 4124338"/>
              <a:gd name="connsiteX8" fmla="*/ 571500 w 2710180"/>
              <a:gd name="connsiteY8" fmla="*/ 330200 h 4124338"/>
              <a:gd name="connsiteX9" fmla="*/ 622300 w 2710180"/>
              <a:gd name="connsiteY9" fmla="*/ 406400 h 4124338"/>
              <a:gd name="connsiteX10" fmla="*/ 647700 w 2710180"/>
              <a:gd name="connsiteY10" fmla="*/ 482600 h 4124338"/>
              <a:gd name="connsiteX11" fmla="*/ 673100 w 2710180"/>
              <a:gd name="connsiteY11" fmla="*/ 1282700 h 4124338"/>
              <a:gd name="connsiteX12" fmla="*/ 685800 w 2710180"/>
              <a:gd name="connsiteY12" fmla="*/ 1612900 h 4124338"/>
              <a:gd name="connsiteX13" fmla="*/ 673100 w 2710180"/>
              <a:gd name="connsiteY13" fmla="*/ 2298700 h 4124338"/>
              <a:gd name="connsiteX14" fmla="*/ 660400 w 2710180"/>
              <a:gd name="connsiteY14" fmla="*/ 2349500 h 4124338"/>
              <a:gd name="connsiteX15" fmla="*/ 635000 w 2710180"/>
              <a:gd name="connsiteY15" fmla="*/ 2565400 h 4124338"/>
              <a:gd name="connsiteX16" fmla="*/ 647700 w 2710180"/>
              <a:gd name="connsiteY16" fmla="*/ 3365500 h 4124338"/>
              <a:gd name="connsiteX17" fmla="*/ 660400 w 2710180"/>
              <a:gd name="connsiteY17" fmla="*/ 3441700 h 4124338"/>
              <a:gd name="connsiteX18" fmla="*/ 673100 w 2710180"/>
              <a:gd name="connsiteY18" fmla="*/ 3479800 h 4124338"/>
              <a:gd name="connsiteX19" fmla="*/ 698500 w 2710180"/>
              <a:gd name="connsiteY19" fmla="*/ 3683000 h 4124338"/>
              <a:gd name="connsiteX20" fmla="*/ 749300 w 2710180"/>
              <a:gd name="connsiteY20" fmla="*/ 3825240 h 4124338"/>
              <a:gd name="connsiteX21" fmla="*/ 863600 w 2710180"/>
              <a:gd name="connsiteY21" fmla="*/ 3975100 h 4124338"/>
              <a:gd name="connsiteX22" fmla="*/ 1021080 w 2710180"/>
              <a:gd name="connsiteY22" fmla="*/ 4051300 h 4124338"/>
              <a:gd name="connsiteX23" fmla="*/ 1259840 w 2710180"/>
              <a:gd name="connsiteY23" fmla="*/ 4104640 h 4124338"/>
              <a:gd name="connsiteX24" fmla="*/ 1587500 w 2710180"/>
              <a:gd name="connsiteY24" fmla="*/ 4122420 h 4124338"/>
              <a:gd name="connsiteX25" fmla="*/ 1920240 w 2710180"/>
              <a:gd name="connsiteY25" fmla="*/ 4122420 h 4124338"/>
              <a:gd name="connsiteX26" fmla="*/ 2209800 w 2710180"/>
              <a:gd name="connsiteY26" fmla="*/ 4109720 h 4124338"/>
              <a:gd name="connsiteX27" fmla="*/ 2392680 w 2710180"/>
              <a:gd name="connsiteY27" fmla="*/ 4051300 h 4124338"/>
              <a:gd name="connsiteX28" fmla="*/ 2588260 w 2710180"/>
              <a:gd name="connsiteY28" fmla="*/ 4030980 h 4124338"/>
              <a:gd name="connsiteX29" fmla="*/ 2710180 w 2710180"/>
              <a:gd name="connsiteY29" fmla="*/ 3985260 h 4124338"/>
              <a:gd name="connsiteX0" fmla="*/ 0 w 2710180"/>
              <a:gd name="connsiteY0" fmla="*/ 12700 h 4128039"/>
              <a:gd name="connsiteX1" fmla="*/ 76200 w 2710180"/>
              <a:gd name="connsiteY1" fmla="*/ 0 h 4128039"/>
              <a:gd name="connsiteX2" fmla="*/ 228600 w 2710180"/>
              <a:gd name="connsiteY2" fmla="*/ 12700 h 4128039"/>
              <a:gd name="connsiteX3" fmla="*/ 317500 w 2710180"/>
              <a:gd name="connsiteY3" fmla="*/ 38100 h 4128039"/>
              <a:gd name="connsiteX4" fmla="*/ 368300 w 2710180"/>
              <a:gd name="connsiteY4" fmla="*/ 76200 h 4128039"/>
              <a:gd name="connsiteX5" fmla="*/ 393700 w 2710180"/>
              <a:gd name="connsiteY5" fmla="*/ 114300 h 4128039"/>
              <a:gd name="connsiteX6" fmla="*/ 469900 w 2710180"/>
              <a:gd name="connsiteY6" fmla="*/ 177800 h 4128039"/>
              <a:gd name="connsiteX7" fmla="*/ 558800 w 2710180"/>
              <a:gd name="connsiteY7" fmla="*/ 292100 h 4128039"/>
              <a:gd name="connsiteX8" fmla="*/ 571500 w 2710180"/>
              <a:gd name="connsiteY8" fmla="*/ 330200 h 4128039"/>
              <a:gd name="connsiteX9" fmla="*/ 622300 w 2710180"/>
              <a:gd name="connsiteY9" fmla="*/ 406400 h 4128039"/>
              <a:gd name="connsiteX10" fmla="*/ 647700 w 2710180"/>
              <a:gd name="connsiteY10" fmla="*/ 482600 h 4128039"/>
              <a:gd name="connsiteX11" fmla="*/ 673100 w 2710180"/>
              <a:gd name="connsiteY11" fmla="*/ 1282700 h 4128039"/>
              <a:gd name="connsiteX12" fmla="*/ 685800 w 2710180"/>
              <a:gd name="connsiteY12" fmla="*/ 1612900 h 4128039"/>
              <a:gd name="connsiteX13" fmla="*/ 673100 w 2710180"/>
              <a:gd name="connsiteY13" fmla="*/ 2298700 h 4128039"/>
              <a:gd name="connsiteX14" fmla="*/ 660400 w 2710180"/>
              <a:gd name="connsiteY14" fmla="*/ 2349500 h 4128039"/>
              <a:gd name="connsiteX15" fmla="*/ 635000 w 2710180"/>
              <a:gd name="connsiteY15" fmla="*/ 2565400 h 4128039"/>
              <a:gd name="connsiteX16" fmla="*/ 647700 w 2710180"/>
              <a:gd name="connsiteY16" fmla="*/ 3365500 h 4128039"/>
              <a:gd name="connsiteX17" fmla="*/ 660400 w 2710180"/>
              <a:gd name="connsiteY17" fmla="*/ 3441700 h 4128039"/>
              <a:gd name="connsiteX18" fmla="*/ 673100 w 2710180"/>
              <a:gd name="connsiteY18" fmla="*/ 3479800 h 4128039"/>
              <a:gd name="connsiteX19" fmla="*/ 698500 w 2710180"/>
              <a:gd name="connsiteY19" fmla="*/ 3683000 h 4128039"/>
              <a:gd name="connsiteX20" fmla="*/ 749300 w 2710180"/>
              <a:gd name="connsiteY20" fmla="*/ 3825240 h 4128039"/>
              <a:gd name="connsiteX21" fmla="*/ 863600 w 2710180"/>
              <a:gd name="connsiteY21" fmla="*/ 3975100 h 4128039"/>
              <a:gd name="connsiteX22" fmla="*/ 1021080 w 2710180"/>
              <a:gd name="connsiteY22" fmla="*/ 4051300 h 4128039"/>
              <a:gd name="connsiteX23" fmla="*/ 1259840 w 2710180"/>
              <a:gd name="connsiteY23" fmla="*/ 4104640 h 4128039"/>
              <a:gd name="connsiteX24" fmla="*/ 1587500 w 2710180"/>
              <a:gd name="connsiteY24" fmla="*/ 4122420 h 4128039"/>
              <a:gd name="connsiteX25" fmla="*/ 1920240 w 2710180"/>
              <a:gd name="connsiteY25" fmla="*/ 4122420 h 4128039"/>
              <a:gd name="connsiteX26" fmla="*/ 2209800 w 2710180"/>
              <a:gd name="connsiteY26" fmla="*/ 4056380 h 4128039"/>
              <a:gd name="connsiteX27" fmla="*/ 2392680 w 2710180"/>
              <a:gd name="connsiteY27" fmla="*/ 4051300 h 4128039"/>
              <a:gd name="connsiteX28" fmla="*/ 2588260 w 2710180"/>
              <a:gd name="connsiteY28" fmla="*/ 4030980 h 4128039"/>
              <a:gd name="connsiteX29" fmla="*/ 2710180 w 2710180"/>
              <a:gd name="connsiteY29" fmla="*/ 3985260 h 4128039"/>
              <a:gd name="connsiteX0" fmla="*/ 0 w 2710180"/>
              <a:gd name="connsiteY0" fmla="*/ 12700 h 4122758"/>
              <a:gd name="connsiteX1" fmla="*/ 76200 w 2710180"/>
              <a:gd name="connsiteY1" fmla="*/ 0 h 4122758"/>
              <a:gd name="connsiteX2" fmla="*/ 228600 w 2710180"/>
              <a:gd name="connsiteY2" fmla="*/ 12700 h 4122758"/>
              <a:gd name="connsiteX3" fmla="*/ 317500 w 2710180"/>
              <a:gd name="connsiteY3" fmla="*/ 38100 h 4122758"/>
              <a:gd name="connsiteX4" fmla="*/ 368300 w 2710180"/>
              <a:gd name="connsiteY4" fmla="*/ 76200 h 4122758"/>
              <a:gd name="connsiteX5" fmla="*/ 393700 w 2710180"/>
              <a:gd name="connsiteY5" fmla="*/ 114300 h 4122758"/>
              <a:gd name="connsiteX6" fmla="*/ 469900 w 2710180"/>
              <a:gd name="connsiteY6" fmla="*/ 177800 h 4122758"/>
              <a:gd name="connsiteX7" fmla="*/ 558800 w 2710180"/>
              <a:gd name="connsiteY7" fmla="*/ 292100 h 4122758"/>
              <a:gd name="connsiteX8" fmla="*/ 571500 w 2710180"/>
              <a:gd name="connsiteY8" fmla="*/ 330200 h 4122758"/>
              <a:gd name="connsiteX9" fmla="*/ 622300 w 2710180"/>
              <a:gd name="connsiteY9" fmla="*/ 406400 h 4122758"/>
              <a:gd name="connsiteX10" fmla="*/ 647700 w 2710180"/>
              <a:gd name="connsiteY10" fmla="*/ 482600 h 4122758"/>
              <a:gd name="connsiteX11" fmla="*/ 673100 w 2710180"/>
              <a:gd name="connsiteY11" fmla="*/ 1282700 h 4122758"/>
              <a:gd name="connsiteX12" fmla="*/ 685800 w 2710180"/>
              <a:gd name="connsiteY12" fmla="*/ 1612900 h 4122758"/>
              <a:gd name="connsiteX13" fmla="*/ 673100 w 2710180"/>
              <a:gd name="connsiteY13" fmla="*/ 2298700 h 4122758"/>
              <a:gd name="connsiteX14" fmla="*/ 660400 w 2710180"/>
              <a:gd name="connsiteY14" fmla="*/ 2349500 h 4122758"/>
              <a:gd name="connsiteX15" fmla="*/ 635000 w 2710180"/>
              <a:gd name="connsiteY15" fmla="*/ 2565400 h 4122758"/>
              <a:gd name="connsiteX16" fmla="*/ 647700 w 2710180"/>
              <a:gd name="connsiteY16" fmla="*/ 3365500 h 4122758"/>
              <a:gd name="connsiteX17" fmla="*/ 660400 w 2710180"/>
              <a:gd name="connsiteY17" fmla="*/ 3441700 h 4122758"/>
              <a:gd name="connsiteX18" fmla="*/ 673100 w 2710180"/>
              <a:gd name="connsiteY18" fmla="*/ 3479800 h 4122758"/>
              <a:gd name="connsiteX19" fmla="*/ 698500 w 2710180"/>
              <a:gd name="connsiteY19" fmla="*/ 3683000 h 4122758"/>
              <a:gd name="connsiteX20" fmla="*/ 749300 w 2710180"/>
              <a:gd name="connsiteY20" fmla="*/ 3825240 h 4122758"/>
              <a:gd name="connsiteX21" fmla="*/ 863600 w 2710180"/>
              <a:gd name="connsiteY21" fmla="*/ 3975100 h 4122758"/>
              <a:gd name="connsiteX22" fmla="*/ 1021080 w 2710180"/>
              <a:gd name="connsiteY22" fmla="*/ 4051300 h 4122758"/>
              <a:gd name="connsiteX23" fmla="*/ 1259840 w 2710180"/>
              <a:gd name="connsiteY23" fmla="*/ 4104640 h 4122758"/>
              <a:gd name="connsiteX24" fmla="*/ 1587500 w 2710180"/>
              <a:gd name="connsiteY24" fmla="*/ 4122420 h 4122758"/>
              <a:gd name="connsiteX25" fmla="*/ 1920240 w 2710180"/>
              <a:gd name="connsiteY25" fmla="*/ 4091940 h 4122758"/>
              <a:gd name="connsiteX26" fmla="*/ 2209800 w 2710180"/>
              <a:gd name="connsiteY26" fmla="*/ 4056380 h 4122758"/>
              <a:gd name="connsiteX27" fmla="*/ 2392680 w 2710180"/>
              <a:gd name="connsiteY27" fmla="*/ 4051300 h 4122758"/>
              <a:gd name="connsiteX28" fmla="*/ 2588260 w 2710180"/>
              <a:gd name="connsiteY28" fmla="*/ 4030980 h 4122758"/>
              <a:gd name="connsiteX29" fmla="*/ 2710180 w 2710180"/>
              <a:gd name="connsiteY29" fmla="*/ 3985260 h 4122758"/>
              <a:gd name="connsiteX0" fmla="*/ 0 w 2710180"/>
              <a:gd name="connsiteY0" fmla="*/ 12700 h 4122758"/>
              <a:gd name="connsiteX1" fmla="*/ 76200 w 2710180"/>
              <a:gd name="connsiteY1" fmla="*/ 0 h 4122758"/>
              <a:gd name="connsiteX2" fmla="*/ 228600 w 2710180"/>
              <a:gd name="connsiteY2" fmla="*/ 12700 h 4122758"/>
              <a:gd name="connsiteX3" fmla="*/ 317500 w 2710180"/>
              <a:gd name="connsiteY3" fmla="*/ 38100 h 4122758"/>
              <a:gd name="connsiteX4" fmla="*/ 368300 w 2710180"/>
              <a:gd name="connsiteY4" fmla="*/ 76200 h 4122758"/>
              <a:gd name="connsiteX5" fmla="*/ 393700 w 2710180"/>
              <a:gd name="connsiteY5" fmla="*/ 114300 h 4122758"/>
              <a:gd name="connsiteX6" fmla="*/ 469900 w 2710180"/>
              <a:gd name="connsiteY6" fmla="*/ 177800 h 4122758"/>
              <a:gd name="connsiteX7" fmla="*/ 558800 w 2710180"/>
              <a:gd name="connsiteY7" fmla="*/ 292100 h 4122758"/>
              <a:gd name="connsiteX8" fmla="*/ 571500 w 2710180"/>
              <a:gd name="connsiteY8" fmla="*/ 330200 h 4122758"/>
              <a:gd name="connsiteX9" fmla="*/ 622300 w 2710180"/>
              <a:gd name="connsiteY9" fmla="*/ 406400 h 4122758"/>
              <a:gd name="connsiteX10" fmla="*/ 647700 w 2710180"/>
              <a:gd name="connsiteY10" fmla="*/ 482600 h 4122758"/>
              <a:gd name="connsiteX11" fmla="*/ 673100 w 2710180"/>
              <a:gd name="connsiteY11" fmla="*/ 1282700 h 4122758"/>
              <a:gd name="connsiteX12" fmla="*/ 685800 w 2710180"/>
              <a:gd name="connsiteY12" fmla="*/ 1612900 h 4122758"/>
              <a:gd name="connsiteX13" fmla="*/ 673100 w 2710180"/>
              <a:gd name="connsiteY13" fmla="*/ 2298700 h 4122758"/>
              <a:gd name="connsiteX14" fmla="*/ 660400 w 2710180"/>
              <a:gd name="connsiteY14" fmla="*/ 2349500 h 4122758"/>
              <a:gd name="connsiteX15" fmla="*/ 635000 w 2710180"/>
              <a:gd name="connsiteY15" fmla="*/ 2565400 h 4122758"/>
              <a:gd name="connsiteX16" fmla="*/ 647700 w 2710180"/>
              <a:gd name="connsiteY16" fmla="*/ 3365500 h 4122758"/>
              <a:gd name="connsiteX17" fmla="*/ 660400 w 2710180"/>
              <a:gd name="connsiteY17" fmla="*/ 3441700 h 4122758"/>
              <a:gd name="connsiteX18" fmla="*/ 673100 w 2710180"/>
              <a:gd name="connsiteY18" fmla="*/ 3479800 h 4122758"/>
              <a:gd name="connsiteX19" fmla="*/ 698500 w 2710180"/>
              <a:gd name="connsiteY19" fmla="*/ 3683000 h 4122758"/>
              <a:gd name="connsiteX20" fmla="*/ 749300 w 2710180"/>
              <a:gd name="connsiteY20" fmla="*/ 3825240 h 4122758"/>
              <a:gd name="connsiteX21" fmla="*/ 863600 w 2710180"/>
              <a:gd name="connsiteY21" fmla="*/ 3975100 h 4122758"/>
              <a:gd name="connsiteX22" fmla="*/ 1021080 w 2710180"/>
              <a:gd name="connsiteY22" fmla="*/ 4051300 h 4122758"/>
              <a:gd name="connsiteX23" fmla="*/ 1259840 w 2710180"/>
              <a:gd name="connsiteY23" fmla="*/ 4104640 h 4122758"/>
              <a:gd name="connsiteX24" fmla="*/ 1587500 w 2710180"/>
              <a:gd name="connsiteY24" fmla="*/ 4122420 h 4122758"/>
              <a:gd name="connsiteX25" fmla="*/ 1920240 w 2710180"/>
              <a:gd name="connsiteY25" fmla="*/ 4091940 h 4122758"/>
              <a:gd name="connsiteX26" fmla="*/ 2209800 w 2710180"/>
              <a:gd name="connsiteY26" fmla="*/ 4056380 h 4122758"/>
              <a:gd name="connsiteX27" fmla="*/ 2392680 w 2710180"/>
              <a:gd name="connsiteY27" fmla="*/ 4051300 h 4122758"/>
              <a:gd name="connsiteX28" fmla="*/ 2565400 w 2710180"/>
              <a:gd name="connsiteY28" fmla="*/ 4000500 h 4122758"/>
              <a:gd name="connsiteX29" fmla="*/ 2710180 w 2710180"/>
              <a:gd name="connsiteY29" fmla="*/ 3985260 h 4122758"/>
              <a:gd name="connsiteX0" fmla="*/ 0 w 2687320"/>
              <a:gd name="connsiteY0" fmla="*/ 12700 h 4122758"/>
              <a:gd name="connsiteX1" fmla="*/ 76200 w 2687320"/>
              <a:gd name="connsiteY1" fmla="*/ 0 h 4122758"/>
              <a:gd name="connsiteX2" fmla="*/ 228600 w 2687320"/>
              <a:gd name="connsiteY2" fmla="*/ 12700 h 4122758"/>
              <a:gd name="connsiteX3" fmla="*/ 317500 w 2687320"/>
              <a:gd name="connsiteY3" fmla="*/ 38100 h 4122758"/>
              <a:gd name="connsiteX4" fmla="*/ 368300 w 2687320"/>
              <a:gd name="connsiteY4" fmla="*/ 76200 h 4122758"/>
              <a:gd name="connsiteX5" fmla="*/ 393700 w 2687320"/>
              <a:gd name="connsiteY5" fmla="*/ 114300 h 4122758"/>
              <a:gd name="connsiteX6" fmla="*/ 469900 w 2687320"/>
              <a:gd name="connsiteY6" fmla="*/ 177800 h 4122758"/>
              <a:gd name="connsiteX7" fmla="*/ 558800 w 2687320"/>
              <a:gd name="connsiteY7" fmla="*/ 292100 h 4122758"/>
              <a:gd name="connsiteX8" fmla="*/ 571500 w 2687320"/>
              <a:gd name="connsiteY8" fmla="*/ 330200 h 4122758"/>
              <a:gd name="connsiteX9" fmla="*/ 622300 w 2687320"/>
              <a:gd name="connsiteY9" fmla="*/ 406400 h 4122758"/>
              <a:gd name="connsiteX10" fmla="*/ 647700 w 2687320"/>
              <a:gd name="connsiteY10" fmla="*/ 482600 h 4122758"/>
              <a:gd name="connsiteX11" fmla="*/ 673100 w 2687320"/>
              <a:gd name="connsiteY11" fmla="*/ 1282700 h 4122758"/>
              <a:gd name="connsiteX12" fmla="*/ 685800 w 2687320"/>
              <a:gd name="connsiteY12" fmla="*/ 1612900 h 4122758"/>
              <a:gd name="connsiteX13" fmla="*/ 673100 w 2687320"/>
              <a:gd name="connsiteY13" fmla="*/ 2298700 h 4122758"/>
              <a:gd name="connsiteX14" fmla="*/ 660400 w 2687320"/>
              <a:gd name="connsiteY14" fmla="*/ 2349500 h 4122758"/>
              <a:gd name="connsiteX15" fmla="*/ 635000 w 2687320"/>
              <a:gd name="connsiteY15" fmla="*/ 2565400 h 4122758"/>
              <a:gd name="connsiteX16" fmla="*/ 647700 w 2687320"/>
              <a:gd name="connsiteY16" fmla="*/ 3365500 h 4122758"/>
              <a:gd name="connsiteX17" fmla="*/ 660400 w 2687320"/>
              <a:gd name="connsiteY17" fmla="*/ 3441700 h 4122758"/>
              <a:gd name="connsiteX18" fmla="*/ 673100 w 2687320"/>
              <a:gd name="connsiteY18" fmla="*/ 3479800 h 4122758"/>
              <a:gd name="connsiteX19" fmla="*/ 698500 w 2687320"/>
              <a:gd name="connsiteY19" fmla="*/ 3683000 h 4122758"/>
              <a:gd name="connsiteX20" fmla="*/ 749300 w 2687320"/>
              <a:gd name="connsiteY20" fmla="*/ 3825240 h 4122758"/>
              <a:gd name="connsiteX21" fmla="*/ 863600 w 2687320"/>
              <a:gd name="connsiteY21" fmla="*/ 3975100 h 4122758"/>
              <a:gd name="connsiteX22" fmla="*/ 1021080 w 2687320"/>
              <a:gd name="connsiteY22" fmla="*/ 4051300 h 4122758"/>
              <a:gd name="connsiteX23" fmla="*/ 1259840 w 2687320"/>
              <a:gd name="connsiteY23" fmla="*/ 4104640 h 4122758"/>
              <a:gd name="connsiteX24" fmla="*/ 1587500 w 2687320"/>
              <a:gd name="connsiteY24" fmla="*/ 4122420 h 4122758"/>
              <a:gd name="connsiteX25" fmla="*/ 1920240 w 2687320"/>
              <a:gd name="connsiteY25" fmla="*/ 4091940 h 4122758"/>
              <a:gd name="connsiteX26" fmla="*/ 2209800 w 2687320"/>
              <a:gd name="connsiteY26" fmla="*/ 4056380 h 4122758"/>
              <a:gd name="connsiteX27" fmla="*/ 2392680 w 2687320"/>
              <a:gd name="connsiteY27" fmla="*/ 4051300 h 4122758"/>
              <a:gd name="connsiteX28" fmla="*/ 2565400 w 2687320"/>
              <a:gd name="connsiteY28" fmla="*/ 4000500 h 4122758"/>
              <a:gd name="connsiteX29" fmla="*/ 2687320 w 2687320"/>
              <a:gd name="connsiteY29" fmla="*/ 3962400 h 4122758"/>
              <a:gd name="connsiteX0" fmla="*/ 0 w 2687320"/>
              <a:gd name="connsiteY0" fmla="*/ 12700 h 4122758"/>
              <a:gd name="connsiteX1" fmla="*/ 76200 w 2687320"/>
              <a:gd name="connsiteY1" fmla="*/ 0 h 4122758"/>
              <a:gd name="connsiteX2" fmla="*/ 228600 w 2687320"/>
              <a:gd name="connsiteY2" fmla="*/ 12700 h 4122758"/>
              <a:gd name="connsiteX3" fmla="*/ 317500 w 2687320"/>
              <a:gd name="connsiteY3" fmla="*/ 38100 h 4122758"/>
              <a:gd name="connsiteX4" fmla="*/ 368300 w 2687320"/>
              <a:gd name="connsiteY4" fmla="*/ 76200 h 4122758"/>
              <a:gd name="connsiteX5" fmla="*/ 393700 w 2687320"/>
              <a:gd name="connsiteY5" fmla="*/ 114300 h 4122758"/>
              <a:gd name="connsiteX6" fmla="*/ 469900 w 2687320"/>
              <a:gd name="connsiteY6" fmla="*/ 177800 h 4122758"/>
              <a:gd name="connsiteX7" fmla="*/ 558800 w 2687320"/>
              <a:gd name="connsiteY7" fmla="*/ 292100 h 4122758"/>
              <a:gd name="connsiteX8" fmla="*/ 571500 w 2687320"/>
              <a:gd name="connsiteY8" fmla="*/ 330200 h 4122758"/>
              <a:gd name="connsiteX9" fmla="*/ 622300 w 2687320"/>
              <a:gd name="connsiteY9" fmla="*/ 406400 h 4122758"/>
              <a:gd name="connsiteX10" fmla="*/ 647700 w 2687320"/>
              <a:gd name="connsiteY10" fmla="*/ 482600 h 4122758"/>
              <a:gd name="connsiteX11" fmla="*/ 673100 w 2687320"/>
              <a:gd name="connsiteY11" fmla="*/ 1282700 h 4122758"/>
              <a:gd name="connsiteX12" fmla="*/ 685800 w 2687320"/>
              <a:gd name="connsiteY12" fmla="*/ 1612900 h 4122758"/>
              <a:gd name="connsiteX13" fmla="*/ 673100 w 2687320"/>
              <a:gd name="connsiteY13" fmla="*/ 2298700 h 4122758"/>
              <a:gd name="connsiteX14" fmla="*/ 660400 w 2687320"/>
              <a:gd name="connsiteY14" fmla="*/ 2349500 h 4122758"/>
              <a:gd name="connsiteX15" fmla="*/ 635000 w 2687320"/>
              <a:gd name="connsiteY15" fmla="*/ 2565400 h 4122758"/>
              <a:gd name="connsiteX16" fmla="*/ 647700 w 2687320"/>
              <a:gd name="connsiteY16" fmla="*/ 3365500 h 4122758"/>
              <a:gd name="connsiteX17" fmla="*/ 660400 w 2687320"/>
              <a:gd name="connsiteY17" fmla="*/ 3441700 h 4122758"/>
              <a:gd name="connsiteX18" fmla="*/ 673100 w 2687320"/>
              <a:gd name="connsiteY18" fmla="*/ 3479800 h 4122758"/>
              <a:gd name="connsiteX19" fmla="*/ 698500 w 2687320"/>
              <a:gd name="connsiteY19" fmla="*/ 3683000 h 4122758"/>
              <a:gd name="connsiteX20" fmla="*/ 749300 w 2687320"/>
              <a:gd name="connsiteY20" fmla="*/ 3825240 h 4122758"/>
              <a:gd name="connsiteX21" fmla="*/ 863600 w 2687320"/>
              <a:gd name="connsiteY21" fmla="*/ 3975100 h 4122758"/>
              <a:gd name="connsiteX22" fmla="*/ 1021080 w 2687320"/>
              <a:gd name="connsiteY22" fmla="*/ 4051300 h 4122758"/>
              <a:gd name="connsiteX23" fmla="*/ 1259840 w 2687320"/>
              <a:gd name="connsiteY23" fmla="*/ 4104640 h 4122758"/>
              <a:gd name="connsiteX24" fmla="*/ 1587500 w 2687320"/>
              <a:gd name="connsiteY24" fmla="*/ 4122420 h 4122758"/>
              <a:gd name="connsiteX25" fmla="*/ 1920240 w 2687320"/>
              <a:gd name="connsiteY25" fmla="*/ 4091940 h 4122758"/>
              <a:gd name="connsiteX26" fmla="*/ 2171700 w 2687320"/>
              <a:gd name="connsiteY26" fmla="*/ 4086860 h 4122758"/>
              <a:gd name="connsiteX27" fmla="*/ 2392680 w 2687320"/>
              <a:gd name="connsiteY27" fmla="*/ 4051300 h 4122758"/>
              <a:gd name="connsiteX28" fmla="*/ 2565400 w 2687320"/>
              <a:gd name="connsiteY28" fmla="*/ 4000500 h 4122758"/>
              <a:gd name="connsiteX29" fmla="*/ 2687320 w 2687320"/>
              <a:gd name="connsiteY29" fmla="*/ 3962400 h 4122758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393700 w 2687320"/>
              <a:gd name="connsiteY5" fmla="*/ 114300 h 4125841"/>
              <a:gd name="connsiteX6" fmla="*/ 469900 w 2687320"/>
              <a:gd name="connsiteY6" fmla="*/ 177800 h 4125841"/>
              <a:gd name="connsiteX7" fmla="*/ 558800 w 2687320"/>
              <a:gd name="connsiteY7" fmla="*/ 292100 h 4125841"/>
              <a:gd name="connsiteX8" fmla="*/ 571500 w 2687320"/>
              <a:gd name="connsiteY8" fmla="*/ 330200 h 4125841"/>
              <a:gd name="connsiteX9" fmla="*/ 622300 w 2687320"/>
              <a:gd name="connsiteY9" fmla="*/ 406400 h 4125841"/>
              <a:gd name="connsiteX10" fmla="*/ 647700 w 2687320"/>
              <a:gd name="connsiteY10" fmla="*/ 482600 h 4125841"/>
              <a:gd name="connsiteX11" fmla="*/ 673100 w 2687320"/>
              <a:gd name="connsiteY11" fmla="*/ 1282700 h 4125841"/>
              <a:gd name="connsiteX12" fmla="*/ 685800 w 2687320"/>
              <a:gd name="connsiteY12" fmla="*/ 1612900 h 4125841"/>
              <a:gd name="connsiteX13" fmla="*/ 673100 w 2687320"/>
              <a:gd name="connsiteY13" fmla="*/ 2298700 h 4125841"/>
              <a:gd name="connsiteX14" fmla="*/ 660400 w 2687320"/>
              <a:gd name="connsiteY14" fmla="*/ 2349500 h 4125841"/>
              <a:gd name="connsiteX15" fmla="*/ 635000 w 2687320"/>
              <a:gd name="connsiteY15" fmla="*/ 2565400 h 4125841"/>
              <a:gd name="connsiteX16" fmla="*/ 647700 w 2687320"/>
              <a:gd name="connsiteY16" fmla="*/ 3365500 h 4125841"/>
              <a:gd name="connsiteX17" fmla="*/ 660400 w 2687320"/>
              <a:gd name="connsiteY17" fmla="*/ 3441700 h 4125841"/>
              <a:gd name="connsiteX18" fmla="*/ 673100 w 2687320"/>
              <a:gd name="connsiteY18" fmla="*/ 3479800 h 4125841"/>
              <a:gd name="connsiteX19" fmla="*/ 698500 w 2687320"/>
              <a:gd name="connsiteY19" fmla="*/ 3683000 h 4125841"/>
              <a:gd name="connsiteX20" fmla="*/ 749300 w 2687320"/>
              <a:gd name="connsiteY20" fmla="*/ 3825240 h 4125841"/>
              <a:gd name="connsiteX21" fmla="*/ 863600 w 2687320"/>
              <a:gd name="connsiteY21" fmla="*/ 3975100 h 4125841"/>
              <a:gd name="connsiteX22" fmla="*/ 1021080 w 2687320"/>
              <a:gd name="connsiteY22" fmla="*/ 4051300 h 4125841"/>
              <a:gd name="connsiteX23" fmla="*/ 1259840 w 2687320"/>
              <a:gd name="connsiteY23" fmla="*/ 4104640 h 4125841"/>
              <a:gd name="connsiteX24" fmla="*/ 1587500 w 2687320"/>
              <a:gd name="connsiteY24" fmla="*/ 4122420 h 4125841"/>
              <a:gd name="connsiteX25" fmla="*/ 1905000 w 2687320"/>
              <a:gd name="connsiteY25" fmla="*/ 4122420 h 4125841"/>
              <a:gd name="connsiteX26" fmla="*/ 2171700 w 2687320"/>
              <a:gd name="connsiteY26" fmla="*/ 4086860 h 4125841"/>
              <a:gd name="connsiteX27" fmla="*/ 2392680 w 2687320"/>
              <a:gd name="connsiteY27" fmla="*/ 4051300 h 4125841"/>
              <a:gd name="connsiteX28" fmla="*/ 2565400 w 2687320"/>
              <a:gd name="connsiteY28" fmla="*/ 4000500 h 4125841"/>
              <a:gd name="connsiteX29" fmla="*/ 2687320 w 2687320"/>
              <a:gd name="connsiteY29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393700 w 2687320"/>
              <a:gd name="connsiteY5" fmla="*/ 114300 h 4125841"/>
              <a:gd name="connsiteX6" fmla="*/ 469900 w 2687320"/>
              <a:gd name="connsiteY6" fmla="*/ 177800 h 4125841"/>
              <a:gd name="connsiteX7" fmla="*/ 558800 w 2687320"/>
              <a:gd name="connsiteY7" fmla="*/ 292100 h 4125841"/>
              <a:gd name="connsiteX8" fmla="*/ 571500 w 2687320"/>
              <a:gd name="connsiteY8" fmla="*/ 330200 h 4125841"/>
              <a:gd name="connsiteX9" fmla="*/ 622300 w 2687320"/>
              <a:gd name="connsiteY9" fmla="*/ 406400 h 4125841"/>
              <a:gd name="connsiteX10" fmla="*/ 647700 w 2687320"/>
              <a:gd name="connsiteY10" fmla="*/ 482600 h 4125841"/>
              <a:gd name="connsiteX11" fmla="*/ 673100 w 2687320"/>
              <a:gd name="connsiteY11" fmla="*/ 1282700 h 4125841"/>
              <a:gd name="connsiteX12" fmla="*/ 685800 w 2687320"/>
              <a:gd name="connsiteY12" fmla="*/ 1612900 h 4125841"/>
              <a:gd name="connsiteX13" fmla="*/ 673100 w 2687320"/>
              <a:gd name="connsiteY13" fmla="*/ 2298700 h 4125841"/>
              <a:gd name="connsiteX14" fmla="*/ 660400 w 2687320"/>
              <a:gd name="connsiteY14" fmla="*/ 2349500 h 4125841"/>
              <a:gd name="connsiteX15" fmla="*/ 635000 w 2687320"/>
              <a:gd name="connsiteY15" fmla="*/ 2565400 h 4125841"/>
              <a:gd name="connsiteX16" fmla="*/ 647700 w 2687320"/>
              <a:gd name="connsiteY16" fmla="*/ 3365500 h 4125841"/>
              <a:gd name="connsiteX17" fmla="*/ 660400 w 2687320"/>
              <a:gd name="connsiteY17" fmla="*/ 3441700 h 4125841"/>
              <a:gd name="connsiteX18" fmla="*/ 698500 w 2687320"/>
              <a:gd name="connsiteY18" fmla="*/ 3683000 h 4125841"/>
              <a:gd name="connsiteX19" fmla="*/ 749300 w 2687320"/>
              <a:gd name="connsiteY19" fmla="*/ 3825240 h 4125841"/>
              <a:gd name="connsiteX20" fmla="*/ 863600 w 2687320"/>
              <a:gd name="connsiteY20" fmla="*/ 3975100 h 4125841"/>
              <a:gd name="connsiteX21" fmla="*/ 1021080 w 2687320"/>
              <a:gd name="connsiteY21" fmla="*/ 4051300 h 4125841"/>
              <a:gd name="connsiteX22" fmla="*/ 1259840 w 2687320"/>
              <a:gd name="connsiteY22" fmla="*/ 4104640 h 4125841"/>
              <a:gd name="connsiteX23" fmla="*/ 1587500 w 2687320"/>
              <a:gd name="connsiteY23" fmla="*/ 4122420 h 4125841"/>
              <a:gd name="connsiteX24" fmla="*/ 1905000 w 2687320"/>
              <a:gd name="connsiteY24" fmla="*/ 4122420 h 4125841"/>
              <a:gd name="connsiteX25" fmla="*/ 2171700 w 2687320"/>
              <a:gd name="connsiteY25" fmla="*/ 4086860 h 4125841"/>
              <a:gd name="connsiteX26" fmla="*/ 2392680 w 2687320"/>
              <a:gd name="connsiteY26" fmla="*/ 4051300 h 4125841"/>
              <a:gd name="connsiteX27" fmla="*/ 2565400 w 2687320"/>
              <a:gd name="connsiteY27" fmla="*/ 4000500 h 4125841"/>
              <a:gd name="connsiteX28" fmla="*/ 2687320 w 2687320"/>
              <a:gd name="connsiteY28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393700 w 2687320"/>
              <a:gd name="connsiteY5" fmla="*/ 114300 h 4125841"/>
              <a:gd name="connsiteX6" fmla="*/ 469900 w 2687320"/>
              <a:gd name="connsiteY6" fmla="*/ 177800 h 4125841"/>
              <a:gd name="connsiteX7" fmla="*/ 558800 w 2687320"/>
              <a:gd name="connsiteY7" fmla="*/ 292100 h 4125841"/>
              <a:gd name="connsiteX8" fmla="*/ 571500 w 2687320"/>
              <a:gd name="connsiteY8" fmla="*/ 330200 h 4125841"/>
              <a:gd name="connsiteX9" fmla="*/ 622300 w 2687320"/>
              <a:gd name="connsiteY9" fmla="*/ 406400 h 4125841"/>
              <a:gd name="connsiteX10" fmla="*/ 647700 w 2687320"/>
              <a:gd name="connsiteY10" fmla="*/ 482600 h 4125841"/>
              <a:gd name="connsiteX11" fmla="*/ 673100 w 2687320"/>
              <a:gd name="connsiteY11" fmla="*/ 1282700 h 4125841"/>
              <a:gd name="connsiteX12" fmla="*/ 685800 w 2687320"/>
              <a:gd name="connsiteY12" fmla="*/ 1612900 h 4125841"/>
              <a:gd name="connsiteX13" fmla="*/ 673100 w 2687320"/>
              <a:gd name="connsiteY13" fmla="*/ 2298700 h 4125841"/>
              <a:gd name="connsiteX14" fmla="*/ 660400 w 2687320"/>
              <a:gd name="connsiteY14" fmla="*/ 2349500 h 4125841"/>
              <a:gd name="connsiteX15" fmla="*/ 635000 w 2687320"/>
              <a:gd name="connsiteY15" fmla="*/ 2565400 h 4125841"/>
              <a:gd name="connsiteX16" fmla="*/ 647700 w 2687320"/>
              <a:gd name="connsiteY16" fmla="*/ 3365500 h 4125841"/>
              <a:gd name="connsiteX17" fmla="*/ 652780 w 2687320"/>
              <a:gd name="connsiteY17" fmla="*/ 3487420 h 4125841"/>
              <a:gd name="connsiteX18" fmla="*/ 698500 w 2687320"/>
              <a:gd name="connsiteY18" fmla="*/ 3683000 h 4125841"/>
              <a:gd name="connsiteX19" fmla="*/ 749300 w 2687320"/>
              <a:gd name="connsiteY19" fmla="*/ 3825240 h 4125841"/>
              <a:gd name="connsiteX20" fmla="*/ 863600 w 2687320"/>
              <a:gd name="connsiteY20" fmla="*/ 3975100 h 4125841"/>
              <a:gd name="connsiteX21" fmla="*/ 1021080 w 2687320"/>
              <a:gd name="connsiteY21" fmla="*/ 4051300 h 4125841"/>
              <a:gd name="connsiteX22" fmla="*/ 1259840 w 2687320"/>
              <a:gd name="connsiteY22" fmla="*/ 4104640 h 4125841"/>
              <a:gd name="connsiteX23" fmla="*/ 1587500 w 2687320"/>
              <a:gd name="connsiteY23" fmla="*/ 4122420 h 4125841"/>
              <a:gd name="connsiteX24" fmla="*/ 1905000 w 2687320"/>
              <a:gd name="connsiteY24" fmla="*/ 4122420 h 4125841"/>
              <a:gd name="connsiteX25" fmla="*/ 2171700 w 2687320"/>
              <a:gd name="connsiteY25" fmla="*/ 4086860 h 4125841"/>
              <a:gd name="connsiteX26" fmla="*/ 2392680 w 2687320"/>
              <a:gd name="connsiteY26" fmla="*/ 4051300 h 4125841"/>
              <a:gd name="connsiteX27" fmla="*/ 2565400 w 2687320"/>
              <a:gd name="connsiteY27" fmla="*/ 4000500 h 4125841"/>
              <a:gd name="connsiteX28" fmla="*/ 2687320 w 2687320"/>
              <a:gd name="connsiteY28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393700 w 2687320"/>
              <a:gd name="connsiteY5" fmla="*/ 114300 h 4125841"/>
              <a:gd name="connsiteX6" fmla="*/ 469900 w 2687320"/>
              <a:gd name="connsiteY6" fmla="*/ 177800 h 4125841"/>
              <a:gd name="connsiteX7" fmla="*/ 558800 w 2687320"/>
              <a:gd name="connsiteY7" fmla="*/ 292100 h 4125841"/>
              <a:gd name="connsiteX8" fmla="*/ 571500 w 2687320"/>
              <a:gd name="connsiteY8" fmla="*/ 330200 h 4125841"/>
              <a:gd name="connsiteX9" fmla="*/ 622300 w 2687320"/>
              <a:gd name="connsiteY9" fmla="*/ 406400 h 4125841"/>
              <a:gd name="connsiteX10" fmla="*/ 647700 w 2687320"/>
              <a:gd name="connsiteY10" fmla="*/ 482600 h 4125841"/>
              <a:gd name="connsiteX11" fmla="*/ 673100 w 2687320"/>
              <a:gd name="connsiteY11" fmla="*/ 1282700 h 4125841"/>
              <a:gd name="connsiteX12" fmla="*/ 685800 w 2687320"/>
              <a:gd name="connsiteY12" fmla="*/ 1612900 h 4125841"/>
              <a:gd name="connsiteX13" fmla="*/ 665480 w 2687320"/>
              <a:gd name="connsiteY13" fmla="*/ 2138680 h 4125841"/>
              <a:gd name="connsiteX14" fmla="*/ 660400 w 2687320"/>
              <a:gd name="connsiteY14" fmla="*/ 2349500 h 4125841"/>
              <a:gd name="connsiteX15" fmla="*/ 635000 w 2687320"/>
              <a:gd name="connsiteY15" fmla="*/ 2565400 h 4125841"/>
              <a:gd name="connsiteX16" fmla="*/ 647700 w 2687320"/>
              <a:gd name="connsiteY16" fmla="*/ 3365500 h 4125841"/>
              <a:gd name="connsiteX17" fmla="*/ 652780 w 2687320"/>
              <a:gd name="connsiteY17" fmla="*/ 3487420 h 4125841"/>
              <a:gd name="connsiteX18" fmla="*/ 698500 w 2687320"/>
              <a:gd name="connsiteY18" fmla="*/ 3683000 h 4125841"/>
              <a:gd name="connsiteX19" fmla="*/ 749300 w 2687320"/>
              <a:gd name="connsiteY19" fmla="*/ 3825240 h 4125841"/>
              <a:gd name="connsiteX20" fmla="*/ 863600 w 2687320"/>
              <a:gd name="connsiteY20" fmla="*/ 3975100 h 4125841"/>
              <a:gd name="connsiteX21" fmla="*/ 1021080 w 2687320"/>
              <a:gd name="connsiteY21" fmla="*/ 4051300 h 4125841"/>
              <a:gd name="connsiteX22" fmla="*/ 1259840 w 2687320"/>
              <a:gd name="connsiteY22" fmla="*/ 4104640 h 4125841"/>
              <a:gd name="connsiteX23" fmla="*/ 1587500 w 2687320"/>
              <a:gd name="connsiteY23" fmla="*/ 4122420 h 4125841"/>
              <a:gd name="connsiteX24" fmla="*/ 1905000 w 2687320"/>
              <a:gd name="connsiteY24" fmla="*/ 4122420 h 4125841"/>
              <a:gd name="connsiteX25" fmla="*/ 2171700 w 2687320"/>
              <a:gd name="connsiteY25" fmla="*/ 4086860 h 4125841"/>
              <a:gd name="connsiteX26" fmla="*/ 2392680 w 2687320"/>
              <a:gd name="connsiteY26" fmla="*/ 4051300 h 4125841"/>
              <a:gd name="connsiteX27" fmla="*/ 2565400 w 2687320"/>
              <a:gd name="connsiteY27" fmla="*/ 4000500 h 4125841"/>
              <a:gd name="connsiteX28" fmla="*/ 2687320 w 2687320"/>
              <a:gd name="connsiteY28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393700 w 2687320"/>
              <a:gd name="connsiteY5" fmla="*/ 114300 h 4125841"/>
              <a:gd name="connsiteX6" fmla="*/ 469900 w 2687320"/>
              <a:gd name="connsiteY6" fmla="*/ 177800 h 4125841"/>
              <a:gd name="connsiteX7" fmla="*/ 558800 w 2687320"/>
              <a:gd name="connsiteY7" fmla="*/ 292100 h 4125841"/>
              <a:gd name="connsiteX8" fmla="*/ 571500 w 2687320"/>
              <a:gd name="connsiteY8" fmla="*/ 330200 h 4125841"/>
              <a:gd name="connsiteX9" fmla="*/ 622300 w 2687320"/>
              <a:gd name="connsiteY9" fmla="*/ 406400 h 4125841"/>
              <a:gd name="connsiteX10" fmla="*/ 647700 w 2687320"/>
              <a:gd name="connsiteY10" fmla="*/ 482600 h 4125841"/>
              <a:gd name="connsiteX11" fmla="*/ 673100 w 2687320"/>
              <a:gd name="connsiteY11" fmla="*/ 1282700 h 4125841"/>
              <a:gd name="connsiteX12" fmla="*/ 685800 w 2687320"/>
              <a:gd name="connsiteY12" fmla="*/ 1612900 h 4125841"/>
              <a:gd name="connsiteX13" fmla="*/ 665480 w 2687320"/>
              <a:gd name="connsiteY13" fmla="*/ 2138680 h 4125841"/>
              <a:gd name="connsiteX14" fmla="*/ 660400 w 2687320"/>
              <a:gd name="connsiteY14" fmla="*/ 2349500 h 4125841"/>
              <a:gd name="connsiteX15" fmla="*/ 657860 w 2687320"/>
              <a:gd name="connsiteY15" fmla="*/ 2595880 h 4125841"/>
              <a:gd name="connsiteX16" fmla="*/ 647700 w 2687320"/>
              <a:gd name="connsiteY16" fmla="*/ 3365500 h 4125841"/>
              <a:gd name="connsiteX17" fmla="*/ 652780 w 2687320"/>
              <a:gd name="connsiteY17" fmla="*/ 3487420 h 4125841"/>
              <a:gd name="connsiteX18" fmla="*/ 698500 w 2687320"/>
              <a:gd name="connsiteY18" fmla="*/ 3683000 h 4125841"/>
              <a:gd name="connsiteX19" fmla="*/ 749300 w 2687320"/>
              <a:gd name="connsiteY19" fmla="*/ 3825240 h 4125841"/>
              <a:gd name="connsiteX20" fmla="*/ 863600 w 2687320"/>
              <a:gd name="connsiteY20" fmla="*/ 3975100 h 4125841"/>
              <a:gd name="connsiteX21" fmla="*/ 1021080 w 2687320"/>
              <a:gd name="connsiteY21" fmla="*/ 4051300 h 4125841"/>
              <a:gd name="connsiteX22" fmla="*/ 1259840 w 2687320"/>
              <a:gd name="connsiteY22" fmla="*/ 4104640 h 4125841"/>
              <a:gd name="connsiteX23" fmla="*/ 1587500 w 2687320"/>
              <a:gd name="connsiteY23" fmla="*/ 4122420 h 4125841"/>
              <a:gd name="connsiteX24" fmla="*/ 1905000 w 2687320"/>
              <a:gd name="connsiteY24" fmla="*/ 4122420 h 4125841"/>
              <a:gd name="connsiteX25" fmla="*/ 2171700 w 2687320"/>
              <a:gd name="connsiteY25" fmla="*/ 4086860 h 4125841"/>
              <a:gd name="connsiteX26" fmla="*/ 2392680 w 2687320"/>
              <a:gd name="connsiteY26" fmla="*/ 4051300 h 4125841"/>
              <a:gd name="connsiteX27" fmla="*/ 2565400 w 2687320"/>
              <a:gd name="connsiteY27" fmla="*/ 4000500 h 4125841"/>
              <a:gd name="connsiteX28" fmla="*/ 2687320 w 2687320"/>
              <a:gd name="connsiteY28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393700 w 2687320"/>
              <a:gd name="connsiteY5" fmla="*/ 114300 h 4125841"/>
              <a:gd name="connsiteX6" fmla="*/ 469900 w 2687320"/>
              <a:gd name="connsiteY6" fmla="*/ 177800 h 4125841"/>
              <a:gd name="connsiteX7" fmla="*/ 558800 w 2687320"/>
              <a:gd name="connsiteY7" fmla="*/ 292100 h 4125841"/>
              <a:gd name="connsiteX8" fmla="*/ 571500 w 2687320"/>
              <a:gd name="connsiteY8" fmla="*/ 330200 h 4125841"/>
              <a:gd name="connsiteX9" fmla="*/ 622300 w 2687320"/>
              <a:gd name="connsiteY9" fmla="*/ 406400 h 4125841"/>
              <a:gd name="connsiteX10" fmla="*/ 647700 w 2687320"/>
              <a:gd name="connsiteY10" fmla="*/ 482600 h 4125841"/>
              <a:gd name="connsiteX11" fmla="*/ 673100 w 2687320"/>
              <a:gd name="connsiteY11" fmla="*/ 1282700 h 4125841"/>
              <a:gd name="connsiteX12" fmla="*/ 685800 w 2687320"/>
              <a:gd name="connsiteY12" fmla="*/ 1612900 h 4125841"/>
              <a:gd name="connsiteX13" fmla="*/ 665480 w 2687320"/>
              <a:gd name="connsiteY13" fmla="*/ 2138680 h 4125841"/>
              <a:gd name="connsiteX14" fmla="*/ 660400 w 2687320"/>
              <a:gd name="connsiteY14" fmla="*/ 2349500 h 4125841"/>
              <a:gd name="connsiteX15" fmla="*/ 657860 w 2687320"/>
              <a:gd name="connsiteY15" fmla="*/ 2595880 h 4125841"/>
              <a:gd name="connsiteX16" fmla="*/ 647700 w 2687320"/>
              <a:gd name="connsiteY16" fmla="*/ 3365500 h 4125841"/>
              <a:gd name="connsiteX17" fmla="*/ 652780 w 2687320"/>
              <a:gd name="connsiteY17" fmla="*/ 3487420 h 4125841"/>
              <a:gd name="connsiteX18" fmla="*/ 698500 w 2687320"/>
              <a:gd name="connsiteY18" fmla="*/ 3683000 h 4125841"/>
              <a:gd name="connsiteX19" fmla="*/ 749300 w 2687320"/>
              <a:gd name="connsiteY19" fmla="*/ 3825240 h 4125841"/>
              <a:gd name="connsiteX20" fmla="*/ 863600 w 2687320"/>
              <a:gd name="connsiteY20" fmla="*/ 3975100 h 4125841"/>
              <a:gd name="connsiteX21" fmla="*/ 1021080 w 2687320"/>
              <a:gd name="connsiteY21" fmla="*/ 4051300 h 4125841"/>
              <a:gd name="connsiteX22" fmla="*/ 1259840 w 2687320"/>
              <a:gd name="connsiteY22" fmla="*/ 4104640 h 4125841"/>
              <a:gd name="connsiteX23" fmla="*/ 1587500 w 2687320"/>
              <a:gd name="connsiteY23" fmla="*/ 4122420 h 4125841"/>
              <a:gd name="connsiteX24" fmla="*/ 1905000 w 2687320"/>
              <a:gd name="connsiteY24" fmla="*/ 4122420 h 4125841"/>
              <a:gd name="connsiteX25" fmla="*/ 2171700 w 2687320"/>
              <a:gd name="connsiteY25" fmla="*/ 4086860 h 4125841"/>
              <a:gd name="connsiteX26" fmla="*/ 2392680 w 2687320"/>
              <a:gd name="connsiteY26" fmla="*/ 4051300 h 4125841"/>
              <a:gd name="connsiteX27" fmla="*/ 2565400 w 2687320"/>
              <a:gd name="connsiteY27" fmla="*/ 4000500 h 4125841"/>
              <a:gd name="connsiteX28" fmla="*/ 2687320 w 2687320"/>
              <a:gd name="connsiteY28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393700 w 2687320"/>
              <a:gd name="connsiteY5" fmla="*/ 114300 h 4125841"/>
              <a:gd name="connsiteX6" fmla="*/ 469900 w 2687320"/>
              <a:gd name="connsiteY6" fmla="*/ 177800 h 4125841"/>
              <a:gd name="connsiteX7" fmla="*/ 558800 w 2687320"/>
              <a:gd name="connsiteY7" fmla="*/ 292100 h 4125841"/>
              <a:gd name="connsiteX8" fmla="*/ 571500 w 2687320"/>
              <a:gd name="connsiteY8" fmla="*/ 330200 h 4125841"/>
              <a:gd name="connsiteX9" fmla="*/ 622300 w 2687320"/>
              <a:gd name="connsiteY9" fmla="*/ 406400 h 4125841"/>
              <a:gd name="connsiteX10" fmla="*/ 647700 w 2687320"/>
              <a:gd name="connsiteY10" fmla="*/ 482600 h 4125841"/>
              <a:gd name="connsiteX11" fmla="*/ 673100 w 2687320"/>
              <a:gd name="connsiteY11" fmla="*/ 1282700 h 4125841"/>
              <a:gd name="connsiteX12" fmla="*/ 670560 w 2687320"/>
              <a:gd name="connsiteY12" fmla="*/ 1673860 h 4125841"/>
              <a:gd name="connsiteX13" fmla="*/ 665480 w 2687320"/>
              <a:gd name="connsiteY13" fmla="*/ 2138680 h 4125841"/>
              <a:gd name="connsiteX14" fmla="*/ 660400 w 2687320"/>
              <a:gd name="connsiteY14" fmla="*/ 2349500 h 4125841"/>
              <a:gd name="connsiteX15" fmla="*/ 657860 w 2687320"/>
              <a:gd name="connsiteY15" fmla="*/ 2595880 h 4125841"/>
              <a:gd name="connsiteX16" fmla="*/ 647700 w 2687320"/>
              <a:gd name="connsiteY16" fmla="*/ 3365500 h 4125841"/>
              <a:gd name="connsiteX17" fmla="*/ 652780 w 2687320"/>
              <a:gd name="connsiteY17" fmla="*/ 3487420 h 4125841"/>
              <a:gd name="connsiteX18" fmla="*/ 698500 w 2687320"/>
              <a:gd name="connsiteY18" fmla="*/ 3683000 h 4125841"/>
              <a:gd name="connsiteX19" fmla="*/ 749300 w 2687320"/>
              <a:gd name="connsiteY19" fmla="*/ 3825240 h 4125841"/>
              <a:gd name="connsiteX20" fmla="*/ 863600 w 2687320"/>
              <a:gd name="connsiteY20" fmla="*/ 3975100 h 4125841"/>
              <a:gd name="connsiteX21" fmla="*/ 1021080 w 2687320"/>
              <a:gd name="connsiteY21" fmla="*/ 4051300 h 4125841"/>
              <a:gd name="connsiteX22" fmla="*/ 1259840 w 2687320"/>
              <a:gd name="connsiteY22" fmla="*/ 4104640 h 4125841"/>
              <a:gd name="connsiteX23" fmla="*/ 1587500 w 2687320"/>
              <a:gd name="connsiteY23" fmla="*/ 4122420 h 4125841"/>
              <a:gd name="connsiteX24" fmla="*/ 1905000 w 2687320"/>
              <a:gd name="connsiteY24" fmla="*/ 4122420 h 4125841"/>
              <a:gd name="connsiteX25" fmla="*/ 2171700 w 2687320"/>
              <a:gd name="connsiteY25" fmla="*/ 4086860 h 4125841"/>
              <a:gd name="connsiteX26" fmla="*/ 2392680 w 2687320"/>
              <a:gd name="connsiteY26" fmla="*/ 4051300 h 4125841"/>
              <a:gd name="connsiteX27" fmla="*/ 2565400 w 2687320"/>
              <a:gd name="connsiteY27" fmla="*/ 4000500 h 4125841"/>
              <a:gd name="connsiteX28" fmla="*/ 2687320 w 2687320"/>
              <a:gd name="connsiteY28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469900 w 2687320"/>
              <a:gd name="connsiteY5" fmla="*/ 177800 h 4125841"/>
              <a:gd name="connsiteX6" fmla="*/ 558800 w 2687320"/>
              <a:gd name="connsiteY6" fmla="*/ 292100 h 4125841"/>
              <a:gd name="connsiteX7" fmla="*/ 571500 w 2687320"/>
              <a:gd name="connsiteY7" fmla="*/ 330200 h 4125841"/>
              <a:gd name="connsiteX8" fmla="*/ 622300 w 2687320"/>
              <a:gd name="connsiteY8" fmla="*/ 406400 h 4125841"/>
              <a:gd name="connsiteX9" fmla="*/ 647700 w 2687320"/>
              <a:gd name="connsiteY9" fmla="*/ 482600 h 4125841"/>
              <a:gd name="connsiteX10" fmla="*/ 673100 w 2687320"/>
              <a:gd name="connsiteY10" fmla="*/ 1282700 h 4125841"/>
              <a:gd name="connsiteX11" fmla="*/ 670560 w 2687320"/>
              <a:gd name="connsiteY11" fmla="*/ 1673860 h 4125841"/>
              <a:gd name="connsiteX12" fmla="*/ 665480 w 2687320"/>
              <a:gd name="connsiteY12" fmla="*/ 2138680 h 4125841"/>
              <a:gd name="connsiteX13" fmla="*/ 660400 w 2687320"/>
              <a:gd name="connsiteY13" fmla="*/ 2349500 h 4125841"/>
              <a:gd name="connsiteX14" fmla="*/ 657860 w 2687320"/>
              <a:gd name="connsiteY14" fmla="*/ 2595880 h 4125841"/>
              <a:gd name="connsiteX15" fmla="*/ 647700 w 2687320"/>
              <a:gd name="connsiteY15" fmla="*/ 3365500 h 4125841"/>
              <a:gd name="connsiteX16" fmla="*/ 652780 w 2687320"/>
              <a:gd name="connsiteY16" fmla="*/ 3487420 h 4125841"/>
              <a:gd name="connsiteX17" fmla="*/ 698500 w 2687320"/>
              <a:gd name="connsiteY17" fmla="*/ 3683000 h 4125841"/>
              <a:gd name="connsiteX18" fmla="*/ 749300 w 2687320"/>
              <a:gd name="connsiteY18" fmla="*/ 3825240 h 4125841"/>
              <a:gd name="connsiteX19" fmla="*/ 863600 w 2687320"/>
              <a:gd name="connsiteY19" fmla="*/ 3975100 h 4125841"/>
              <a:gd name="connsiteX20" fmla="*/ 1021080 w 2687320"/>
              <a:gd name="connsiteY20" fmla="*/ 4051300 h 4125841"/>
              <a:gd name="connsiteX21" fmla="*/ 1259840 w 2687320"/>
              <a:gd name="connsiteY21" fmla="*/ 4104640 h 4125841"/>
              <a:gd name="connsiteX22" fmla="*/ 1587500 w 2687320"/>
              <a:gd name="connsiteY22" fmla="*/ 4122420 h 4125841"/>
              <a:gd name="connsiteX23" fmla="*/ 1905000 w 2687320"/>
              <a:gd name="connsiteY23" fmla="*/ 4122420 h 4125841"/>
              <a:gd name="connsiteX24" fmla="*/ 2171700 w 2687320"/>
              <a:gd name="connsiteY24" fmla="*/ 4086860 h 4125841"/>
              <a:gd name="connsiteX25" fmla="*/ 2392680 w 2687320"/>
              <a:gd name="connsiteY25" fmla="*/ 4051300 h 4125841"/>
              <a:gd name="connsiteX26" fmla="*/ 2565400 w 2687320"/>
              <a:gd name="connsiteY26" fmla="*/ 4000500 h 4125841"/>
              <a:gd name="connsiteX27" fmla="*/ 2687320 w 2687320"/>
              <a:gd name="connsiteY27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469900 w 2687320"/>
              <a:gd name="connsiteY5" fmla="*/ 177800 h 4125841"/>
              <a:gd name="connsiteX6" fmla="*/ 558800 w 2687320"/>
              <a:gd name="connsiteY6" fmla="*/ 292100 h 4125841"/>
              <a:gd name="connsiteX7" fmla="*/ 571500 w 2687320"/>
              <a:gd name="connsiteY7" fmla="*/ 330200 h 4125841"/>
              <a:gd name="connsiteX8" fmla="*/ 647700 w 2687320"/>
              <a:gd name="connsiteY8" fmla="*/ 482600 h 4125841"/>
              <a:gd name="connsiteX9" fmla="*/ 673100 w 2687320"/>
              <a:gd name="connsiteY9" fmla="*/ 1282700 h 4125841"/>
              <a:gd name="connsiteX10" fmla="*/ 670560 w 2687320"/>
              <a:gd name="connsiteY10" fmla="*/ 1673860 h 4125841"/>
              <a:gd name="connsiteX11" fmla="*/ 665480 w 2687320"/>
              <a:gd name="connsiteY11" fmla="*/ 2138680 h 4125841"/>
              <a:gd name="connsiteX12" fmla="*/ 660400 w 2687320"/>
              <a:gd name="connsiteY12" fmla="*/ 2349500 h 4125841"/>
              <a:gd name="connsiteX13" fmla="*/ 657860 w 2687320"/>
              <a:gd name="connsiteY13" fmla="*/ 2595880 h 4125841"/>
              <a:gd name="connsiteX14" fmla="*/ 647700 w 2687320"/>
              <a:gd name="connsiteY14" fmla="*/ 3365500 h 4125841"/>
              <a:gd name="connsiteX15" fmla="*/ 652780 w 2687320"/>
              <a:gd name="connsiteY15" fmla="*/ 3487420 h 4125841"/>
              <a:gd name="connsiteX16" fmla="*/ 698500 w 2687320"/>
              <a:gd name="connsiteY16" fmla="*/ 3683000 h 4125841"/>
              <a:gd name="connsiteX17" fmla="*/ 749300 w 2687320"/>
              <a:gd name="connsiteY17" fmla="*/ 3825240 h 4125841"/>
              <a:gd name="connsiteX18" fmla="*/ 863600 w 2687320"/>
              <a:gd name="connsiteY18" fmla="*/ 3975100 h 4125841"/>
              <a:gd name="connsiteX19" fmla="*/ 1021080 w 2687320"/>
              <a:gd name="connsiteY19" fmla="*/ 4051300 h 4125841"/>
              <a:gd name="connsiteX20" fmla="*/ 1259840 w 2687320"/>
              <a:gd name="connsiteY20" fmla="*/ 4104640 h 4125841"/>
              <a:gd name="connsiteX21" fmla="*/ 1587500 w 2687320"/>
              <a:gd name="connsiteY21" fmla="*/ 4122420 h 4125841"/>
              <a:gd name="connsiteX22" fmla="*/ 1905000 w 2687320"/>
              <a:gd name="connsiteY22" fmla="*/ 4122420 h 4125841"/>
              <a:gd name="connsiteX23" fmla="*/ 2171700 w 2687320"/>
              <a:gd name="connsiteY23" fmla="*/ 4086860 h 4125841"/>
              <a:gd name="connsiteX24" fmla="*/ 2392680 w 2687320"/>
              <a:gd name="connsiteY24" fmla="*/ 4051300 h 4125841"/>
              <a:gd name="connsiteX25" fmla="*/ 2565400 w 2687320"/>
              <a:gd name="connsiteY25" fmla="*/ 4000500 h 4125841"/>
              <a:gd name="connsiteX26" fmla="*/ 2687320 w 2687320"/>
              <a:gd name="connsiteY26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469900 w 2687320"/>
              <a:gd name="connsiteY5" fmla="*/ 177800 h 4125841"/>
              <a:gd name="connsiteX6" fmla="*/ 558800 w 2687320"/>
              <a:gd name="connsiteY6" fmla="*/ 292100 h 4125841"/>
              <a:gd name="connsiteX7" fmla="*/ 647700 w 2687320"/>
              <a:gd name="connsiteY7" fmla="*/ 482600 h 4125841"/>
              <a:gd name="connsiteX8" fmla="*/ 673100 w 2687320"/>
              <a:gd name="connsiteY8" fmla="*/ 1282700 h 4125841"/>
              <a:gd name="connsiteX9" fmla="*/ 670560 w 2687320"/>
              <a:gd name="connsiteY9" fmla="*/ 1673860 h 4125841"/>
              <a:gd name="connsiteX10" fmla="*/ 665480 w 2687320"/>
              <a:gd name="connsiteY10" fmla="*/ 2138680 h 4125841"/>
              <a:gd name="connsiteX11" fmla="*/ 660400 w 2687320"/>
              <a:gd name="connsiteY11" fmla="*/ 2349500 h 4125841"/>
              <a:gd name="connsiteX12" fmla="*/ 657860 w 2687320"/>
              <a:gd name="connsiteY12" fmla="*/ 2595880 h 4125841"/>
              <a:gd name="connsiteX13" fmla="*/ 647700 w 2687320"/>
              <a:gd name="connsiteY13" fmla="*/ 3365500 h 4125841"/>
              <a:gd name="connsiteX14" fmla="*/ 652780 w 2687320"/>
              <a:gd name="connsiteY14" fmla="*/ 3487420 h 4125841"/>
              <a:gd name="connsiteX15" fmla="*/ 698500 w 2687320"/>
              <a:gd name="connsiteY15" fmla="*/ 3683000 h 4125841"/>
              <a:gd name="connsiteX16" fmla="*/ 749300 w 2687320"/>
              <a:gd name="connsiteY16" fmla="*/ 3825240 h 4125841"/>
              <a:gd name="connsiteX17" fmla="*/ 863600 w 2687320"/>
              <a:gd name="connsiteY17" fmla="*/ 3975100 h 4125841"/>
              <a:gd name="connsiteX18" fmla="*/ 1021080 w 2687320"/>
              <a:gd name="connsiteY18" fmla="*/ 4051300 h 4125841"/>
              <a:gd name="connsiteX19" fmla="*/ 1259840 w 2687320"/>
              <a:gd name="connsiteY19" fmla="*/ 4104640 h 4125841"/>
              <a:gd name="connsiteX20" fmla="*/ 1587500 w 2687320"/>
              <a:gd name="connsiteY20" fmla="*/ 4122420 h 4125841"/>
              <a:gd name="connsiteX21" fmla="*/ 1905000 w 2687320"/>
              <a:gd name="connsiteY21" fmla="*/ 4122420 h 4125841"/>
              <a:gd name="connsiteX22" fmla="*/ 2171700 w 2687320"/>
              <a:gd name="connsiteY22" fmla="*/ 4086860 h 4125841"/>
              <a:gd name="connsiteX23" fmla="*/ 2392680 w 2687320"/>
              <a:gd name="connsiteY23" fmla="*/ 4051300 h 4125841"/>
              <a:gd name="connsiteX24" fmla="*/ 2565400 w 2687320"/>
              <a:gd name="connsiteY24" fmla="*/ 4000500 h 4125841"/>
              <a:gd name="connsiteX25" fmla="*/ 2687320 w 2687320"/>
              <a:gd name="connsiteY25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469900 w 2687320"/>
              <a:gd name="connsiteY5" fmla="*/ 177800 h 4125841"/>
              <a:gd name="connsiteX6" fmla="*/ 584200 w 2687320"/>
              <a:gd name="connsiteY6" fmla="*/ 292100 h 4125841"/>
              <a:gd name="connsiteX7" fmla="*/ 647700 w 2687320"/>
              <a:gd name="connsiteY7" fmla="*/ 482600 h 4125841"/>
              <a:gd name="connsiteX8" fmla="*/ 673100 w 2687320"/>
              <a:gd name="connsiteY8" fmla="*/ 1282700 h 4125841"/>
              <a:gd name="connsiteX9" fmla="*/ 670560 w 2687320"/>
              <a:gd name="connsiteY9" fmla="*/ 1673860 h 4125841"/>
              <a:gd name="connsiteX10" fmla="*/ 665480 w 2687320"/>
              <a:gd name="connsiteY10" fmla="*/ 2138680 h 4125841"/>
              <a:gd name="connsiteX11" fmla="*/ 660400 w 2687320"/>
              <a:gd name="connsiteY11" fmla="*/ 2349500 h 4125841"/>
              <a:gd name="connsiteX12" fmla="*/ 657860 w 2687320"/>
              <a:gd name="connsiteY12" fmla="*/ 2595880 h 4125841"/>
              <a:gd name="connsiteX13" fmla="*/ 647700 w 2687320"/>
              <a:gd name="connsiteY13" fmla="*/ 3365500 h 4125841"/>
              <a:gd name="connsiteX14" fmla="*/ 652780 w 2687320"/>
              <a:gd name="connsiteY14" fmla="*/ 3487420 h 4125841"/>
              <a:gd name="connsiteX15" fmla="*/ 698500 w 2687320"/>
              <a:gd name="connsiteY15" fmla="*/ 3683000 h 4125841"/>
              <a:gd name="connsiteX16" fmla="*/ 749300 w 2687320"/>
              <a:gd name="connsiteY16" fmla="*/ 3825240 h 4125841"/>
              <a:gd name="connsiteX17" fmla="*/ 863600 w 2687320"/>
              <a:gd name="connsiteY17" fmla="*/ 3975100 h 4125841"/>
              <a:gd name="connsiteX18" fmla="*/ 1021080 w 2687320"/>
              <a:gd name="connsiteY18" fmla="*/ 4051300 h 4125841"/>
              <a:gd name="connsiteX19" fmla="*/ 1259840 w 2687320"/>
              <a:gd name="connsiteY19" fmla="*/ 4104640 h 4125841"/>
              <a:gd name="connsiteX20" fmla="*/ 1587500 w 2687320"/>
              <a:gd name="connsiteY20" fmla="*/ 4122420 h 4125841"/>
              <a:gd name="connsiteX21" fmla="*/ 1905000 w 2687320"/>
              <a:gd name="connsiteY21" fmla="*/ 4122420 h 4125841"/>
              <a:gd name="connsiteX22" fmla="*/ 2171700 w 2687320"/>
              <a:gd name="connsiteY22" fmla="*/ 4086860 h 4125841"/>
              <a:gd name="connsiteX23" fmla="*/ 2392680 w 2687320"/>
              <a:gd name="connsiteY23" fmla="*/ 4051300 h 4125841"/>
              <a:gd name="connsiteX24" fmla="*/ 2565400 w 2687320"/>
              <a:gd name="connsiteY24" fmla="*/ 4000500 h 4125841"/>
              <a:gd name="connsiteX25" fmla="*/ 2687320 w 2687320"/>
              <a:gd name="connsiteY25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495300 w 2687320"/>
              <a:gd name="connsiteY5" fmla="*/ 171450 h 4125841"/>
              <a:gd name="connsiteX6" fmla="*/ 584200 w 2687320"/>
              <a:gd name="connsiteY6" fmla="*/ 292100 h 4125841"/>
              <a:gd name="connsiteX7" fmla="*/ 647700 w 2687320"/>
              <a:gd name="connsiteY7" fmla="*/ 482600 h 4125841"/>
              <a:gd name="connsiteX8" fmla="*/ 673100 w 2687320"/>
              <a:gd name="connsiteY8" fmla="*/ 1282700 h 4125841"/>
              <a:gd name="connsiteX9" fmla="*/ 670560 w 2687320"/>
              <a:gd name="connsiteY9" fmla="*/ 1673860 h 4125841"/>
              <a:gd name="connsiteX10" fmla="*/ 665480 w 2687320"/>
              <a:gd name="connsiteY10" fmla="*/ 2138680 h 4125841"/>
              <a:gd name="connsiteX11" fmla="*/ 660400 w 2687320"/>
              <a:gd name="connsiteY11" fmla="*/ 2349500 h 4125841"/>
              <a:gd name="connsiteX12" fmla="*/ 657860 w 2687320"/>
              <a:gd name="connsiteY12" fmla="*/ 2595880 h 4125841"/>
              <a:gd name="connsiteX13" fmla="*/ 647700 w 2687320"/>
              <a:gd name="connsiteY13" fmla="*/ 3365500 h 4125841"/>
              <a:gd name="connsiteX14" fmla="*/ 652780 w 2687320"/>
              <a:gd name="connsiteY14" fmla="*/ 3487420 h 4125841"/>
              <a:gd name="connsiteX15" fmla="*/ 698500 w 2687320"/>
              <a:gd name="connsiteY15" fmla="*/ 3683000 h 4125841"/>
              <a:gd name="connsiteX16" fmla="*/ 749300 w 2687320"/>
              <a:gd name="connsiteY16" fmla="*/ 3825240 h 4125841"/>
              <a:gd name="connsiteX17" fmla="*/ 863600 w 2687320"/>
              <a:gd name="connsiteY17" fmla="*/ 3975100 h 4125841"/>
              <a:gd name="connsiteX18" fmla="*/ 1021080 w 2687320"/>
              <a:gd name="connsiteY18" fmla="*/ 4051300 h 4125841"/>
              <a:gd name="connsiteX19" fmla="*/ 1259840 w 2687320"/>
              <a:gd name="connsiteY19" fmla="*/ 4104640 h 4125841"/>
              <a:gd name="connsiteX20" fmla="*/ 1587500 w 2687320"/>
              <a:gd name="connsiteY20" fmla="*/ 4122420 h 4125841"/>
              <a:gd name="connsiteX21" fmla="*/ 1905000 w 2687320"/>
              <a:gd name="connsiteY21" fmla="*/ 4122420 h 4125841"/>
              <a:gd name="connsiteX22" fmla="*/ 2171700 w 2687320"/>
              <a:gd name="connsiteY22" fmla="*/ 4086860 h 4125841"/>
              <a:gd name="connsiteX23" fmla="*/ 2392680 w 2687320"/>
              <a:gd name="connsiteY23" fmla="*/ 4051300 h 4125841"/>
              <a:gd name="connsiteX24" fmla="*/ 2565400 w 2687320"/>
              <a:gd name="connsiteY24" fmla="*/ 4000500 h 4125841"/>
              <a:gd name="connsiteX25" fmla="*/ 2687320 w 2687320"/>
              <a:gd name="connsiteY25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495300 w 2687320"/>
              <a:gd name="connsiteY5" fmla="*/ 171450 h 4125841"/>
              <a:gd name="connsiteX6" fmla="*/ 596900 w 2687320"/>
              <a:gd name="connsiteY6" fmla="*/ 279400 h 4125841"/>
              <a:gd name="connsiteX7" fmla="*/ 647700 w 2687320"/>
              <a:gd name="connsiteY7" fmla="*/ 482600 h 4125841"/>
              <a:gd name="connsiteX8" fmla="*/ 673100 w 2687320"/>
              <a:gd name="connsiteY8" fmla="*/ 1282700 h 4125841"/>
              <a:gd name="connsiteX9" fmla="*/ 670560 w 2687320"/>
              <a:gd name="connsiteY9" fmla="*/ 1673860 h 4125841"/>
              <a:gd name="connsiteX10" fmla="*/ 665480 w 2687320"/>
              <a:gd name="connsiteY10" fmla="*/ 2138680 h 4125841"/>
              <a:gd name="connsiteX11" fmla="*/ 660400 w 2687320"/>
              <a:gd name="connsiteY11" fmla="*/ 2349500 h 4125841"/>
              <a:gd name="connsiteX12" fmla="*/ 657860 w 2687320"/>
              <a:gd name="connsiteY12" fmla="*/ 2595880 h 4125841"/>
              <a:gd name="connsiteX13" fmla="*/ 647700 w 2687320"/>
              <a:gd name="connsiteY13" fmla="*/ 3365500 h 4125841"/>
              <a:gd name="connsiteX14" fmla="*/ 652780 w 2687320"/>
              <a:gd name="connsiteY14" fmla="*/ 3487420 h 4125841"/>
              <a:gd name="connsiteX15" fmla="*/ 698500 w 2687320"/>
              <a:gd name="connsiteY15" fmla="*/ 3683000 h 4125841"/>
              <a:gd name="connsiteX16" fmla="*/ 749300 w 2687320"/>
              <a:gd name="connsiteY16" fmla="*/ 3825240 h 4125841"/>
              <a:gd name="connsiteX17" fmla="*/ 863600 w 2687320"/>
              <a:gd name="connsiteY17" fmla="*/ 3975100 h 4125841"/>
              <a:gd name="connsiteX18" fmla="*/ 1021080 w 2687320"/>
              <a:gd name="connsiteY18" fmla="*/ 4051300 h 4125841"/>
              <a:gd name="connsiteX19" fmla="*/ 1259840 w 2687320"/>
              <a:gd name="connsiteY19" fmla="*/ 4104640 h 4125841"/>
              <a:gd name="connsiteX20" fmla="*/ 1587500 w 2687320"/>
              <a:gd name="connsiteY20" fmla="*/ 4122420 h 4125841"/>
              <a:gd name="connsiteX21" fmla="*/ 1905000 w 2687320"/>
              <a:gd name="connsiteY21" fmla="*/ 4122420 h 4125841"/>
              <a:gd name="connsiteX22" fmla="*/ 2171700 w 2687320"/>
              <a:gd name="connsiteY22" fmla="*/ 4086860 h 4125841"/>
              <a:gd name="connsiteX23" fmla="*/ 2392680 w 2687320"/>
              <a:gd name="connsiteY23" fmla="*/ 4051300 h 4125841"/>
              <a:gd name="connsiteX24" fmla="*/ 2565400 w 2687320"/>
              <a:gd name="connsiteY24" fmla="*/ 4000500 h 4125841"/>
              <a:gd name="connsiteX25" fmla="*/ 2687320 w 2687320"/>
              <a:gd name="connsiteY25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419100 w 2687320"/>
              <a:gd name="connsiteY4" fmla="*/ 101600 h 4125841"/>
              <a:gd name="connsiteX5" fmla="*/ 495300 w 2687320"/>
              <a:gd name="connsiteY5" fmla="*/ 171450 h 4125841"/>
              <a:gd name="connsiteX6" fmla="*/ 596900 w 2687320"/>
              <a:gd name="connsiteY6" fmla="*/ 279400 h 4125841"/>
              <a:gd name="connsiteX7" fmla="*/ 647700 w 2687320"/>
              <a:gd name="connsiteY7" fmla="*/ 482600 h 4125841"/>
              <a:gd name="connsiteX8" fmla="*/ 673100 w 2687320"/>
              <a:gd name="connsiteY8" fmla="*/ 1282700 h 4125841"/>
              <a:gd name="connsiteX9" fmla="*/ 670560 w 2687320"/>
              <a:gd name="connsiteY9" fmla="*/ 1673860 h 4125841"/>
              <a:gd name="connsiteX10" fmla="*/ 665480 w 2687320"/>
              <a:gd name="connsiteY10" fmla="*/ 2138680 h 4125841"/>
              <a:gd name="connsiteX11" fmla="*/ 660400 w 2687320"/>
              <a:gd name="connsiteY11" fmla="*/ 2349500 h 4125841"/>
              <a:gd name="connsiteX12" fmla="*/ 657860 w 2687320"/>
              <a:gd name="connsiteY12" fmla="*/ 2595880 h 4125841"/>
              <a:gd name="connsiteX13" fmla="*/ 647700 w 2687320"/>
              <a:gd name="connsiteY13" fmla="*/ 3365500 h 4125841"/>
              <a:gd name="connsiteX14" fmla="*/ 652780 w 2687320"/>
              <a:gd name="connsiteY14" fmla="*/ 3487420 h 4125841"/>
              <a:gd name="connsiteX15" fmla="*/ 698500 w 2687320"/>
              <a:gd name="connsiteY15" fmla="*/ 3683000 h 4125841"/>
              <a:gd name="connsiteX16" fmla="*/ 749300 w 2687320"/>
              <a:gd name="connsiteY16" fmla="*/ 3825240 h 4125841"/>
              <a:gd name="connsiteX17" fmla="*/ 863600 w 2687320"/>
              <a:gd name="connsiteY17" fmla="*/ 3975100 h 4125841"/>
              <a:gd name="connsiteX18" fmla="*/ 1021080 w 2687320"/>
              <a:gd name="connsiteY18" fmla="*/ 4051300 h 4125841"/>
              <a:gd name="connsiteX19" fmla="*/ 1259840 w 2687320"/>
              <a:gd name="connsiteY19" fmla="*/ 4104640 h 4125841"/>
              <a:gd name="connsiteX20" fmla="*/ 1587500 w 2687320"/>
              <a:gd name="connsiteY20" fmla="*/ 4122420 h 4125841"/>
              <a:gd name="connsiteX21" fmla="*/ 1905000 w 2687320"/>
              <a:gd name="connsiteY21" fmla="*/ 4122420 h 4125841"/>
              <a:gd name="connsiteX22" fmla="*/ 2171700 w 2687320"/>
              <a:gd name="connsiteY22" fmla="*/ 4086860 h 4125841"/>
              <a:gd name="connsiteX23" fmla="*/ 2392680 w 2687320"/>
              <a:gd name="connsiteY23" fmla="*/ 4051300 h 4125841"/>
              <a:gd name="connsiteX24" fmla="*/ 2565400 w 2687320"/>
              <a:gd name="connsiteY24" fmla="*/ 4000500 h 4125841"/>
              <a:gd name="connsiteX25" fmla="*/ 2687320 w 2687320"/>
              <a:gd name="connsiteY25" fmla="*/ 3962400 h 4125841"/>
              <a:gd name="connsiteX0" fmla="*/ 0 w 2687320"/>
              <a:gd name="connsiteY0" fmla="*/ 13170 h 4126311"/>
              <a:gd name="connsiteX1" fmla="*/ 76200 w 2687320"/>
              <a:gd name="connsiteY1" fmla="*/ 470 h 4126311"/>
              <a:gd name="connsiteX2" fmla="*/ 228600 w 2687320"/>
              <a:gd name="connsiteY2" fmla="*/ 13170 h 4126311"/>
              <a:gd name="connsiteX3" fmla="*/ 419100 w 2687320"/>
              <a:gd name="connsiteY3" fmla="*/ 102070 h 4126311"/>
              <a:gd name="connsiteX4" fmla="*/ 495300 w 2687320"/>
              <a:gd name="connsiteY4" fmla="*/ 171920 h 4126311"/>
              <a:gd name="connsiteX5" fmla="*/ 596900 w 2687320"/>
              <a:gd name="connsiteY5" fmla="*/ 279870 h 4126311"/>
              <a:gd name="connsiteX6" fmla="*/ 647700 w 2687320"/>
              <a:gd name="connsiteY6" fmla="*/ 483070 h 4126311"/>
              <a:gd name="connsiteX7" fmla="*/ 673100 w 2687320"/>
              <a:gd name="connsiteY7" fmla="*/ 1283170 h 4126311"/>
              <a:gd name="connsiteX8" fmla="*/ 670560 w 2687320"/>
              <a:gd name="connsiteY8" fmla="*/ 1674330 h 4126311"/>
              <a:gd name="connsiteX9" fmla="*/ 665480 w 2687320"/>
              <a:gd name="connsiteY9" fmla="*/ 2139150 h 4126311"/>
              <a:gd name="connsiteX10" fmla="*/ 660400 w 2687320"/>
              <a:gd name="connsiteY10" fmla="*/ 2349970 h 4126311"/>
              <a:gd name="connsiteX11" fmla="*/ 657860 w 2687320"/>
              <a:gd name="connsiteY11" fmla="*/ 2596350 h 4126311"/>
              <a:gd name="connsiteX12" fmla="*/ 647700 w 2687320"/>
              <a:gd name="connsiteY12" fmla="*/ 3365970 h 4126311"/>
              <a:gd name="connsiteX13" fmla="*/ 652780 w 2687320"/>
              <a:gd name="connsiteY13" fmla="*/ 3487890 h 4126311"/>
              <a:gd name="connsiteX14" fmla="*/ 698500 w 2687320"/>
              <a:gd name="connsiteY14" fmla="*/ 3683470 h 4126311"/>
              <a:gd name="connsiteX15" fmla="*/ 749300 w 2687320"/>
              <a:gd name="connsiteY15" fmla="*/ 3825710 h 4126311"/>
              <a:gd name="connsiteX16" fmla="*/ 863600 w 2687320"/>
              <a:gd name="connsiteY16" fmla="*/ 3975570 h 4126311"/>
              <a:gd name="connsiteX17" fmla="*/ 1021080 w 2687320"/>
              <a:gd name="connsiteY17" fmla="*/ 4051770 h 4126311"/>
              <a:gd name="connsiteX18" fmla="*/ 1259840 w 2687320"/>
              <a:gd name="connsiteY18" fmla="*/ 4105110 h 4126311"/>
              <a:gd name="connsiteX19" fmla="*/ 1587500 w 2687320"/>
              <a:gd name="connsiteY19" fmla="*/ 4122890 h 4126311"/>
              <a:gd name="connsiteX20" fmla="*/ 1905000 w 2687320"/>
              <a:gd name="connsiteY20" fmla="*/ 4122890 h 4126311"/>
              <a:gd name="connsiteX21" fmla="*/ 2171700 w 2687320"/>
              <a:gd name="connsiteY21" fmla="*/ 4087330 h 4126311"/>
              <a:gd name="connsiteX22" fmla="*/ 2392680 w 2687320"/>
              <a:gd name="connsiteY22" fmla="*/ 4051770 h 4126311"/>
              <a:gd name="connsiteX23" fmla="*/ 2565400 w 2687320"/>
              <a:gd name="connsiteY23" fmla="*/ 4000970 h 4126311"/>
              <a:gd name="connsiteX24" fmla="*/ 2687320 w 2687320"/>
              <a:gd name="connsiteY24" fmla="*/ 3962870 h 412631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81000 w 2687320"/>
              <a:gd name="connsiteY3" fmla="*/ 69850 h 4125841"/>
              <a:gd name="connsiteX4" fmla="*/ 495300 w 2687320"/>
              <a:gd name="connsiteY4" fmla="*/ 171450 h 4125841"/>
              <a:gd name="connsiteX5" fmla="*/ 596900 w 2687320"/>
              <a:gd name="connsiteY5" fmla="*/ 279400 h 4125841"/>
              <a:gd name="connsiteX6" fmla="*/ 647700 w 2687320"/>
              <a:gd name="connsiteY6" fmla="*/ 482600 h 4125841"/>
              <a:gd name="connsiteX7" fmla="*/ 673100 w 2687320"/>
              <a:gd name="connsiteY7" fmla="*/ 1282700 h 4125841"/>
              <a:gd name="connsiteX8" fmla="*/ 670560 w 2687320"/>
              <a:gd name="connsiteY8" fmla="*/ 1673860 h 4125841"/>
              <a:gd name="connsiteX9" fmla="*/ 665480 w 2687320"/>
              <a:gd name="connsiteY9" fmla="*/ 2138680 h 4125841"/>
              <a:gd name="connsiteX10" fmla="*/ 660400 w 2687320"/>
              <a:gd name="connsiteY10" fmla="*/ 2349500 h 4125841"/>
              <a:gd name="connsiteX11" fmla="*/ 657860 w 2687320"/>
              <a:gd name="connsiteY11" fmla="*/ 2595880 h 4125841"/>
              <a:gd name="connsiteX12" fmla="*/ 647700 w 2687320"/>
              <a:gd name="connsiteY12" fmla="*/ 3365500 h 4125841"/>
              <a:gd name="connsiteX13" fmla="*/ 652780 w 2687320"/>
              <a:gd name="connsiteY13" fmla="*/ 3487420 h 4125841"/>
              <a:gd name="connsiteX14" fmla="*/ 698500 w 2687320"/>
              <a:gd name="connsiteY14" fmla="*/ 3683000 h 4125841"/>
              <a:gd name="connsiteX15" fmla="*/ 749300 w 2687320"/>
              <a:gd name="connsiteY15" fmla="*/ 3825240 h 4125841"/>
              <a:gd name="connsiteX16" fmla="*/ 863600 w 2687320"/>
              <a:gd name="connsiteY16" fmla="*/ 3975100 h 4125841"/>
              <a:gd name="connsiteX17" fmla="*/ 1021080 w 2687320"/>
              <a:gd name="connsiteY17" fmla="*/ 4051300 h 4125841"/>
              <a:gd name="connsiteX18" fmla="*/ 1259840 w 2687320"/>
              <a:gd name="connsiteY18" fmla="*/ 4104640 h 4125841"/>
              <a:gd name="connsiteX19" fmla="*/ 1587500 w 2687320"/>
              <a:gd name="connsiteY19" fmla="*/ 4122420 h 4125841"/>
              <a:gd name="connsiteX20" fmla="*/ 1905000 w 2687320"/>
              <a:gd name="connsiteY20" fmla="*/ 4122420 h 4125841"/>
              <a:gd name="connsiteX21" fmla="*/ 2171700 w 2687320"/>
              <a:gd name="connsiteY21" fmla="*/ 4086860 h 4125841"/>
              <a:gd name="connsiteX22" fmla="*/ 2392680 w 2687320"/>
              <a:gd name="connsiteY22" fmla="*/ 4051300 h 4125841"/>
              <a:gd name="connsiteX23" fmla="*/ 2565400 w 2687320"/>
              <a:gd name="connsiteY23" fmla="*/ 4000500 h 4125841"/>
              <a:gd name="connsiteX24" fmla="*/ 2687320 w 2687320"/>
              <a:gd name="connsiteY24" fmla="*/ 3962400 h 4125841"/>
              <a:gd name="connsiteX0" fmla="*/ 0 w 2611120"/>
              <a:gd name="connsiteY0" fmla="*/ 0 h 4125841"/>
              <a:gd name="connsiteX1" fmla="*/ 152400 w 2611120"/>
              <a:gd name="connsiteY1" fmla="*/ 12700 h 4125841"/>
              <a:gd name="connsiteX2" fmla="*/ 304800 w 2611120"/>
              <a:gd name="connsiteY2" fmla="*/ 69850 h 4125841"/>
              <a:gd name="connsiteX3" fmla="*/ 419100 w 2611120"/>
              <a:gd name="connsiteY3" fmla="*/ 171450 h 4125841"/>
              <a:gd name="connsiteX4" fmla="*/ 520700 w 2611120"/>
              <a:gd name="connsiteY4" fmla="*/ 279400 h 4125841"/>
              <a:gd name="connsiteX5" fmla="*/ 571500 w 2611120"/>
              <a:gd name="connsiteY5" fmla="*/ 482600 h 4125841"/>
              <a:gd name="connsiteX6" fmla="*/ 596900 w 2611120"/>
              <a:gd name="connsiteY6" fmla="*/ 1282700 h 4125841"/>
              <a:gd name="connsiteX7" fmla="*/ 594360 w 2611120"/>
              <a:gd name="connsiteY7" fmla="*/ 1673860 h 4125841"/>
              <a:gd name="connsiteX8" fmla="*/ 589280 w 2611120"/>
              <a:gd name="connsiteY8" fmla="*/ 2138680 h 4125841"/>
              <a:gd name="connsiteX9" fmla="*/ 584200 w 2611120"/>
              <a:gd name="connsiteY9" fmla="*/ 2349500 h 4125841"/>
              <a:gd name="connsiteX10" fmla="*/ 581660 w 2611120"/>
              <a:gd name="connsiteY10" fmla="*/ 2595880 h 4125841"/>
              <a:gd name="connsiteX11" fmla="*/ 571500 w 2611120"/>
              <a:gd name="connsiteY11" fmla="*/ 3365500 h 4125841"/>
              <a:gd name="connsiteX12" fmla="*/ 576580 w 2611120"/>
              <a:gd name="connsiteY12" fmla="*/ 3487420 h 4125841"/>
              <a:gd name="connsiteX13" fmla="*/ 622300 w 2611120"/>
              <a:gd name="connsiteY13" fmla="*/ 3683000 h 4125841"/>
              <a:gd name="connsiteX14" fmla="*/ 673100 w 2611120"/>
              <a:gd name="connsiteY14" fmla="*/ 3825240 h 4125841"/>
              <a:gd name="connsiteX15" fmla="*/ 787400 w 2611120"/>
              <a:gd name="connsiteY15" fmla="*/ 3975100 h 4125841"/>
              <a:gd name="connsiteX16" fmla="*/ 944880 w 2611120"/>
              <a:gd name="connsiteY16" fmla="*/ 4051300 h 4125841"/>
              <a:gd name="connsiteX17" fmla="*/ 1183640 w 2611120"/>
              <a:gd name="connsiteY17" fmla="*/ 4104640 h 4125841"/>
              <a:gd name="connsiteX18" fmla="*/ 1511300 w 2611120"/>
              <a:gd name="connsiteY18" fmla="*/ 4122420 h 4125841"/>
              <a:gd name="connsiteX19" fmla="*/ 1828800 w 2611120"/>
              <a:gd name="connsiteY19" fmla="*/ 4122420 h 4125841"/>
              <a:gd name="connsiteX20" fmla="*/ 2095500 w 2611120"/>
              <a:gd name="connsiteY20" fmla="*/ 4086860 h 4125841"/>
              <a:gd name="connsiteX21" fmla="*/ 2316480 w 2611120"/>
              <a:gd name="connsiteY21" fmla="*/ 4051300 h 4125841"/>
              <a:gd name="connsiteX22" fmla="*/ 2489200 w 2611120"/>
              <a:gd name="connsiteY22" fmla="*/ 4000500 h 4125841"/>
              <a:gd name="connsiteX23" fmla="*/ 2611120 w 2611120"/>
              <a:gd name="connsiteY23" fmla="*/ 3962400 h 4125841"/>
              <a:gd name="connsiteX0" fmla="*/ 0 w 2611120"/>
              <a:gd name="connsiteY0" fmla="*/ 0 h 4125841"/>
              <a:gd name="connsiteX1" fmla="*/ 152400 w 2611120"/>
              <a:gd name="connsiteY1" fmla="*/ 12700 h 4125841"/>
              <a:gd name="connsiteX2" fmla="*/ 304800 w 2611120"/>
              <a:gd name="connsiteY2" fmla="*/ 69850 h 4125841"/>
              <a:gd name="connsiteX3" fmla="*/ 419100 w 2611120"/>
              <a:gd name="connsiteY3" fmla="*/ 171450 h 4125841"/>
              <a:gd name="connsiteX4" fmla="*/ 514350 w 2611120"/>
              <a:gd name="connsiteY4" fmla="*/ 298450 h 4125841"/>
              <a:gd name="connsiteX5" fmla="*/ 571500 w 2611120"/>
              <a:gd name="connsiteY5" fmla="*/ 482600 h 4125841"/>
              <a:gd name="connsiteX6" fmla="*/ 596900 w 2611120"/>
              <a:gd name="connsiteY6" fmla="*/ 1282700 h 4125841"/>
              <a:gd name="connsiteX7" fmla="*/ 594360 w 2611120"/>
              <a:gd name="connsiteY7" fmla="*/ 1673860 h 4125841"/>
              <a:gd name="connsiteX8" fmla="*/ 589280 w 2611120"/>
              <a:gd name="connsiteY8" fmla="*/ 2138680 h 4125841"/>
              <a:gd name="connsiteX9" fmla="*/ 584200 w 2611120"/>
              <a:gd name="connsiteY9" fmla="*/ 2349500 h 4125841"/>
              <a:gd name="connsiteX10" fmla="*/ 581660 w 2611120"/>
              <a:gd name="connsiteY10" fmla="*/ 2595880 h 4125841"/>
              <a:gd name="connsiteX11" fmla="*/ 571500 w 2611120"/>
              <a:gd name="connsiteY11" fmla="*/ 3365500 h 4125841"/>
              <a:gd name="connsiteX12" fmla="*/ 576580 w 2611120"/>
              <a:gd name="connsiteY12" fmla="*/ 3487420 h 4125841"/>
              <a:gd name="connsiteX13" fmla="*/ 622300 w 2611120"/>
              <a:gd name="connsiteY13" fmla="*/ 3683000 h 4125841"/>
              <a:gd name="connsiteX14" fmla="*/ 673100 w 2611120"/>
              <a:gd name="connsiteY14" fmla="*/ 3825240 h 4125841"/>
              <a:gd name="connsiteX15" fmla="*/ 787400 w 2611120"/>
              <a:gd name="connsiteY15" fmla="*/ 3975100 h 4125841"/>
              <a:gd name="connsiteX16" fmla="*/ 944880 w 2611120"/>
              <a:gd name="connsiteY16" fmla="*/ 4051300 h 4125841"/>
              <a:gd name="connsiteX17" fmla="*/ 1183640 w 2611120"/>
              <a:gd name="connsiteY17" fmla="*/ 4104640 h 4125841"/>
              <a:gd name="connsiteX18" fmla="*/ 1511300 w 2611120"/>
              <a:gd name="connsiteY18" fmla="*/ 4122420 h 4125841"/>
              <a:gd name="connsiteX19" fmla="*/ 1828800 w 2611120"/>
              <a:gd name="connsiteY19" fmla="*/ 4122420 h 4125841"/>
              <a:gd name="connsiteX20" fmla="*/ 2095500 w 2611120"/>
              <a:gd name="connsiteY20" fmla="*/ 4086860 h 4125841"/>
              <a:gd name="connsiteX21" fmla="*/ 2316480 w 2611120"/>
              <a:gd name="connsiteY21" fmla="*/ 4051300 h 4125841"/>
              <a:gd name="connsiteX22" fmla="*/ 2489200 w 2611120"/>
              <a:gd name="connsiteY22" fmla="*/ 4000500 h 4125841"/>
              <a:gd name="connsiteX23" fmla="*/ 2611120 w 2611120"/>
              <a:gd name="connsiteY23" fmla="*/ 3962400 h 4125841"/>
              <a:gd name="connsiteX0" fmla="*/ 0 w 2611120"/>
              <a:gd name="connsiteY0" fmla="*/ 0 h 4125841"/>
              <a:gd name="connsiteX1" fmla="*/ 152400 w 2611120"/>
              <a:gd name="connsiteY1" fmla="*/ 12700 h 4125841"/>
              <a:gd name="connsiteX2" fmla="*/ 304800 w 2611120"/>
              <a:gd name="connsiteY2" fmla="*/ 69850 h 4125841"/>
              <a:gd name="connsiteX3" fmla="*/ 419100 w 2611120"/>
              <a:gd name="connsiteY3" fmla="*/ 171450 h 4125841"/>
              <a:gd name="connsiteX4" fmla="*/ 514350 w 2611120"/>
              <a:gd name="connsiteY4" fmla="*/ 298450 h 4125841"/>
              <a:gd name="connsiteX5" fmla="*/ 571500 w 2611120"/>
              <a:gd name="connsiteY5" fmla="*/ 482600 h 4125841"/>
              <a:gd name="connsiteX6" fmla="*/ 596900 w 2611120"/>
              <a:gd name="connsiteY6" fmla="*/ 1282700 h 4125841"/>
              <a:gd name="connsiteX7" fmla="*/ 594360 w 2611120"/>
              <a:gd name="connsiteY7" fmla="*/ 1673860 h 4125841"/>
              <a:gd name="connsiteX8" fmla="*/ 589280 w 2611120"/>
              <a:gd name="connsiteY8" fmla="*/ 2138680 h 4125841"/>
              <a:gd name="connsiteX9" fmla="*/ 584200 w 2611120"/>
              <a:gd name="connsiteY9" fmla="*/ 2349500 h 4125841"/>
              <a:gd name="connsiteX10" fmla="*/ 581660 w 2611120"/>
              <a:gd name="connsiteY10" fmla="*/ 2595880 h 4125841"/>
              <a:gd name="connsiteX11" fmla="*/ 571500 w 2611120"/>
              <a:gd name="connsiteY11" fmla="*/ 3365500 h 4125841"/>
              <a:gd name="connsiteX12" fmla="*/ 576580 w 2611120"/>
              <a:gd name="connsiteY12" fmla="*/ 3487420 h 4125841"/>
              <a:gd name="connsiteX13" fmla="*/ 622300 w 2611120"/>
              <a:gd name="connsiteY13" fmla="*/ 3683000 h 4125841"/>
              <a:gd name="connsiteX14" fmla="*/ 673100 w 2611120"/>
              <a:gd name="connsiteY14" fmla="*/ 3825240 h 4125841"/>
              <a:gd name="connsiteX15" fmla="*/ 787400 w 2611120"/>
              <a:gd name="connsiteY15" fmla="*/ 3975100 h 4125841"/>
              <a:gd name="connsiteX16" fmla="*/ 944880 w 2611120"/>
              <a:gd name="connsiteY16" fmla="*/ 4051300 h 4125841"/>
              <a:gd name="connsiteX17" fmla="*/ 1183640 w 2611120"/>
              <a:gd name="connsiteY17" fmla="*/ 4104640 h 4125841"/>
              <a:gd name="connsiteX18" fmla="*/ 1511300 w 2611120"/>
              <a:gd name="connsiteY18" fmla="*/ 4122420 h 4125841"/>
              <a:gd name="connsiteX19" fmla="*/ 1828800 w 2611120"/>
              <a:gd name="connsiteY19" fmla="*/ 4122420 h 4125841"/>
              <a:gd name="connsiteX20" fmla="*/ 2095500 w 2611120"/>
              <a:gd name="connsiteY20" fmla="*/ 4086860 h 4125841"/>
              <a:gd name="connsiteX21" fmla="*/ 2316480 w 2611120"/>
              <a:gd name="connsiteY21" fmla="*/ 4051300 h 4125841"/>
              <a:gd name="connsiteX22" fmla="*/ 2489200 w 2611120"/>
              <a:gd name="connsiteY22" fmla="*/ 4000500 h 4125841"/>
              <a:gd name="connsiteX23" fmla="*/ 2611120 w 2611120"/>
              <a:gd name="connsiteY23" fmla="*/ 3962400 h 4125841"/>
              <a:gd name="connsiteX0" fmla="*/ 0 w 2611120"/>
              <a:gd name="connsiteY0" fmla="*/ 0 h 4125841"/>
              <a:gd name="connsiteX1" fmla="*/ 152400 w 2611120"/>
              <a:gd name="connsiteY1" fmla="*/ 12700 h 4125841"/>
              <a:gd name="connsiteX2" fmla="*/ 304800 w 2611120"/>
              <a:gd name="connsiteY2" fmla="*/ 69850 h 4125841"/>
              <a:gd name="connsiteX3" fmla="*/ 419100 w 2611120"/>
              <a:gd name="connsiteY3" fmla="*/ 171450 h 4125841"/>
              <a:gd name="connsiteX4" fmla="*/ 514350 w 2611120"/>
              <a:gd name="connsiteY4" fmla="*/ 298450 h 4125841"/>
              <a:gd name="connsiteX5" fmla="*/ 571500 w 2611120"/>
              <a:gd name="connsiteY5" fmla="*/ 482600 h 4125841"/>
              <a:gd name="connsiteX6" fmla="*/ 596900 w 2611120"/>
              <a:gd name="connsiteY6" fmla="*/ 1282700 h 4125841"/>
              <a:gd name="connsiteX7" fmla="*/ 594360 w 2611120"/>
              <a:gd name="connsiteY7" fmla="*/ 1673860 h 4125841"/>
              <a:gd name="connsiteX8" fmla="*/ 589280 w 2611120"/>
              <a:gd name="connsiteY8" fmla="*/ 2138680 h 4125841"/>
              <a:gd name="connsiteX9" fmla="*/ 584200 w 2611120"/>
              <a:gd name="connsiteY9" fmla="*/ 2349500 h 4125841"/>
              <a:gd name="connsiteX10" fmla="*/ 581660 w 2611120"/>
              <a:gd name="connsiteY10" fmla="*/ 2595880 h 4125841"/>
              <a:gd name="connsiteX11" fmla="*/ 571500 w 2611120"/>
              <a:gd name="connsiteY11" fmla="*/ 3365500 h 4125841"/>
              <a:gd name="connsiteX12" fmla="*/ 576580 w 2611120"/>
              <a:gd name="connsiteY12" fmla="*/ 3487420 h 4125841"/>
              <a:gd name="connsiteX13" fmla="*/ 622300 w 2611120"/>
              <a:gd name="connsiteY13" fmla="*/ 3683000 h 4125841"/>
              <a:gd name="connsiteX14" fmla="*/ 673100 w 2611120"/>
              <a:gd name="connsiteY14" fmla="*/ 3825240 h 4125841"/>
              <a:gd name="connsiteX15" fmla="*/ 787400 w 2611120"/>
              <a:gd name="connsiteY15" fmla="*/ 3975100 h 4125841"/>
              <a:gd name="connsiteX16" fmla="*/ 944880 w 2611120"/>
              <a:gd name="connsiteY16" fmla="*/ 4051300 h 4125841"/>
              <a:gd name="connsiteX17" fmla="*/ 1183640 w 2611120"/>
              <a:gd name="connsiteY17" fmla="*/ 4104640 h 4125841"/>
              <a:gd name="connsiteX18" fmla="*/ 1511300 w 2611120"/>
              <a:gd name="connsiteY18" fmla="*/ 4122420 h 4125841"/>
              <a:gd name="connsiteX19" fmla="*/ 1828800 w 2611120"/>
              <a:gd name="connsiteY19" fmla="*/ 4122420 h 4125841"/>
              <a:gd name="connsiteX20" fmla="*/ 2095500 w 2611120"/>
              <a:gd name="connsiteY20" fmla="*/ 4086860 h 4125841"/>
              <a:gd name="connsiteX21" fmla="*/ 2316480 w 2611120"/>
              <a:gd name="connsiteY21" fmla="*/ 4051300 h 4125841"/>
              <a:gd name="connsiteX22" fmla="*/ 2489200 w 2611120"/>
              <a:gd name="connsiteY22" fmla="*/ 4000500 h 4125841"/>
              <a:gd name="connsiteX23" fmla="*/ 2611120 w 2611120"/>
              <a:gd name="connsiteY23" fmla="*/ 3962400 h 412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11120" h="4125841">
                <a:moveTo>
                  <a:pt x="0" y="0"/>
                </a:moveTo>
                <a:cubicBezTo>
                  <a:pt x="50976" y="0"/>
                  <a:pt x="101600" y="1058"/>
                  <a:pt x="152400" y="12700"/>
                </a:cubicBezTo>
                <a:cubicBezTo>
                  <a:pt x="203200" y="24342"/>
                  <a:pt x="260350" y="43392"/>
                  <a:pt x="304800" y="69850"/>
                </a:cubicBezTo>
                <a:cubicBezTo>
                  <a:pt x="349250" y="96308"/>
                  <a:pt x="384175" y="133350"/>
                  <a:pt x="419100" y="171450"/>
                </a:cubicBezTo>
                <a:cubicBezTo>
                  <a:pt x="454025" y="209550"/>
                  <a:pt x="480483" y="262467"/>
                  <a:pt x="514350" y="298450"/>
                </a:cubicBezTo>
                <a:cubicBezTo>
                  <a:pt x="541867" y="374650"/>
                  <a:pt x="538692" y="312208"/>
                  <a:pt x="571500" y="482600"/>
                </a:cubicBezTo>
                <a:cubicBezTo>
                  <a:pt x="602625" y="644249"/>
                  <a:pt x="593090" y="1084157"/>
                  <a:pt x="596900" y="1282700"/>
                </a:cubicBezTo>
                <a:cubicBezTo>
                  <a:pt x="600710" y="1481243"/>
                  <a:pt x="590127" y="1563793"/>
                  <a:pt x="594360" y="1673860"/>
                </a:cubicBezTo>
                <a:cubicBezTo>
                  <a:pt x="590127" y="1902460"/>
                  <a:pt x="597159" y="1910177"/>
                  <a:pt x="589280" y="2138680"/>
                </a:cubicBezTo>
                <a:cubicBezTo>
                  <a:pt x="588678" y="2156124"/>
                  <a:pt x="585470" y="2273300"/>
                  <a:pt x="584200" y="2349500"/>
                </a:cubicBezTo>
                <a:cubicBezTo>
                  <a:pt x="582930" y="2425700"/>
                  <a:pt x="585233" y="2501341"/>
                  <a:pt x="581660" y="2595880"/>
                </a:cubicBezTo>
                <a:cubicBezTo>
                  <a:pt x="585893" y="2862580"/>
                  <a:pt x="572347" y="3216910"/>
                  <a:pt x="571500" y="3365500"/>
                </a:cubicBezTo>
                <a:cubicBezTo>
                  <a:pt x="570653" y="3514090"/>
                  <a:pt x="568113" y="3434503"/>
                  <a:pt x="576580" y="3487420"/>
                </a:cubicBezTo>
                <a:cubicBezTo>
                  <a:pt x="585047" y="3540337"/>
                  <a:pt x="606213" y="3626697"/>
                  <a:pt x="622300" y="3683000"/>
                </a:cubicBezTo>
                <a:cubicBezTo>
                  <a:pt x="638387" y="3739303"/>
                  <a:pt x="645583" y="3776557"/>
                  <a:pt x="673100" y="3825240"/>
                </a:cubicBezTo>
                <a:cubicBezTo>
                  <a:pt x="700617" y="3873923"/>
                  <a:pt x="742103" y="3937423"/>
                  <a:pt x="787400" y="3975100"/>
                </a:cubicBezTo>
                <a:cubicBezTo>
                  <a:pt x="832697" y="4012777"/>
                  <a:pt x="878840" y="4029710"/>
                  <a:pt x="944880" y="4051300"/>
                </a:cubicBezTo>
                <a:cubicBezTo>
                  <a:pt x="1010920" y="4072890"/>
                  <a:pt x="1089237" y="4092787"/>
                  <a:pt x="1183640" y="4104640"/>
                </a:cubicBezTo>
                <a:cubicBezTo>
                  <a:pt x="1278043" y="4116493"/>
                  <a:pt x="1403773" y="4119457"/>
                  <a:pt x="1511300" y="4122420"/>
                </a:cubicBezTo>
                <a:cubicBezTo>
                  <a:pt x="1618827" y="4125383"/>
                  <a:pt x="1731433" y="4128347"/>
                  <a:pt x="1828800" y="4122420"/>
                </a:cubicBezTo>
                <a:cubicBezTo>
                  <a:pt x="1926167" y="4116493"/>
                  <a:pt x="2014220" y="4098713"/>
                  <a:pt x="2095500" y="4086860"/>
                </a:cubicBezTo>
                <a:cubicBezTo>
                  <a:pt x="2176780" y="4075007"/>
                  <a:pt x="2250863" y="4065693"/>
                  <a:pt x="2316480" y="4051300"/>
                </a:cubicBezTo>
                <a:cubicBezTo>
                  <a:pt x="2382097" y="4036907"/>
                  <a:pt x="2442633" y="4015317"/>
                  <a:pt x="2489200" y="4000500"/>
                </a:cubicBezTo>
                <a:cubicBezTo>
                  <a:pt x="2584965" y="3968578"/>
                  <a:pt x="2589530" y="3963247"/>
                  <a:pt x="2611120" y="3962400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164114" y="595087"/>
            <a:ext cx="2686957" cy="2706915"/>
          </a:xfrm>
          <a:custGeom>
            <a:avLst/>
            <a:gdLst>
              <a:gd name="connsiteX0" fmla="*/ 0 w 2699657"/>
              <a:gd name="connsiteY0" fmla="*/ 1349829 h 1349829"/>
              <a:gd name="connsiteX1" fmla="*/ 377372 w 2699657"/>
              <a:gd name="connsiteY1" fmla="*/ 261257 h 1349829"/>
              <a:gd name="connsiteX2" fmla="*/ 493486 w 2699657"/>
              <a:gd name="connsiteY2" fmla="*/ 145143 h 1349829"/>
              <a:gd name="connsiteX3" fmla="*/ 2699657 w 2699657"/>
              <a:gd name="connsiteY3" fmla="*/ 0 h 1349829"/>
              <a:gd name="connsiteX0" fmla="*/ 0 w 2699657"/>
              <a:gd name="connsiteY0" fmla="*/ 1349829 h 1349829"/>
              <a:gd name="connsiteX1" fmla="*/ 493486 w 2699657"/>
              <a:gd name="connsiteY1" fmla="*/ 145143 h 1349829"/>
              <a:gd name="connsiteX2" fmla="*/ 2699657 w 2699657"/>
              <a:gd name="connsiteY2" fmla="*/ 0 h 1349829"/>
              <a:gd name="connsiteX0" fmla="*/ 0 w 2699657"/>
              <a:gd name="connsiteY0" fmla="*/ 1349829 h 1349829"/>
              <a:gd name="connsiteX1" fmla="*/ 435429 w 2699657"/>
              <a:gd name="connsiteY1" fmla="*/ 217714 h 1349829"/>
              <a:gd name="connsiteX2" fmla="*/ 2699657 w 2699657"/>
              <a:gd name="connsiteY2" fmla="*/ 0 h 1349829"/>
              <a:gd name="connsiteX0" fmla="*/ 0 w 2699657"/>
              <a:gd name="connsiteY0" fmla="*/ 1349829 h 1349829"/>
              <a:gd name="connsiteX1" fmla="*/ 435429 w 2699657"/>
              <a:gd name="connsiteY1" fmla="*/ 217714 h 1349829"/>
              <a:gd name="connsiteX2" fmla="*/ 1059543 w 2699657"/>
              <a:gd name="connsiteY2" fmla="*/ 43543 h 1349829"/>
              <a:gd name="connsiteX3" fmla="*/ 2699657 w 2699657"/>
              <a:gd name="connsiteY3" fmla="*/ 0 h 1349829"/>
              <a:gd name="connsiteX0" fmla="*/ 0 w 2699657"/>
              <a:gd name="connsiteY0" fmla="*/ 1349829 h 1349829"/>
              <a:gd name="connsiteX1" fmla="*/ 435429 w 2699657"/>
              <a:gd name="connsiteY1" fmla="*/ 217714 h 1349829"/>
              <a:gd name="connsiteX2" fmla="*/ 1059543 w 2699657"/>
              <a:gd name="connsiteY2" fmla="*/ 43543 h 1349829"/>
              <a:gd name="connsiteX3" fmla="*/ 2699657 w 2699657"/>
              <a:gd name="connsiteY3" fmla="*/ 0 h 1349829"/>
              <a:gd name="connsiteX0" fmla="*/ 0 w 2699657"/>
              <a:gd name="connsiteY0" fmla="*/ 1349829 h 1349829"/>
              <a:gd name="connsiteX1" fmla="*/ 435429 w 2699657"/>
              <a:gd name="connsiteY1" fmla="*/ 217714 h 1349829"/>
              <a:gd name="connsiteX2" fmla="*/ 1059543 w 2699657"/>
              <a:gd name="connsiteY2" fmla="*/ 43543 h 1349829"/>
              <a:gd name="connsiteX3" fmla="*/ 2699657 w 2699657"/>
              <a:gd name="connsiteY3" fmla="*/ 0 h 1349829"/>
              <a:gd name="connsiteX0" fmla="*/ 0 w 2699657"/>
              <a:gd name="connsiteY0" fmla="*/ 1379387 h 1379387"/>
              <a:gd name="connsiteX1" fmla="*/ 435429 w 2699657"/>
              <a:gd name="connsiteY1" fmla="*/ 247272 h 1379387"/>
              <a:gd name="connsiteX2" fmla="*/ 1074057 w 2699657"/>
              <a:gd name="connsiteY2" fmla="*/ 15043 h 1379387"/>
              <a:gd name="connsiteX3" fmla="*/ 2699657 w 2699657"/>
              <a:gd name="connsiteY3" fmla="*/ 29558 h 1379387"/>
              <a:gd name="connsiteX0" fmla="*/ 0 w 2699657"/>
              <a:gd name="connsiteY0" fmla="*/ 1365033 h 1365033"/>
              <a:gd name="connsiteX1" fmla="*/ 435429 w 2699657"/>
              <a:gd name="connsiteY1" fmla="*/ 232918 h 1365033"/>
              <a:gd name="connsiteX2" fmla="*/ 1074057 w 2699657"/>
              <a:gd name="connsiteY2" fmla="*/ 689 h 1365033"/>
              <a:gd name="connsiteX3" fmla="*/ 2699657 w 2699657"/>
              <a:gd name="connsiteY3" fmla="*/ 15204 h 1365033"/>
              <a:gd name="connsiteX0" fmla="*/ 0 w 2699657"/>
              <a:gd name="connsiteY0" fmla="*/ 1382419 h 1382419"/>
              <a:gd name="connsiteX1" fmla="*/ 435429 w 2699657"/>
              <a:gd name="connsiteY1" fmla="*/ 250304 h 1382419"/>
              <a:gd name="connsiteX2" fmla="*/ 1074057 w 2699657"/>
              <a:gd name="connsiteY2" fmla="*/ 18075 h 1382419"/>
              <a:gd name="connsiteX3" fmla="*/ 1776186 w 2699657"/>
              <a:gd name="connsiteY3" fmla="*/ 19890 h 1382419"/>
              <a:gd name="connsiteX4" fmla="*/ 2699657 w 2699657"/>
              <a:gd name="connsiteY4" fmla="*/ 32590 h 1382419"/>
              <a:gd name="connsiteX0" fmla="*/ 0 w 2712357"/>
              <a:gd name="connsiteY0" fmla="*/ 1382419 h 1382419"/>
              <a:gd name="connsiteX1" fmla="*/ 435429 w 2712357"/>
              <a:gd name="connsiteY1" fmla="*/ 250304 h 1382419"/>
              <a:gd name="connsiteX2" fmla="*/ 1074057 w 2712357"/>
              <a:gd name="connsiteY2" fmla="*/ 18075 h 1382419"/>
              <a:gd name="connsiteX3" fmla="*/ 1776186 w 2712357"/>
              <a:gd name="connsiteY3" fmla="*/ 19890 h 1382419"/>
              <a:gd name="connsiteX4" fmla="*/ 2712357 w 2712357"/>
              <a:gd name="connsiteY4" fmla="*/ 45290 h 1382419"/>
              <a:gd name="connsiteX0" fmla="*/ 0 w 2712357"/>
              <a:gd name="connsiteY0" fmla="*/ 1381959 h 1381959"/>
              <a:gd name="connsiteX1" fmla="*/ 435429 w 2712357"/>
              <a:gd name="connsiteY1" fmla="*/ 249844 h 1381959"/>
              <a:gd name="connsiteX2" fmla="*/ 1074057 w 2712357"/>
              <a:gd name="connsiteY2" fmla="*/ 17615 h 1381959"/>
              <a:gd name="connsiteX3" fmla="*/ 1776186 w 2712357"/>
              <a:gd name="connsiteY3" fmla="*/ 19430 h 1381959"/>
              <a:gd name="connsiteX4" fmla="*/ 2093686 w 2712357"/>
              <a:gd name="connsiteY4" fmla="*/ 6730 h 1381959"/>
              <a:gd name="connsiteX5" fmla="*/ 2712357 w 2712357"/>
              <a:gd name="connsiteY5" fmla="*/ 44830 h 1381959"/>
              <a:gd name="connsiteX0" fmla="*/ 0 w 2153557"/>
              <a:gd name="connsiteY0" fmla="*/ 1381959 h 2686430"/>
              <a:gd name="connsiteX1" fmla="*/ 435429 w 2153557"/>
              <a:gd name="connsiteY1" fmla="*/ 249844 h 2686430"/>
              <a:gd name="connsiteX2" fmla="*/ 1074057 w 2153557"/>
              <a:gd name="connsiteY2" fmla="*/ 17615 h 2686430"/>
              <a:gd name="connsiteX3" fmla="*/ 1776186 w 2153557"/>
              <a:gd name="connsiteY3" fmla="*/ 19430 h 2686430"/>
              <a:gd name="connsiteX4" fmla="*/ 2093686 w 2153557"/>
              <a:gd name="connsiteY4" fmla="*/ 6730 h 2686430"/>
              <a:gd name="connsiteX5" fmla="*/ 2153557 w 2153557"/>
              <a:gd name="connsiteY5" fmla="*/ 2686430 h 2686430"/>
              <a:gd name="connsiteX0" fmla="*/ 0 w 2686957"/>
              <a:gd name="connsiteY0" fmla="*/ 1381959 h 2724530"/>
              <a:gd name="connsiteX1" fmla="*/ 435429 w 2686957"/>
              <a:gd name="connsiteY1" fmla="*/ 249844 h 2724530"/>
              <a:gd name="connsiteX2" fmla="*/ 1074057 w 2686957"/>
              <a:gd name="connsiteY2" fmla="*/ 17615 h 2724530"/>
              <a:gd name="connsiteX3" fmla="*/ 1776186 w 2686957"/>
              <a:gd name="connsiteY3" fmla="*/ 19430 h 2724530"/>
              <a:gd name="connsiteX4" fmla="*/ 2093686 w 2686957"/>
              <a:gd name="connsiteY4" fmla="*/ 6730 h 2724530"/>
              <a:gd name="connsiteX5" fmla="*/ 2686957 w 2686957"/>
              <a:gd name="connsiteY5" fmla="*/ 2724530 h 2724530"/>
              <a:gd name="connsiteX0" fmla="*/ 0 w 2686957"/>
              <a:gd name="connsiteY0" fmla="*/ 1381959 h 2724530"/>
              <a:gd name="connsiteX1" fmla="*/ 435429 w 2686957"/>
              <a:gd name="connsiteY1" fmla="*/ 249844 h 2724530"/>
              <a:gd name="connsiteX2" fmla="*/ 1074057 w 2686957"/>
              <a:gd name="connsiteY2" fmla="*/ 17615 h 2724530"/>
              <a:gd name="connsiteX3" fmla="*/ 1776186 w 2686957"/>
              <a:gd name="connsiteY3" fmla="*/ 19430 h 2724530"/>
              <a:gd name="connsiteX4" fmla="*/ 2144486 w 2686957"/>
              <a:gd name="connsiteY4" fmla="*/ 82930 h 2724530"/>
              <a:gd name="connsiteX5" fmla="*/ 2686957 w 2686957"/>
              <a:gd name="connsiteY5" fmla="*/ 2724530 h 2724530"/>
              <a:gd name="connsiteX0" fmla="*/ 0 w 2686957"/>
              <a:gd name="connsiteY0" fmla="*/ 1381959 h 2724530"/>
              <a:gd name="connsiteX1" fmla="*/ 435429 w 2686957"/>
              <a:gd name="connsiteY1" fmla="*/ 249844 h 2724530"/>
              <a:gd name="connsiteX2" fmla="*/ 1074057 w 2686957"/>
              <a:gd name="connsiteY2" fmla="*/ 17615 h 2724530"/>
              <a:gd name="connsiteX3" fmla="*/ 1776186 w 2686957"/>
              <a:gd name="connsiteY3" fmla="*/ 19430 h 2724530"/>
              <a:gd name="connsiteX4" fmla="*/ 2144486 w 2686957"/>
              <a:gd name="connsiteY4" fmla="*/ 82930 h 2724530"/>
              <a:gd name="connsiteX5" fmla="*/ 2686957 w 2686957"/>
              <a:gd name="connsiteY5" fmla="*/ 2724530 h 2724530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44486 w 2686957"/>
              <a:gd name="connsiteY4" fmla="*/ 89707 h 2731307"/>
              <a:gd name="connsiteX5" fmla="*/ 2686957 w 2686957"/>
              <a:gd name="connsiteY5" fmla="*/ 2731307 h 2731307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44486 w 2686957"/>
              <a:gd name="connsiteY4" fmla="*/ 89707 h 2731307"/>
              <a:gd name="connsiteX5" fmla="*/ 2296886 w 2686957"/>
              <a:gd name="connsiteY5" fmla="*/ 458007 h 2731307"/>
              <a:gd name="connsiteX6" fmla="*/ 2686957 w 2686957"/>
              <a:gd name="connsiteY6" fmla="*/ 2731307 h 2731307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44486 w 2686957"/>
              <a:gd name="connsiteY4" fmla="*/ 89707 h 2731307"/>
              <a:gd name="connsiteX5" fmla="*/ 2296886 w 2686957"/>
              <a:gd name="connsiteY5" fmla="*/ 458007 h 2731307"/>
              <a:gd name="connsiteX6" fmla="*/ 2360386 w 2686957"/>
              <a:gd name="connsiteY6" fmla="*/ 2693207 h 2731307"/>
              <a:gd name="connsiteX7" fmla="*/ 2686957 w 2686957"/>
              <a:gd name="connsiteY7" fmla="*/ 2731307 h 2731307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44486 w 2686957"/>
              <a:gd name="connsiteY4" fmla="*/ 89707 h 2731307"/>
              <a:gd name="connsiteX5" fmla="*/ 2296886 w 2686957"/>
              <a:gd name="connsiteY5" fmla="*/ 458007 h 2731307"/>
              <a:gd name="connsiteX6" fmla="*/ 2360386 w 2686957"/>
              <a:gd name="connsiteY6" fmla="*/ 2693207 h 2731307"/>
              <a:gd name="connsiteX7" fmla="*/ 2686957 w 2686957"/>
              <a:gd name="connsiteY7" fmla="*/ 2731307 h 2731307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82586 w 2686957"/>
              <a:gd name="connsiteY4" fmla="*/ 89707 h 2731307"/>
              <a:gd name="connsiteX5" fmla="*/ 2296886 w 2686957"/>
              <a:gd name="connsiteY5" fmla="*/ 458007 h 2731307"/>
              <a:gd name="connsiteX6" fmla="*/ 2360386 w 2686957"/>
              <a:gd name="connsiteY6" fmla="*/ 2693207 h 2731307"/>
              <a:gd name="connsiteX7" fmla="*/ 2686957 w 2686957"/>
              <a:gd name="connsiteY7" fmla="*/ 2731307 h 2731307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82586 w 2686957"/>
              <a:gd name="connsiteY4" fmla="*/ 89707 h 2731307"/>
              <a:gd name="connsiteX5" fmla="*/ 2296886 w 2686957"/>
              <a:gd name="connsiteY5" fmla="*/ 458007 h 2731307"/>
              <a:gd name="connsiteX6" fmla="*/ 2360386 w 2686957"/>
              <a:gd name="connsiteY6" fmla="*/ 2693207 h 2731307"/>
              <a:gd name="connsiteX7" fmla="*/ 2686957 w 2686957"/>
              <a:gd name="connsiteY7" fmla="*/ 2731307 h 2731307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82586 w 2686957"/>
              <a:gd name="connsiteY4" fmla="*/ 89707 h 2731307"/>
              <a:gd name="connsiteX5" fmla="*/ 2296886 w 2686957"/>
              <a:gd name="connsiteY5" fmla="*/ 458007 h 2731307"/>
              <a:gd name="connsiteX6" fmla="*/ 2360386 w 2686957"/>
              <a:gd name="connsiteY6" fmla="*/ 2693207 h 2731307"/>
              <a:gd name="connsiteX7" fmla="*/ 2686957 w 2686957"/>
              <a:gd name="connsiteY7" fmla="*/ 2731307 h 2731307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82586 w 2686957"/>
              <a:gd name="connsiteY4" fmla="*/ 89707 h 2731307"/>
              <a:gd name="connsiteX5" fmla="*/ 2296886 w 2686957"/>
              <a:gd name="connsiteY5" fmla="*/ 458007 h 2731307"/>
              <a:gd name="connsiteX6" fmla="*/ 2360386 w 2686957"/>
              <a:gd name="connsiteY6" fmla="*/ 2693207 h 2731307"/>
              <a:gd name="connsiteX7" fmla="*/ 2686957 w 2686957"/>
              <a:gd name="connsiteY7" fmla="*/ 2731307 h 2731307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82586 w 2686957"/>
              <a:gd name="connsiteY4" fmla="*/ 89707 h 2731307"/>
              <a:gd name="connsiteX5" fmla="*/ 2296886 w 2686957"/>
              <a:gd name="connsiteY5" fmla="*/ 458007 h 2731307"/>
              <a:gd name="connsiteX6" fmla="*/ 2360386 w 2686957"/>
              <a:gd name="connsiteY6" fmla="*/ 2693207 h 2731307"/>
              <a:gd name="connsiteX7" fmla="*/ 2686957 w 2686957"/>
              <a:gd name="connsiteY7" fmla="*/ 2731307 h 2731307"/>
              <a:gd name="connsiteX0" fmla="*/ 0 w 2686957"/>
              <a:gd name="connsiteY0" fmla="*/ 1381959 h 2724530"/>
              <a:gd name="connsiteX1" fmla="*/ 435429 w 2686957"/>
              <a:gd name="connsiteY1" fmla="*/ 249844 h 2724530"/>
              <a:gd name="connsiteX2" fmla="*/ 1074057 w 2686957"/>
              <a:gd name="connsiteY2" fmla="*/ 17615 h 2724530"/>
              <a:gd name="connsiteX3" fmla="*/ 1776186 w 2686957"/>
              <a:gd name="connsiteY3" fmla="*/ 19430 h 2724530"/>
              <a:gd name="connsiteX4" fmla="*/ 2182586 w 2686957"/>
              <a:gd name="connsiteY4" fmla="*/ 82930 h 2724530"/>
              <a:gd name="connsiteX5" fmla="*/ 2296886 w 2686957"/>
              <a:gd name="connsiteY5" fmla="*/ 451230 h 2724530"/>
              <a:gd name="connsiteX6" fmla="*/ 2360386 w 2686957"/>
              <a:gd name="connsiteY6" fmla="*/ 2686430 h 2724530"/>
              <a:gd name="connsiteX7" fmla="*/ 2686957 w 2686957"/>
              <a:gd name="connsiteY7" fmla="*/ 2724530 h 2724530"/>
              <a:gd name="connsiteX0" fmla="*/ 0 w 2686957"/>
              <a:gd name="connsiteY0" fmla="*/ 1364344 h 2706915"/>
              <a:gd name="connsiteX1" fmla="*/ 435429 w 2686957"/>
              <a:gd name="connsiteY1" fmla="*/ 232229 h 2706915"/>
              <a:gd name="connsiteX2" fmla="*/ 1074057 w 2686957"/>
              <a:gd name="connsiteY2" fmla="*/ 0 h 2706915"/>
              <a:gd name="connsiteX3" fmla="*/ 1776186 w 2686957"/>
              <a:gd name="connsiteY3" fmla="*/ 1815 h 2706915"/>
              <a:gd name="connsiteX4" fmla="*/ 2182586 w 2686957"/>
              <a:gd name="connsiteY4" fmla="*/ 65315 h 2706915"/>
              <a:gd name="connsiteX5" fmla="*/ 2296886 w 2686957"/>
              <a:gd name="connsiteY5" fmla="*/ 433615 h 2706915"/>
              <a:gd name="connsiteX6" fmla="*/ 2360386 w 2686957"/>
              <a:gd name="connsiteY6" fmla="*/ 2668815 h 2706915"/>
              <a:gd name="connsiteX7" fmla="*/ 2686957 w 2686957"/>
              <a:gd name="connsiteY7" fmla="*/ 2706915 h 2706915"/>
              <a:gd name="connsiteX0" fmla="*/ 0 w 2686957"/>
              <a:gd name="connsiteY0" fmla="*/ 1364344 h 2706915"/>
              <a:gd name="connsiteX1" fmla="*/ 435429 w 2686957"/>
              <a:gd name="connsiteY1" fmla="*/ 232229 h 2706915"/>
              <a:gd name="connsiteX2" fmla="*/ 1074057 w 2686957"/>
              <a:gd name="connsiteY2" fmla="*/ 0 h 2706915"/>
              <a:gd name="connsiteX3" fmla="*/ 1776186 w 2686957"/>
              <a:gd name="connsiteY3" fmla="*/ 1815 h 2706915"/>
              <a:gd name="connsiteX4" fmla="*/ 2182586 w 2686957"/>
              <a:gd name="connsiteY4" fmla="*/ 65315 h 2706915"/>
              <a:gd name="connsiteX5" fmla="*/ 2296886 w 2686957"/>
              <a:gd name="connsiteY5" fmla="*/ 433615 h 2706915"/>
              <a:gd name="connsiteX6" fmla="*/ 2360386 w 2686957"/>
              <a:gd name="connsiteY6" fmla="*/ 2668815 h 2706915"/>
              <a:gd name="connsiteX7" fmla="*/ 2686957 w 2686957"/>
              <a:gd name="connsiteY7" fmla="*/ 2706915 h 2706915"/>
              <a:gd name="connsiteX0" fmla="*/ 0 w 2686957"/>
              <a:gd name="connsiteY0" fmla="*/ 1364344 h 2711895"/>
              <a:gd name="connsiteX1" fmla="*/ 435429 w 2686957"/>
              <a:gd name="connsiteY1" fmla="*/ 232229 h 2711895"/>
              <a:gd name="connsiteX2" fmla="*/ 1074057 w 2686957"/>
              <a:gd name="connsiteY2" fmla="*/ 0 h 2711895"/>
              <a:gd name="connsiteX3" fmla="*/ 1776186 w 2686957"/>
              <a:gd name="connsiteY3" fmla="*/ 1815 h 2711895"/>
              <a:gd name="connsiteX4" fmla="*/ 2182586 w 2686957"/>
              <a:gd name="connsiteY4" fmla="*/ 65315 h 2711895"/>
              <a:gd name="connsiteX5" fmla="*/ 2296886 w 2686957"/>
              <a:gd name="connsiteY5" fmla="*/ 433615 h 2711895"/>
              <a:gd name="connsiteX6" fmla="*/ 2360386 w 2686957"/>
              <a:gd name="connsiteY6" fmla="*/ 2668815 h 2711895"/>
              <a:gd name="connsiteX7" fmla="*/ 2686957 w 2686957"/>
              <a:gd name="connsiteY7" fmla="*/ 2706915 h 2711895"/>
              <a:gd name="connsiteX0" fmla="*/ 0 w 2686957"/>
              <a:gd name="connsiteY0" fmla="*/ 1364344 h 2719730"/>
              <a:gd name="connsiteX1" fmla="*/ 435429 w 2686957"/>
              <a:gd name="connsiteY1" fmla="*/ 232229 h 2719730"/>
              <a:gd name="connsiteX2" fmla="*/ 1074057 w 2686957"/>
              <a:gd name="connsiteY2" fmla="*/ 0 h 2719730"/>
              <a:gd name="connsiteX3" fmla="*/ 1776186 w 2686957"/>
              <a:gd name="connsiteY3" fmla="*/ 1815 h 2719730"/>
              <a:gd name="connsiteX4" fmla="*/ 2182586 w 2686957"/>
              <a:gd name="connsiteY4" fmla="*/ 65315 h 2719730"/>
              <a:gd name="connsiteX5" fmla="*/ 2296886 w 2686957"/>
              <a:gd name="connsiteY5" fmla="*/ 433615 h 2719730"/>
              <a:gd name="connsiteX6" fmla="*/ 2309586 w 2686957"/>
              <a:gd name="connsiteY6" fmla="*/ 2681515 h 2719730"/>
              <a:gd name="connsiteX7" fmla="*/ 2686957 w 2686957"/>
              <a:gd name="connsiteY7" fmla="*/ 2706915 h 2719730"/>
              <a:gd name="connsiteX0" fmla="*/ 0 w 2686957"/>
              <a:gd name="connsiteY0" fmla="*/ 1364344 h 2725277"/>
              <a:gd name="connsiteX1" fmla="*/ 435429 w 2686957"/>
              <a:gd name="connsiteY1" fmla="*/ 232229 h 2725277"/>
              <a:gd name="connsiteX2" fmla="*/ 1074057 w 2686957"/>
              <a:gd name="connsiteY2" fmla="*/ 0 h 2725277"/>
              <a:gd name="connsiteX3" fmla="*/ 1776186 w 2686957"/>
              <a:gd name="connsiteY3" fmla="*/ 1815 h 2725277"/>
              <a:gd name="connsiteX4" fmla="*/ 2182586 w 2686957"/>
              <a:gd name="connsiteY4" fmla="*/ 65315 h 2725277"/>
              <a:gd name="connsiteX5" fmla="*/ 2296886 w 2686957"/>
              <a:gd name="connsiteY5" fmla="*/ 433615 h 2725277"/>
              <a:gd name="connsiteX6" fmla="*/ 2309586 w 2686957"/>
              <a:gd name="connsiteY6" fmla="*/ 2681515 h 2725277"/>
              <a:gd name="connsiteX7" fmla="*/ 2686957 w 2686957"/>
              <a:gd name="connsiteY7" fmla="*/ 2706915 h 2725277"/>
              <a:gd name="connsiteX0" fmla="*/ 0 w 2686957"/>
              <a:gd name="connsiteY0" fmla="*/ 1364344 h 2725277"/>
              <a:gd name="connsiteX1" fmla="*/ 435429 w 2686957"/>
              <a:gd name="connsiteY1" fmla="*/ 232229 h 2725277"/>
              <a:gd name="connsiteX2" fmla="*/ 1074057 w 2686957"/>
              <a:gd name="connsiteY2" fmla="*/ 0 h 2725277"/>
              <a:gd name="connsiteX3" fmla="*/ 1776186 w 2686957"/>
              <a:gd name="connsiteY3" fmla="*/ 1815 h 2725277"/>
              <a:gd name="connsiteX4" fmla="*/ 2182586 w 2686957"/>
              <a:gd name="connsiteY4" fmla="*/ 65315 h 2725277"/>
              <a:gd name="connsiteX5" fmla="*/ 2296886 w 2686957"/>
              <a:gd name="connsiteY5" fmla="*/ 433615 h 2725277"/>
              <a:gd name="connsiteX6" fmla="*/ 2309586 w 2686957"/>
              <a:gd name="connsiteY6" fmla="*/ 2681515 h 2725277"/>
              <a:gd name="connsiteX7" fmla="*/ 2686957 w 2686957"/>
              <a:gd name="connsiteY7" fmla="*/ 2706915 h 2725277"/>
              <a:gd name="connsiteX0" fmla="*/ 0 w 2686957"/>
              <a:gd name="connsiteY0" fmla="*/ 1364344 h 2725277"/>
              <a:gd name="connsiteX1" fmla="*/ 435429 w 2686957"/>
              <a:gd name="connsiteY1" fmla="*/ 232229 h 2725277"/>
              <a:gd name="connsiteX2" fmla="*/ 1074057 w 2686957"/>
              <a:gd name="connsiteY2" fmla="*/ 0 h 2725277"/>
              <a:gd name="connsiteX3" fmla="*/ 1776186 w 2686957"/>
              <a:gd name="connsiteY3" fmla="*/ 1815 h 2725277"/>
              <a:gd name="connsiteX4" fmla="*/ 2182586 w 2686957"/>
              <a:gd name="connsiteY4" fmla="*/ 65315 h 2725277"/>
              <a:gd name="connsiteX5" fmla="*/ 2296886 w 2686957"/>
              <a:gd name="connsiteY5" fmla="*/ 433615 h 2725277"/>
              <a:gd name="connsiteX6" fmla="*/ 2309586 w 2686957"/>
              <a:gd name="connsiteY6" fmla="*/ 2681515 h 2725277"/>
              <a:gd name="connsiteX7" fmla="*/ 2686957 w 2686957"/>
              <a:gd name="connsiteY7" fmla="*/ 2706915 h 2725277"/>
              <a:gd name="connsiteX0" fmla="*/ 0 w 2686957"/>
              <a:gd name="connsiteY0" fmla="*/ 1364344 h 2706915"/>
              <a:gd name="connsiteX1" fmla="*/ 435429 w 2686957"/>
              <a:gd name="connsiteY1" fmla="*/ 232229 h 2706915"/>
              <a:gd name="connsiteX2" fmla="*/ 1074057 w 2686957"/>
              <a:gd name="connsiteY2" fmla="*/ 0 h 2706915"/>
              <a:gd name="connsiteX3" fmla="*/ 1776186 w 2686957"/>
              <a:gd name="connsiteY3" fmla="*/ 1815 h 2706915"/>
              <a:gd name="connsiteX4" fmla="*/ 2182586 w 2686957"/>
              <a:gd name="connsiteY4" fmla="*/ 65315 h 2706915"/>
              <a:gd name="connsiteX5" fmla="*/ 2296886 w 2686957"/>
              <a:gd name="connsiteY5" fmla="*/ 433615 h 2706915"/>
              <a:gd name="connsiteX6" fmla="*/ 2373086 w 2686957"/>
              <a:gd name="connsiteY6" fmla="*/ 2643415 h 2706915"/>
              <a:gd name="connsiteX7" fmla="*/ 2686957 w 2686957"/>
              <a:gd name="connsiteY7" fmla="*/ 2706915 h 270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6957" h="2706915">
                <a:moveTo>
                  <a:pt x="0" y="1364344"/>
                </a:moveTo>
                <a:cubicBezTo>
                  <a:pt x="102810" y="1113368"/>
                  <a:pt x="256420" y="459620"/>
                  <a:pt x="435429" y="232229"/>
                </a:cubicBezTo>
                <a:cubicBezTo>
                  <a:pt x="614438" y="4838"/>
                  <a:pt x="854831" y="40519"/>
                  <a:pt x="1074057" y="0"/>
                </a:cubicBezTo>
                <a:lnTo>
                  <a:pt x="1776186" y="1815"/>
                </a:lnTo>
                <a:cubicBezTo>
                  <a:pt x="1996319" y="14515"/>
                  <a:pt x="2051353" y="1815"/>
                  <a:pt x="2182586" y="65315"/>
                </a:cubicBezTo>
                <a:cubicBezTo>
                  <a:pt x="2288419" y="234648"/>
                  <a:pt x="2267253" y="213482"/>
                  <a:pt x="2296886" y="433615"/>
                </a:cubicBezTo>
                <a:cubicBezTo>
                  <a:pt x="2343453" y="941615"/>
                  <a:pt x="2237619" y="2313215"/>
                  <a:pt x="2373086" y="2643415"/>
                </a:cubicBezTo>
                <a:cubicBezTo>
                  <a:pt x="2469243" y="2732315"/>
                  <a:pt x="2578100" y="2694215"/>
                  <a:pt x="2686957" y="2706915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556000" y="2292350"/>
            <a:ext cx="1698358" cy="1600200"/>
            <a:chOff x="3556000" y="2292350"/>
            <a:chExt cx="1698358" cy="160020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000" y="2292350"/>
              <a:ext cx="1698358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4089400" y="311023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28</a:t>
              </a:r>
              <a:endPara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076700" y="176913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83300" y="299175"/>
            <a:ext cx="2743200" cy="579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Mười lăm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83300" y="1594575"/>
            <a:ext cx="2743200" cy="579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 mươi tám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83300" y="2907050"/>
            <a:ext cx="2743200" cy="579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 mươi sáu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83300" y="4229825"/>
            <a:ext cx="2743200" cy="579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 mươi mốt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854200" y="29935"/>
            <a:ext cx="1117600" cy="1117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816100" y="1325335"/>
            <a:ext cx="1117600" cy="1117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816100" y="2637810"/>
            <a:ext cx="1117600" cy="1117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816100" y="3960585"/>
            <a:ext cx="1117600" cy="1117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0" t="32041" r="56523" b="56883"/>
          <a:stretch/>
        </p:blipFill>
        <p:spPr bwMode="auto">
          <a:xfrm>
            <a:off x="1937772" y="109022"/>
            <a:ext cx="955733" cy="95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9" t="57790" r="57866" b="31191"/>
          <a:stretch/>
        </p:blipFill>
        <p:spPr bwMode="auto">
          <a:xfrm>
            <a:off x="1974273" y="2722741"/>
            <a:ext cx="78105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" r="14651" b="12154"/>
          <a:stretch/>
        </p:blipFill>
        <p:spPr bwMode="auto">
          <a:xfrm>
            <a:off x="1866900" y="1400345"/>
            <a:ext cx="952500" cy="96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1" t="70894" r="57584" b="18592"/>
          <a:stretch/>
        </p:blipFill>
        <p:spPr bwMode="auto">
          <a:xfrm>
            <a:off x="1937772" y="4042044"/>
            <a:ext cx="842316" cy="97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itle 4"/>
          <p:cNvSpPr txBox="1">
            <a:spLocks/>
          </p:cNvSpPr>
          <p:nvPr/>
        </p:nvSpPr>
        <p:spPr>
          <a:xfrm>
            <a:off x="85725" y="353563"/>
            <a:ext cx="1498597" cy="4419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smtClean="0">
                <a:latin typeface="Arial" pitchFamily="34" charset="0"/>
                <a:cs typeface="Arial" pitchFamily="34" charset="0"/>
              </a:rPr>
              <a:t>Tìm số thích hợp với chim cánh cụt và ô chữ.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407995" y="61463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3066270" y="530887"/>
            <a:ext cx="154781" cy="1547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3066270" y="1873418"/>
            <a:ext cx="154781" cy="1547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3066270" y="4488994"/>
            <a:ext cx="154781" cy="1547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3066270" y="3177738"/>
            <a:ext cx="154781" cy="1547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5788819" y="525807"/>
            <a:ext cx="154781" cy="1547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5788819" y="1862008"/>
            <a:ext cx="154781" cy="1547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5788819" y="4452248"/>
            <a:ext cx="154781" cy="1547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5788819" y="3177738"/>
            <a:ext cx="154781" cy="1547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56000" y="3587750"/>
            <a:ext cx="1698358" cy="1600200"/>
            <a:chOff x="3556000" y="3587750"/>
            <a:chExt cx="1698358" cy="160020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000" y="3587750"/>
              <a:ext cx="1698358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089400" y="438785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21</a:t>
              </a:r>
              <a:endPara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56000" y="-304800"/>
            <a:ext cx="1698358" cy="1600200"/>
            <a:chOff x="3556000" y="-304800"/>
            <a:chExt cx="1698358" cy="16002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000" y="-304800"/>
              <a:ext cx="1698358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089400" y="4953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36</a:t>
              </a:r>
              <a:endPara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2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3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73557" y="-31520"/>
            <a:ext cx="3441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Quan sát tranh.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403" y="44000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919282"/>
            <a:ext cx="5048250" cy="425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297323" y="1276350"/>
            <a:ext cx="43508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 Tìm các số có một chữ số.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239267" y="2618701"/>
            <a:ext cx="387701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b) Tìm các số tròn chục.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671458" y="3554872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239000" y="3323989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45433" y="3376022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76800" y="2950659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53175" y="2352001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83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14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5750"/>
            <a:ext cx="5602287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2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9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31262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9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04016" y="2469847"/>
            <a:ext cx="1580752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12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4074237"/>
            <a:ext cx="1580752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45350" y="4619525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44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778411" y="2730837"/>
            <a:ext cx="1700211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31987" y="4665786"/>
              <a:ext cx="524090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20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4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35300" y="4557691"/>
              <a:ext cx="582912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20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482" y="635413"/>
            <a:ext cx="3959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trong chục?</a:t>
            </a:r>
            <a:endParaRPr lang="vi-VN" sz="28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9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12211" y="2516628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31262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9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552764" y="2905075"/>
            <a:ext cx="1580752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08867" y="4590511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88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4074237"/>
            <a:ext cx="1580752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45350" y="4619525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99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94536" y="4002784"/>
            <a:ext cx="1700211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524090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90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4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35300" y="4557691"/>
              <a:ext cx="582912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90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899" y="635413"/>
            <a:ext cx="4483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</a:t>
            </a:r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trong chục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  <a:endParaRPr lang="vi-VN" sz="28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9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160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9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9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9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9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96027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92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552764" y="2905075"/>
            <a:ext cx="1580752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08867" y="4590511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77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4074237"/>
            <a:ext cx="1580752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45350" y="4619525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17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227265" y="2572048"/>
            <a:ext cx="1700211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524090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70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4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35300" y="4557691"/>
              <a:ext cx="582912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70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482" y="635413"/>
            <a:ext cx="3957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trong chục?</a:t>
            </a:r>
            <a:endParaRPr lang="vi-VN" sz="28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9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9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96027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20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04016" y="2469847"/>
            <a:ext cx="1580752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90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672868" y="2925085"/>
            <a:ext cx="1580752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232592" y="4619525"/>
              <a:ext cx="376454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1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823882" y="3978635"/>
            <a:ext cx="1700211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31987" y="4665786"/>
              <a:ext cx="524090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10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4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35300" y="4557691"/>
              <a:ext cx="582912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10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482" y="635413"/>
            <a:ext cx="5118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Đâu là số tròn chục bé nhất?</a:t>
            </a:r>
            <a:endParaRPr lang="vi-VN" sz="2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98" y="1576027"/>
            <a:ext cx="880324" cy="6602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5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LUYỆN TẬP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810" y="209550"/>
            <a:ext cx="503899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43355" y="323910"/>
            <a:ext cx="152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achen" pitchFamily="18" charset="0"/>
                <a:cs typeface="Arial" pitchFamily="34" charset="0"/>
              </a:rPr>
              <a:t>SGK/12</a:t>
            </a:r>
            <a:endParaRPr lang="en-US" sz="2000" b="1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4"/>
          <p:cNvSpPr>
            <a:spLocks noGrp="1"/>
          </p:cNvSpPr>
          <p:nvPr>
            <p:ph type="title"/>
          </p:nvPr>
        </p:nvSpPr>
        <p:spPr>
          <a:xfrm>
            <a:off x="799420" y="157162"/>
            <a:ext cx="1729591" cy="85725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Số?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51266" y="232682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5" y="4282171"/>
            <a:ext cx="277336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9" y="3188610"/>
            <a:ext cx="27305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9" y="2045610"/>
            <a:ext cx="24082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9" y="1131210"/>
            <a:ext cx="18288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10000" y="1073154"/>
            <a:ext cx="5105400" cy="7254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42 gồm 4 chục và 2 đơn vị.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810000" y="2060124"/>
            <a:ext cx="5105400" cy="7254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 gồm … chục và … đơn vị.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810000" y="3104924"/>
            <a:ext cx="5105400" cy="7254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 gồm … chục và … đơn vị.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810000" y="4120809"/>
            <a:ext cx="5105400" cy="7254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 gồm … chục và … đơn vị.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1856698"/>
            <a:ext cx="3581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28600" y="2864080"/>
            <a:ext cx="3581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28600" y="3871462"/>
            <a:ext cx="3581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28600" y="4893358"/>
            <a:ext cx="3581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01342" y="2175772"/>
            <a:ext cx="45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82970" y="2181659"/>
            <a:ext cx="45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926112" y="3216621"/>
            <a:ext cx="59427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59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283198" y="3198601"/>
            <a:ext cx="45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082970" y="3220563"/>
            <a:ext cx="45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9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90453" y="4238629"/>
            <a:ext cx="45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082970" y="4236457"/>
            <a:ext cx="45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01523" y="4221943"/>
            <a:ext cx="59427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66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itle 4"/>
          <p:cNvSpPr txBox="1">
            <a:spLocks/>
          </p:cNvSpPr>
          <p:nvPr/>
        </p:nvSpPr>
        <p:spPr>
          <a:xfrm>
            <a:off x="66563" y="826416"/>
            <a:ext cx="66220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itle 4"/>
          <p:cNvSpPr txBox="1">
            <a:spLocks/>
          </p:cNvSpPr>
          <p:nvPr/>
        </p:nvSpPr>
        <p:spPr>
          <a:xfrm>
            <a:off x="69621" y="1835148"/>
            <a:ext cx="66220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itle 4"/>
          <p:cNvSpPr txBox="1">
            <a:spLocks/>
          </p:cNvSpPr>
          <p:nvPr/>
        </p:nvSpPr>
        <p:spPr>
          <a:xfrm>
            <a:off x="72679" y="2858394"/>
            <a:ext cx="66220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itle 4"/>
          <p:cNvSpPr txBox="1">
            <a:spLocks/>
          </p:cNvSpPr>
          <p:nvPr/>
        </p:nvSpPr>
        <p:spPr>
          <a:xfrm>
            <a:off x="75737" y="3765528"/>
            <a:ext cx="66220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d)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234</Words>
  <PresentationFormat>On-screen Show (16:9)</PresentationFormat>
  <Paragraphs>91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Chủ đề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Số?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2021-01-11T21:27:11Z</dcterms:modified>
</cp:coreProperties>
</file>