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Cooki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E48C67-604F-4F1F-8C56-4D35BB55C2A9}">
  <a:tblStyle styleId="{1FE48C67-604F-4F1F-8C56-4D35BB55C2A9}"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Cooki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3" name="Shape 2593"/>
        <p:cNvGrpSpPr/>
        <p:nvPr/>
      </p:nvGrpSpPr>
      <p:grpSpPr>
        <a:xfrm>
          <a:off x="0" y="0"/>
          <a:ext cx="0" cy="0"/>
          <a:chOff x="0" y="0"/>
          <a:chExt cx="0" cy="0"/>
        </a:xfrm>
      </p:grpSpPr>
      <p:sp>
        <p:nvSpPr>
          <p:cNvPr id="2594" name="Google Shape;25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9" name="Shape 3339"/>
        <p:cNvGrpSpPr/>
        <p:nvPr/>
      </p:nvGrpSpPr>
      <p:grpSpPr>
        <a:xfrm>
          <a:off x="0" y="0"/>
          <a:ext cx="0" cy="0"/>
          <a:chOff x="0" y="0"/>
          <a:chExt cx="0" cy="0"/>
        </a:xfrm>
      </p:grpSpPr>
      <p:sp>
        <p:nvSpPr>
          <p:cNvPr id="3340" name="Google Shape;33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3" name="Shape 3343"/>
        <p:cNvGrpSpPr/>
        <p:nvPr/>
      </p:nvGrpSpPr>
      <p:grpSpPr>
        <a:xfrm>
          <a:off x="0" y="0"/>
          <a:ext cx="0" cy="0"/>
          <a:chOff x="0" y="0"/>
          <a:chExt cx="0" cy="0"/>
        </a:xfrm>
      </p:grpSpPr>
      <p:sp>
        <p:nvSpPr>
          <p:cNvPr id="3344" name="Google Shape;33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7" name="Shape 3377"/>
        <p:cNvGrpSpPr/>
        <p:nvPr/>
      </p:nvGrpSpPr>
      <p:grpSpPr>
        <a:xfrm>
          <a:off x="0" y="0"/>
          <a:ext cx="0" cy="0"/>
          <a:chOff x="0" y="0"/>
          <a:chExt cx="0" cy="0"/>
        </a:xfrm>
      </p:grpSpPr>
      <p:sp>
        <p:nvSpPr>
          <p:cNvPr id="3378" name="Google Shape;33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2" name="Shape 3392"/>
        <p:cNvGrpSpPr/>
        <p:nvPr/>
      </p:nvGrpSpPr>
      <p:grpSpPr>
        <a:xfrm>
          <a:off x="0" y="0"/>
          <a:ext cx="0" cy="0"/>
          <a:chOff x="0" y="0"/>
          <a:chExt cx="0" cy="0"/>
        </a:xfrm>
      </p:grpSpPr>
      <p:sp>
        <p:nvSpPr>
          <p:cNvPr id="3393" name="Google Shape;33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8" name="Shape 3498"/>
        <p:cNvGrpSpPr/>
        <p:nvPr/>
      </p:nvGrpSpPr>
      <p:grpSpPr>
        <a:xfrm>
          <a:off x="0" y="0"/>
          <a:ext cx="0" cy="0"/>
          <a:chOff x="0" y="0"/>
          <a:chExt cx="0" cy="0"/>
        </a:xfrm>
      </p:grpSpPr>
      <p:sp>
        <p:nvSpPr>
          <p:cNvPr id="3499" name="Google Shape;34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0" name="Shape 3550"/>
        <p:cNvGrpSpPr/>
        <p:nvPr/>
      </p:nvGrpSpPr>
      <p:grpSpPr>
        <a:xfrm>
          <a:off x="0" y="0"/>
          <a:ext cx="0" cy="0"/>
          <a:chOff x="0" y="0"/>
          <a:chExt cx="0" cy="0"/>
        </a:xfrm>
      </p:grpSpPr>
      <p:sp>
        <p:nvSpPr>
          <p:cNvPr id="3551" name="Google Shape;355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9" name="Shape 3559"/>
        <p:cNvGrpSpPr/>
        <p:nvPr/>
      </p:nvGrpSpPr>
      <p:grpSpPr>
        <a:xfrm>
          <a:off x="0" y="0"/>
          <a:ext cx="0" cy="0"/>
          <a:chOff x="0" y="0"/>
          <a:chExt cx="0" cy="0"/>
        </a:xfrm>
      </p:grpSpPr>
      <p:sp>
        <p:nvSpPr>
          <p:cNvPr id="3560" name="Google Shape;35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3" name="Shape 3563"/>
        <p:cNvGrpSpPr/>
        <p:nvPr/>
      </p:nvGrpSpPr>
      <p:grpSpPr>
        <a:xfrm>
          <a:off x="0" y="0"/>
          <a:ext cx="0" cy="0"/>
          <a:chOff x="0" y="0"/>
          <a:chExt cx="0" cy="0"/>
        </a:xfrm>
      </p:grpSpPr>
      <p:sp>
        <p:nvSpPr>
          <p:cNvPr id="3564" name="Google Shape;356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5" name="Shape 3575"/>
        <p:cNvGrpSpPr/>
        <p:nvPr/>
      </p:nvGrpSpPr>
      <p:grpSpPr>
        <a:xfrm>
          <a:off x="0" y="0"/>
          <a:ext cx="0" cy="0"/>
          <a:chOff x="0" y="0"/>
          <a:chExt cx="0" cy="0"/>
        </a:xfrm>
      </p:grpSpPr>
      <p:sp>
        <p:nvSpPr>
          <p:cNvPr id="3576" name="Google Shape;357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8" name="Shape 3588"/>
        <p:cNvGrpSpPr/>
        <p:nvPr/>
      </p:nvGrpSpPr>
      <p:grpSpPr>
        <a:xfrm>
          <a:off x="0" y="0"/>
          <a:ext cx="0" cy="0"/>
          <a:chOff x="0" y="0"/>
          <a:chExt cx="0" cy="0"/>
        </a:xfrm>
      </p:grpSpPr>
      <p:sp>
        <p:nvSpPr>
          <p:cNvPr id="3589" name="Google Shape;358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4" name="Shape 2604"/>
        <p:cNvGrpSpPr/>
        <p:nvPr/>
      </p:nvGrpSpPr>
      <p:grpSpPr>
        <a:xfrm>
          <a:off x="0" y="0"/>
          <a:ext cx="0" cy="0"/>
          <a:chOff x="0" y="0"/>
          <a:chExt cx="0" cy="0"/>
        </a:xfrm>
      </p:grpSpPr>
      <p:sp>
        <p:nvSpPr>
          <p:cNvPr id="2605" name="Google Shape;26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2" name="Shape 3612"/>
        <p:cNvGrpSpPr/>
        <p:nvPr/>
      </p:nvGrpSpPr>
      <p:grpSpPr>
        <a:xfrm>
          <a:off x="0" y="0"/>
          <a:ext cx="0" cy="0"/>
          <a:chOff x="0" y="0"/>
          <a:chExt cx="0" cy="0"/>
        </a:xfrm>
      </p:grpSpPr>
      <p:sp>
        <p:nvSpPr>
          <p:cNvPr id="3613" name="Google Shape;361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1" name="Shape 3621"/>
        <p:cNvGrpSpPr/>
        <p:nvPr/>
      </p:nvGrpSpPr>
      <p:grpSpPr>
        <a:xfrm>
          <a:off x="0" y="0"/>
          <a:ext cx="0" cy="0"/>
          <a:chOff x="0" y="0"/>
          <a:chExt cx="0" cy="0"/>
        </a:xfrm>
      </p:grpSpPr>
      <p:sp>
        <p:nvSpPr>
          <p:cNvPr id="3622" name="Google Shape;362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8" name="Shape 2608"/>
        <p:cNvGrpSpPr/>
        <p:nvPr/>
      </p:nvGrpSpPr>
      <p:grpSpPr>
        <a:xfrm>
          <a:off x="0" y="0"/>
          <a:ext cx="0" cy="0"/>
          <a:chOff x="0" y="0"/>
          <a:chExt cx="0" cy="0"/>
        </a:xfrm>
      </p:grpSpPr>
      <p:sp>
        <p:nvSpPr>
          <p:cNvPr id="2609" name="Google Shape;26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5" name="Shape 2615"/>
        <p:cNvGrpSpPr/>
        <p:nvPr/>
      </p:nvGrpSpPr>
      <p:grpSpPr>
        <a:xfrm>
          <a:off x="0" y="0"/>
          <a:ext cx="0" cy="0"/>
          <a:chOff x="0" y="0"/>
          <a:chExt cx="0" cy="0"/>
        </a:xfrm>
      </p:grpSpPr>
      <p:sp>
        <p:nvSpPr>
          <p:cNvPr id="2616" name="Google Shape;26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5" name="Shape 3245"/>
        <p:cNvGrpSpPr/>
        <p:nvPr/>
      </p:nvGrpSpPr>
      <p:grpSpPr>
        <a:xfrm>
          <a:off x="0" y="0"/>
          <a:ext cx="0" cy="0"/>
          <a:chOff x="0" y="0"/>
          <a:chExt cx="0" cy="0"/>
        </a:xfrm>
      </p:grpSpPr>
      <p:sp>
        <p:nvSpPr>
          <p:cNvPr id="3246" name="Google Shape;32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9" name="Shape 3249"/>
        <p:cNvGrpSpPr/>
        <p:nvPr/>
      </p:nvGrpSpPr>
      <p:grpSpPr>
        <a:xfrm>
          <a:off x="0" y="0"/>
          <a:ext cx="0" cy="0"/>
          <a:chOff x="0" y="0"/>
          <a:chExt cx="0" cy="0"/>
        </a:xfrm>
      </p:grpSpPr>
      <p:sp>
        <p:nvSpPr>
          <p:cNvPr id="3250" name="Google Shape;325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1" name="Shape 3281"/>
        <p:cNvGrpSpPr/>
        <p:nvPr/>
      </p:nvGrpSpPr>
      <p:grpSpPr>
        <a:xfrm>
          <a:off x="0" y="0"/>
          <a:ext cx="0" cy="0"/>
          <a:chOff x="0" y="0"/>
          <a:chExt cx="0" cy="0"/>
        </a:xfrm>
      </p:grpSpPr>
      <p:sp>
        <p:nvSpPr>
          <p:cNvPr id="3282" name="Google Shape;328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4" name="Shape 3314"/>
        <p:cNvGrpSpPr/>
        <p:nvPr/>
      </p:nvGrpSpPr>
      <p:grpSpPr>
        <a:xfrm>
          <a:off x="0" y="0"/>
          <a:ext cx="0" cy="0"/>
          <a:chOff x="0" y="0"/>
          <a:chExt cx="0" cy="0"/>
        </a:xfrm>
      </p:grpSpPr>
      <p:sp>
        <p:nvSpPr>
          <p:cNvPr id="3315" name="Google Shape;331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0" name="Shape 3330"/>
        <p:cNvGrpSpPr/>
        <p:nvPr/>
      </p:nvGrpSpPr>
      <p:grpSpPr>
        <a:xfrm>
          <a:off x="0" y="0"/>
          <a:ext cx="0" cy="0"/>
          <a:chOff x="0" y="0"/>
          <a:chExt cx="0" cy="0"/>
        </a:xfrm>
      </p:grpSpPr>
      <p:sp>
        <p:nvSpPr>
          <p:cNvPr id="3331" name="Google Shape;333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4F6128"/>
        </a:solidFill>
      </p:bgPr>
    </p:bg>
    <p:spTree>
      <p:nvGrpSpPr>
        <p:cNvPr id="9"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rgbClr val="002060"/>
        </a:solidFill>
      </p:bgPr>
    </p:bg>
    <p:spTree>
      <p:nvGrpSpPr>
        <p:cNvPr id="1266"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5"/>
                                        </p:tgtEl>
                                        <p:attrNameLst>
                                          <p:attrName>style.visibility</p:attrName>
                                        </p:attrNameLst>
                                      </p:cBhvr>
                                      <p:to>
                                        <p:strVal val="visible"/>
                                      </p:to>
                                    </p:set>
                                    <p:animEffect filter="fade" transition="in">
                                      <p:cBhvr>
                                        <p:cTn dur="500"/>
                                        <p:tgtEl>
                                          <p:spTgt spid="1335"/>
                                        </p:tgtEl>
                                      </p:cBhvr>
                                    </p:animEffect>
                                  </p:childTnLst>
                                </p:cTn>
                              </p:par>
                              <p:par>
                                <p:cTn fill="hold" nodeType="withEffect" presetClass="entr" presetID="10" presetSubtype="0">
                                  <p:stCondLst>
                                    <p:cond delay="0"/>
                                  </p:stCondLst>
                                  <p:childTnLst>
                                    <p:set>
                                      <p:cBhvr>
                                        <p:cTn dur="1" fill="hold">
                                          <p:stCondLst>
                                            <p:cond delay="0"/>
                                          </p:stCondLst>
                                        </p:cTn>
                                        <p:tgtEl>
                                          <p:spTgt spid="1336"/>
                                        </p:tgtEl>
                                        <p:attrNameLst>
                                          <p:attrName>style.visibility</p:attrName>
                                        </p:attrNameLst>
                                      </p:cBhvr>
                                      <p:to>
                                        <p:strVal val="visible"/>
                                      </p:to>
                                    </p:set>
                                    <p:animEffect filter="fade" transition="in">
                                      <p:cBhvr>
                                        <p:cTn dur="500"/>
                                        <p:tgtEl>
                                          <p:spTgt spid="1336"/>
                                        </p:tgtEl>
                                      </p:cBhvr>
                                    </p:animEffect>
                                  </p:childTnLst>
                                </p:cTn>
                              </p:par>
                              <p:par>
                                <p:cTn fill="hold" nodeType="withEffect" presetClass="entr" presetID="10" presetSubtype="0">
                                  <p:stCondLst>
                                    <p:cond delay="0"/>
                                  </p:stCondLst>
                                  <p:childTnLst>
                                    <p:set>
                                      <p:cBhvr>
                                        <p:cTn dur="1" fill="hold">
                                          <p:stCondLst>
                                            <p:cond delay="0"/>
                                          </p:stCondLst>
                                        </p:cTn>
                                        <p:tgtEl>
                                          <p:spTgt spid="1337"/>
                                        </p:tgtEl>
                                        <p:attrNameLst>
                                          <p:attrName>style.visibility</p:attrName>
                                        </p:attrNameLst>
                                      </p:cBhvr>
                                      <p:to>
                                        <p:strVal val="visible"/>
                                      </p:to>
                                    </p:set>
                                    <p:animEffect filter="fade" transition="in">
                                      <p:cBhvr>
                                        <p:cTn dur="500"/>
                                        <p:tgtEl>
                                          <p:spTgt spid="13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60"/>
                                        </p:tgtEl>
                                        <p:attrNameLst>
                                          <p:attrName>style.visibility</p:attrName>
                                        </p:attrNameLst>
                                      </p:cBhvr>
                                      <p:to>
                                        <p:strVal val="visible"/>
                                      </p:to>
                                    </p:set>
                                    <p:animEffect filter="fade" transition="in">
                                      <p:cBhvr>
                                        <p:cTn dur="1000"/>
                                        <p:tgtEl>
                                          <p:spTgt spid="136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73"/>
                                        </p:tgtEl>
                                        <p:attrNameLst>
                                          <p:attrName>style.visibility</p:attrName>
                                        </p:attrNameLst>
                                      </p:cBhvr>
                                      <p:to>
                                        <p:strVal val="visible"/>
                                      </p:to>
                                    </p:set>
                                    <p:animEffect filter="fade" transition="in">
                                      <p:cBhvr>
                                        <p:cTn dur="500"/>
                                        <p:tgtEl>
                                          <p:spTgt spid="1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rgbClr val="002060"/>
        </a:solidFill>
      </p:bgPr>
    </p:bg>
    <p:spTree>
      <p:nvGrpSpPr>
        <p:cNvPr id="1474"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43"/>
                                        </p:tgtEl>
                                        <p:attrNameLst>
                                          <p:attrName>style.visibility</p:attrName>
                                        </p:attrNameLst>
                                      </p:cBhvr>
                                      <p:to>
                                        <p:strVal val="visible"/>
                                      </p:to>
                                    </p:set>
                                    <p:animEffect filter="fade" transition="in">
                                      <p:cBhvr>
                                        <p:cTn dur="500"/>
                                        <p:tgtEl>
                                          <p:spTgt spid="1543"/>
                                        </p:tgtEl>
                                      </p:cBhvr>
                                    </p:animEffect>
                                  </p:childTnLst>
                                </p:cTn>
                              </p:par>
                              <p:par>
                                <p:cTn fill="hold" nodeType="withEffect" presetClass="entr" presetID="10" presetSubtype="0">
                                  <p:stCondLst>
                                    <p:cond delay="0"/>
                                  </p:stCondLst>
                                  <p:childTnLst>
                                    <p:set>
                                      <p:cBhvr>
                                        <p:cTn dur="1" fill="hold">
                                          <p:stCondLst>
                                            <p:cond delay="0"/>
                                          </p:stCondLst>
                                        </p:cTn>
                                        <p:tgtEl>
                                          <p:spTgt spid="1544"/>
                                        </p:tgtEl>
                                        <p:attrNameLst>
                                          <p:attrName>style.visibility</p:attrName>
                                        </p:attrNameLst>
                                      </p:cBhvr>
                                      <p:to>
                                        <p:strVal val="visible"/>
                                      </p:to>
                                    </p:set>
                                    <p:animEffect filter="fade" transition="in">
                                      <p:cBhvr>
                                        <p:cTn dur="500"/>
                                        <p:tgtEl>
                                          <p:spTgt spid="1544"/>
                                        </p:tgtEl>
                                      </p:cBhvr>
                                    </p:animEffect>
                                  </p:childTnLst>
                                </p:cTn>
                              </p:par>
                              <p:par>
                                <p:cTn fill="hold" nodeType="withEffect" presetClass="entr" presetID="10" presetSubtype="0">
                                  <p:stCondLst>
                                    <p:cond delay="0"/>
                                  </p:stCondLst>
                                  <p:childTnLst>
                                    <p:set>
                                      <p:cBhvr>
                                        <p:cTn dur="1" fill="hold">
                                          <p:stCondLst>
                                            <p:cond delay="0"/>
                                          </p:stCondLst>
                                        </p:cTn>
                                        <p:tgtEl>
                                          <p:spTgt spid="1545"/>
                                        </p:tgtEl>
                                        <p:attrNameLst>
                                          <p:attrName>style.visibility</p:attrName>
                                        </p:attrNameLst>
                                      </p:cBhvr>
                                      <p:to>
                                        <p:strVal val="visible"/>
                                      </p:to>
                                    </p:set>
                                    <p:animEffect filter="fade" transition="in">
                                      <p:cBhvr>
                                        <p:cTn dur="500"/>
                                        <p:tgtEl>
                                          <p:spTgt spid="15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46"/>
                                        </p:tgtEl>
                                        <p:attrNameLst>
                                          <p:attrName>style.visibility</p:attrName>
                                        </p:attrNameLst>
                                      </p:cBhvr>
                                      <p:to>
                                        <p:strVal val="visible"/>
                                      </p:to>
                                    </p:set>
                                    <p:animEffect filter="fade" transition="in">
                                      <p:cBhvr>
                                        <p:cTn dur="1000"/>
                                        <p:tgtEl>
                                          <p:spTgt spid="154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10"/>
                                        </p:tgtEl>
                                        <p:attrNameLst>
                                          <p:attrName>style.visibility</p:attrName>
                                        </p:attrNameLst>
                                      </p:cBhvr>
                                      <p:to>
                                        <p:strVal val="visible"/>
                                      </p:to>
                                    </p:set>
                                    <p:animEffect filter="fade" transition="in">
                                      <p:cBhvr>
                                        <p:cTn dur="500"/>
                                        <p:tgtEl>
                                          <p:spTgt spid="1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rgbClr val="002060"/>
        </a:solidFill>
      </p:bgPr>
    </p:bg>
    <p:spTree>
      <p:nvGrpSpPr>
        <p:cNvPr id="161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0"/>
                                        </p:tgtEl>
                                        <p:attrNameLst>
                                          <p:attrName>style.visibility</p:attrName>
                                        </p:attrNameLst>
                                      </p:cBhvr>
                                      <p:to>
                                        <p:strVal val="visible"/>
                                      </p:to>
                                    </p:set>
                                    <p:animEffect filter="fade" transition="in">
                                      <p:cBhvr>
                                        <p:cTn dur="500"/>
                                        <p:tgtEl>
                                          <p:spTgt spid="1680"/>
                                        </p:tgtEl>
                                      </p:cBhvr>
                                    </p:animEffect>
                                  </p:childTnLst>
                                </p:cTn>
                              </p:par>
                              <p:par>
                                <p:cTn fill="hold" nodeType="withEffect" presetClass="entr" presetID="10" presetSubtype="0">
                                  <p:stCondLst>
                                    <p:cond delay="0"/>
                                  </p:stCondLst>
                                  <p:childTnLst>
                                    <p:set>
                                      <p:cBhvr>
                                        <p:cTn dur="1" fill="hold">
                                          <p:stCondLst>
                                            <p:cond delay="0"/>
                                          </p:stCondLst>
                                        </p:cTn>
                                        <p:tgtEl>
                                          <p:spTgt spid="1681"/>
                                        </p:tgtEl>
                                        <p:attrNameLst>
                                          <p:attrName>style.visibility</p:attrName>
                                        </p:attrNameLst>
                                      </p:cBhvr>
                                      <p:to>
                                        <p:strVal val="visible"/>
                                      </p:to>
                                    </p:set>
                                    <p:animEffect filter="fade" transition="in">
                                      <p:cBhvr>
                                        <p:cTn dur="500"/>
                                        <p:tgtEl>
                                          <p:spTgt spid="1681"/>
                                        </p:tgtEl>
                                      </p:cBhvr>
                                    </p:animEffect>
                                  </p:childTnLst>
                                </p:cTn>
                              </p:par>
                              <p:par>
                                <p:cTn fill="hold" nodeType="withEffect" presetClass="entr" presetID="10" presetSubtype="0">
                                  <p:stCondLst>
                                    <p:cond delay="0"/>
                                  </p:stCondLst>
                                  <p:childTnLst>
                                    <p:set>
                                      <p:cBhvr>
                                        <p:cTn dur="1" fill="hold">
                                          <p:stCondLst>
                                            <p:cond delay="0"/>
                                          </p:stCondLst>
                                        </p:cTn>
                                        <p:tgtEl>
                                          <p:spTgt spid="1682"/>
                                        </p:tgtEl>
                                        <p:attrNameLst>
                                          <p:attrName>style.visibility</p:attrName>
                                        </p:attrNameLst>
                                      </p:cBhvr>
                                      <p:to>
                                        <p:strVal val="visible"/>
                                      </p:to>
                                    </p:set>
                                    <p:animEffect filter="fade" transition="in">
                                      <p:cBhvr>
                                        <p:cTn dur="500"/>
                                        <p:tgtEl>
                                          <p:spTgt spid="16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83"/>
                                        </p:tgtEl>
                                        <p:attrNameLst>
                                          <p:attrName>style.visibility</p:attrName>
                                        </p:attrNameLst>
                                      </p:cBhvr>
                                      <p:to>
                                        <p:strVal val="visible"/>
                                      </p:to>
                                    </p:set>
                                    <p:animEffect filter="fade" transition="in">
                                      <p:cBhvr>
                                        <p:cTn dur="1000"/>
                                        <p:tgtEl>
                                          <p:spTgt spid="168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69"/>
                                        </p:tgtEl>
                                        <p:attrNameLst>
                                          <p:attrName>style.visibility</p:attrName>
                                        </p:attrNameLst>
                                      </p:cBhvr>
                                      <p:to>
                                        <p:strVal val="visible"/>
                                      </p:to>
                                    </p:set>
                                    <p:animEffect filter="fade" transition="in">
                                      <p:cBhvr>
                                        <p:cTn dur="500"/>
                                        <p:tgtEl>
                                          <p:spTgt spid="17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rgbClr val="002060"/>
        </a:solidFill>
      </p:bgPr>
    </p:bg>
    <p:spTree>
      <p:nvGrpSpPr>
        <p:cNvPr id="1770"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FABF8E"/>
                </a:solidFill>
                <a:latin typeface="Cookie"/>
                <a:ea typeface="Cookie"/>
                <a:cs typeface="Cookie"/>
                <a:sym typeface="Cookie"/>
              </a:rPr>
              <a:t>TRÒ</a:t>
            </a:r>
            <a:r>
              <a:rPr lang="en-US" sz="11500">
                <a:solidFill>
                  <a:srgbClr val="FABF8E"/>
                </a:solidFill>
                <a:latin typeface="Cookie"/>
                <a:ea typeface="Cookie"/>
                <a:cs typeface="Cookie"/>
                <a:sym typeface="Cookie"/>
              </a:rPr>
              <a:t>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9"/>
                                        </p:tgtEl>
                                        <p:attrNameLst>
                                          <p:attrName>style.visibility</p:attrName>
                                        </p:attrNameLst>
                                      </p:cBhvr>
                                      <p:to>
                                        <p:strVal val="visible"/>
                                      </p:to>
                                    </p:set>
                                    <p:animEffect filter="fade" transition="in">
                                      <p:cBhvr>
                                        <p:cTn dur="500"/>
                                        <p:tgtEl>
                                          <p:spTgt spid="1839"/>
                                        </p:tgtEl>
                                      </p:cBhvr>
                                    </p:animEffect>
                                  </p:childTnLst>
                                </p:cTn>
                              </p:par>
                              <p:par>
                                <p:cTn fill="hold" nodeType="withEffect" presetClass="entr" presetID="10" presetSubtype="0">
                                  <p:stCondLst>
                                    <p:cond delay="0"/>
                                  </p:stCondLst>
                                  <p:childTnLst>
                                    <p:set>
                                      <p:cBhvr>
                                        <p:cTn dur="1" fill="hold">
                                          <p:stCondLst>
                                            <p:cond delay="0"/>
                                          </p:stCondLst>
                                        </p:cTn>
                                        <p:tgtEl>
                                          <p:spTgt spid="1840"/>
                                        </p:tgtEl>
                                        <p:attrNameLst>
                                          <p:attrName>style.visibility</p:attrName>
                                        </p:attrNameLst>
                                      </p:cBhvr>
                                      <p:to>
                                        <p:strVal val="visible"/>
                                      </p:to>
                                    </p:set>
                                    <p:animEffect filter="fade" transition="in">
                                      <p:cBhvr>
                                        <p:cTn dur="500"/>
                                        <p:tgtEl>
                                          <p:spTgt spid="1840"/>
                                        </p:tgtEl>
                                      </p:cBhvr>
                                    </p:animEffect>
                                  </p:childTnLst>
                                </p:cTn>
                              </p:par>
                              <p:par>
                                <p:cTn fill="hold" nodeType="withEffect" presetClass="entr" presetID="10" presetSubtype="0">
                                  <p:stCondLst>
                                    <p:cond delay="0"/>
                                  </p:stCondLst>
                                  <p:childTnLst>
                                    <p:set>
                                      <p:cBhvr>
                                        <p:cTn dur="1" fill="hold">
                                          <p:stCondLst>
                                            <p:cond delay="0"/>
                                          </p:stCondLst>
                                        </p:cTn>
                                        <p:tgtEl>
                                          <p:spTgt spid="1841"/>
                                        </p:tgtEl>
                                        <p:attrNameLst>
                                          <p:attrName>style.visibility</p:attrName>
                                        </p:attrNameLst>
                                      </p:cBhvr>
                                      <p:to>
                                        <p:strVal val="visible"/>
                                      </p:to>
                                    </p:set>
                                    <p:animEffect filter="fade" transition="in">
                                      <p:cBhvr>
                                        <p:cTn dur="500"/>
                                        <p:tgtEl>
                                          <p:spTgt spid="18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42"/>
                                        </p:tgtEl>
                                        <p:attrNameLst>
                                          <p:attrName>style.visibility</p:attrName>
                                        </p:attrNameLst>
                                      </p:cBhvr>
                                      <p:to>
                                        <p:strVal val="visible"/>
                                      </p:to>
                                    </p:set>
                                    <p:animEffect filter="fade" transition="in">
                                      <p:cBhvr>
                                        <p:cTn dur="1000"/>
                                        <p:tgtEl>
                                          <p:spTgt spid="184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28"/>
                                        </p:tgtEl>
                                        <p:attrNameLst>
                                          <p:attrName>style.visibility</p:attrName>
                                        </p:attrNameLst>
                                      </p:cBhvr>
                                      <p:to>
                                        <p:strVal val="visible"/>
                                      </p:to>
                                    </p:set>
                                    <p:animEffect filter="fade" transition="in">
                                      <p:cBhvr>
                                        <p:cTn dur="500"/>
                                        <p:tgtEl>
                                          <p:spTgt spid="19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29"/>
                                        </p:tgtEl>
                                        <p:attrNameLst>
                                          <p:attrName>style.visibility</p:attrName>
                                        </p:attrNameLst>
                                      </p:cBhvr>
                                      <p:to>
                                        <p:strVal val="visible"/>
                                      </p:to>
                                    </p:set>
                                    <p:animEffect filter="fade" transition="in">
                                      <p:cBhvr>
                                        <p:cTn dur="1000"/>
                                        <p:tgtEl>
                                          <p:spTgt spid="19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bg>
      <p:bgPr>
        <a:solidFill>
          <a:srgbClr val="002060"/>
        </a:solidFill>
      </p:bgPr>
    </p:bg>
    <p:spTree>
      <p:nvGrpSpPr>
        <p:cNvPr id="197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b="0" l="0" r="0" t="0"/>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and Content">
  <p:cSld name="21_Title and Content">
    <p:bg>
      <p:bgPr>
        <a:solidFill>
          <a:srgbClr val="002060"/>
        </a:solidFill>
      </p:bgPr>
    </p:bg>
    <p:spTree>
      <p:nvGrpSpPr>
        <p:cNvPr id="204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C:\Users\TUAN\Downloads\Luyện tập 1.png" id="2110" name="Google Shape;2110;p37"/>
          <p:cNvPicPr preferRelativeResize="0"/>
          <p:nvPr/>
        </p:nvPicPr>
        <p:blipFill rotWithShape="1">
          <a:blip r:embed="rId2">
            <a:alphaModFix/>
          </a:blip>
          <a:srcRect b="0" l="0" r="0" t="0"/>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p:cSld name="23_Title and Content">
    <p:bg>
      <p:bgPr>
        <a:solidFill>
          <a:srgbClr val="002060"/>
        </a:solidFill>
      </p:bgPr>
    </p:bg>
    <p:spTree>
      <p:nvGrpSpPr>
        <p:cNvPr id="211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Không có mô tả." id="2180" name="Google Shape;2180;p38"/>
          <p:cNvPicPr preferRelativeResize="0"/>
          <p:nvPr/>
        </p:nvPicPr>
        <p:blipFill rotWithShape="1">
          <a:blip r:embed="rId2">
            <a:alphaModFix/>
          </a:blip>
          <a:srcRect b="0" l="0" r="0" t="0"/>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p:cSld name="22_Title and Content">
    <p:bg>
      <p:bgPr>
        <a:solidFill>
          <a:srgbClr val="002060"/>
        </a:solidFill>
      </p:bgPr>
    </p:bg>
    <p:spTree>
      <p:nvGrpSpPr>
        <p:cNvPr id="218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b="0" l="0" r="0" t="0"/>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p:cSld name="20_Title and Content">
    <p:bg>
      <p:bgPr>
        <a:solidFill>
          <a:srgbClr val="002060"/>
        </a:solidFill>
      </p:bgPr>
    </p:bg>
    <p:spTree>
      <p:nvGrpSpPr>
        <p:cNvPr id="225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bg>
      <p:bgPr>
        <a:solidFill>
          <a:srgbClr val="4F6128"/>
        </a:solidFill>
      </p:bgPr>
    </p:bg>
    <p:spTree>
      <p:nvGrpSpPr>
        <p:cNvPr id="2320"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FABF8E"/>
                </a:solidFill>
                <a:latin typeface="Cookie"/>
                <a:ea typeface="Cookie"/>
                <a:cs typeface="Cookie"/>
                <a:sym typeface="Cookie"/>
              </a:rPr>
              <a:t>TRÒ</a:t>
            </a:r>
            <a:r>
              <a:rPr lang="en-US" sz="11500">
                <a:solidFill>
                  <a:srgbClr val="FABF8E"/>
                </a:solidFill>
                <a:latin typeface="Cookie"/>
                <a:ea typeface="Cookie"/>
                <a:cs typeface="Cookie"/>
                <a:sym typeface="Cookie"/>
              </a:rPr>
              <a:t>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1"/>
                                        </p:tgtEl>
                                        <p:attrNameLst>
                                          <p:attrName>style.visibility</p:attrName>
                                        </p:attrNameLst>
                                      </p:cBhvr>
                                      <p:to>
                                        <p:strVal val="visible"/>
                                      </p:to>
                                    </p:set>
                                    <p:animEffect filter="fade" transition="in">
                                      <p:cBhvr>
                                        <p:cTn dur="500"/>
                                        <p:tgtEl>
                                          <p:spTgt spid="2411"/>
                                        </p:tgtEl>
                                      </p:cBhvr>
                                    </p:animEffect>
                                  </p:childTnLst>
                                </p:cTn>
                              </p:par>
                              <p:par>
                                <p:cTn fill="hold" nodeType="withEffect" presetClass="entr" presetID="10" presetSubtype="0">
                                  <p:stCondLst>
                                    <p:cond delay="0"/>
                                  </p:stCondLst>
                                  <p:childTnLst>
                                    <p:set>
                                      <p:cBhvr>
                                        <p:cTn dur="1" fill="hold">
                                          <p:stCondLst>
                                            <p:cond delay="0"/>
                                          </p:stCondLst>
                                        </p:cTn>
                                        <p:tgtEl>
                                          <p:spTgt spid="2412"/>
                                        </p:tgtEl>
                                        <p:attrNameLst>
                                          <p:attrName>style.visibility</p:attrName>
                                        </p:attrNameLst>
                                      </p:cBhvr>
                                      <p:to>
                                        <p:strVal val="visible"/>
                                      </p:to>
                                    </p:set>
                                    <p:animEffect filter="fade" transition="in">
                                      <p:cBhvr>
                                        <p:cTn dur="500"/>
                                        <p:tgtEl>
                                          <p:spTgt spid="2412"/>
                                        </p:tgtEl>
                                      </p:cBhvr>
                                    </p:animEffect>
                                  </p:childTnLst>
                                </p:cTn>
                              </p:par>
                              <p:par>
                                <p:cTn fill="hold" nodeType="withEffect" presetClass="entr" presetID="10" presetSubtype="0">
                                  <p:stCondLst>
                                    <p:cond delay="0"/>
                                  </p:stCondLst>
                                  <p:childTnLst>
                                    <p:set>
                                      <p:cBhvr>
                                        <p:cTn dur="1" fill="hold">
                                          <p:stCondLst>
                                            <p:cond delay="0"/>
                                          </p:stCondLst>
                                        </p:cTn>
                                        <p:tgtEl>
                                          <p:spTgt spid="2413"/>
                                        </p:tgtEl>
                                        <p:attrNameLst>
                                          <p:attrName>style.visibility</p:attrName>
                                        </p:attrNameLst>
                                      </p:cBhvr>
                                      <p:to>
                                        <p:strVal val="visible"/>
                                      </p:to>
                                    </p:set>
                                    <p:animEffect filter="fade" transition="in">
                                      <p:cBhvr>
                                        <p:cTn dur="500"/>
                                        <p:tgtEl>
                                          <p:spTgt spid="24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14"/>
                                        </p:tgtEl>
                                        <p:attrNameLst>
                                          <p:attrName>style.visibility</p:attrName>
                                        </p:attrNameLst>
                                      </p:cBhvr>
                                      <p:to>
                                        <p:strVal val="visible"/>
                                      </p:to>
                                    </p:set>
                                    <p:animEffect filter="fade" transition="in">
                                      <p:cBhvr>
                                        <p:cTn dur="1000"/>
                                        <p:tgtEl>
                                          <p:spTgt spid="241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78"/>
                                        </p:tgtEl>
                                        <p:attrNameLst>
                                          <p:attrName>style.visibility</p:attrName>
                                        </p:attrNameLst>
                                      </p:cBhvr>
                                      <p:to>
                                        <p:strVal val="visible"/>
                                      </p:to>
                                    </p:set>
                                    <p:animEffect filter="fade" transition="in">
                                      <p:cBhvr>
                                        <p:cTn dur="500"/>
                                        <p:tgtEl>
                                          <p:spTgt spid="247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79"/>
                                        </p:tgtEl>
                                        <p:attrNameLst>
                                          <p:attrName>style.visibility</p:attrName>
                                        </p:attrNameLst>
                                      </p:cBhvr>
                                      <p:to>
                                        <p:strVal val="visible"/>
                                      </p:to>
                                    </p:set>
                                    <p:animEffect filter="fade" transition="in">
                                      <p:cBhvr>
                                        <p:cTn dur="1000"/>
                                        <p:tgtEl>
                                          <p:spTgt spid="2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rgbClr val="4F6128"/>
        </a:solidFill>
      </p:bgPr>
    </p:bg>
    <p:spTree>
      <p:nvGrpSpPr>
        <p:cNvPr id="246"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1500" u="none" cap="none" strike="noStrike">
                <a:solidFill>
                  <a:srgbClr val="974806"/>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bg>
      <p:bgPr>
        <a:solidFill>
          <a:srgbClr val="4F6128"/>
        </a:solidFill>
      </p:bgPr>
    </p:bg>
    <p:spTree>
      <p:nvGrpSpPr>
        <p:cNvPr id="252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Không có mô tả." id="2590" name="Google Shape;2590;p42"/>
          <p:cNvPicPr preferRelativeResize="0"/>
          <p:nvPr/>
        </p:nvPicPr>
        <p:blipFill rotWithShape="1">
          <a:blip r:embed="rId2">
            <a:alphaModFix/>
          </a:blip>
          <a:srcRect b="0" l="0" r="0" t="0"/>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91" name="Shape 2591"/>
        <p:cNvGrpSpPr/>
        <p:nvPr/>
      </p:nvGrpSpPr>
      <p:grpSpPr>
        <a:xfrm>
          <a:off x="0" y="0"/>
          <a:ext cx="0" cy="0"/>
          <a:chOff x="0" y="0"/>
          <a:chExt cx="0" cy="0"/>
        </a:xfrm>
      </p:grpSpPr>
      <p:sp>
        <p:nvSpPr>
          <p:cNvPr id="2592" name="Google Shape;259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bg>
      <p:bgPr>
        <a:solidFill>
          <a:srgbClr val="4F6128"/>
        </a:solidFill>
      </p:bgPr>
    </p:bg>
    <p:spTree>
      <p:nvGrpSpPr>
        <p:cNvPr id="454"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b="0" l="0" r="0" t="0"/>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bg>
      <p:bgPr>
        <a:solidFill>
          <a:srgbClr val="4F6128"/>
        </a:solidFill>
      </p:bgPr>
    </p:bg>
    <p:spTree>
      <p:nvGrpSpPr>
        <p:cNvPr id="524"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rgbClr val="4F6128"/>
        </a:solidFill>
      </p:bgPr>
    </p:bg>
    <p:spTree>
      <p:nvGrpSpPr>
        <p:cNvPr id="593"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000"/>
                                        <p:tgtEl>
                                          <p:spTgt spid="6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bg>
      <p:bgPr>
        <a:solidFill>
          <a:srgbClr val="4F6128"/>
        </a:solidFill>
      </p:bgPr>
    </p:bg>
    <p:spTree>
      <p:nvGrpSpPr>
        <p:cNvPr id="730"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b="0" l="0" r="0" t="0"/>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rgbClr val="4F6128"/>
        </a:solidFill>
      </p:bgPr>
    </p:bg>
    <p:spTree>
      <p:nvGrpSpPr>
        <p:cNvPr id="800"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par>
                                <p:cTn fill="hold" nodeType="with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par>
                                <p:cTn fill="hold" nodeType="with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000"/>
                                        <p:tgtEl>
                                          <p:spTgt spid="87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bg>
      <p:bgPr>
        <a:solidFill>
          <a:srgbClr val="4F6128"/>
        </a:solidFill>
      </p:bgPr>
    </p:bg>
    <p:spTree>
      <p:nvGrpSpPr>
        <p:cNvPr id="959"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C:\Users\TUAN\Downloads\Luyện tập 1.png" id="1028" name="Google Shape;1028;p30"/>
          <p:cNvPicPr preferRelativeResize="0"/>
          <p:nvPr/>
        </p:nvPicPr>
        <p:blipFill rotWithShape="1">
          <a:blip r:embed="rId2">
            <a:alphaModFix/>
          </a:blip>
          <a:srcRect b="0" l="0" r="0" t="0"/>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002060"/>
        </a:solidFill>
      </p:bgPr>
    </p:bg>
    <p:spTree>
      <p:nvGrpSpPr>
        <p:cNvPr id="1029"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57"/>
                                        </p:tgtEl>
                                        <p:attrNameLst>
                                          <p:attrName>style.visibility</p:attrName>
                                        </p:attrNameLst>
                                      </p:cBhvr>
                                      <p:to>
                                        <p:strVal val="visible"/>
                                      </p:to>
                                    </p:set>
                                    <p:anim calcmode="lin" valueType="num">
                                      <p:cBhvr additive="base">
                                        <p:cTn dur="500"/>
                                        <p:tgtEl>
                                          <p:spTgt spid="125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183"/>
                                        </p:tgtEl>
                                        <p:attrNameLst>
                                          <p:attrName>style.visibility</p:attrName>
                                        </p:attrNameLst>
                                      </p:cBhvr>
                                      <p:to>
                                        <p:strVal val="visible"/>
                                      </p:to>
                                    </p:set>
                                    <p:anim calcmode="lin" valueType="num">
                                      <p:cBhvr additive="base">
                                        <p:cTn dur="500"/>
                                        <p:tgtEl>
                                          <p:spTgt spid="118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126"/>
                                        </p:tgtEl>
                                        <p:attrNameLst>
                                          <p:attrName>style.visibility</p:attrName>
                                        </p:attrNameLst>
                                      </p:cBhvr>
                                      <p:to>
                                        <p:strVal val="visible"/>
                                      </p:to>
                                    </p:set>
                                    <p:anim calcmode="lin" valueType="num">
                                      <p:cBhvr additive="base">
                                        <p:cTn dur="500"/>
                                        <p:tgtEl>
                                          <p:spTgt spid="1126"/>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okie"/>
              <a:buNone/>
              <a:defRPr b="0" i="0" sz="4400" u="none" cap="none" strike="noStrik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2"/>
          <p:cNvSpPr/>
          <p:nvPr/>
        </p:nvSpPr>
        <p:spPr>
          <a:xfrm>
            <a:off x="9762629" y="6492875"/>
            <a:ext cx="161294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FeistyForwarders_0968120672</a:t>
            </a:r>
            <a:endParaRPr b="0" i="0" sz="8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4.png"/><Relationship Id="rId13" Type="http://schemas.openxmlformats.org/officeDocument/2006/relationships/image" Target="../media/image16.png"/><Relationship Id="rId12"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6"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fmla="val 16667" name="adj1"/>
                  <a:gd fmla="val 0" name="adj2"/>
                </a:avLst>
              </a:prstGeom>
              <a:solidFill>
                <a:srgbClr val="76923C"/>
              </a:solidFill>
              <a:ln cap="flat" cmpd="sng" w="12700">
                <a:solidFill>
                  <a:srgbClr val="4F6128"/>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fmla="val 16667" name="adj1"/>
                  <a:gd fmla="val 0" name="adj2"/>
                </a:avLst>
              </a:prstGeom>
              <a:solidFill>
                <a:schemeClr val="lt1"/>
              </a:solidFill>
              <a:ln cap="flat" cmpd="sng" w="12700">
                <a:solidFill>
                  <a:srgbClr val="4F6128"/>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76923C"/>
                  </a:solidFill>
                  <a:latin typeface="Cookie"/>
                  <a:ea typeface="Cookie"/>
                  <a:cs typeface="Cookie"/>
                  <a:sym typeface="Cookie"/>
                </a:rPr>
                <a:t>CHỦ ĐỀ 12</a:t>
              </a:r>
              <a:endParaRPr b="0" i="0" sz="3200" u="none" cap="none" strike="noStrik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3600" u="none" cap="none" strike="noStrike">
                <a:solidFill>
                  <a:srgbClr val="4F6128"/>
                </a:solidFill>
                <a:latin typeface="Cookie"/>
                <a:ea typeface="Cookie"/>
                <a:cs typeface="Cookie"/>
                <a:sym typeface="Cookie"/>
              </a:rPr>
              <a:t>PHÉP CỘNG, PHÉP TRỪ TRONG PHẠM VI 1000</a:t>
            </a:r>
            <a:endParaRPr b="0" i="0" sz="3600" u="none" cap="none" strike="noStrik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none" cap="none" strike="noStrike">
                <a:solidFill>
                  <a:schemeClr val="lt1"/>
                </a:solidFill>
                <a:latin typeface="Cookie"/>
                <a:ea typeface="Cookie"/>
                <a:cs typeface="Cookie"/>
                <a:sym typeface="Cookie"/>
              </a:rPr>
              <a:t>BÀI 61:</a:t>
            </a:r>
            <a:endParaRPr/>
          </a:p>
          <a:p>
            <a:pPr indent="0" lvl="0" marL="0" marR="0" rtl="0" algn="ctr">
              <a:spcBef>
                <a:spcPts val="0"/>
              </a:spcBef>
              <a:spcAft>
                <a:spcPts val="0"/>
              </a:spcAft>
              <a:buNone/>
            </a:pPr>
            <a:r>
              <a:rPr b="0" i="0" lang="en-US" sz="4400" u="none" cap="none" strike="noStrike">
                <a:solidFill>
                  <a:schemeClr val="lt1"/>
                </a:solidFill>
                <a:latin typeface="Cookie"/>
                <a:ea typeface="Cookie"/>
                <a:cs typeface="Cookie"/>
                <a:sym typeface="Cookie"/>
              </a:rPr>
              <a:t>PHÉP TRỪ (KHÔNG NHỚ) TRONG PHẠM VI 1000</a:t>
            </a:r>
            <a:endParaRPr b="0" i="0" sz="4400" u="none" cap="none" strike="noStrike">
              <a:solidFill>
                <a:schemeClr val="lt1"/>
              </a:solidFill>
              <a:latin typeface="Cookie"/>
              <a:ea typeface="Cookie"/>
              <a:cs typeface="Cookie"/>
              <a:sym typeface="Cooki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3"/>
                                        </p:tgtEl>
                                        <p:attrNameLst>
                                          <p:attrName>style.visibility</p:attrName>
                                        </p:attrNameLst>
                                      </p:cBhvr>
                                      <p:to>
                                        <p:strVal val="visible"/>
                                      </p:to>
                                    </p:set>
                                    <p:animEffect filter="fade" transition="in">
                                      <p:cBhvr>
                                        <p:cTn dur="500"/>
                                        <p:tgtEl>
                                          <p:spTgt spid="26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2" name="Shape 3342"/>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6"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1</a:t>
              </a:r>
              <a:endParaRPr b="1" sz="3600">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4400">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2 4 </a:t>
                </a:r>
                <a:r>
                  <a:rPr b="1" lang="en-US" sz="4400">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cap="flat" cmpd="sng" w="28575">
              <a:solidFill>
                <a:schemeClr val="dk1"/>
              </a:solidFill>
              <a:prstDash val="solid"/>
              <a:miter lim="800000"/>
              <a:headEnd len="sm" w="sm" type="none"/>
              <a:tailEnd len="sm" w="sm" type="none"/>
            </a:ln>
          </p:spPr>
        </p:cxnSp>
      </p:grpSp>
      <p:sp>
        <p:nvSpPr>
          <p:cNvPr id="3355" name="Google Shape;3355;p11"/>
          <p:cNvSpPr txBox="1"/>
          <p:nvPr/>
        </p:nvSpPr>
        <p:spPr>
          <a:xfrm>
            <a:off x="1653968" y="4137414"/>
            <a:ext cx="1561584" cy="982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5 </a:t>
            </a:r>
            <a:r>
              <a:rPr b="1" lang="en-US" sz="4400">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7 </a:t>
                </a:r>
                <a:r>
                  <a:rPr b="1" lang="en-US" sz="4400">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indent="0" lvl="0" marL="0" marR="0" rtl="0" algn="l">
                  <a:lnSpc>
                    <a:spcPct val="150000"/>
                  </a:lnSpc>
                  <a:spcBef>
                    <a:spcPts val="0"/>
                  </a:spcBef>
                  <a:spcAft>
                    <a:spcPts val="0"/>
                  </a:spcAft>
                  <a:buNone/>
                </a:pPr>
                <a:r>
                  <a:rPr b="1" lang="en-US" sz="4400">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b="1" sz="4400">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cap="flat" cmpd="sng" w="28575">
              <a:solidFill>
                <a:schemeClr val="dk1"/>
              </a:solidFill>
              <a:prstDash val="solid"/>
              <a:miter lim="800000"/>
              <a:headEnd len="sm" w="sm" type="none"/>
              <a:tailEnd len="sm" w="sm" type="none"/>
            </a:ln>
          </p:spPr>
        </p:cxnSp>
      </p:grpSp>
      <p:sp>
        <p:nvSpPr>
          <p:cNvPr id="3364" name="Google Shape;3364;p11"/>
          <p:cNvSpPr txBox="1"/>
          <p:nvPr/>
        </p:nvSpPr>
        <p:spPr>
          <a:xfrm>
            <a:off x="5131459" y="4137414"/>
            <a:ext cx="1561584" cy="982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2 3 </a:t>
            </a:r>
            <a:r>
              <a:rPr b="1" lang="en-US" sz="4400">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8 6 </a:t>
                </a:r>
                <a:r>
                  <a:rPr b="1" lang="en-US" sz="4400">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7 </a:t>
                </a:r>
                <a:r>
                  <a:rPr b="1" lang="en-US" sz="4400">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b="1" sz="4400">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cap="flat" cmpd="sng" w="28575">
              <a:solidFill>
                <a:schemeClr val="dk1"/>
              </a:solidFill>
              <a:prstDash val="solid"/>
              <a:miter lim="800000"/>
              <a:headEnd len="sm" w="sm" type="none"/>
              <a:tailEnd len="sm" w="sm" type="none"/>
            </a:ln>
          </p:spPr>
        </p:cxnSp>
      </p:grpSp>
      <p:sp>
        <p:nvSpPr>
          <p:cNvPr id="3373" name="Google Shape;3373;p11"/>
          <p:cNvSpPr txBox="1"/>
          <p:nvPr/>
        </p:nvSpPr>
        <p:spPr>
          <a:xfrm>
            <a:off x="8392913" y="4137414"/>
            <a:ext cx="1561584" cy="110799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4400">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7"/>
                                        </p:tgtEl>
                                        <p:attrNameLst>
                                          <p:attrName>style.visibility</p:attrName>
                                        </p:attrNameLst>
                                      </p:cBhvr>
                                      <p:to>
                                        <p:strVal val="visible"/>
                                      </p:to>
                                    </p:set>
                                    <p:animEffect filter="fade" transition="in">
                                      <p:cBhvr>
                                        <p:cTn dur="500"/>
                                        <p:tgtEl>
                                          <p:spTgt spid="3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57"/>
                                        </p:tgtEl>
                                      </p:cBhvr>
                                    </p:animEffect>
                                    <p:set>
                                      <p:cBhvr>
                                        <p:cTn dur="1" fill="hold">
                                          <p:stCondLst>
                                            <p:cond delay="500"/>
                                          </p:stCondLst>
                                        </p:cTn>
                                        <p:tgtEl>
                                          <p:spTgt spid="33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58"/>
                                        </p:tgtEl>
                                      </p:cBhvr>
                                    </p:animEffect>
                                    <p:set>
                                      <p:cBhvr>
                                        <p:cTn dur="1" fill="hold">
                                          <p:stCondLst>
                                            <p:cond delay="500"/>
                                          </p:stCondLst>
                                        </p:cTn>
                                        <p:tgtEl>
                                          <p:spTgt spid="33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56"/>
                                        </p:tgtEl>
                                      </p:cBhvr>
                                    </p:animEffect>
                                    <p:set>
                                      <p:cBhvr>
                                        <p:cTn dur="1" fill="hold">
                                          <p:stCondLst>
                                            <p:cond delay="500"/>
                                          </p:stCondLst>
                                        </p:cTn>
                                        <p:tgtEl>
                                          <p:spTgt spid="33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67"/>
                                        </p:tgtEl>
                                      </p:cBhvr>
                                    </p:animEffect>
                                    <p:set>
                                      <p:cBhvr>
                                        <p:cTn dur="1" fill="hold">
                                          <p:stCondLst>
                                            <p:cond delay="500"/>
                                          </p:stCondLst>
                                        </p:cTn>
                                        <p:tgtEl>
                                          <p:spTgt spid="33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65"/>
                                        </p:tgtEl>
                                      </p:cBhvr>
                                    </p:animEffect>
                                    <p:set>
                                      <p:cBhvr>
                                        <p:cTn dur="1" fill="hold">
                                          <p:stCondLst>
                                            <p:cond delay="500"/>
                                          </p:stCondLst>
                                        </p:cTn>
                                        <p:tgtEl>
                                          <p:spTgt spid="33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66"/>
                                        </p:tgtEl>
                                      </p:cBhvr>
                                    </p:animEffect>
                                    <p:set>
                                      <p:cBhvr>
                                        <p:cTn dur="1" fill="hold">
                                          <p:stCondLst>
                                            <p:cond delay="500"/>
                                          </p:stCondLst>
                                        </p:cTn>
                                        <p:tgtEl>
                                          <p:spTgt spid="33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74"/>
                                        </p:tgtEl>
                                      </p:cBhvr>
                                    </p:animEffect>
                                    <p:set>
                                      <p:cBhvr>
                                        <p:cTn dur="1" fill="hold">
                                          <p:stCondLst>
                                            <p:cond delay="500"/>
                                          </p:stCondLst>
                                        </p:cTn>
                                        <p:tgtEl>
                                          <p:spTgt spid="33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75"/>
                                        </p:tgtEl>
                                      </p:cBhvr>
                                    </p:animEffect>
                                    <p:set>
                                      <p:cBhvr>
                                        <p:cTn dur="1" fill="hold">
                                          <p:stCondLst>
                                            <p:cond delay="500"/>
                                          </p:stCondLst>
                                        </p:cTn>
                                        <p:tgtEl>
                                          <p:spTgt spid="33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76"/>
                                        </p:tgtEl>
                                      </p:cBhvr>
                                    </p:animEffect>
                                    <p:set>
                                      <p:cBhvr>
                                        <p:cTn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0"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2</a:t>
              </a:r>
              <a:endParaRPr b="1" sz="3600">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descr="Screen Clipping" id="3385" name="Google Shape;3385;p12"/>
            <p:cNvPicPr preferRelativeResize="0"/>
            <p:nvPr/>
          </p:nvPicPr>
          <p:blipFill rotWithShape="1">
            <a:blip r:embed="rId3">
              <a:alphaModFix/>
            </a:blip>
            <a:srcRect b="0" l="0" r="0" t="0"/>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rect b="b" l="l" r="r" t="t"/>
              <a:pathLst>
                <a:path extrusionOk="0" h="2063750" w="45085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anchorCtr="0" anchor="t" bIns="45700" lIns="91425" spcFirstLastPara="1" rIns="91425" wrap="square" tIns="45700">
            <a:spAutoFit/>
          </a:bodyPr>
          <a:lstStyle/>
          <a:p>
            <a:pPr indent="-514350" lvl="0" marL="514350" marR="0" rtl="0" algn="l">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indent="-514350" lvl="0" marL="514350" marR="0" rtl="0" algn="l">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B5457F"/>
                </a:solidFill>
                <a:latin typeface="Arial"/>
                <a:ea typeface="Arial"/>
                <a:cs typeface="Arial"/>
                <a:sym typeface="Arial"/>
              </a:rPr>
              <a:t>412</a:t>
            </a:r>
            <a:endParaRPr b="1" sz="2800">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D6470B"/>
                </a:solidFill>
                <a:latin typeface="Arial"/>
                <a:ea typeface="Arial"/>
                <a:cs typeface="Arial"/>
                <a:sym typeface="Arial"/>
              </a:rPr>
              <a:t>311</a:t>
            </a:r>
            <a:endParaRPr b="1" sz="2800">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BA7A8"/>
                </a:solidFill>
                <a:latin typeface="Arial"/>
                <a:ea typeface="Arial"/>
                <a:cs typeface="Arial"/>
                <a:sym typeface="Arial"/>
              </a:rPr>
              <a:t>311</a:t>
            </a:r>
            <a:endParaRPr b="1" sz="2800">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1"/>
                                        </p:tgtEl>
                                        <p:attrNameLst>
                                          <p:attrName>style.visibility</p:attrName>
                                        </p:attrNameLst>
                                      </p:cBhvr>
                                      <p:to>
                                        <p:strVal val="visible"/>
                                      </p:to>
                                    </p:set>
                                    <p:animEffect filter="fade" transition="in">
                                      <p:cBhvr>
                                        <p:cTn dur="500"/>
                                        <p:tgtEl>
                                          <p:spTgt spid="3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4"/>
                                        </p:tgtEl>
                                        <p:attrNameLst>
                                          <p:attrName>style.visibility</p:attrName>
                                        </p:attrNameLst>
                                      </p:cBhvr>
                                      <p:to>
                                        <p:strVal val="visible"/>
                                      </p:to>
                                    </p:set>
                                    <p:animEffect filter="fade" transition="in">
                                      <p:cBhvr>
                                        <p:cTn dur="500"/>
                                        <p:tgtEl>
                                          <p:spTgt spid="3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7">
                                            <p:txEl>
                                              <p:pRg end="0" st="0"/>
                                            </p:txEl>
                                          </p:spTgt>
                                        </p:tgtEl>
                                        <p:attrNameLst>
                                          <p:attrName>style.visibility</p:attrName>
                                        </p:attrNameLst>
                                      </p:cBhvr>
                                      <p:to>
                                        <p:strVal val="visible"/>
                                      </p:to>
                                    </p:set>
                                    <p:animEffect filter="fade" transition="in">
                                      <p:cBhvr>
                                        <p:cTn dur="500"/>
                                        <p:tgtEl>
                                          <p:spTgt spid="33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7">
                                            <p:txEl>
                                              <p:pRg end="1" st="1"/>
                                            </p:txEl>
                                          </p:spTgt>
                                        </p:tgtEl>
                                        <p:attrNameLst>
                                          <p:attrName>style.visibility</p:attrName>
                                        </p:attrNameLst>
                                      </p:cBhvr>
                                      <p:to>
                                        <p:strVal val="visible"/>
                                      </p:to>
                                    </p:set>
                                    <p:animEffect filter="fade" transition="in">
                                      <p:cBhvr>
                                        <p:cTn dur="500"/>
                                        <p:tgtEl>
                                          <p:spTgt spid="33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8"/>
                                        </p:tgtEl>
                                        <p:attrNameLst>
                                          <p:attrName>style.visibility</p:attrName>
                                        </p:attrNameLst>
                                      </p:cBhvr>
                                      <p:to>
                                        <p:strVal val="visible"/>
                                      </p:to>
                                    </p:set>
                                    <p:animEffect filter="fade" transition="in">
                                      <p:cBhvr>
                                        <p:cTn dur="1000"/>
                                        <p:tgtEl>
                                          <p:spTgt spid="3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9"/>
                                        </p:tgtEl>
                                        <p:attrNameLst>
                                          <p:attrName>style.visibility</p:attrName>
                                        </p:attrNameLst>
                                      </p:cBhvr>
                                      <p:to>
                                        <p:strVal val="visible"/>
                                      </p:to>
                                    </p:set>
                                    <p:animEffect filter="fade" transition="in">
                                      <p:cBhvr>
                                        <p:cTn dur="1000"/>
                                        <p:tgtEl>
                                          <p:spTgt spid="3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0"/>
                                        </p:tgtEl>
                                        <p:attrNameLst>
                                          <p:attrName>style.visibility</p:attrName>
                                        </p:attrNameLst>
                                      </p:cBhvr>
                                      <p:to>
                                        <p:strVal val="visible"/>
                                      </p:to>
                                    </p:set>
                                    <p:animEffect filter="fade" transition="in">
                                      <p:cBhvr>
                                        <p:cTn dur="1000"/>
                                        <p:tgtEl>
                                          <p:spTgt spid="3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1"/>
                                        </p:tgtEl>
                                        <p:attrNameLst>
                                          <p:attrName>style.visibility</p:attrName>
                                        </p:attrNameLst>
                                      </p:cBhvr>
                                      <p:to>
                                        <p:strVal val="visible"/>
                                      </p:to>
                                    </p:set>
                                    <p:animEffect filter="fade" transition="in">
                                      <p:cBhvr>
                                        <p:cTn dur="500"/>
                                        <p:tgtEl>
                                          <p:spTgt spid="3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5"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3</a:t>
              </a:r>
              <a:endParaRPr b="1" sz="3600">
                <a:solidFill>
                  <a:schemeClr val="lt1"/>
                </a:solidFill>
                <a:latin typeface="Arial"/>
                <a:ea typeface="Arial"/>
                <a:cs typeface="Arial"/>
                <a:sym typeface="Arial"/>
              </a:endParaRPr>
            </a:p>
          </p:txBody>
        </p:sp>
      </p:grpSp>
      <p:sp>
        <p:nvSpPr>
          <p:cNvPr descr="File:Icon-water-blue.svg - Wikimedia Commons" id="3399" name="Google Shape;3399;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descr="Cartoon Cloud - Cliparts.co" id="3402" name="Google Shape;3402;p13"/>
              <p:cNvPicPr preferRelativeResize="0"/>
              <p:nvPr/>
            </p:nvPicPr>
            <p:blipFill rotWithShape="1">
              <a:blip r:embed="rId3">
                <a:alphaModFix/>
              </a:blip>
              <a:srcRect b="0" l="0" r="0" t="0"/>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362 - 150</a:t>
                </a:r>
                <a:endParaRPr b="1" sz="3600">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06" name="Google Shape;3406;p13"/>
              <p:cNvPicPr preferRelativeResize="0"/>
              <p:nvPr/>
            </p:nvPicPr>
            <p:blipFill rotWithShape="1">
              <a:blip r:embed="rId4">
                <a:alphaModFix/>
              </a:blip>
              <a:srcRect b="0" l="0" r="0" t="0"/>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09" name="Google Shape;3409;p13"/>
              <p:cNvPicPr preferRelativeResize="0"/>
              <p:nvPr/>
            </p:nvPicPr>
            <p:blipFill rotWithShape="1">
              <a:blip r:embed="rId4">
                <a:alphaModFix/>
              </a:blip>
              <a:srcRect b="0" l="0" r="0" t="0"/>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12" name="Google Shape;3412;p13"/>
              <p:cNvPicPr preferRelativeResize="0"/>
              <p:nvPr/>
            </p:nvPicPr>
            <p:blipFill rotWithShape="1">
              <a:blip r:embed="rId4">
                <a:alphaModFix/>
              </a:blip>
              <a:srcRect b="0" l="0" r="0" t="0"/>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15" name="Google Shape;3415;p13"/>
              <p:cNvPicPr preferRelativeResize="0"/>
              <p:nvPr/>
            </p:nvPicPr>
            <p:blipFill rotWithShape="1">
              <a:blip r:embed="rId4">
                <a:alphaModFix/>
              </a:blip>
              <a:srcRect b="0" l="0" r="0" t="0"/>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18" name="Google Shape;3418;p13"/>
              <p:cNvPicPr preferRelativeResize="0"/>
              <p:nvPr/>
            </p:nvPicPr>
            <p:blipFill rotWithShape="1">
              <a:blip r:embed="rId4">
                <a:alphaModFix/>
              </a:blip>
              <a:srcRect b="0" l="0" r="0" t="0"/>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descr="Cartoon Cloud - Cliparts.co" id="3421" name="Google Shape;3421;p13"/>
              <p:cNvPicPr preferRelativeResize="0"/>
              <p:nvPr/>
            </p:nvPicPr>
            <p:blipFill rotWithShape="1">
              <a:blip r:embed="rId5">
                <a:alphaModFix/>
              </a:blip>
              <a:srcRect b="0" l="0" r="0" t="0"/>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729 - 407</a:t>
                </a:r>
                <a:endParaRPr b="1" sz="3600">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25" name="Google Shape;3425;p13"/>
              <p:cNvPicPr preferRelativeResize="0"/>
              <p:nvPr/>
            </p:nvPicPr>
            <p:blipFill rotWithShape="1">
              <a:blip r:embed="rId6">
                <a:alphaModFix/>
              </a:blip>
              <a:srcRect b="0" l="0" r="0" t="0"/>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28" name="Google Shape;3428;p13"/>
              <p:cNvPicPr preferRelativeResize="0"/>
              <p:nvPr/>
            </p:nvPicPr>
            <p:blipFill rotWithShape="1">
              <a:blip r:embed="rId6">
                <a:alphaModFix/>
              </a:blip>
              <a:srcRect b="0" l="0" r="0" t="0"/>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31" name="Google Shape;3431;p13"/>
              <p:cNvPicPr preferRelativeResize="0"/>
              <p:nvPr/>
            </p:nvPicPr>
            <p:blipFill rotWithShape="1">
              <a:blip r:embed="rId6">
                <a:alphaModFix/>
              </a:blip>
              <a:srcRect b="0" l="0" r="0" t="0"/>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34" name="Google Shape;3434;p13"/>
              <p:cNvPicPr preferRelativeResize="0"/>
              <p:nvPr/>
            </p:nvPicPr>
            <p:blipFill rotWithShape="1">
              <a:blip r:embed="rId6">
                <a:alphaModFix/>
              </a:blip>
              <a:srcRect b="0" l="0" r="0" t="0"/>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37" name="Google Shape;3437;p13"/>
              <p:cNvPicPr preferRelativeResize="0"/>
              <p:nvPr/>
            </p:nvPicPr>
            <p:blipFill rotWithShape="1">
              <a:blip r:embed="rId6">
                <a:alphaModFix/>
              </a:blip>
              <a:srcRect b="0" l="0" r="0" t="0"/>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descr="Cartoon Cloud - Cliparts.co" id="3440" name="Google Shape;3440;p13"/>
              <p:cNvPicPr preferRelativeResize="0"/>
              <p:nvPr/>
            </p:nvPicPr>
            <p:blipFill rotWithShape="1">
              <a:blip r:embed="rId7">
                <a:alphaModFix/>
              </a:blip>
              <a:srcRect b="0" l="0" r="0" t="0"/>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729 - 407</a:t>
                </a:r>
                <a:endParaRPr b="1" sz="3600">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44" name="Google Shape;3444;p13"/>
              <p:cNvPicPr preferRelativeResize="0"/>
              <p:nvPr/>
            </p:nvPicPr>
            <p:blipFill rotWithShape="1">
              <a:blip r:embed="rId8">
                <a:alphaModFix/>
              </a:blip>
              <a:srcRect b="0" l="0" r="0" t="0"/>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47" name="Google Shape;3447;p13"/>
              <p:cNvPicPr preferRelativeResize="0"/>
              <p:nvPr/>
            </p:nvPicPr>
            <p:blipFill rotWithShape="1">
              <a:blip r:embed="rId8">
                <a:alphaModFix/>
              </a:blip>
              <a:srcRect b="0" l="0" r="0" t="0"/>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50" name="Google Shape;3450;p13"/>
              <p:cNvPicPr preferRelativeResize="0"/>
              <p:nvPr/>
            </p:nvPicPr>
            <p:blipFill rotWithShape="1">
              <a:blip r:embed="rId8">
                <a:alphaModFix/>
              </a:blip>
              <a:srcRect b="0" l="0" r="0" t="0"/>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53" name="Google Shape;3453;p13"/>
              <p:cNvPicPr preferRelativeResize="0"/>
              <p:nvPr/>
            </p:nvPicPr>
            <p:blipFill rotWithShape="1">
              <a:blip r:embed="rId8">
                <a:alphaModFix/>
              </a:blip>
              <a:srcRect b="0" l="0" r="0" t="0"/>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56" name="Google Shape;3456;p13"/>
              <p:cNvPicPr preferRelativeResize="0"/>
              <p:nvPr/>
            </p:nvPicPr>
            <p:blipFill rotWithShape="1">
              <a:blip r:embed="rId8">
                <a:alphaModFix/>
              </a:blip>
              <a:srcRect b="0" l="0" r="0" t="0"/>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descr="Cartoon Cloud - Cliparts.co" id="3459" name="Google Shape;3459;p13"/>
              <p:cNvPicPr preferRelativeResize="0"/>
              <p:nvPr/>
            </p:nvPicPr>
            <p:blipFill rotWithShape="1">
              <a:blip r:embed="rId9">
                <a:alphaModFix/>
              </a:blip>
              <a:srcRect b="0" l="0" r="0" t="0"/>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729 - 407</a:t>
                </a:r>
                <a:endParaRPr b="1" sz="3600">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63" name="Google Shape;3463;p13"/>
              <p:cNvPicPr preferRelativeResize="0"/>
              <p:nvPr/>
            </p:nvPicPr>
            <p:blipFill rotWithShape="1">
              <a:blip r:embed="rId10">
                <a:alphaModFix/>
              </a:blip>
              <a:srcRect b="0" l="0" r="0" t="0"/>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67" name="Google Shape;3467;p13"/>
              <p:cNvPicPr preferRelativeResize="0"/>
              <p:nvPr/>
            </p:nvPicPr>
            <p:blipFill rotWithShape="1">
              <a:blip r:embed="rId10">
                <a:alphaModFix/>
              </a:blip>
              <a:srcRect b="0" l="0" r="0" t="0"/>
              <a:stretch/>
            </p:blipFill>
            <p:spPr>
              <a:xfrm>
                <a:off x="-249694" y="-528547"/>
                <a:ext cx="2438402" cy="2438400"/>
              </a:xfrm>
              <a:prstGeom prst="rect">
                <a:avLst/>
              </a:prstGeom>
              <a:noFill/>
              <a:ln>
                <a:noFill/>
              </a:ln>
            </p:spPr>
          </p:pic>
          <p:pic>
            <p:nvPicPr>
              <p:cNvPr descr="Free Water Drop Icon of Line style - Available in SVG, PNG, EPS, AI &amp;amp; Icon  fonts" id="3468" name="Google Shape;3468;p13"/>
              <p:cNvPicPr preferRelativeResize="0"/>
              <p:nvPr/>
            </p:nvPicPr>
            <p:blipFill rotWithShape="1">
              <a:blip r:embed="rId10">
                <a:alphaModFix/>
              </a:blip>
              <a:srcRect b="0" l="0" r="0" t="0"/>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71" name="Google Shape;3471;p13"/>
              <p:cNvPicPr preferRelativeResize="0"/>
              <p:nvPr/>
            </p:nvPicPr>
            <p:blipFill rotWithShape="1">
              <a:blip r:embed="rId10">
                <a:alphaModFix/>
              </a:blip>
              <a:srcRect b="0" l="0" r="0" t="0"/>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rect b="b" l="l" r="r" t="t"/>
                <a:pathLst>
                  <a:path extrusionOk="0" h="2062163" w="144780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Water Drop Icon of Line style - Available in SVG, PNG, EPS, AI &amp;amp; Icon  fonts" id="3474" name="Google Shape;3474;p13"/>
              <p:cNvPicPr preferRelativeResize="0"/>
              <p:nvPr/>
            </p:nvPicPr>
            <p:blipFill rotWithShape="1">
              <a:blip r:embed="rId10">
                <a:alphaModFix/>
              </a:blip>
              <a:srcRect b="0" l="0" r="0" t="0"/>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descr="Umbrella Clipart Seven - Yellow Umbrella Cartoon Png | Full Size PNG  Download | SeekPNG" id="3476" name="Google Shape;3476;p13"/>
            <p:cNvPicPr preferRelativeResize="0"/>
            <p:nvPr/>
          </p:nvPicPr>
          <p:blipFill rotWithShape="1">
            <a:blip r:embed="rId11">
              <a:alphaModFix/>
            </a:blip>
            <a:srcRect b="0" l="0" r="0" t="0"/>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100</a:t>
                </a:r>
                <a:endParaRPr b="1" sz="3600">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100</a:t>
                </a:r>
                <a:endParaRPr b="1" sz="3600">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descr="Umbrella Clipart Seven - Yellow Umbrella Cartoon Png | Full Size PNG  Download | SeekPNG" id="3481" name="Google Shape;3481;p13"/>
            <p:cNvPicPr preferRelativeResize="0"/>
            <p:nvPr/>
          </p:nvPicPr>
          <p:blipFill rotWithShape="1">
            <a:blip r:embed="rId12">
              <a:alphaModFix/>
            </a:blip>
            <a:srcRect b="0" l="0" r="0" t="0"/>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322</a:t>
                </a:r>
                <a:endParaRPr b="1" sz="3600">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322</a:t>
                </a:r>
                <a:endParaRPr b="1" sz="3600">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descr="Umbrella Clipart Seven - Yellow Umbrella Cartoon Png | Full Size PNG  Download | SeekPNG" id="3486" name="Google Shape;3486;p13"/>
            <p:cNvPicPr preferRelativeResize="0"/>
            <p:nvPr/>
          </p:nvPicPr>
          <p:blipFill rotWithShape="1">
            <a:blip r:embed="rId13">
              <a:alphaModFix/>
            </a:blip>
            <a:srcRect b="0" l="0" r="0" t="0"/>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805</a:t>
                </a:r>
                <a:endParaRPr b="1" sz="3600">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805</a:t>
                </a:r>
                <a:endParaRPr b="1" sz="3600">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descr="Umbrella Clipart Seven - Yellow Umbrella Cartoon Png | Full Size PNG  Download | SeekPNG" id="3491" name="Google Shape;3491;p13"/>
            <p:cNvPicPr preferRelativeResize="0"/>
            <p:nvPr/>
          </p:nvPicPr>
          <p:blipFill rotWithShape="1">
            <a:blip r:embed="rId14">
              <a:alphaModFix/>
            </a:blip>
            <a:srcRect b="0" l="0" r="0" t="0"/>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212</a:t>
                </a:r>
                <a:endParaRPr b="1" sz="3600">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212</a:t>
                </a:r>
                <a:endParaRPr b="1" sz="3600">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cap="flat" cmpd="sng" w="38100">
            <a:solidFill>
              <a:srgbClr val="00B0F0"/>
            </a:solidFill>
            <a:prstDash val="solid"/>
            <a:miter lim="800000"/>
            <a:headEnd len="sm" w="sm" type="none"/>
            <a:tailEnd len="sm" w="sm" type="none"/>
          </a:ln>
        </p:spPr>
      </p:cxnSp>
      <p:cxnSp>
        <p:nvCxnSpPr>
          <p:cNvPr id="3496" name="Google Shape;3496;p13"/>
          <p:cNvCxnSpPr>
            <a:endCxn id="3468" idx="2"/>
          </p:cNvCxnSpPr>
          <p:nvPr/>
        </p:nvCxnSpPr>
        <p:spPr>
          <a:xfrm flipH="1" rot="10800000">
            <a:off x="7300948" y="2980075"/>
            <a:ext cx="2562600" cy="1020300"/>
          </a:xfrm>
          <a:prstGeom prst="curvedConnector2">
            <a:avLst/>
          </a:prstGeom>
          <a:noFill/>
          <a:ln cap="flat" cmpd="sng" w="38100">
            <a:solidFill>
              <a:srgbClr val="00B0F0"/>
            </a:solidFill>
            <a:prstDash val="solid"/>
            <a:miter lim="800000"/>
            <a:headEnd len="sm" w="sm" type="none"/>
            <a:tailEnd len="sm" w="sm" type="none"/>
          </a:ln>
        </p:spPr>
      </p:cxnSp>
      <p:cxnSp>
        <p:nvCxnSpPr>
          <p:cNvPr id="3497" name="Google Shape;3497;p13"/>
          <p:cNvCxnSpPr>
            <a:stCxn id="3431" idx="2"/>
          </p:cNvCxnSpPr>
          <p:nvPr/>
        </p:nvCxnSpPr>
        <p:spPr>
          <a:xfrm flipH="1" rot="-5400000">
            <a:off x="4062479" y="3502715"/>
            <a:ext cx="995100" cy="600"/>
          </a:xfrm>
          <a:prstGeom prst="curvedConnector3">
            <a:avLst>
              <a:gd fmla="val 44254" name="adj1"/>
            </a:avLst>
          </a:prstGeom>
          <a:noFill/>
          <a:ln cap="flat" cmpd="sng" w="38100">
            <a:solidFill>
              <a:srgbClr val="00B0F0"/>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6"/>
                                        </p:tgtEl>
                                        <p:attrNameLst>
                                          <p:attrName>style.visibility</p:attrName>
                                        </p:attrNameLst>
                                      </p:cBhvr>
                                      <p:to>
                                        <p:strVal val="visible"/>
                                      </p:to>
                                    </p:set>
                                    <p:animEffect filter="fade" transition="in">
                                      <p:cBhvr>
                                        <p:cTn dur="500"/>
                                        <p:tgtEl>
                                          <p:spTgt spid="3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0"/>
                                        </p:tgtEl>
                                        <p:attrNameLst>
                                          <p:attrName>style.visibility</p:attrName>
                                        </p:attrNameLst>
                                      </p:cBhvr>
                                      <p:to>
                                        <p:strVal val="visible"/>
                                      </p:to>
                                    </p:set>
                                    <p:animEffect filter="fade" transition="in">
                                      <p:cBhvr>
                                        <p:cTn dur="500"/>
                                        <p:tgtEl>
                                          <p:spTgt spid="3400"/>
                                        </p:tgtEl>
                                      </p:cBhvr>
                                    </p:animEffect>
                                  </p:childTnLst>
                                </p:cTn>
                              </p:par>
                              <p:par>
                                <p:cTn fill="hold" nodeType="withEffect" presetClass="entr" presetID="10" presetSubtype="0">
                                  <p:stCondLst>
                                    <p:cond delay="0"/>
                                  </p:stCondLst>
                                  <p:childTnLst>
                                    <p:set>
                                      <p:cBhvr>
                                        <p:cTn dur="1" fill="hold">
                                          <p:stCondLst>
                                            <p:cond delay="0"/>
                                          </p:stCondLst>
                                        </p:cTn>
                                        <p:tgtEl>
                                          <p:spTgt spid="3419"/>
                                        </p:tgtEl>
                                        <p:attrNameLst>
                                          <p:attrName>style.visibility</p:attrName>
                                        </p:attrNameLst>
                                      </p:cBhvr>
                                      <p:to>
                                        <p:strVal val="visible"/>
                                      </p:to>
                                    </p:set>
                                    <p:animEffect filter="fade" transition="in">
                                      <p:cBhvr>
                                        <p:cTn dur="500"/>
                                        <p:tgtEl>
                                          <p:spTgt spid="3419"/>
                                        </p:tgtEl>
                                      </p:cBhvr>
                                    </p:animEffect>
                                  </p:childTnLst>
                                </p:cTn>
                              </p:par>
                              <p:par>
                                <p:cTn fill="hold" nodeType="withEffect" presetClass="entr" presetID="10" presetSubtype="0">
                                  <p:stCondLst>
                                    <p:cond delay="0"/>
                                  </p:stCondLst>
                                  <p:childTnLst>
                                    <p:set>
                                      <p:cBhvr>
                                        <p:cTn dur="1" fill="hold">
                                          <p:stCondLst>
                                            <p:cond delay="0"/>
                                          </p:stCondLst>
                                        </p:cTn>
                                        <p:tgtEl>
                                          <p:spTgt spid="3438"/>
                                        </p:tgtEl>
                                        <p:attrNameLst>
                                          <p:attrName>style.visibility</p:attrName>
                                        </p:attrNameLst>
                                      </p:cBhvr>
                                      <p:to>
                                        <p:strVal val="visible"/>
                                      </p:to>
                                    </p:set>
                                    <p:animEffect filter="fade" transition="in">
                                      <p:cBhvr>
                                        <p:cTn dur="500"/>
                                        <p:tgtEl>
                                          <p:spTgt spid="3438"/>
                                        </p:tgtEl>
                                      </p:cBhvr>
                                    </p:animEffect>
                                  </p:childTnLst>
                                </p:cTn>
                              </p:par>
                              <p:par>
                                <p:cTn fill="hold" nodeType="withEffect" presetClass="entr" presetID="10" presetSubtype="0">
                                  <p:stCondLst>
                                    <p:cond delay="0"/>
                                  </p:stCondLst>
                                  <p:childTnLst>
                                    <p:set>
                                      <p:cBhvr>
                                        <p:cTn dur="1" fill="hold">
                                          <p:stCondLst>
                                            <p:cond delay="0"/>
                                          </p:stCondLst>
                                        </p:cTn>
                                        <p:tgtEl>
                                          <p:spTgt spid="3457"/>
                                        </p:tgtEl>
                                        <p:attrNameLst>
                                          <p:attrName>style.visibility</p:attrName>
                                        </p:attrNameLst>
                                      </p:cBhvr>
                                      <p:to>
                                        <p:strVal val="visible"/>
                                      </p:to>
                                    </p:set>
                                    <p:animEffect filter="fade" transition="in">
                                      <p:cBhvr>
                                        <p:cTn dur="500"/>
                                        <p:tgtEl>
                                          <p:spTgt spid="3457"/>
                                        </p:tgtEl>
                                      </p:cBhvr>
                                    </p:animEffect>
                                  </p:childTnLst>
                                </p:cTn>
                              </p:par>
                              <p:par>
                                <p:cTn fill="hold" nodeType="withEffect" presetClass="entr" presetID="10" presetSubtype="0">
                                  <p:stCondLst>
                                    <p:cond delay="0"/>
                                  </p:stCondLst>
                                  <p:childTnLst>
                                    <p:set>
                                      <p:cBhvr>
                                        <p:cTn dur="1" fill="hold">
                                          <p:stCondLst>
                                            <p:cond delay="0"/>
                                          </p:stCondLst>
                                        </p:cTn>
                                        <p:tgtEl>
                                          <p:spTgt spid="3475"/>
                                        </p:tgtEl>
                                        <p:attrNameLst>
                                          <p:attrName>style.visibility</p:attrName>
                                        </p:attrNameLst>
                                      </p:cBhvr>
                                      <p:to>
                                        <p:strVal val="visible"/>
                                      </p:to>
                                    </p:set>
                                    <p:animEffect filter="fade" transition="in">
                                      <p:cBhvr>
                                        <p:cTn dur="500"/>
                                        <p:tgtEl>
                                          <p:spTgt spid="3475"/>
                                        </p:tgtEl>
                                      </p:cBhvr>
                                    </p:animEffect>
                                  </p:childTnLst>
                                </p:cTn>
                              </p:par>
                              <p:par>
                                <p:cTn fill="hold" nodeType="withEffect" presetClass="entr" presetID="10" presetSubtype="0">
                                  <p:stCondLst>
                                    <p:cond delay="0"/>
                                  </p:stCondLst>
                                  <p:childTnLst>
                                    <p:set>
                                      <p:cBhvr>
                                        <p:cTn dur="1" fill="hold">
                                          <p:stCondLst>
                                            <p:cond delay="0"/>
                                          </p:stCondLst>
                                        </p:cTn>
                                        <p:tgtEl>
                                          <p:spTgt spid="3480"/>
                                        </p:tgtEl>
                                        <p:attrNameLst>
                                          <p:attrName>style.visibility</p:attrName>
                                        </p:attrNameLst>
                                      </p:cBhvr>
                                      <p:to>
                                        <p:strVal val="visible"/>
                                      </p:to>
                                    </p:set>
                                    <p:animEffect filter="fade" transition="in">
                                      <p:cBhvr>
                                        <p:cTn dur="500"/>
                                        <p:tgtEl>
                                          <p:spTgt spid="3480"/>
                                        </p:tgtEl>
                                      </p:cBhvr>
                                    </p:animEffect>
                                  </p:childTnLst>
                                </p:cTn>
                              </p:par>
                              <p:par>
                                <p:cTn fill="hold" nodeType="withEffect" presetClass="entr" presetID="10" presetSubtype="0">
                                  <p:stCondLst>
                                    <p:cond delay="0"/>
                                  </p:stCondLst>
                                  <p:childTnLst>
                                    <p:set>
                                      <p:cBhvr>
                                        <p:cTn dur="1" fill="hold">
                                          <p:stCondLst>
                                            <p:cond delay="0"/>
                                          </p:stCondLst>
                                        </p:cTn>
                                        <p:tgtEl>
                                          <p:spTgt spid="3485"/>
                                        </p:tgtEl>
                                        <p:attrNameLst>
                                          <p:attrName>style.visibility</p:attrName>
                                        </p:attrNameLst>
                                      </p:cBhvr>
                                      <p:to>
                                        <p:strVal val="visible"/>
                                      </p:to>
                                    </p:set>
                                    <p:animEffect filter="fade" transition="in">
                                      <p:cBhvr>
                                        <p:cTn dur="500"/>
                                        <p:tgtEl>
                                          <p:spTgt spid="3485"/>
                                        </p:tgtEl>
                                      </p:cBhvr>
                                    </p:animEffect>
                                  </p:childTnLst>
                                </p:cTn>
                              </p:par>
                              <p:par>
                                <p:cTn fill="hold" nodeType="withEffect" presetClass="entr" presetID="10" presetSubtype="0">
                                  <p:stCondLst>
                                    <p:cond delay="0"/>
                                  </p:stCondLst>
                                  <p:childTnLst>
                                    <p:set>
                                      <p:cBhvr>
                                        <p:cTn dur="1" fill="hold">
                                          <p:stCondLst>
                                            <p:cond delay="0"/>
                                          </p:stCondLst>
                                        </p:cTn>
                                        <p:tgtEl>
                                          <p:spTgt spid="3490"/>
                                        </p:tgtEl>
                                        <p:attrNameLst>
                                          <p:attrName>style.visibility</p:attrName>
                                        </p:attrNameLst>
                                      </p:cBhvr>
                                      <p:to>
                                        <p:strVal val="visible"/>
                                      </p:to>
                                    </p:set>
                                    <p:animEffect filter="fade" transition="in">
                                      <p:cBhvr>
                                        <p:cTn dur="500"/>
                                        <p:tgtEl>
                                          <p:spTgt spid="3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5"/>
                                        </p:tgtEl>
                                        <p:attrNameLst>
                                          <p:attrName>style.visibility</p:attrName>
                                        </p:attrNameLst>
                                      </p:cBhvr>
                                      <p:to>
                                        <p:strVal val="visible"/>
                                      </p:to>
                                    </p:set>
                                    <p:animEffect filter="fade" transition="in">
                                      <p:cBhvr>
                                        <p:cTn dur="500"/>
                                        <p:tgtEl>
                                          <p:spTgt spid="3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6"/>
                                        </p:tgtEl>
                                        <p:attrNameLst>
                                          <p:attrName>style.visibility</p:attrName>
                                        </p:attrNameLst>
                                      </p:cBhvr>
                                      <p:to>
                                        <p:strVal val="visible"/>
                                      </p:to>
                                    </p:set>
                                    <p:animEffect filter="fade" transition="in">
                                      <p:cBhvr>
                                        <p:cTn dur="500"/>
                                        <p:tgtEl>
                                          <p:spTgt spid="3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7"/>
                                        </p:tgtEl>
                                        <p:attrNameLst>
                                          <p:attrName>style.visibility</p:attrName>
                                        </p:attrNameLst>
                                      </p:cBhvr>
                                      <p:to>
                                        <p:strVal val="visible"/>
                                      </p:to>
                                    </p:set>
                                    <p:animEffect filter="fade" transition="in">
                                      <p:cBhvr>
                                        <p:cTn dur="500"/>
                                        <p:tgtEl>
                                          <p:spTgt spid="3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1" name="Shape 3501"/>
        <p:cNvGrpSpPr/>
        <p:nvPr/>
      </p:nvGrpSpPr>
      <p:grpSpPr>
        <a:xfrm>
          <a:off x="0" y="0"/>
          <a:ext cx="0" cy="0"/>
          <a:chOff x="0" y="0"/>
          <a:chExt cx="0" cy="0"/>
        </a:xfrm>
      </p:grpSpPr>
      <p:pic>
        <p:nvPicPr>
          <p:cNvPr descr="Screen Clipping" id="3502" name="Google Shape;3502;p14"/>
          <p:cNvPicPr preferRelativeResize="0"/>
          <p:nvPr/>
        </p:nvPicPr>
        <p:blipFill rotWithShape="1">
          <a:blip r:embed="rId3">
            <a:alphaModFix/>
          </a:blip>
          <a:srcRect b="0" l="0" r="0" t="0"/>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4</a:t>
              </a:r>
              <a:endParaRPr b="1" sz="3600">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fmla="val 22218" name="adj"/>
              </a:avLst>
            </a:prstGeom>
            <a:solidFill>
              <a:srgbClr val="F8D53C"/>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120</a:t>
                </a:r>
                <a:endParaRPr b="1" sz="2400">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12</a:t>
                </a:r>
                <a:r>
                  <a:rPr b="1" lang="en-US" sz="2400">
                    <a:solidFill>
                      <a:srgbClr val="FF0000"/>
                    </a:solidFill>
                    <a:latin typeface="Arial"/>
                    <a:ea typeface="Arial"/>
                    <a:cs typeface="Arial"/>
                    <a:sym typeface="Arial"/>
                  </a:rPr>
                  <a:t>0</a:t>
                </a:r>
                <a:endParaRPr b="1" sz="2400">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fmla="val 16667" name="adj"/>
            </a:avLst>
          </a:prstGeom>
          <a:solidFill>
            <a:schemeClr val="lt1"/>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fmla="val 24257" name="adj"/>
              </a:avLst>
            </a:prstGeom>
            <a:solidFill>
              <a:srgbClr val="00B0F0"/>
            </a:solidFill>
            <a:ln cap="flat" cmpd="sng" w="12700">
              <a:solidFill>
                <a:srgbClr val="2058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245 - 125</a:t>
              </a:r>
              <a:endParaRPr b="1" sz="2400">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245 - 125</a:t>
              </a:r>
              <a:endParaRPr b="1" sz="2400">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fmla="val 24257" name="adj"/>
              </a:avLst>
            </a:prstGeom>
            <a:solidFill>
              <a:srgbClr val="F8D53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945 - 141</a:t>
              </a:r>
              <a:endParaRPr b="1" sz="2400">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945 - 141</a:t>
              </a:r>
              <a:endParaRPr b="1" sz="2400">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fmla="val 24257" name="adj"/>
              </a:avLst>
            </a:prstGeom>
            <a:solidFill>
              <a:srgbClr val="92D05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727 - 413</a:t>
              </a:r>
              <a:endParaRPr b="1" sz="2400">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727 - 413</a:t>
              </a:r>
              <a:endParaRPr b="1" sz="2400">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fmla="val 24758" name="adj"/>
              </a:avLst>
            </a:prstGeom>
            <a:solidFill>
              <a:srgbClr val="FC5160"/>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3</a:t>
                </a:r>
                <a:r>
                  <a:rPr b="1" lang="en-US" sz="1800">
                    <a:solidFill>
                      <a:schemeClr val="dk1"/>
                    </a:solidFill>
                    <a:latin typeface="Arial"/>
                    <a:ea typeface="Arial"/>
                    <a:cs typeface="Arial"/>
                    <a:sym typeface="Arial"/>
                  </a:rPr>
                  <a:t> </a:t>
                </a:r>
                <a:r>
                  <a:rPr b="1" lang="en-US" sz="2400">
                    <a:solidFill>
                      <a:schemeClr val="dk1"/>
                    </a:solidFill>
                    <a:latin typeface="Arial"/>
                    <a:ea typeface="Arial"/>
                    <a:cs typeface="Arial"/>
                    <a:sym typeface="Arial"/>
                  </a:rPr>
                  <a:t>0</a:t>
                </a:r>
                <a:r>
                  <a:rPr b="1" lang="en-US" sz="1800">
                    <a:solidFill>
                      <a:schemeClr val="dk1"/>
                    </a:solidFill>
                    <a:latin typeface="Arial"/>
                    <a:ea typeface="Arial"/>
                    <a:cs typeface="Arial"/>
                    <a:sym typeface="Arial"/>
                  </a:rPr>
                  <a:t> </a:t>
                </a:r>
                <a:r>
                  <a:rPr b="1" lang="en-US" sz="2400">
                    <a:solidFill>
                      <a:schemeClr val="dk1"/>
                    </a:solidFill>
                    <a:latin typeface="Arial"/>
                    <a:ea typeface="Arial"/>
                    <a:cs typeface="Arial"/>
                    <a:sym typeface="Arial"/>
                  </a:rPr>
                  <a:t>4</a:t>
                </a:r>
                <a:endParaRPr b="1" sz="2400">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3</a:t>
                </a:r>
                <a:r>
                  <a:rPr b="1" lang="en-US" sz="1800">
                    <a:solidFill>
                      <a:schemeClr val="dk1"/>
                    </a:solidFill>
                    <a:latin typeface="Arial"/>
                    <a:ea typeface="Arial"/>
                    <a:cs typeface="Arial"/>
                    <a:sym typeface="Arial"/>
                  </a:rPr>
                  <a:t> </a:t>
                </a:r>
                <a:r>
                  <a:rPr b="1" lang="en-US" sz="2400">
                    <a:solidFill>
                      <a:srgbClr val="FF0000"/>
                    </a:solidFill>
                    <a:latin typeface="Arial"/>
                    <a:ea typeface="Arial"/>
                    <a:cs typeface="Arial"/>
                    <a:sym typeface="Arial"/>
                  </a:rPr>
                  <a:t>0</a:t>
                </a:r>
                <a:r>
                  <a:rPr b="1" lang="en-US" sz="1800">
                    <a:solidFill>
                      <a:srgbClr val="FF0000"/>
                    </a:solidFill>
                    <a:latin typeface="Arial"/>
                    <a:ea typeface="Arial"/>
                    <a:cs typeface="Arial"/>
                    <a:sym typeface="Arial"/>
                  </a:rPr>
                  <a:t> </a:t>
                </a:r>
                <a:r>
                  <a:rPr b="1" lang="en-US" sz="2400">
                    <a:solidFill>
                      <a:schemeClr val="dk1"/>
                    </a:solidFill>
                    <a:latin typeface="Arial"/>
                    <a:ea typeface="Arial"/>
                    <a:cs typeface="Arial"/>
                    <a:sym typeface="Arial"/>
                  </a:rPr>
                  <a:t>4</a:t>
                </a:r>
                <a:endParaRPr b="1" sz="2400">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fmla="val 16667" name="adj"/>
            </a:avLst>
          </a:prstGeom>
          <a:solidFill>
            <a:schemeClr val="lt1"/>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911</a:t>
                </a:r>
                <a:endParaRPr b="1" sz="2400">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9</a:t>
                </a:r>
                <a:r>
                  <a:rPr b="1" lang="en-US" sz="2400">
                    <a:solidFill>
                      <a:schemeClr val="dk1"/>
                    </a:solidFill>
                    <a:latin typeface="Arial"/>
                    <a:ea typeface="Arial"/>
                    <a:cs typeface="Arial"/>
                    <a:sym typeface="Arial"/>
                  </a:rPr>
                  <a:t>11</a:t>
                </a:r>
                <a:endParaRPr b="1" sz="2400">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fmla="val 16667" name="adj"/>
            </a:avLst>
          </a:prstGeom>
          <a:solidFill>
            <a:schemeClr val="lt1"/>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fmla="val 16667" name="adj"/>
            </a:avLst>
          </a:prstGeom>
          <a:solidFill>
            <a:srgbClr val="A8DF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fmla="val 16667" name="adj"/>
            </a:avLst>
          </a:prstGeom>
          <a:solidFill>
            <a:schemeClr val="lt1"/>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fmla="val 16667" name="adj"/>
            </a:avLst>
          </a:prstGeom>
          <a:solidFill>
            <a:srgbClr val="A8DF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fmla="val 16667" name="adj"/>
            </a:avLst>
          </a:prstGeom>
          <a:solidFill>
            <a:schemeClr val="lt1"/>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fmla="val 16667" name="adj"/>
            </a:avLst>
          </a:prstGeom>
          <a:solidFill>
            <a:srgbClr val="A8DF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fmla="val 16667" name="adj"/>
            </a:avLst>
          </a:prstGeom>
          <a:solidFill>
            <a:schemeClr val="lt1"/>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fmla="val 37160" name="adj1"/>
              <a:gd fmla="val 50000" name="adj2"/>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fmla="val 16667" name="adj"/>
            </a:avLst>
          </a:prstGeom>
          <a:solidFill>
            <a:schemeClr val="lt1"/>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811</a:t>
              </a:r>
              <a:endParaRPr b="1" sz="2400">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8</a:t>
              </a:r>
              <a:r>
                <a:rPr b="1" lang="en-US" sz="2400">
                  <a:solidFill>
                    <a:schemeClr val="dk1"/>
                  </a:solidFill>
                  <a:latin typeface="Arial"/>
                  <a:ea typeface="Arial"/>
                  <a:cs typeface="Arial"/>
                  <a:sym typeface="Arial"/>
                </a:rPr>
                <a:t>11</a:t>
              </a:r>
              <a:endParaRPr b="1" sz="2400">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fmla="val 37160" name="adj1"/>
              <a:gd fmla="val 50000" name="adj2"/>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3"/>
                                        </p:tgtEl>
                                        <p:attrNameLst>
                                          <p:attrName>style.visibility</p:attrName>
                                        </p:attrNameLst>
                                      </p:cBhvr>
                                      <p:to>
                                        <p:strVal val="visible"/>
                                      </p:to>
                                    </p:set>
                                    <p:animEffect filter="fade" transition="in">
                                      <p:cBhvr>
                                        <p:cTn dur="500"/>
                                        <p:tgtEl>
                                          <p:spTgt spid="3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536"/>
                                        </p:tgtEl>
                                        <p:attrNameLst>
                                          <p:attrName>style.visibility</p:attrName>
                                        </p:attrNameLst>
                                      </p:cBhvr>
                                      <p:to>
                                        <p:strVal val="visible"/>
                                      </p:to>
                                    </p:set>
                                    <p:animEffect filter="fade" transition="in">
                                      <p:cBhvr>
                                        <p:cTn dur="500"/>
                                        <p:tgtEl>
                                          <p:spTgt spid="3536"/>
                                        </p:tgtEl>
                                      </p:cBhvr>
                                    </p:animEffect>
                                  </p:childTnLst>
                                </p:cTn>
                              </p:par>
                              <p:par>
                                <p:cTn fill="hold" nodeType="withEffect" presetClass="entr" presetID="10" presetSubtype="0">
                                  <p:stCondLst>
                                    <p:cond delay="0"/>
                                  </p:stCondLst>
                                  <p:childTnLst>
                                    <p:set>
                                      <p:cBhvr>
                                        <p:cTn dur="1" fill="hold">
                                          <p:stCondLst>
                                            <p:cond delay="0"/>
                                          </p:stCondLst>
                                        </p:cTn>
                                        <p:tgtEl>
                                          <p:spTgt spid="3538"/>
                                        </p:tgtEl>
                                        <p:attrNameLst>
                                          <p:attrName>style.visibility</p:attrName>
                                        </p:attrNameLst>
                                      </p:cBhvr>
                                      <p:to>
                                        <p:strVal val="visible"/>
                                      </p:to>
                                    </p:set>
                                    <p:animEffect filter="fade" transition="in">
                                      <p:cBhvr>
                                        <p:cTn dur="500"/>
                                        <p:tgtEl>
                                          <p:spTgt spid="3538"/>
                                        </p:tgtEl>
                                      </p:cBhvr>
                                    </p:animEffect>
                                  </p:childTnLst>
                                </p:cTn>
                              </p:par>
                              <p:par>
                                <p:cTn fill="hold" nodeType="withEffect" presetClass="entr" presetID="10" presetSubtype="0">
                                  <p:stCondLst>
                                    <p:cond delay="0"/>
                                  </p:stCondLst>
                                  <p:childTnLst>
                                    <p:set>
                                      <p:cBhvr>
                                        <p:cTn dur="1" fill="hold">
                                          <p:stCondLst>
                                            <p:cond delay="0"/>
                                          </p:stCondLst>
                                        </p:cTn>
                                        <p:tgtEl>
                                          <p:spTgt spid="3540"/>
                                        </p:tgtEl>
                                        <p:attrNameLst>
                                          <p:attrName>style.visibility</p:attrName>
                                        </p:attrNameLst>
                                      </p:cBhvr>
                                      <p:to>
                                        <p:strVal val="visible"/>
                                      </p:to>
                                    </p:set>
                                    <p:animEffect filter="fade" transition="in">
                                      <p:cBhvr>
                                        <p:cTn dur="500"/>
                                        <p:tgtEl>
                                          <p:spTgt spid="3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11"/>
                                        </p:tgtEl>
                                      </p:cBhvr>
                                    </p:animEffect>
                                    <p:set>
                                      <p:cBhvr>
                                        <p:cTn dur="1" fill="hold">
                                          <p:stCondLst>
                                            <p:cond delay="500"/>
                                          </p:stCondLst>
                                        </p:cTn>
                                        <p:tgtEl>
                                          <p:spTgt spid="35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37"/>
                                        </p:tgtEl>
                                      </p:cBhvr>
                                    </p:animEffect>
                                    <p:set>
                                      <p:cBhvr>
                                        <p:cTn dur="1" fill="hold">
                                          <p:stCondLst>
                                            <p:cond delay="500"/>
                                          </p:stCondLst>
                                        </p:cTn>
                                        <p:tgtEl>
                                          <p:spTgt spid="35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2"/>
                                        </p:tgtEl>
                                        <p:attrNameLst>
                                          <p:attrName>style.visibility</p:attrName>
                                        </p:attrNameLst>
                                      </p:cBhvr>
                                      <p:to>
                                        <p:strVal val="visible"/>
                                      </p:to>
                                    </p:set>
                                    <p:animEffect filter="fade" transition="in">
                                      <p:cBhvr>
                                        <p:cTn dur="500"/>
                                        <p:tgtEl>
                                          <p:spTgt spid="3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3"/>
                                        </p:tgtEl>
                                        <p:attrNameLst>
                                          <p:attrName>style.visibility</p:attrName>
                                        </p:attrNameLst>
                                      </p:cBhvr>
                                      <p:to>
                                        <p:strVal val="visible"/>
                                      </p:to>
                                    </p:set>
                                    <p:animEffect filter="fade" transition="in">
                                      <p:cBhvr>
                                        <p:cTn dur="500"/>
                                        <p:tgtEl>
                                          <p:spTgt spid="3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39"/>
                                        </p:tgtEl>
                                      </p:cBhvr>
                                    </p:animEffect>
                                    <p:set>
                                      <p:cBhvr>
                                        <p:cTn dur="1" fill="hold">
                                          <p:stCondLst>
                                            <p:cond delay="500"/>
                                          </p:stCondLst>
                                        </p:cTn>
                                        <p:tgtEl>
                                          <p:spTgt spid="35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35"/>
                                        </p:tgtEl>
                                      </p:cBhvr>
                                    </p:animEffect>
                                    <p:set>
                                      <p:cBhvr>
                                        <p:cTn dur="1" fill="hold">
                                          <p:stCondLst>
                                            <p:cond delay="500"/>
                                          </p:stCondLst>
                                        </p:cTn>
                                        <p:tgtEl>
                                          <p:spTgt spid="35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4"/>
                                        </p:tgtEl>
                                        <p:attrNameLst>
                                          <p:attrName>style.visibility</p:attrName>
                                        </p:attrNameLst>
                                      </p:cBhvr>
                                      <p:to>
                                        <p:strVal val="visible"/>
                                      </p:to>
                                    </p:set>
                                    <p:animEffect filter="fade" transition="in">
                                      <p:cBhvr>
                                        <p:cTn dur="500"/>
                                        <p:tgtEl>
                                          <p:spTgt spid="3544"/>
                                        </p:tgtEl>
                                      </p:cBhvr>
                                    </p:animEffect>
                                  </p:childTnLst>
                                </p:cTn>
                              </p:par>
                              <p:par>
                                <p:cTn fill="hold" nodeType="withEffect" presetClass="entr" presetID="10" presetSubtype="0">
                                  <p:stCondLst>
                                    <p:cond delay="0"/>
                                  </p:stCondLst>
                                  <p:childTnLst>
                                    <p:set>
                                      <p:cBhvr>
                                        <p:cTn dur="1" fill="hold">
                                          <p:stCondLst>
                                            <p:cond delay="0"/>
                                          </p:stCondLst>
                                        </p:cTn>
                                        <p:tgtEl>
                                          <p:spTgt spid="3545"/>
                                        </p:tgtEl>
                                        <p:attrNameLst>
                                          <p:attrName>style.visibility</p:attrName>
                                        </p:attrNameLst>
                                      </p:cBhvr>
                                      <p:to>
                                        <p:strVal val="visible"/>
                                      </p:to>
                                    </p:set>
                                    <p:animEffect filter="fade" transition="in">
                                      <p:cBhvr>
                                        <p:cTn dur="500"/>
                                        <p:tgtEl>
                                          <p:spTgt spid="3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8"/>
                                        </p:tgtEl>
                                        <p:attrNameLst>
                                          <p:attrName>style.visibility</p:attrName>
                                        </p:attrNameLst>
                                      </p:cBhvr>
                                      <p:to>
                                        <p:strVal val="visible"/>
                                      </p:to>
                                    </p:set>
                                    <p:animEffect filter="fade" transition="in">
                                      <p:cBhvr>
                                        <p:cTn dur="500"/>
                                        <p:tgtEl>
                                          <p:spTgt spid="3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9"/>
                                        </p:tgtEl>
                                        <p:attrNameLst>
                                          <p:attrName>style.visibility</p:attrName>
                                        </p:attrNameLst>
                                      </p:cBhvr>
                                      <p:to>
                                        <p:strVal val="visible"/>
                                      </p:to>
                                    </p:set>
                                    <p:animEffect filter="fade" transition="in">
                                      <p:cBhvr>
                                        <p:cTn dur="500"/>
                                        <p:tgtEl>
                                          <p:spTgt spid="3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29"/>
                                        </p:tgtEl>
                                      </p:cBhvr>
                                    </p:animEffect>
                                    <p:set>
                                      <p:cBhvr>
                                        <p:cTn dur="1" fill="hold">
                                          <p:stCondLst>
                                            <p:cond delay="500"/>
                                          </p:stCondLst>
                                        </p:cTn>
                                        <p:tgtEl>
                                          <p:spTgt spid="35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41"/>
                                        </p:tgtEl>
                                      </p:cBhvr>
                                    </p:animEffect>
                                    <p:set>
                                      <p:cBhvr>
                                        <p:cTn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3"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5</a:t>
              </a:r>
              <a:endParaRPr b="1" sz="3600">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anchorCtr="0" anchor="t" bIns="45700" lIns="91425" spcFirstLastPara="1" rIns="91425" wrap="square" tIns="45700">
            <a:spAutoFit/>
          </a:bodyPr>
          <a:lstStyle/>
          <a:p>
            <a:pPr indent="0" lvl="0" marL="0" marR="0" rtl="0" algn="ctr">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anchorCtr="0" anchor="t" bIns="45700" lIns="91425" spcFirstLastPara="1" rIns="91425" wrap="square" tIns="45700">
            <a:spAutoFit/>
          </a:bodyPr>
          <a:lstStyle/>
          <a:p>
            <a:pPr indent="0" lvl="0" marL="0" marR="0" rtl="0" algn="ctr">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4"/>
                                        </p:tgtEl>
                                        <p:attrNameLst>
                                          <p:attrName>style.visibility</p:attrName>
                                        </p:attrNameLst>
                                      </p:cBhvr>
                                      <p:to>
                                        <p:strVal val="visible"/>
                                      </p:to>
                                    </p:set>
                                    <p:animEffect filter="fade" transition="in">
                                      <p:cBhvr>
                                        <p:cTn dur="500"/>
                                        <p:tgtEl>
                                          <p:spTgt spid="3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7"/>
                                        </p:tgtEl>
                                        <p:attrNameLst>
                                          <p:attrName>style.visibility</p:attrName>
                                        </p:attrNameLst>
                                      </p:cBhvr>
                                      <p:to>
                                        <p:strVal val="visible"/>
                                      </p:to>
                                    </p:set>
                                    <p:animEffect filter="fade" transition="in">
                                      <p:cBhvr>
                                        <p:cTn dur="500"/>
                                        <p:tgtEl>
                                          <p:spTgt spid="3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8">
                                            <p:txEl>
                                              <p:pRg end="0" st="0"/>
                                            </p:txEl>
                                          </p:spTgt>
                                        </p:tgtEl>
                                        <p:attrNameLst>
                                          <p:attrName>style.visibility</p:attrName>
                                        </p:attrNameLst>
                                      </p:cBhvr>
                                      <p:to>
                                        <p:strVal val="visible"/>
                                      </p:to>
                                    </p:set>
                                    <p:animEffect filter="fade" transition="in">
                                      <p:cBhvr>
                                        <p:cTn dur="500"/>
                                        <p:tgtEl>
                                          <p:spTgt spid="35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8">
                                            <p:txEl>
                                              <p:pRg end="1" st="1"/>
                                            </p:txEl>
                                          </p:spTgt>
                                        </p:tgtEl>
                                        <p:attrNameLst>
                                          <p:attrName>style.visibility</p:attrName>
                                        </p:attrNameLst>
                                      </p:cBhvr>
                                      <p:to>
                                        <p:strVal val="visible"/>
                                      </p:to>
                                    </p:set>
                                    <p:animEffect filter="fade" transition="in">
                                      <p:cBhvr>
                                        <p:cTn dur="500"/>
                                        <p:tgtEl>
                                          <p:spTgt spid="35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8">
                                            <p:txEl>
                                              <p:pRg end="2" st="2"/>
                                            </p:txEl>
                                          </p:spTgt>
                                        </p:tgtEl>
                                        <p:attrNameLst>
                                          <p:attrName>style.visibility</p:attrName>
                                        </p:attrNameLst>
                                      </p:cBhvr>
                                      <p:to>
                                        <p:strVal val="visible"/>
                                      </p:to>
                                    </p:set>
                                    <p:animEffect filter="fade" transition="in">
                                      <p:cBhvr>
                                        <p:cTn dur="500"/>
                                        <p:tgtEl>
                                          <p:spTgt spid="35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8">
                                            <p:txEl>
                                              <p:pRg end="3" st="3"/>
                                            </p:txEl>
                                          </p:spTgt>
                                        </p:tgtEl>
                                        <p:attrNameLst>
                                          <p:attrName>style.visibility</p:attrName>
                                        </p:attrNameLst>
                                      </p:cBhvr>
                                      <p:to>
                                        <p:strVal val="visible"/>
                                      </p:to>
                                    </p:set>
                                    <p:animEffect filter="fade" transition="in">
                                      <p:cBhvr>
                                        <p:cTn dur="500"/>
                                        <p:tgtEl>
                                          <p:spTgt spid="355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2" name="Shape 356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6"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1</a:t>
              </a:r>
              <a:endParaRPr b="1" sz="3600">
                <a:solidFill>
                  <a:schemeClr val="lt1"/>
                </a:solidFill>
                <a:latin typeface="Arial"/>
                <a:ea typeface="Arial"/>
                <a:cs typeface="Arial"/>
                <a:sym typeface="Arial"/>
              </a:endParaRPr>
            </a:p>
          </p:txBody>
        </p:sp>
      </p:grpSp>
      <p:pic>
        <p:nvPicPr>
          <p:cNvPr descr="Screen Clipping" id="3570" name="Google Shape;3570;p17"/>
          <p:cNvPicPr preferRelativeResize="0"/>
          <p:nvPr/>
        </p:nvPicPr>
        <p:blipFill rotWithShape="1">
          <a:blip r:embed="rId3">
            <a:alphaModFix/>
          </a:blip>
          <a:srcRect b="0" l="0" r="0" t="0"/>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fmla="val 16667" name="adj"/>
            </a:avLst>
          </a:prstGeom>
          <a:solidFill>
            <a:schemeClr val="lt1"/>
          </a:solidFill>
          <a:ln cap="flat" cmpd="sng" w="28575">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fmla="val 16667" name="adj"/>
            </a:avLst>
          </a:prstGeom>
          <a:solidFill>
            <a:schemeClr val="lt1"/>
          </a:solidFill>
          <a:ln cap="flat" cmpd="sng" w="28575">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fmla="val 16667" name="adj"/>
            </a:avLst>
          </a:prstGeom>
          <a:solidFill>
            <a:schemeClr val="lt1"/>
          </a:solidFill>
          <a:ln cap="flat" cmpd="sng" w="28575">
            <a:solidFill>
              <a:srgbClr val="7692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cap="flat" cmpd="sng" w="38100">
            <a:solidFill>
              <a:schemeClr val="dk1"/>
            </a:solidFill>
            <a:prstDash val="dash"/>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7"/>
                                        </p:tgtEl>
                                        <p:attrNameLst>
                                          <p:attrName>style.visibility</p:attrName>
                                        </p:attrNameLst>
                                      </p:cBhvr>
                                      <p:to>
                                        <p:strVal val="visible"/>
                                      </p:to>
                                    </p:set>
                                    <p:animEffect filter="fade" transition="in">
                                      <p:cBhvr>
                                        <p:cTn dur="500"/>
                                        <p:tgtEl>
                                          <p:spTgt spid="3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1"/>
                                        </p:tgtEl>
                                        <p:attrNameLst>
                                          <p:attrName>style.visibility</p:attrName>
                                        </p:attrNameLst>
                                      </p:cBhvr>
                                      <p:to>
                                        <p:strVal val="visible"/>
                                      </p:to>
                                    </p:set>
                                    <p:animEffect filter="fade" transition="in">
                                      <p:cBhvr>
                                        <p:cTn dur="500"/>
                                        <p:tgtEl>
                                          <p:spTgt spid="35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0"/>
                                        </p:tgtEl>
                                        <p:attrNameLst>
                                          <p:attrName>style.visibility</p:attrName>
                                        </p:attrNameLst>
                                      </p:cBhvr>
                                      <p:to>
                                        <p:strVal val="visible"/>
                                      </p:to>
                                    </p:set>
                                    <p:animEffect filter="fade" transition="in">
                                      <p:cBhvr>
                                        <p:cTn dur="500"/>
                                        <p:tgtEl>
                                          <p:spTgt spid="3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2"/>
                                        </p:tgtEl>
                                        <p:attrNameLst>
                                          <p:attrName>style.visibility</p:attrName>
                                        </p:attrNameLst>
                                      </p:cBhvr>
                                      <p:to>
                                        <p:strVal val="visible"/>
                                      </p:to>
                                    </p:set>
                                    <p:animEffect filter="fade" transition="in">
                                      <p:cBhvr>
                                        <p:cTn dur="500"/>
                                        <p:tgtEl>
                                          <p:spTgt spid="3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3"/>
                                        </p:tgtEl>
                                        <p:attrNameLst>
                                          <p:attrName>style.visibility</p:attrName>
                                        </p:attrNameLst>
                                      </p:cBhvr>
                                      <p:to>
                                        <p:strVal val="visible"/>
                                      </p:to>
                                    </p:set>
                                    <p:animEffect filter="fade" transition="in">
                                      <p:cBhvr>
                                        <p:cTn dur="500"/>
                                        <p:tgtEl>
                                          <p:spTgt spid="3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4"/>
                                        </p:tgtEl>
                                        <p:attrNameLst>
                                          <p:attrName>style.visibility</p:attrName>
                                        </p:attrNameLst>
                                      </p:cBhvr>
                                      <p:to>
                                        <p:strVal val="visible"/>
                                      </p:to>
                                    </p:set>
                                    <p:animEffect filter="fade" transition="in">
                                      <p:cBhvr>
                                        <p:cTn dur="1000"/>
                                        <p:tgtEl>
                                          <p:spTgt spid="3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8"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2</a:t>
              </a:r>
              <a:endParaRPr b="1" sz="3600">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anchorCtr="0" anchor="t" bIns="45700" lIns="91425" spcFirstLastPara="1" rIns="91425" wrap="square" tIns="45700">
            <a:spAutoFit/>
          </a:bodyPr>
          <a:lstStyle/>
          <a:p>
            <a:pPr indent="-514350" lvl="0" marL="514350" marR="0" rtl="0" algn="l">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indent="0" lvl="0" marL="0" marR="0" rtl="0" algn="l">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indent="0" lvl="0" marL="0" marR="0" rtl="0" algn="l">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1"/>
                                        </p:tgtEl>
                                        <p:attrNameLst>
                                          <p:attrName>style.visibility</p:attrName>
                                        </p:attrNameLst>
                                      </p:cBhvr>
                                      <p:to>
                                        <p:strVal val="visible"/>
                                      </p:to>
                                    </p:set>
                                    <p:animEffect filter="fade" transition="in">
                                      <p:cBhvr>
                                        <p:cTn dur="500"/>
                                        <p:tgtEl>
                                          <p:spTgt spid="3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4">
                                            <p:txEl>
                                              <p:pRg end="0" st="0"/>
                                            </p:txEl>
                                          </p:spTgt>
                                        </p:tgtEl>
                                        <p:attrNameLst>
                                          <p:attrName>style.visibility</p:attrName>
                                        </p:attrNameLst>
                                      </p:cBhvr>
                                      <p:to>
                                        <p:strVal val="visible"/>
                                      </p:to>
                                    </p:set>
                                    <p:animEffect filter="fade" transition="in">
                                      <p:cBhvr>
                                        <p:cTn dur="500"/>
                                        <p:tgtEl>
                                          <p:spTgt spid="35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4">
                                            <p:txEl>
                                              <p:pRg end="1" st="1"/>
                                            </p:txEl>
                                          </p:spTgt>
                                        </p:tgtEl>
                                        <p:attrNameLst>
                                          <p:attrName>style.visibility</p:attrName>
                                        </p:attrNameLst>
                                      </p:cBhvr>
                                      <p:to>
                                        <p:strVal val="visible"/>
                                      </p:to>
                                    </p:set>
                                    <p:animEffect filter="fade" transition="in">
                                      <p:cBhvr>
                                        <p:cTn dur="500"/>
                                        <p:tgtEl>
                                          <p:spTgt spid="35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4">
                                            <p:txEl>
                                              <p:pRg end="2" st="2"/>
                                            </p:txEl>
                                          </p:spTgt>
                                        </p:tgtEl>
                                        <p:attrNameLst>
                                          <p:attrName>style.visibility</p:attrName>
                                        </p:attrNameLst>
                                      </p:cBhvr>
                                      <p:to>
                                        <p:strVal val="visible"/>
                                      </p:to>
                                    </p:set>
                                    <p:animEffect filter="fade" transition="in">
                                      <p:cBhvr>
                                        <p:cTn dur="500"/>
                                        <p:tgtEl>
                                          <p:spTgt spid="35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4">
                                            <p:txEl>
                                              <p:pRg end="3" st="3"/>
                                            </p:txEl>
                                          </p:spTgt>
                                        </p:tgtEl>
                                        <p:attrNameLst>
                                          <p:attrName>style.visibility</p:attrName>
                                        </p:attrNameLst>
                                      </p:cBhvr>
                                      <p:to>
                                        <p:strVal val="visible"/>
                                      </p:to>
                                    </p:set>
                                    <p:animEffect filter="fade" transition="in">
                                      <p:cBhvr>
                                        <p:cTn dur="500"/>
                                        <p:tgtEl>
                                          <p:spTgt spid="358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85">
                                            <p:txEl>
                                              <p:pRg end="0" st="0"/>
                                            </p:txEl>
                                          </p:spTgt>
                                        </p:tgtEl>
                                        <p:attrNameLst>
                                          <p:attrName>style.visibility</p:attrName>
                                        </p:attrNameLst>
                                      </p:cBhvr>
                                      <p:to>
                                        <p:strVal val="visible"/>
                                      </p:to>
                                    </p:set>
                                    <p:animEffect filter="fade" transition="in">
                                      <p:cBhvr>
                                        <p:cTn dur="500"/>
                                        <p:tgtEl>
                                          <p:spTgt spid="358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85">
                                            <p:txEl>
                                              <p:pRg end="1" st="1"/>
                                            </p:txEl>
                                          </p:spTgt>
                                        </p:tgtEl>
                                        <p:attrNameLst>
                                          <p:attrName>style.visibility</p:attrName>
                                        </p:attrNameLst>
                                      </p:cBhvr>
                                      <p:to>
                                        <p:strVal val="visible"/>
                                      </p:to>
                                    </p:set>
                                    <p:animEffect filter="fade" transition="in">
                                      <p:cBhvr>
                                        <p:cTn dur="500"/>
                                        <p:tgtEl>
                                          <p:spTgt spid="358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85">
                                            <p:txEl>
                                              <p:pRg end="2" st="2"/>
                                            </p:txEl>
                                          </p:spTgt>
                                        </p:tgtEl>
                                        <p:attrNameLst>
                                          <p:attrName>style.visibility</p:attrName>
                                        </p:attrNameLst>
                                      </p:cBhvr>
                                      <p:to>
                                        <p:strVal val="visible"/>
                                      </p:to>
                                    </p:set>
                                    <p:animEffect filter="fade" transition="in">
                                      <p:cBhvr>
                                        <p:cTn dur="500"/>
                                        <p:tgtEl>
                                          <p:spTgt spid="358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85">
                                            <p:txEl>
                                              <p:pRg end="3" st="3"/>
                                            </p:txEl>
                                          </p:spTgt>
                                        </p:tgtEl>
                                        <p:attrNameLst>
                                          <p:attrName>style.visibility</p:attrName>
                                        </p:attrNameLst>
                                      </p:cBhvr>
                                      <p:to>
                                        <p:strVal val="visible"/>
                                      </p:to>
                                    </p:set>
                                    <p:animEffect filter="fade" transition="in">
                                      <p:cBhvr>
                                        <p:cTn dur="500"/>
                                        <p:tgtEl>
                                          <p:spTgt spid="358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79"/>
                                        </p:tgtEl>
                                        <p:attrNameLst>
                                          <p:attrName>style.visibility</p:attrName>
                                        </p:attrNameLst>
                                      </p:cBhvr>
                                      <p:to>
                                        <p:strVal val="visible"/>
                                      </p:to>
                                    </p:set>
                                    <p:animEffect filter="fade" transition="in">
                                      <p:cBhvr>
                                        <p:cTn dur="500"/>
                                        <p:tgtEl>
                                          <p:spTgt spid="3579"/>
                                        </p:tgtEl>
                                      </p:cBhvr>
                                    </p:animEffect>
                                  </p:childTnLst>
                                </p:cTn>
                              </p:par>
                              <p:par>
                                <p:cTn fill="hold" nodeType="withEffect" presetClass="entr" presetID="10" presetSubtype="0">
                                  <p:stCondLst>
                                    <p:cond delay="0"/>
                                  </p:stCondLst>
                                  <p:childTnLst>
                                    <p:set>
                                      <p:cBhvr>
                                        <p:cTn dur="1" fill="hold">
                                          <p:stCondLst>
                                            <p:cond delay="0"/>
                                          </p:stCondLst>
                                        </p:cTn>
                                        <p:tgtEl>
                                          <p:spTgt spid="3580"/>
                                        </p:tgtEl>
                                        <p:attrNameLst>
                                          <p:attrName>style.visibility</p:attrName>
                                        </p:attrNameLst>
                                      </p:cBhvr>
                                      <p:to>
                                        <p:strVal val="visible"/>
                                      </p:to>
                                    </p:set>
                                    <p:animEffect filter="fade" transition="in">
                                      <p:cBhvr>
                                        <p:cTn dur="500"/>
                                        <p:tgtEl>
                                          <p:spTgt spid="3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6"/>
                                        </p:tgtEl>
                                        <p:attrNameLst>
                                          <p:attrName>style.visibility</p:attrName>
                                        </p:attrNameLst>
                                      </p:cBhvr>
                                      <p:to>
                                        <p:strVal val="visible"/>
                                      </p:to>
                                    </p:set>
                                    <p:animEffect filter="fade" transition="in">
                                      <p:cBhvr>
                                        <p:cTn dur="500"/>
                                        <p:tgtEl>
                                          <p:spTgt spid="3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7"/>
                                        </p:tgtEl>
                                        <p:attrNameLst>
                                          <p:attrName>style.visibility</p:attrName>
                                        </p:attrNameLst>
                                      </p:cBhvr>
                                      <p:to>
                                        <p:strVal val="visible"/>
                                      </p:to>
                                    </p:set>
                                    <p:animEffect filter="fade" transition="in">
                                      <p:cBhvr>
                                        <p:cTn dur="500"/>
                                        <p:tgtEl>
                                          <p:spTgt spid="3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3</a:t>
              </a:r>
              <a:endParaRPr b="1" sz="3600">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cap="flat" cmpd="sng" w="28575">
              <a:solidFill>
                <a:schemeClr val="dk1"/>
              </a:solidFill>
              <a:prstDash val="solid"/>
              <a:miter lim="800000"/>
              <a:headEnd len="sm" w="sm" type="none"/>
              <a:tailEnd len="sm" w="sm" type="none"/>
            </a:ln>
          </p:spPr>
        </p:cxnSp>
        <p:sp>
          <p:nvSpPr>
            <p:cNvPr id="3599" name="Google Shape;3599;p19"/>
            <p:cNvSpPr txBox="1"/>
            <p:nvPr/>
          </p:nvSpPr>
          <p:spPr>
            <a:xfrm>
              <a:off x="6842789" y="2036619"/>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indent="0" lvl="0" marL="0" marR="0" rtl="0" algn="ctr">
              <a:lnSpc>
                <a:spcPct val="150000"/>
              </a:lnSpc>
              <a:spcBef>
                <a:spcPts val="0"/>
              </a:spcBef>
              <a:spcAft>
                <a:spcPts val="0"/>
              </a:spcAft>
              <a:buNone/>
            </a:pPr>
            <a:r>
              <a:rPr b="1" lang="en-US" sz="3600">
                <a:solidFill>
                  <a:srgbClr val="31859B"/>
                </a:solidFill>
                <a:latin typeface="Arial"/>
                <a:ea typeface="Arial"/>
                <a:cs typeface="Arial"/>
                <a:sym typeface="Arial"/>
              </a:rPr>
              <a:t>824</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indent="0" lvl="0" marL="0" marR="0" rtl="0" algn="ctr">
              <a:lnSpc>
                <a:spcPct val="150000"/>
              </a:lnSpc>
              <a:spcBef>
                <a:spcPts val="0"/>
              </a:spcBef>
              <a:spcAft>
                <a:spcPts val="0"/>
              </a:spcAft>
              <a:buNone/>
            </a:pPr>
            <a:r>
              <a:rPr b="1" lang="en-US" sz="3600">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cap="flat" cmpd="sng" w="2857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cap="flat" cmpd="sng" w="2857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cap="flat" cmpd="sng" w="2857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fmla="val 16667" name="adj"/>
            </a:avLst>
          </a:prstGeom>
          <a:noFill/>
          <a:ln cap="flat" cmpd="sng" w="2857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824 – 410 = 414</a:t>
              </a:r>
              <a:endParaRPr b="1" sz="3600">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fmla="val 16667" name="adj"/>
              </a:avLst>
            </a:prstGeom>
            <a:noFill/>
            <a:ln cap="flat" cmpd="dbl" w="76200">
              <a:solidFill>
                <a:srgbClr val="E36C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2"/>
                                        </p:tgtEl>
                                        <p:attrNameLst>
                                          <p:attrName>style.visibility</p:attrName>
                                        </p:attrNameLst>
                                      </p:cBhvr>
                                      <p:to>
                                        <p:strVal val="visible"/>
                                      </p:to>
                                    </p:set>
                                    <p:animEffect filter="fade" transition="in">
                                      <p:cBhvr>
                                        <p:cTn dur="500"/>
                                        <p:tgtEl>
                                          <p:spTgt spid="3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5"/>
                                        </p:tgtEl>
                                        <p:attrNameLst>
                                          <p:attrName>style.visibility</p:attrName>
                                        </p:attrNameLst>
                                      </p:cBhvr>
                                      <p:to>
                                        <p:strVal val="visible"/>
                                      </p:to>
                                    </p:set>
                                    <p:animEffect filter="fade" transition="in">
                                      <p:cBhvr>
                                        <p:cTn dur="500"/>
                                        <p:tgtEl>
                                          <p:spTgt spid="3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4">
                                            <p:txEl>
                                              <p:pRg end="0" st="0"/>
                                            </p:txEl>
                                          </p:spTgt>
                                        </p:tgtEl>
                                        <p:attrNameLst>
                                          <p:attrName>style.visibility</p:attrName>
                                        </p:attrNameLst>
                                      </p:cBhvr>
                                      <p:to>
                                        <p:strVal val="visible"/>
                                      </p:to>
                                    </p:set>
                                    <p:animEffect filter="fade" transition="in">
                                      <p:cBhvr>
                                        <p:cTn dur="500"/>
                                        <p:tgtEl>
                                          <p:spTgt spid="36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4">
                                            <p:txEl>
                                              <p:pRg end="1" st="1"/>
                                            </p:txEl>
                                          </p:spTgt>
                                        </p:tgtEl>
                                        <p:attrNameLst>
                                          <p:attrName>style.visibility</p:attrName>
                                        </p:attrNameLst>
                                      </p:cBhvr>
                                      <p:to>
                                        <p:strVal val="visible"/>
                                      </p:to>
                                    </p:set>
                                    <p:animEffect filter="fade" transition="in">
                                      <p:cBhvr>
                                        <p:cTn dur="500"/>
                                        <p:tgtEl>
                                          <p:spTgt spid="36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4">
                                            <p:txEl>
                                              <p:pRg end="2" st="2"/>
                                            </p:txEl>
                                          </p:spTgt>
                                        </p:tgtEl>
                                        <p:attrNameLst>
                                          <p:attrName>style.visibility</p:attrName>
                                        </p:attrNameLst>
                                      </p:cBhvr>
                                      <p:to>
                                        <p:strVal val="visible"/>
                                      </p:to>
                                    </p:set>
                                    <p:animEffect filter="fade" transition="in">
                                      <p:cBhvr>
                                        <p:cTn dur="500"/>
                                        <p:tgtEl>
                                          <p:spTgt spid="36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4">
                                            <p:txEl>
                                              <p:pRg end="3" st="3"/>
                                            </p:txEl>
                                          </p:spTgt>
                                        </p:tgtEl>
                                        <p:attrNameLst>
                                          <p:attrName>style.visibility</p:attrName>
                                        </p:attrNameLst>
                                      </p:cBhvr>
                                      <p:to>
                                        <p:strVal val="visible"/>
                                      </p:to>
                                    </p:set>
                                    <p:animEffect filter="fade" transition="in">
                                      <p:cBhvr>
                                        <p:cTn dur="500"/>
                                        <p:tgtEl>
                                          <p:spTgt spid="3604">
                                            <p:txEl>
                                              <p:pRg end="3" st="3"/>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05"/>
                                        </p:tgtEl>
                                        <p:attrNameLst>
                                          <p:attrName>style.visibility</p:attrName>
                                        </p:attrNameLst>
                                      </p:cBhvr>
                                      <p:to>
                                        <p:strVal val="visible"/>
                                      </p:to>
                                    </p:set>
                                    <p:animEffect filter="fade" transition="in">
                                      <p:cBhvr>
                                        <p:cTn dur="750"/>
                                        <p:tgtEl>
                                          <p:spTgt spid="3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6"/>
                                        </p:tgtEl>
                                        <p:attrNameLst>
                                          <p:attrName>style.visibility</p:attrName>
                                        </p:attrNameLst>
                                      </p:cBhvr>
                                      <p:to>
                                        <p:strVal val="visible"/>
                                      </p:to>
                                    </p:set>
                                    <p:animEffect filter="fade" transition="in">
                                      <p:cBhvr>
                                        <p:cTn dur="500"/>
                                        <p:tgtEl>
                                          <p:spTgt spid="3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05"/>
                                        </p:tgtEl>
                                      </p:cBhvr>
                                    </p:animEffect>
                                    <p:set>
                                      <p:cBhvr>
                                        <p:cTn dur="1" fill="hold">
                                          <p:stCondLst>
                                            <p:cond delay="500"/>
                                          </p:stCondLst>
                                        </p:cTn>
                                        <p:tgtEl>
                                          <p:spTgt spid="3605"/>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07"/>
                                        </p:tgtEl>
                                        <p:attrNameLst>
                                          <p:attrName>style.visibility</p:attrName>
                                        </p:attrNameLst>
                                      </p:cBhvr>
                                      <p:to>
                                        <p:strVal val="visible"/>
                                      </p:to>
                                    </p:set>
                                    <p:animEffect filter="fade" transition="in">
                                      <p:cBhvr>
                                        <p:cTn dur="750"/>
                                        <p:tgtEl>
                                          <p:spTgt spid="3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8"/>
                                        </p:tgtEl>
                                        <p:attrNameLst>
                                          <p:attrName>style.visibility</p:attrName>
                                        </p:attrNameLst>
                                      </p:cBhvr>
                                      <p:to>
                                        <p:strVal val="visible"/>
                                      </p:to>
                                    </p:set>
                                    <p:animEffect filter="fade" transition="in">
                                      <p:cBhvr>
                                        <p:cTn dur="500"/>
                                        <p:tgtEl>
                                          <p:spTgt spid="36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07"/>
                                        </p:tgtEl>
                                      </p:cBhvr>
                                    </p:animEffect>
                                    <p:set>
                                      <p:cBhvr>
                                        <p:cTn dur="1" fill="hold">
                                          <p:stCondLst>
                                            <p:cond delay="500"/>
                                          </p:stCondLst>
                                        </p:cTn>
                                        <p:tgtEl>
                                          <p:spTgt spid="36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9"/>
                                        </p:tgtEl>
                                        <p:attrNameLst>
                                          <p:attrName>style.visibility</p:attrName>
                                        </p:attrNameLst>
                                      </p:cBhvr>
                                      <p:to>
                                        <p:strVal val="visible"/>
                                      </p:to>
                                    </p:set>
                                    <p:animEffect filter="fade" transition="in">
                                      <p:cBhvr>
                                        <p:cTn dur="500"/>
                                        <p:tgtEl>
                                          <p:spTgt spid="36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7"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5"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4</a:t>
              </a:r>
              <a:endParaRPr b="1" sz="3600">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bandRow="1" firstRow="1">
                <a:noFill/>
                <a:tableStyleId>{1FE48C67-604F-4F1F-8C56-4D35BB55C2A9}</a:tableStyleId>
              </a:tblPr>
              <a:tblGrid>
                <a:gridCol w="1548175"/>
                <a:gridCol w="1615450"/>
                <a:gridCol w="2024750"/>
                <a:gridCol w="2560325"/>
                <a:gridCol w="2495000"/>
              </a:tblGrid>
              <a:tr h="1407100">
                <a:tc>
                  <a:txBody>
                    <a:bodyPr/>
                    <a:lstStyle/>
                    <a:p>
                      <a:pPr indent="0" lvl="0" marL="0" marR="0" rtl="0" algn="ctr">
                        <a:spcBef>
                          <a:spcPts val="0"/>
                        </a:spcBef>
                        <a:spcAft>
                          <a:spcPts val="0"/>
                        </a:spcAft>
                        <a:buNone/>
                      </a:pPr>
                      <a:r>
                        <a:rPr lang="en-US" sz="2400"/>
                        <a:t>Tên</a:t>
                      </a:r>
                      <a:r>
                        <a:rPr lang="en-US" sz="2400"/>
                        <a:t> cầu</a:t>
                      </a:r>
                      <a:endParaRPr sz="2400"/>
                    </a:p>
                  </a:txBody>
                  <a:tcPr marT="45725" marB="45725" marR="91450" marL="91450" anchor="ctr">
                    <a:solidFill>
                      <a:srgbClr val="B6DDE7"/>
                    </a:solidFill>
                  </a:tcPr>
                </a:tc>
                <a:tc>
                  <a:txBody>
                    <a:bodyPr/>
                    <a:lstStyle/>
                    <a:p>
                      <a:pPr indent="0" lvl="0" marL="0" marR="0" rtl="0" algn="ctr">
                        <a:spcBef>
                          <a:spcPts val="0"/>
                        </a:spcBef>
                        <a:spcAft>
                          <a:spcPts val="0"/>
                        </a:spcAft>
                        <a:buNone/>
                      </a:pPr>
                      <a:r>
                        <a:rPr lang="en-US" sz="2400"/>
                        <a:t>Cầu Rồng</a:t>
                      </a:r>
                      <a:r>
                        <a:rPr lang="en-US" sz="2400"/>
                        <a:t> (Đà Nẵng)</a:t>
                      </a:r>
                      <a:endParaRPr sz="2400"/>
                    </a:p>
                  </a:txBody>
                  <a:tcPr marT="45725" marB="45725" marR="91450" marL="91450" anchor="ctr"/>
                </a:tc>
                <a:tc>
                  <a:txBody>
                    <a:bodyPr/>
                    <a:lstStyle/>
                    <a:p>
                      <a:pPr indent="0" lvl="0" marL="0" marR="0" rtl="0" algn="ctr">
                        <a:spcBef>
                          <a:spcPts val="0"/>
                        </a:spcBef>
                        <a:spcAft>
                          <a:spcPts val="0"/>
                        </a:spcAft>
                        <a:buNone/>
                      </a:pPr>
                      <a:r>
                        <a:rPr lang="en-US" sz="2400"/>
                        <a:t>Cầu</a:t>
                      </a:r>
                      <a:r>
                        <a:rPr lang="en-US" sz="2400"/>
                        <a:t> Bãi </a:t>
                      </a:r>
                      <a:endParaRPr/>
                    </a:p>
                    <a:p>
                      <a:pPr indent="0" lvl="0" marL="0" marR="0" rtl="0" algn="ctr">
                        <a:spcBef>
                          <a:spcPts val="0"/>
                        </a:spcBef>
                        <a:spcAft>
                          <a:spcPts val="0"/>
                        </a:spcAft>
                        <a:buNone/>
                      </a:pPr>
                      <a:r>
                        <a:rPr lang="en-US" sz="2400"/>
                        <a:t>Cháy</a:t>
                      </a:r>
                      <a:endParaRPr sz="2400"/>
                    </a:p>
                    <a:p>
                      <a:pPr indent="0" lvl="0" marL="0" marR="0" rtl="0" algn="ctr">
                        <a:spcBef>
                          <a:spcPts val="0"/>
                        </a:spcBef>
                        <a:spcAft>
                          <a:spcPts val="0"/>
                        </a:spcAft>
                        <a:buNone/>
                      </a:pPr>
                      <a:r>
                        <a:rPr lang="en-US" sz="2400"/>
                        <a:t>(Quảng Ninh)</a:t>
                      </a:r>
                      <a:endParaRPr sz="2400"/>
                    </a:p>
                  </a:txBody>
                  <a:tcPr marT="45725" marB="45725" marR="91450" marL="91450" anchor="ctr"/>
                </a:tc>
                <a:tc>
                  <a:txBody>
                    <a:bodyPr/>
                    <a:lstStyle/>
                    <a:p>
                      <a:pPr indent="0" lvl="0" marL="0" marR="0" rtl="0" algn="ctr">
                        <a:spcBef>
                          <a:spcPts val="0"/>
                        </a:spcBef>
                        <a:spcAft>
                          <a:spcPts val="0"/>
                        </a:spcAft>
                        <a:buNone/>
                      </a:pPr>
                      <a:r>
                        <a:rPr lang="en-US" sz="2400"/>
                        <a:t>Cầu</a:t>
                      </a:r>
                      <a:r>
                        <a:rPr lang="en-US" sz="2400"/>
                        <a:t> Trường Tiền (Thừa Thiên – Huế)</a:t>
                      </a:r>
                      <a:endParaRPr sz="2400"/>
                    </a:p>
                  </a:txBody>
                  <a:tcPr marT="45725" marB="45725" marR="91450" marL="91450" anchor="ctr"/>
                </a:tc>
                <a:tc>
                  <a:txBody>
                    <a:bodyPr/>
                    <a:lstStyle/>
                    <a:p>
                      <a:pPr indent="0" lvl="0" marL="0" marR="0" rtl="0" algn="ctr">
                        <a:spcBef>
                          <a:spcPts val="0"/>
                        </a:spcBef>
                        <a:spcAft>
                          <a:spcPts val="0"/>
                        </a:spcAft>
                        <a:buNone/>
                      </a:pPr>
                      <a:r>
                        <a:rPr lang="en-US" sz="2400"/>
                        <a:t>Cầu</a:t>
                      </a:r>
                      <a:r>
                        <a:rPr lang="en-US" sz="2400"/>
                        <a:t> Bến Thủy 2 (Nghệ An – </a:t>
                      </a:r>
                      <a:endParaRPr/>
                    </a:p>
                    <a:p>
                      <a:pPr indent="0" lvl="0" marL="0" marR="0" rtl="0" algn="ctr">
                        <a:spcBef>
                          <a:spcPts val="0"/>
                        </a:spcBef>
                        <a:spcAft>
                          <a:spcPts val="0"/>
                        </a:spcAft>
                        <a:buNone/>
                      </a:pPr>
                      <a:r>
                        <a:rPr lang="en-US" sz="2400"/>
                        <a:t>Hà Tĩnh)</a:t>
                      </a:r>
                      <a:endParaRPr sz="2400"/>
                    </a:p>
                  </a:txBody>
                  <a:tcPr marT="45725" marB="45725" marR="91450" marL="91450" anchor="ctr"/>
                </a:tc>
              </a:tr>
              <a:tr h="649450">
                <a:tc>
                  <a:txBody>
                    <a:bodyPr/>
                    <a:lstStyle/>
                    <a:p>
                      <a:pPr indent="0" lvl="0" marL="0" marR="0" rtl="0" algn="ctr">
                        <a:spcBef>
                          <a:spcPts val="0"/>
                        </a:spcBef>
                        <a:spcAft>
                          <a:spcPts val="0"/>
                        </a:spcAft>
                        <a:buNone/>
                      </a:pPr>
                      <a:r>
                        <a:rPr lang="en-US" sz="2400"/>
                        <a:t>Chiều dài</a:t>
                      </a:r>
                      <a:endParaRPr sz="2400"/>
                    </a:p>
                  </a:txBody>
                  <a:tcPr marT="45725" marB="45725" marR="91450" marL="91450" anchor="ctr">
                    <a:solidFill>
                      <a:srgbClr val="B6DDE7"/>
                    </a:solidFill>
                  </a:tcPr>
                </a:tc>
                <a:tc>
                  <a:txBody>
                    <a:bodyPr/>
                    <a:lstStyle/>
                    <a:p>
                      <a:pPr indent="0" lvl="0" marL="0" marR="0" rtl="0" algn="ctr">
                        <a:spcBef>
                          <a:spcPts val="0"/>
                        </a:spcBef>
                        <a:spcAft>
                          <a:spcPts val="0"/>
                        </a:spcAft>
                        <a:buNone/>
                      </a:pPr>
                      <a:r>
                        <a:rPr lang="en-US" sz="2400"/>
                        <a:t>666 m</a:t>
                      </a:r>
                      <a:endParaRPr sz="2400"/>
                    </a:p>
                  </a:txBody>
                  <a:tcPr marT="45725" marB="45725" marR="91450" marL="91450" anchor="ctr"/>
                </a:tc>
                <a:tc>
                  <a:txBody>
                    <a:bodyPr/>
                    <a:lstStyle/>
                    <a:p>
                      <a:pPr indent="0" lvl="0" marL="0" marR="0" rtl="0" algn="ctr">
                        <a:spcBef>
                          <a:spcPts val="0"/>
                        </a:spcBef>
                        <a:spcAft>
                          <a:spcPts val="0"/>
                        </a:spcAft>
                        <a:buNone/>
                      </a:pPr>
                      <a:r>
                        <a:rPr lang="en-US" sz="2400"/>
                        <a:t>903 m</a:t>
                      </a:r>
                      <a:endParaRPr sz="2400"/>
                    </a:p>
                  </a:txBody>
                  <a:tcPr marT="45725" marB="45725" marR="91450" marL="91450" anchor="ctr"/>
                </a:tc>
                <a:tc>
                  <a:txBody>
                    <a:bodyPr/>
                    <a:lstStyle/>
                    <a:p>
                      <a:pPr indent="0" lvl="0" marL="0" marR="0" rtl="0" algn="ctr">
                        <a:spcBef>
                          <a:spcPts val="0"/>
                        </a:spcBef>
                        <a:spcAft>
                          <a:spcPts val="0"/>
                        </a:spcAft>
                        <a:buNone/>
                      </a:pPr>
                      <a:r>
                        <a:rPr lang="en-US" sz="2400"/>
                        <a:t>403</a:t>
                      </a:r>
                      <a:r>
                        <a:rPr lang="en-US" sz="2400"/>
                        <a:t> m</a:t>
                      </a:r>
                      <a:endParaRPr sz="2400"/>
                    </a:p>
                  </a:txBody>
                  <a:tcPr marT="45725" marB="45725" marR="91450" marL="91450" anchor="ctr"/>
                </a:tc>
                <a:tc>
                  <a:txBody>
                    <a:bodyPr/>
                    <a:lstStyle/>
                    <a:p>
                      <a:pPr indent="0" lvl="0" marL="0" marR="0" rtl="0" algn="ctr">
                        <a:spcBef>
                          <a:spcPts val="0"/>
                        </a:spcBef>
                        <a:spcAft>
                          <a:spcPts val="0"/>
                        </a:spcAft>
                        <a:buNone/>
                      </a:pPr>
                      <a:r>
                        <a:rPr lang="en-US" sz="2400"/>
                        <a:t>1 000</a:t>
                      </a:r>
                      <a:r>
                        <a:rPr lang="en-US" sz="2400"/>
                        <a:t> m</a:t>
                      </a:r>
                      <a:endParaRPr sz="2400"/>
                    </a:p>
                  </a:txBody>
                  <a:tcPr marT="45725" marB="45725" marR="91450" marL="91450" anchor="ctr"/>
                </a:tc>
              </a:tr>
            </a:tbl>
          </a:graphicData>
        </a:graphic>
      </p:graphicFrame>
      <p:sp>
        <p:nvSpPr>
          <p:cNvPr id="3620" name="Google Shape;3620;p20"/>
          <p:cNvSpPr txBox="1"/>
          <p:nvPr/>
        </p:nvSpPr>
        <p:spPr>
          <a:xfrm>
            <a:off x="1948490" y="3745359"/>
            <a:ext cx="8109912"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6"/>
                                        </p:tgtEl>
                                        <p:attrNameLst>
                                          <p:attrName>style.visibility</p:attrName>
                                        </p:attrNameLst>
                                      </p:cBhvr>
                                      <p:to>
                                        <p:strVal val="visible"/>
                                      </p:to>
                                    </p:set>
                                    <p:animEffect filter="fade" transition="in">
                                      <p:cBhvr>
                                        <p:cTn dur="500"/>
                                        <p:tgtEl>
                                          <p:spTgt spid="3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9"/>
                                        </p:tgtEl>
                                        <p:attrNameLst>
                                          <p:attrName>style.visibility</p:attrName>
                                        </p:attrNameLst>
                                      </p:cBhvr>
                                      <p:to>
                                        <p:strVal val="visible"/>
                                      </p:to>
                                    </p:set>
                                    <p:animEffect filter="fade" transition="in">
                                      <p:cBhvr>
                                        <p:cTn dur="500"/>
                                        <p:tgtEl>
                                          <p:spTgt spid="3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4"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5</a:t>
              </a:r>
              <a:endParaRPr b="1" sz="3600">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indent="-514350" lvl="0" marL="514350" marR="0" rtl="0" algn="l">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fmla="val 16667" name="adj"/>
            </a:avLst>
          </a:prstGeom>
          <a:solidFill>
            <a:schemeClr val="lt1"/>
          </a:solidFill>
          <a:ln cap="flat" cmpd="sng" w="28575">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31859B"/>
                  </a:solidFill>
                  <a:latin typeface="Arial"/>
                  <a:ea typeface="Arial"/>
                  <a:cs typeface="Arial"/>
                  <a:sym typeface="Arial"/>
                </a:rPr>
                <a:t>798 – 780 = 18</a:t>
              </a:r>
              <a:endParaRPr b="1" sz="2800">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fmla="val 16667" name="adj"/>
              </a:avLst>
            </a:prstGeom>
            <a:noFill/>
            <a:ln cap="flat" cmpd="dbl" w="76200">
              <a:solidFill>
                <a:srgbClr val="E36C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5"/>
                                        </p:tgtEl>
                                        <p:attrNameLst>
                                          <p:attrName>style.visibility</p:attrName>
                                        </p:attrNameLst>
                                      </p:cBhvr>
                                      <p:to>
                                        <p:strVal val="visible"/>
                                      </p:to>
                                    </p:set>
                                    <p:animEffect filter="fade" transition="in">
                                      <p:cBhvr>
                                        <p:cTn dur="500"/>
                                        <p:tgtEl>
                                          <p:spTgt spid="3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8"/>
                                        </p:tgtEl>
                                        <p:attrNameLst>
                                          <p:attrName>style.visibility</p:attrName>
                                        </p:attrNameLst>
                                      </p:cBhvr>
                                      <p:to>
                                        <p:strVal val="visible"/>
                                      </p:to>
                                    </p:set>
                                    <p:animEffect filter="fade" transition="in">
                                      <p:cBhvr>
                                        <p:cTn dur="500"/>
                                        <p:tgtEl>
                                          <p:spTgt spid="3628"/>
                                        </p:tgtEl>
                                      </p:cBhvr>
                                    </p:animEffect>
                                  </p:childTnLst>
                                </p:cTn>
                              </p:par>
                              <p:par>
                                <p:cTn fill="hold" nodeType="withEffect" presetClass="entr" presetID="10" presetSubtype="0">
                                  <p:stCondLst>
                                    <p:cond delay="0"/>
                                  </p:stCondLst>
                                  <p:childTnLst>
                                    <p:set>
                                      <p:cBhvr>
                                        <p:cTn dur="1" fill="hold">
                                          <p:stCondLst>
                                            <p:cond delay="0"/>
                                          </p:stCondLst>
                                        </p:cTn>
                                        <p:tgtEl>
                                          <p:spTgt spid="3629"/>
                                        </p:tgtEl>
                                        <p:attrNameLst>
                                          <p:attrName>style.visibility</p:attrName>
                                        </p:attrNameLst>
                                      </p:cBhvr>
                                      <p:to>
                                        <p:strVal val="visible"/>
                                      </p:to>
                                    </p:set>
                                    <p:animEffect filter="fade" transition="in">
                                      <p:cBhvr>
                                        <p:cTn dur="500"/>
                                        <p:tgtEl>
                                          <p:spTgt spid="3629"/>
                                        </p:tgtEl>
                                      </p:cBhvr>
                                    </p:animEffect>
                                  </p:childTnLst>
                                </p:cTn>
                              </p:par>
                              <p:par>
                                <p:cTn fill="hold" nodeType="withEffect" presetClass="entr" presetID="10" presetSubtype="0">
                                  <p:stCondLst>
                                    <p:cond delay="0"/>
                                  </p:stCondLst>
                                  <p:childTnLst>
                                    <p:set>
                                      <p:cBhvr>
                                        <p:cTn dur="1" fill="hold">
                                          <p:stCondLst>
                                            <p:cond delay="0"/>
                                          </p:stCondLst>
                                        </p:cTn>
                                        <p:tgtEl>
                                          <p:spTgt spid="3630"/>
                                        </p:tgtEl>
                                        <p:attrNameLst>
                                          <p:attrName>style.visibility</p:attrName>
                                        </p:attrNameLst>
                                      </p:cBhvr>
                                      <p:to>
                                        <p:strVal val="visible"/>
                                      </p:to>
                                    </p:set>
                                    <p:animEffect filter="fade" transition="in">
                                      <p:cBhvr>
                                        <p:cTn dur="500"/>
                                        <p:tgtEl>
                                          <p:spTgt spid="3630"/>
                                        </p:tgtEl>
                                      </p:cBhvr>
                                    </p:animEffect>
                                  </p:childTnLst>
                                </p:cTn>
                              </p:par>
                              <p:par>
                                <p:cTn fill="hold" nodeType="withEffect" presetClass="entr" presetID="10" presetSubtype="0">
                                  <p:stCondLst>
                                    <p:cond delay="0"/>
                                  </p:stCondLst>
                                  <p:childTnLst>
                                    <p:set>
                                      <p:cBhvr>
                                        <p:cTn dur="1" fill="hold">
                                          <p:stCondLst>
                                            <p:cond delay="0"/>
                                          </p:stCondLst>
                                        </p:cTn>
                                        <p:tgtEl>
                                          <p:spTgt spid="3631"/>
                                        </p:tgtEl>
                                        <p:attrNameLst>
                                          <p:attrName>style.visibility</p:attrName>
                                        </p:attrNameLst>
                                      </p:cBhvr>
                                      <p:to>
                                        <p:strVal val="visible"/>
                                      </p:to>
                                    </p:set>
                                    <p:animEffect filter="fade" transition="in">
                                      <p:cBhvr>
                                        <p:cTn dur="500"/>
                                        <p:tgtEl>
                                          <p:spTgt spid="3631"/>
                                        </p:tgtEl>
                                      </p:cBhvr>
                                    </p:animEffect>
                                  </p:childTnLst>
                                </p:cTn>
                              </p:par>
                              <p:par>
                                <p:cTn fill="hold" nodeType="withEffect" presetClass="entr" presetID="10" presetSubtype="0">
                                  <p:stCondLst>
                                    <p:cond delay="0"/>
                                  </p:stCondLst>
                                  <p:childTnLst>
                                    <p:set>
                                      <p:cBhvr>
                                        <p:cTn dur="1" fill="hold">
                                          <p:stCondLst>
                                            <p:cond delay="0"/>
                                          </p:stCondLst>
                                        </p:cTn>
                                        <p:tgtEl>
                                          <p:spTgt spid="3632"/>
                                        </p:tgtEl>
                                        <p:attrNameLst>
                                          <p:attrName>style.visibility</p:attrName>
                                        </p:attrNameLst>
                                      </p:cBhvr>
                                      <p:to>
                                        <p:strVal val="visible"/>
                                      </p:to>
                                    </p:set>
                                    <p:animEffect filter="fade" transition="in">
                                      <p:cBhvr>
                                        <p:cTn dur="500"/>
                                        <p:tgtEl>
                                          <p:spTgt spid="3632"/>
                                        </p:tgtEl>
                                      </p:cBhvr>
                                    </p:animEffect>
                                  </p:childTnLst>
                                </p:cTn>
                              </p:par>
                              <p:par>
                                <p:cTn fill="hold" nodeType="withEffect" presetClass="entr" presetID="10" presetSubtype="0">
                                  <p:stCondLst>
                                    <p:cond delay="0"/>
                                  </p:stCondLst>
                                  <p:childTnLst>
                                    <p:set>
                                      <p:cBhvr>
                                        <p:cTn dur="1" fill="hold">
                                          <p:stCondLst>
                                            <p:cond delay="0"/>
                                          </p:stCondLst>
                                        </p:cTn>
                                        <p:tgtEl>
                                          <p:spTgt spid="3633"/>
                                        </p:tgtEl>
                                        <p:attrNameLst>
                                          <p:attrName>style.visibility</p:attrName>
                                        </p:attrNameLst>
                                      </p:cBhvr>
                                      <p:to>
                                        <p:strVal val="visible"/>
                                      </p:to>
                                    </p:set>
                                    <p:animEffect filter="fade" transition="in">
                                      <p:cBhvr>
                                        <p:cTn dur="500"/>
                                        <p:tgtEl>
                                          <p:spTgt spid="3633"/>
                                        </p:tgtEl>
                                      </p:cBhvr>
                                    </p:animEffect>
                                  </p:childTnLst>
                                </p:cTn>
                              </p:par>
                              <p:par>
                                <p:cTn fill="hold" nodeType="withEffect" presetClass="entr" presetID="10" presetSubtype="0">
                                  <p:stCondLst>
                                    <p:cond delay="0"/>
                                  </p:stCondLst>
                                  <p:childTnLst>
                                    <p:set>
                                      <p:cBhvr>
                                        <p:cTn dur="1" fill="hold">
                                          <p:stCondLst>
                                            <p:cond delay="0"/>
                                          </p:stCondLst>
                                        </p:cTn>
                                        <p:tgtEl>
                                          <p:spTgt spid="3634"/>
                                        </p:tgtEl>
                                        <p:attrNameLst>
                                          <p:attrName>style.visibility</p:attrName>
                                        </p:attrNameLst>
                                      </p:cBhvr>
                                      <p:to>
                                        <p:strVal val="visible"/>
                                      </p:to>
                                    </p:set>
                                    <p:animEffect filter="fade" transition="in">
                                      <p:cBhvr>
                                        <p:cTn dur="500"/>
                                        <p:tgtEl>
                                          <p:spTgt spid="3634"/>
                                        </p:tgtEl>
                                      </p:cBhvr>
                                    </p:animEffect>
                                  </p:childTnLst>
                                </p:cTn>
                              </p:par>
                              <p:par>
                                <p:cTn fill="hold" nodeType="withEffect" presetClass="entr" presetID="10" presetSubtype="0">
                                  <p:stCondLst>
                                    <p:cond delay="0"/>
                                  </p:stCondLst>
                                  <p:childTnLst>
                                    <p:set>
                                      <p:cBhvr>
                                        <p:cTn dur="1" fill="hold">
                                          <p:stCondLst>
                                            <p:cond delay="0"/>
                                          </p:stCondLst>
                                        </p:cTn>
                                        <p:tgtEl>
                                          <p:spTgt spid="3635"/>
                                        </p:tgtEl>
                                        <p:attrNameLst>
                                          <p:attrName>style.visibility</p:attrName>
                                        </p:attrNameLst>
                                      </p:cBhvr>
                                      <p:to>
                                        <p:strVal val="visible"/>
                                      </p:to>
                                    </p:set>
                                    <p:animEffect filter="fade" transition="in">
                                      <p:cBhvr>
                                        <p:cTn dur="500"/>
                                        <p:tgtEl>
                                          <p:spTgt spid="3635"/>
                                        </p:tgtEl>
                                      </p:cBhvr>
                                    </p:animEffect>
                                  </p:childTnLst>
                                </p:cTn>
                              </p:par>
                              <p:par>
                                <p:cTn fill="hold" nodeType="withEffect" presetClass="entr" presetID="10" presetSubtype="0">
                                  <p:stCondLst>
                                    <p:cond delay="0"/>
                                  </p:stCondLst>
                                  <p:childTnLst>
                                    <p:set>
                                      <p:cBhvr>
                                        <p:cTn dur="1" fill="hold">
                                          <p:stCondLst>
                                            <p:cond delay="0"/>
                                          </p:stCondLst>
                                        </p:cTn>
                                        <p:tgtEl>
                                          <p:spTgt spid="3636"/>
                                        </p:tgtEl>
                                        <p:attrNameLst>
                                          <p:attrName>style.visibility</p:attrName>
                                        </p:attrNameLst>
                                      </p:cBhvr>
                                      <p:to>
                                        <p:strVal val="visible"/>
                                      </p:to>
                                    </p:set>
                                    <p:animEffect filter="fade" transition="in">
                                      <p:cBhvr>
                                        <p:cTn dur="500"/>
                                        <p:tgtEl>
                                          <p:spTgt spid="3636"/>
                                        </p:tgtEl>
                                      </p:cBhvr>
                                    </p:animEffect>
                                  </p:childTnLst>
                                </p:cTn>
                              </p:par>
                              <p:par>
                                <p:cTn fill="hold" nodeType="withEffect" presetClass="entr" presetID="10" presetSubtype="0">
                                  <p:stCondLst>
                                    <p:cond delay="0"/>
                                  </p:stCondLst>
                                  <p:childTnLst>
                                    <p:set>
                                      <p:cBhvr>
                                        <p:cTn dur="1" fill="hold">
                                          <p:stCondLst>
                                            <p:cond delay="0"/>
                                          </p:stCondLst>
                                        </p:cTn>
                                        <p:tgtEl>
                                          <p:spTgt spid="3637"/>
                                        </p:tgtEl>
                                        <p:attrNameLst>
                                          <p:attrName>style.visibility</p:attrName>
                                        </p:attrNameLst>
                                      </p:cBhvr>
                                      <p:to>
                                        <p:strVal val="visible"/>
                                      </p:to>
                                    </p:set>
                                    <p:animEffect filter="fade" transition="in">
                                      <p:cBhvr>
                                        <p:cTn dur="500"/>
                                        <p:tgtEl>
                                          <p:spTgt spid="3637"/>
                                        </p:tgtEl>
                                      </p:cBhvr>
                                    </p:animEffect>
                                  </p:childTnLst>
                                </p:cTn>
                              </p:par>
                              <p:par>
                                <p:cTn fill="hold" nodeType="withEffect" presetClass="entr" presetID="10" presetSubtype="0">
                                  <p:stCondLst>
                                    <p:cond delay="0"/>
                                  </p:stCondLst>
                                  <p:childTnLst>
                                    <p:set>
                                      <p:cBhvr>
                                        <p:cTn dur="1" fill="hold">
                                          <p:stCondLst>
                                            <p:cond delay="0"/>
                                          </p:stCondLst>
                                        </p:cTn>
                                        <p:tgtEl>
                                          <p:spTgt spid="3638"/>
                                        </p:tgtEl>
                                        <p:attrNameLst>
                                          <p:attrName>style.visibility</p:attrName>
                                        </p:attrNameLst>
                                      </p:cBhvr>
                                      <p:to>
                                        <p:strVal val="visible"/>
                                      </p:to>
                                    </p:set>
                                    <p:animEffect filter="fade" transition="in">
                                      <p:cBhvr>
                                        <p:cTn dur="500"/>
                                        <p:tgtEl>
                                          <p:spTgt spid="3638"/>
                                        </p:tgtEl>
                                      </p:cBhvr>
                                    </p:animEffect>
                                  </p:childTnLst>
                                </p:cTn>
                              </p:par>
                              <p:par>
                                <p:cTn fill="hold" nodeType="withEffect" presetClass="entr" presetID="10" presetSubtype="0">
                                  <p:stCondLst>
                                    <p:cond delay="0"/>
                                  </p:stCondLst>
                                  <p:childTnLst>
                                    <p:set>
                                      <p:cBhvr>
                                        <p:cTn dur="1" fill="hold">
                                          <p:stCondLst>
                                            <p:cond delay="0"/>
                                          </p:stCondLst>
                                        </p:cTn>
                                        <p:tgtEl>
                                          <p:spTgt spid="3639"/>
                                        </p:tgtEl>
                                        <p:attrNameLst>
                                          <p:attrName>style.visibility</p:attrName>
                                        </p:attrNameLst>
                                      </p:cBhvr>
                                      <p:to>
                                        <p:strVal val="visible"/>
                                      </p:to>
                                    </p:set>
                                    <p:animEffect filter="fade" transition="in">
                                      <p:cBhvr>
                                        <p:cTn dur="500"/>
                                        <p:tgtEl>
                                          <p:spTgt spid="3639"/>
                                        </p:tgtEl>
                                      </p:cBhvr>
                                    </p:animEffect>
                                  </p:childTnLst>
                                </p:cTn>
                              </p:par>
                              <p:par>
                                <p:cTn fill="hold" nodeType="withEffect" presetClass="entr" presetID="10" presetSubtype="0">
                                  <p:stCondLst>
                                    <p:cond delay="0"/>
                                  </p:stCondLst>
                                  <p:childTnLst>
                                    <p:set>
                                      <p:cBhvr>
                                        <p:cTn dur="1" fill="hold">
                                          <p:stCondLst>
                                            <p:cond delay="0"/>
                                          </p:stCondLst>
                                        </p:cTn>
                                        <p:tgtEl>
                                          <p:spTgt spid="3640"/>
                                        </p:tgtEl>
                                        <p:attrNameLst>
                                          <p:attrName>style.visibility</p:attrName>
                                        </p:attrNameLst>
                                      </p:cBhvr>
                                      <p:to>
                                        <p:strVal val="visible"/>
                                      </p:to>
                                    </p:set>
                                    <p:animEffect filter="fade" transition="in">
                                      <p:cBhvr>
                                        <p:cTn dur="500"/>
                                        <p:tgtEl>
                                          <p:spTgt spid="3640"/>
                                        </p:tgtEl>
                                      </p:cBhvr>
                                    </p:animEffect>
                                  </p:childTnLst>
                                </p:cTn>
                              </p:par>
                              <p:par>
                                <p:cTn fill="hold" nodeType="withEffect" presetClass="entr" presetID="10" presetSubtype="0">
                                  <p:stCondLst>
                                    <p:cond delay="0"/>
                                  </p:stCondLst>
                                  <p:childTnLst>
                                    <p:set>
                                      <p:cBhvr>
                                        <p:cTn dur="1" fill="hold">
                                          <p:stCondLst>
                                            <p:cond delay="0"/>
                                          </p:stCondLst>
                                        </p:cTn>
                                        <p:tgtEl>
                                          <p:spTgt spid="3641"/>
                                        </p:tgtEl>
                                        <p:attrNameLst>
                                          <p:attrName>style.visibility</p:attrName>
                                        </p:attrNameLst>
                                      </p:cBhvr>
                                      <p:to>
                                        <p:strVal val="visible"/>
                                      </p:to>
                                    </p:set>
                                    <p:animEffect filter="fade" transition="in">
                                      <p:cBhvr>
                                        <p:cTn dur="500"/>
                                        <p:tgtEl>
                                          <p:spTgt spid="3641"/>
                                        </p:tgtEl>
                                      </p:cBhvr>
                                    </p:animEffect>
                                  </p:childTnLst>
                                </p:cTn>
                              </p:par>
                              <p:par>
                                <p:cTn fill="hold" nodeType="withEffect" presetClass="entr" presetID="10" presetSubtype="0">
                                  <p:stCondLst>
                                    <p:cond delay="0"/>
                                  </p:stCondLst>
                                  <p:childTnLst>
                                    <p:set>
                                      <p:cBhvr>
                                        <p:cTn dur="1" fill="hold">
                                          <p:stCondLst>
                                            <p:cond delay="0"/>
                                          </p:stCondLst>
                                        </p:cTn>
                                        <p:tgtEl>
                                          <p:spTgt spid="3642"/>
                                        </p:tgtEl>
                                        <p:attrNameLst>
                                          <p:attrName>style.visibility</p:attrName>
                                        </p:attrNameLst>
                                      </p:cBhvr>
                                      <p:to>
                                        <p:strVal val="visible"/>
                                      </p:to>
                                    </p:set>
                                    <p:animEffect filter="fade" transition="in">
                                      <p:cBhvr>
                                        <p:cTn dur="500"/>
                                        <p:tgtEl>
                                          <p:spTgt spid="3642"/>
                                        </p:tgtEl>
                                      </p:cBhvr>
                                    </p:animEffect>
                                  </p:childTnLst>
                                </p:cTn>
                              </p:par>
                              <p:par>
                                <p:cTn fill="hold" nodeType="withEffect" presetClass="entr" presetID="10" presetSubtype="0">
                                  <p:stCondLst>
                                    <p:cond delay="0"/>
                                  </p:stCondLst>
                                  <p:childTnLst>
                                    <p:set>
                                      <p:cBhvr>
                                        <p:cTn dur="1" fill="hold">
                                          <p:stCondLst>
                                            <p:cond delay="0"/>
                                          </p:stCondLst>
                                        </p:cTn>
                                        <p:tgtEl>
                                          <p:spTgt spid="3643"/>
                                        </p:tgtEl>
                                        <p:attrNameLst>
                                          <p:attrName>style.visibility</p:attrName>
                                        </p:attrNameLst>
                                      </p:cBhvr>
                                      <p:to>
                                        <p:strVal val="visible"/>
                                      </p:to>
                                    </p:set>
                                    <p:animEffect filter="fade" transition="in">
                                      <p:cBhvr>
                                        <p:cTn dur="500"/>
                                        <p:tgtEl>
                                          <p:spTgt spid="3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4">
                                            <p:txEl>
                                              <p:pRg end="0" st="0"/>
                                            </p:txEl>
                                          </p:spTgt>
                                        </p:tgtEl>
                                        <p:attrNameLst>
                                          <p:attrName>style.visibility</p:attrName>
                                        </p:attrNameLst>
                                      </p:cBhvr>
                                      <p:to>
                                        <p:strVal val="visible"/>
                                      </p:to>
                                    </p:set>
                                    <p:animEffect filter="fade" transition="in">
                                      <p:cBhvr>
                                        <p:cTn dur="500"/>
                                        <p:tgtEl>
                                          <p:spTgt spid="36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4">
                                            <p:txEl>
                                              <p:pRg end="1" st="1"/>
                                            </p:txEl>
                                          </p:spTgt>
                                        </p:tgtEl>
                                        <p:attrNameLst>
                                          <p:attrName>style.visibility</p:attrName>
                                        </p:attrNameLst>
                                      </p:cBhvr>
                                      <p:to>
                                        <p:strVal val="visible"/>
                                      </p:to>
                                    </p:set>
                                    <p:animEffect filter="fade" transition="in">
                                      <p:cBhvr>
                                        <p:cTn dur="500"/>
                                        <p:tgtEl>
                                          <p:spTgt spid="36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3632"/>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5"/>
                                        </p:tgtEl>
                                        <p:attrNameLst>
                                          <p:attrName>style.visibility</p:attrName>
                                        </p:attrNameLst>
                                      </p:cBhvr>
                                      <p:to>
                                        <p:strVal val="visible"/>
                                      </p:to>
                                    </p:set>
                                    <p:animEffect filter="fade" transition="in">
                                      <p:cBhvr>
                                        <p:cTn dur="500"/>
                                        <p:tgtEl>
                                          <p:spTgt spid="3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6"/>
                                        </p:tgtEl>
                                        <p:attrNameLst>
                                          <p:attrName>style.visibility</p:attrName>
                                        </p:attrNameLst>
                                      </p:cBhvr>
                                      <p:to>
                                        <p:strVal val="visible"/>
                                      </p:to>
                                    </p:set>
                                    <p:animEffect filter="fade" transition="in">
                                      <p:cBhvr>
                                        <p:cTn dur="500"/>
                                        <p:tgtEl>
                                          <p:spTgt spid="3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49"/>
                                        </p:tgtEl>
                                      </p:cBhvr>
                                    </p:animEffect>
                                    <p:set>
                                      <p:cBhvr>
                                        <p:cTn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E36C09"/>
                </a:solidFill>
                <a:latin typeface="Arial"/>
                <a:ea typeface="Arial"/>
                <a:cs typeface="Arial"/>
                <a:sym typeface="Arial"/>
              </a:rPr>
              <a:t>586 – 254 = ?</a:t>
            </a:r>
            <a:endParaRPr b="1" sz="3200">
              <a:solidFill>
                <a:srgbClr val="E36C09"/>
              </a:solidFill>
              <a:latin typeface="Arial"/>
              <a:ea typeface="Arial"/>
              <a:cs typeface="Arial"/>
              <a:sym typeface="Arial"/>
            </a:endParaRPr>
          </a:p>
        </p:txBody>
      </p:sp>
      <p:pic>
        <p:nvPicPr>
          <p:cNvPr descr="Screen Clipping" id="2613" name="Google Shape;2613;p3"/>
          <p:cNvPicPr preferRelativeResize="0"/>
          <p:nvPr/>
        </p:nvPicPr>
        <p:blipFill rotWithShape="1">
          <a:blip r:embed="rId3">
            <a:alphaModFix/>
          </a:blip>
          <a:srcRect b="0" l="4133" r="0"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3"/>
                                        </p:tgtEl>
                                        <p:attrNameLst>
                                          <p:attrName>style.visibility</p:attrName>
                                        </p:attrNameLst>
                                      </p:cBhvr>
                                      <p:to>
                                        <p:strVal val="visible"/>
                                      </p:to>
                                    </p:set>
                                    <p:animEffect filter="fade" transition="in">
                                      <p:cBhvr>
                                        <p:cTn dur="500"/>
                                        <p:tgtEl>
                                          <p:spTgt spid="2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gtEl>
                                        <p:attrNameLst>
                                          <p:attrName>style.visibility</p:attrName>
                                        </p:attrNameLst>
                                      </p:cBhvr>
                                      <p:to>
                                        <p:strVal val="visible"/>
                                      </p:to>
                                    </p:set>
                                    <p:animEffect filter="fade" transition="in">
                                      <p:cBhvr>
                                        <p:cTn dur="1000"/>
                                        <p:tgtEl>
                                          <p:spTgt spid="2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8" name="Shape 2618"/>
        <p:cNvGrpSpPr/>
        <p:nvPr/>
      </p:nvGrpSpPr>
      <p:grpSpPr>
        <a:xfrm>
          <a:off x="0" y="0"/>
          <a:ext cx="0" cy="0"/>
          <a:chOff x="0" y="0"/>
          <a:chExt cx="0" cy="0"/>
        </a:xfrm>
      </p:grpSpPr>
      <p:graphicFrame>
        <p:nvGraphicFramePr>
          <p:cNvPr id="2619" name="Google Shape;2619;p4"/>
          <p:cNvGraphicFramePr/>
          <p:nvPr/>
        </p:nvGraphicFramePr>
        <p:xfrm>
          <a:off x="945242" y="457199"/>
          <a:ext cx="3000000" cy="3000000"/>
        </p:xfrm>
        <a:graphic>
          <a:graphicData uri="http://schemas.openxmlformats.org/drawingml/2006/table">
            <a:tbl>
              <a:tblPr bandRow="1" firstRow="1">
                <a:noFill/>
                <a:tableStyleId>{1FE48C67-604F-4F1F-8C56-4D35BB55C2A9}</a:tableStyleId>
              </a:tblPr>
              <a:tblGrid>
                <a:gridCol w="1596850"/>
                <a:gridCol w="1596850"/>
                <a:gridCol w="1596850"/>
              </a:tblGrid>
              <a:tr h="616725">
                <a:tc>
                  <a:txBody>
                    <a:bodyPr/>
                    <a:lstStyle/>
                    <a:p>
                      <a:pPr indent="0" lvl="0" marL="0" marR="0" rtl="0" algn="ctr">
                        <a:spcBef>
                          <a:spcPts val="0"/>
                        </a:spcBef>
                        <a:spcAft>
                          <a:spcPts val="0"/>
                        </a:spcAft>
                        <a:buNone/>
                      </a:pPr>
                      <a:r>
                        <a:rPr lang="en-US" sz="2400" u="none" cap="none" strike="noStrike"/>
                        <a:t>Trăm </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Chục </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Đơn vị</a:t>
                      </a:r>
                      <a:endParaRPr sz="2400" u="none" cap="none" strike="noStrike"/>
                    </a:p>
                  </a:txBody>
                  <a:tcPr marT="45725" marB="45725" marR="91450" marL="91450" anchor="ctr"/>
                </a:tc>
              </a:tr>
              <a:tr h="53407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620" name="Google Shape;2620;p4"/>
          <p:cNvSpPr txBox="1"/>
          <p:nvPr/>
        </p:nvSpPr>
        <p:spPr>
          <a:xfrm>
            <a:off x="7351679"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5</a:t>
            </a:r>
            <a:endParaRPr b="1" sz="4800">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8</a:t>
            </a:r>
            <a:endParaRPr b="1" sz="4800">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6</a:t>
            </a:r>
            <a:endParaRPr b="1" sz="4800">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a:t>
            </a:r>
            <a:endParaRPr b="1" sz="4800">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2</a:t>
            </a:r>
            <a:endParaRPr b="1" sz="4800">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5</a:t>
            </a:r>
            <a:endParaRPr b="1" sz="4800">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4</a:t>
            </a:r>
            <a:endParaRPr b="1" sz="4800">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586</a:t>
            </a:r>
            <a:endParaRPr/>
          </a:p>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254</a:t>
            </a:r>
            <a:endParaRPr b="1" sz="3600">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1859B"/>
                </a:solidFill>
                <a:latin typeface="Arial"/>
                <a:ea typeface="Arial"/>
                <a:cs typeface="Arial"/>
                <a:sym typeface="Arial"/>
              </a:rPr>
              <a:t>-</a:t>
            </a:r>
            <a:endParaRPr b="1" sz="3600">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cap="flat" cmpd="sng" w="28575">
            <a:solidFill>
              <a:schemeClr val="accent1"/>
            </a:solidFill>
            <a:prstDash val="solid"/>
            <a:miter lim="800000"/>
            <a:headEnd len="sm" w="sm" type="none"/>
            <a:tailEnd len="sm" w="sm" type="none"/>
          </a:ln>
        </p:spPr>
      </p:cxnSp>
      <p:sp>
        <p:nvSpPr>
          <p:cNvPr id="3231" name="Google Shape;3231;p4"/>
          <p:cNvSpPr txBox="1"/>
          <p:nvPr/>
        </p:nvSpPr>
        <p:spPr>
          <a:xfrm>
            <a:off x="6446339" y="3084080"/>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2</a:t>
            </a:r>
            <a:endParaRPr b="1" sz="3600">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234" name="Google Shape;3234;p4"/>
          <p:cNvCxnSpPr/>
          <p:nvPr/>
        </p:nvCxnSpPr>
        <p:spPr>
          <a:xfrm flipH="1">
            <a:off x="4894703" y="5645210"/>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235" name="Google Shape;3235;p4"/>
          <p:cNvCxnSpPr/>
          <p:nvPr/>
        </p:nvCxnSpPr>
        <p:spPr>
          <a:xfrm flipH="1">
            <a:off x="4894703" y="5772063"/>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236" name="Google Shape;3236;p4"/>
          <p:cNvCxnSpPr/>
          <p:nvPr/>
        </p:nvCxnSpPr>
        <p:spPr>
          <a:xfrm flipH="1">
            <a:off x="4894703" y="5892078"/>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237" name="Google Shape;3237;p4"/>
          <p:cNvCxnSpPr/>
          <p:nvPr/>
        </p:nvCxnSpPr>
        <p:spPr>
          <a:xfrm flipH="1">
            <a:off x="2825614" y="4327756"/>
            <a:ext cx="991702" cy="991701"/>
          </a:xfrm>
          <a:prstGeom prst="straightConnector1">
            <a:avLst/>
          </a:prstGeom>
          <a:noFill/>
          <a:ln cap="flat" cmpd="sng" w="19050">
            <a:solidFill>
              <a:srgbClr val="FF0000"/>
            </a:solidFill>
            <a:prstDash val="solid"/>
            <a:miter lim="800000"/>
            <a:headEnd len="sm" w="sm" type="none"/>
            <a:tailEnd len="sm" w="sm" type="none"/>
          </a:ln>
        </p:spPr>
      </p:cxnSp>
      <p:sp>
        <p:nvSpPr>
          <p:cNvPr id="3238" name="Google Shape;3238;p4"/>
          <p:cNvSpPr txBox="1"/>
          <p:nvPr/>
        </p:nvSpPr>
        <p:spPr>
          <a:xfrm>
            <a:off x="6188398" y="3084080"/>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3</a:t>
            </a:r>
            <a:endParaRPr b="1" sz="3600">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cap="flat" cmpd="sng" w="19050">
            <a:solidFill>
              <a:srgbClr val="FF0000"/>
            </a:solidFill>
            <a:prstDash val="solid"/>
            <a:miter lim="800000"/>
            <a:headEnd len="sm" w="sm" type="none"/>
            <a:tailEnd len="sm" w="sm" type="none"/>
          </a:ln>
        </p:spPr>
      </p:cxnSp>
      <p:cxnSp>
        <p:nvCxnSpPr>
          <p:cNvPr id="3240" name="Google Shape;3240;p4"/>
          <p:cNvCxnSpPr/>
          <p:nvPr/>
        </p:nvCxnSpPr>
        <p:spPr>
          <a:xfrm flipH="1">
            <a:off x="1234097" y="2272688"/>
            <a:ext cx="991702" cy="991701"/>
          </a:xfrm>
          <a:prstGeom prst="straightConnector1">
            <a:avLst/>
          </a:prstGeom>
          <a:noFill/>
          <a:ln cap="flat" cmpd="sng" w="19050">
            <a:solidFill>
              <a:srgbClr val="FF0000"/>
            </a:solidFill>
            <a:prstDash val="solid"/>
            <a:miter lim="800000"/>
            <a:headEnd len="sm" w="sm" type="none"/>
            <a:tailEnd len="sm" w="sm" type="none"/>
          </a:ln>
        </p:spPr>
      </p:cxnSp>
      <p:sp>
        <p:nvSpPr>
          <p:cNvPr id="3241" name="Google Shape;3241;p4"/>
          <p:cNvSpPr txBox="1"/>
          <p:nvPr/>
        </p:nvSpPr>
        <p:spPr>
          <a:xfrm>
            <a:off x="5921805" y="3084080"/>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3</a:t>
            </a:r>
            <a:endParaRPr b="1" sz="3600">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586 – 254 = 332</a:t>
              </a:r>
              <a:endParaRPr b="1" sz="3600">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fmla="val 16667" name="adj"/>
              </a:avLst>
            </a:prstGeom>
            <a:noFill/>
            <a:ln cap="flat" cmpd="dbl" w="76200">
              <a:solidFill>
                <a:srgbClr val="E36C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27"/>
                                        </p:tgtEl>
                                        <p:attrNameLst>
                                          <p:attrName>style.visibility</p:attrName>
                                        </p:attrNameLst>
                                      </p:cBhvr>
                                      <p:to>
                                        <p:strVal val="visible"/>
                                      </p:to>
                                    </p:set>
                                    <p:animEffect filter="fade" transition="in">
                                      <p:cBhvr>
                                        <p:cTn dur="500"/>
                                        <p:tgtEl>
                                          <p:spTgt spid="2627"/>
                                        </p:tgtEl>
                                      </p:cBhvr>
                                    </p:animEffect>
                                  </p:childTnLst>
                                </p:cTn>
                              </p:par>
                              <p:par>
                                <p:cTn fill="hold" nodeType="withEffect" presetClass="entr" presetID="10" presetSubtype="0">
                                  <p:stCondLst>
                                    <p:cond delay="0"/>
                                  </p:stCondLst>
                                  <p:childTnLst>
                                    <p:set>
                                      <p:cBhvr>
                                        <p:cTn dur="1" fill="hold">
                                          <p:stCondLst>
                                            <p:cond delay="0"/>
                                          </p:stCondLst>
                                        </p:cTn>
                                        <p:tgtEl>
                                          <p:spTgt spid="2728"/>
                                        </p:tgtEl>
                                        <p:attrNameLst>
                                          <p:attrName>style.visibility</p:attrName>
                                        </p:attrNameLst>
                                      </p:cBhvr>
                                      <p:to>
                                        <p:strVal val="visible"/>
                                      </p:to>
                                    </p:set>
                                    <p:animEffect filter="fade" transition="in">
                                      <p:cBhvr>
                                        <p:cTn dur="500"/>
                                        <p:tgtEl>
                                          <p:spTgt spid="2728"/>
                                        </p:tgtEl>
                                      </p:cBhvr>
                                    </p:animEffect>
                                  </p:childTnLst>
                                </p:cTn>
                              </p:par>
                              <p:par>
                                <p:cTn fill="hold" nodeType="withEffect" presetClass="entr" presetID="10" presetSubtype="0">
                                  <p:stCondLst>
                                    <p:cond delay="0"/>
                                  </p:stCondLst>
                                  <p:childTnLst>
                                    <p:set>
                                      <p:cBhvr>
                                        <p:cTn dur="1" fill="hold">
                                          <p:stCondLst>
                                            <p:cond delay="0"/>
                                          </p:stCondLst>
                                        </p:cTn>
                                        <p:tgtEl>
                                          <p:spTgt spid="2829"/>
                                        </p:tgtEl>
                                        <p:attrNameLst>
                                          <p:attrName>style.visibility</p:attrName>
                                        </p:attrNameLst>
                                      </p:cBhvr>
                                      <p:to>
                                        <p:strVal val="visible"/>
                                      </p:to>
                                    </p:set>
                                    <p:animEffect filter="fade" transition="in">
                                      <p:cBhvr>
                                        <p:cTn dur="500"/>
                                        <p:tgtEl>
                                          <p:spTgt spid="2829"/>
                                        </p:tgtEl>
                                      </p:cBhvr>
                                    </p:animEffect>
                                  </p:childTnLst>
                                </p:cTn>
                              </p:par>
                              <p:par>
                                <p:cTn fill="hold" nodeType="withEffect" presetClass="entr" presetID="10" presetSubtype="0">
                                  <p:stCondLst>
                                    <p:cond delay="0"/>
                                  </p:stCondLst>
                                  <p:childTnLst>
                                    <p:set>
                                      <p:cBhvr>
                                        <p:cTn dur="1" fill="hold">
                                          <p:stCondLst>
                                            <p:cond delay="0"/>
                                          </p:stCondLst>
                                        </p:cTn>
                                        <p:tgtEl>
                                          <p:spTgt spid="2930"/>
                                        </p:tgtEl>
                                        <p:attrNameLst>
                                          <p:attrName>style.visibility</p:attrName>
                                        </p:attrNameLst>
                                      </p:cBhvr>
                                      <p:to>
                                        <p:strVal val="visible"/>
                                      </p:to>
                                    </p:set>
                                    <p:animEffect filter="fade" transition="in">
                                      <p:cBhvr>
                                        <p:cTn dur="500"/>
                                        <p:tgtEl>
                                          <p:spTgt spid="2930"/>
                                        </p:tgtEl>
                                      </p:cBhvr>
                                    </p:animEffect>
                                  </p:childTnLst>
                                </p:cTn>
                              </p:par>
                              <p:par>
                                <p:cTn fill="hold" nodeType="withEffect" presetClass="entr" presetID="10" presetSubtype="0">
                                  <p:stCondLst>
                                    <p:cond delay="0"/>
                                  </p:stCondLst>
                                  <p:childTnLst>
                                    <p:set>
                                      <p:cBhvr>
                                        <p:cTn dur="1" fill="hold">
                                          <p:stCondLst>
                                            <p:cond delay="0"/>
                                          </p:stCondLst>
                                        </p:cTn>
                                        <p:tgtEl>
                                          <p:spTgt spid="3031"/>
                                        </p:tgtEl>
                                        <p:attrNameLst>
                                          <p:attrName>style.visibility</p:attrName>
                                        </p:attrNameLst>
                                      </p:cBhvr>
                                      <p:to>
                                        <p:strVal val="visible"/>
                                      </p:to>
                                    </p:set>
                                    <p:animEffect filter="fade" transition="in">
                                      <p:cBhvr>
                                        <p:cTn dur="500"/>
                                        <p:tgtEl>
                                          <p:spTgt spid="30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32"/>
                                        </p:tgtEl>
                                        <p:attrNameLst>
                                          <p:attrName>style.visibility</p:attrName>
                                        </p:attrNameLst>
                                      </p:cBhvr>
                                      <p:to>
                                        <p:strVal val="visible"/>
                                      </p:to>
                                    </p:set>
                                    <p:animEffect filter="fade" transition="in">
                                      <p:cBhvr>
                                        <p:cTn dur="500"/>
                                        <p:tgtEl>
                                          <p:spTgt spid="3132"/>
                                        </p:tgtEl>
                                      </p:cBhvr>
                                    </p:animEffect>
                                  </p:childTnLst>
                                </p:cTn>
                              </p:par>
                              <p:par>
                                <p:cTn fill="hold" nodeType="withEffect" presetClass="entr" presetID="10" presetSubtype="0">
                                  <p:stCondLst>
                                    <p:cond delay="0"/>
                                  </p:stCondLst>
                                  <p:childTnLst>
                                    <p:set>
                                      <p:cBhvr>
                                        <p:cTn dur="1" fill="hold">
                                          <p:stCondLst>
                                            <p:cond delay="0"/>
                                          </p:stCondLst>
                                        </p:cTn>
                                        <p:tgtEl>
                                          <p:spTgt spid="3187"/>
                                        </p:tgtEl>
                                        <p:attrNameLst>
                                          <p:attrName>style.visibility</p:attrName>
                                        </p:attrNameLst>
                                      </p:cBhvr>
                                      <p:to>
                                        <p:strVal val="visible"/>
                                      </p:to>
                                    </p:set>
                                    <p:animEffect filter="fade" transition="in">
                                      <p:cBhvr>
                                        <p:cTn dur="500"/>
                                        <p:tgtEl>
                                          <p:spTgt spid="3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1"/>
                                        </p:tgtEl>
                                        <p:attrNameLst>
                                          <p:attrName>style.visibility</p:attrName>
                                        </p:attrNameLst>
                                      </p:cBhvr>
                                      <p:to>
                                        <p:strVal val="visible"/>
                                      </p:to>
                                    </p:set>
                                    <p:animEffect filter="fade" transition="in">
                                      <p:cBhvr>
                                        <p:cTn dur="500"/>
                                        <p:tgtEl>
                                          <p:spTgt spid="3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8"/>
                                        </p:tgtEl>
                                        <p:attrNameLst>
                                          <p:attrName>style.visibility</p:attrName>
                                        </p:attrNameLst>
                                      </p:cBhvr>
                                      <p:to>
                                        <p:strVal val="visible"/>
                                      </p:to>
                                    </p:set>
                                    <p:animEffect filter="fade" transition="in">
                                      <p:cBhvr>
                                        <p:cTn dur="500"/>
                                        <p:tgtEl>
                                          <p:spTgt spid="3228"/>
                                        </p:tgtEl>
                                      </p:cBhvr>
                                    </p:animEffect>
                                  </p:childTnLst>
                                </p:cTn>
                              </p:par>
                              <p:par>
                                <p:cTn fill="hold" nodeType="withEffect" presetClass="entr" presetID="10" presetSubtype="0">
                                  <p:stCondLst>
                                    <p:cond delay="0"/>
                                  </p:stCondLst>
                                  <p:childTnLst>
                                    <p:set>
                                      <p:cBhvr>
                                        <p:cTn dur="1" fill="hold">
                                          <p:stCondLst>
                                            <p:cond delay="0"/>
                                          </p:stCondLst>
                                        </p:cTn>
                                        <p:tgtEl>
                                          <p:spTgt spid="3229"/>
                                        </p:tgtEl>
                                        <p:attrNameLst>
                                          <p:attrName>style.visibility</p:attrName>
                                        </p:attrNameLst>
                                      </p:cBhvr>
                                      <p:to>
                                        <p:strVal val="visible"/>
                                      </p:to>
                                    </p:set>
                                    <p:animEffect filter="fade" transition="in">
                                      <p:cBhvr>
                                        <p:cTn dur="500"/>
                                        <p:tgtEl>
                                          <p:spTgt spid="3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0"/>
                                        </p:tgtEl>
                                        <p:attrNameLst>
                                          <p:attrName>style.visibility</p:attrName>
                                        </p:attrNameLst>
                                      </p:cBhvr>
                                      <p:to>
                                        <p:strVal val="visible"/>
                                      </p:to>
                                    </p:set>
                                    <p:animEffect filter="fade" transition="in">
                                      <p:cBhvr>
                                        <p:cTn dur="500"/>
                                        <p:tgtEl>
                                          <p:spTgt spid="3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2">
                                            <p:txEl>
                                              <p:pRg end="0" st="0"/>
                                            </p:txEl>
                                          </p:spTgt>
                                        </p:tgtEl>
                                        <p:attrNameLst>
                                          <p:attrName>style.visibility</p:attrName>
                                        </p:attrNameLst>
                                      </p:cBhvr>
                                      <p:to>
                                        <p:strVal val="visible"/>
                                      </p:to>
                                    </p:set>
                                    <p:animEffect filter="fade" transition="in">
                                      <p:cBhvr>
                                        <p:cTn dur="500"/>
                                        <p:tgtEl>
                                          <p:spTgt spid="32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2">
                                            <p:txEl>
                                              <p:pRg end="1" st="1"/>
                                            </p:txEl>
                                          </p:spTgt>
                                        </p:tgtEl>
                                        <p:attrNameLst>
                                          <p:attrName>style.visibility</p:attrName>
                                        </p:attrNameLst>
                                      </p:cBhvr>
                                      <p:to>
                                        <p:strVal val="visible"/>
                                      </p:to>
                                    </p:set>
                                    <p:animEffect filter="fade" transition="in">
                                      <p:cBhvr>
                                        <p:cTn dur="500"/>
                                        <p:tgtEl>
                                          <p:spTgt spid="32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2">
                                            <p:txEl>
                                              <p:pRg end="2" st="2"/>
                                            </p:txEl>
                                          </p:spTgt>
                                        </p:tgtEl>
                                        <p:attrNameLst>
                                          <p:attrName>style.visibility</p:attrName>
                                        </p:attrNameLst>
                                      </p:cBhvr>
                                      <p:to>
                                        <p:strVal val="visible"/>
                                      </p:to>
                                    </p:set>
                                    <p:animEffect filter="fade" transition="in">
                                      <p:cBhvr>
                                        <p:cTn dur="500"/>
                                        <p:tgtEl>
                                          <p:spTgt spid="32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2">
                                            <p:txEl>
                                              <p:pRg end="3" st="3"/>
                                            </p:txEl>
                                          </p:spTgt>
                                        </p:tgtEl>
                                        <p:attrNameLst>
                                          <p:attrName>style.visibility</p:attrName>
                                        </p:attrNameLst>
                                      </p:cBhvr>
                                      <p:to>
                                        <p:strVal val="visible"/>
                                      </p:to>
                                    </p:set>
                                    <p:animEffect filter="fade" transition="in">
                                      <p:cBhvr>
                                        <p:cTn dur="500"/>
                                        <p:tgtEl>
                                          <p:spTgt spid="32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2">
                                            <p:txEl>
                                              <p:pRg end="4" st="4"/>
                                            </p:txEl>
                                          </p:spTgt>
                                        </p:tgtEl>
                                        <p:attrNameLst>
                                          <p:attrName>style.visibility</p:attrName>
                                        </p:attrNameLst>
                                      </p:cBhvr>
                                      <p:to>
                                        <p:strVal val="visible"/>
                                      </p:to>
                                    </p:set>
                                    <p:animEffect filter="fade" transition="in">
                                      <p:cBhvr>
                                        <p:cTn dur="500"/>
                                        <p:tgtEl>
                                          <p:spTgt spid="32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2">
                                            <p:txEl>
                                              <p:pRg end="5" st="5"/>
                                            </p:txEl>
                                          </p:spTgt>
                                        </p:tgtEl>
                                        <p:attrNameLst>
                                          <p:attrName>style.visibility</p:attrName>
                                        </p:attrNameLst>
                                      </p:cBhvr>
                                      <p:to>
                                        <p:strVal val="visible"/>
                                      </p:to>
                                    </p:set>
                                    <p:animEffect filter="fade" transition="in">
                                      <p:cBhvr>
                                        <p:cTn dur="500"/>
                                        <p:tgtEl>
                                          <p:spTgt spid="3232">
                                            <p:txEl>
                                              <p:pRg end="5" st="5"/>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33"/>
                                        </p:tgtEl>
                                        <p:attrNameLst>
                                          <p:attrName>style.visibility</p:attrName>
                                        </p:attrNameLst>
                                      </p:cBhvr>
                                      <p:to>
                                        <p:strVal val="visible"/>
                                      </p:to>
                                    </p:set>
                                    <p:animEffect filter="fade" transition="in">
                                      <p:cBhvr>
                                        <p:cTn dur="250"/>
                                        <p:tgtEl>
                                          <p:spTgt spid="323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3234"/>
                                        </p:tgtEl>
                                        <p:attrNameLst>
                                          <p:attrName>style.visibility</p:attrName>
                                        </p:attrNameLst>
                                      </p:cBhvr>
                                      <p:to>
                                        <p:strVal val="visible"/>
                                      </p:to>
                                    </p:set>
                                    <p:animEffect filter="fade" transition="in">
                                      <p:cBhvr>
                                        <p:cTn dur="250"/>
                                        <p:tgtEl>
                                          <p:spTgt spid="32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35"/>
                                        </p:tgtEl>
                                        <p:attrNameLst>
                                          <p:attrName>style.visibility</p:attrName>
                                        </p:attrNameLst>
                                      </p:cBhvr>
                                      <p:to>
                                        <p:strVal val="visible"/>
                                      </p:to>
                                    </p:set>
                                    <p:animEffect filter="fade" transition="in">
                                      <p:cBhvr>
                                        <p:cTn dur="250"/>
                                        <p:tgtEl>
                                          <p:spTgt spid="3235"/>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3236"/>
                                        </p:tgtEl>
                                        <p:attrNameLst>
                                          <p:attrName>style.visibility</p:attrName>
                                        </p:attrNameLst>
                                      </p:cBhvr>
                                      <p:to>
                                        <p:strVal val="visible"/>
                                      </p:to>
                                    </p:set>
                                    <p:animEffect filter="fade" transition="in">
                                      <p:cBhvr>
                                        <p:cTn dur="250"/>
                                        <p:tgtEl>
                                          <p:spTgt spid="323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31"/>
                                        </p:tgtEl>
                                        <p:attrNameLst>
                                          <p:attrName>style.visibility</p:attrName>
                                        </p:attrNameLst>
                                      </p:cBhvr>
                                      <p:to>
                                        <p:strVal val="visible"/>
                                      </p:to>
                                    </p:set>
                                    <p:animEffect filter="fade" transition="in">
                                      <p:cBhvr>
                                        <p:cTn dur="1000"/>
                                        <p:tgtEl>
                                          <p:spTgt spid="323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37"/>
                                        </p:tgtEl>
                                        <p:attrNameLst>
                                          <p:attrName>style.visibility</p:attrName>
                                        </p:attrNameLst>
                                      </p:cBhvr>
                                      <p:to>
                                        <p:strVal val="visible"/>
                                      </p:to>
                                    </p:set>
                                    <p:animEffect filter="fade" transition="in">
                                      <p:cBhvr>
                                        <p:cTn dur="250"/>
                                        <p:tgtEl>
                                          <p:spTgt spid="3237"/>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3238"/>
                                        </p:tgtEl>
                                        <p:attrNameLst>
                                          <p:attrName>style.visibility</p:attrName>
                                        </p:attrNameLst>
                                      </p:cBhvr>
                                      <p:to>
                                        <p:strVal val="visible"/>
                                      </p:to>
                                    </p:set>
                                    <p:animEffect filter="fade" transition="in">
                                      <p:cBhvr>
                                        <p:cTn dur="1000"/>
                                        <p:tgtEl>
                                          <p:spTgt spid="3238"/>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3239"/>
                                        </p:tgtEl>
                                        <p:attrNameLst>
                                          <p:attrName>style.visibility</p:attrName>
                                        </p:attrNameLst>
                                      </p:cBhvr>
                                      <p:to>
                                        <p:strVal val="visible"/>
                                      </p:to>
                                    </p:set>
                                    <p:animEffect filter="fade" transition="in">
                                      <p:cBhvr>
                                        <p:cTn dur="250"/>
                                        <p:tgtEl>
                                          <p:spTgt spid="323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240"/>
                                        </p:tgtEl>
                                        <p:attrNameLst>
                                          <p:attrName>style.visibility</p:attrName>
                                        </p:attrNameLst>
                                      </p:cBhvr>
                                      <p:to>
                                        <p:strVal val="visible"/>
                                      </p:to>
                                    </p:set>
                                    <p:animEffect filter="fade" transition="in">
                                      <p:cBhvr>
                                        <p:cTn dur="250"/>
                                        <p:tgtEl>
                                          <p:spTgt spid="3240"/>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3241"/>
                                        </p:tgtEl>
                                        <p:attrNameLst>
                                          <p:attrName>style.visibility</p:attrName>
                                        </p:attrNameLst>
                                      </p:cBhvr>
                                      <p:to>
                                        <p:strVal val="visible"/>
                                      </p:to>
                                    </p:set>
                                    <p:animEffect filter="fade" transition="in">
                                      <p:cBhvr>
                                        <p:cTn dur="1000"/>
                                        <p:tgtEl>
                                          <p:spTgt spid="3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2"/>
                                        </p:tgtEl>
                                        <p:attrNameLst>
                                          <p:attrName>style.visibility</p:attrName>
                                        </p:attrNameLst>
                                      </p:cBhvr>
                                      <p:to>
                                        <p:strVal val="visible"/>
                                      </p:to>
                                    </p:set>
                                    <p:animEffect filter="fade" transition="in">
                                      <p:cBhvr>
                                        <p:cTn dur="500"/>
                                        <p:tgtEl>
                                          <p:spTgt spid="3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8"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2"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1</a:t>
              </a:r>
              <a:endParaRPr b="1" sz="3600">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sp>
        <p:nvSpPr>
          <p:cNvPr id="3277" name="Google Shape;3277;p6"/>
          <p:cNvSpPr txBox="1"/>
          <p:nvPr/>
        </p:nvSpPr>
        <p:spPr>
          <a:xfrm>
            <a:off x="1786950" y="3340310"/>
            <a:ext cx="9100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4"/>
                                        </p:tgtEl>
                                        <p:attrNameLst>
                                          <p:attrName>style.visibility</p:attrName>
                                        </p:attrNameLst>
                                      </p:cBhvr>
                                      <p:to>
                                        <p:strVal val="visible"/>
                                      </p:to>
                                    </p:set>
                                    <p:animEffect filter="fade" transition="in">
                                      <p:cBhvr>
                                        <p:cTn dur="500"/>
                                        <p:tgtEl>
                                          <p:spTgt spid="3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3"/>
                                        </p:tgtEl>
                                        <p:attrNameLst>
                                          <p:attrName>style.visibility</p:attrName>
                                        </p:attrNameLst>
                                      </p:cBhvr>
                                      <p:to>
                                        <p:strVal val="visible"/>
                                      </p:to>
                                    </p:set>
                                    <p:animEffect filter="fade" transition="in">
                                      <p:cBhvr>
                                        <p:cTn dur="500"/>
                                        <p:tgtEl>
                                          <p:spTgt spid="3253"/>
                                        </p:tgtEl>
                                      </p:cBhvr>
                                    </p:animEffect>
                                  </p:childTnLst>
                                </p:cTn>
                              </p:par>
                              <p:par>
                                <p:cTn fill="hold" nodeType="withEffect" presetClass="entr" presetID="10" presetSubtype="0">
                                  <p:stCondLst>
                                    <p:cond delay="0"/>
                                  </p:stCondLst>
                                  <p:childTnLst>
                                    <p:set>
                                      <p:cBhvr>
                                        <p:cTn dur="1" fill="hold">
                                          <p:stCondLst>
                                            <p:cond delay="0"/>
                                          </p:stCondLst>
                                        </p:cTn>
                                        <p:tgtEl>
                                          <p:spTgt spid="3257"/>
                                        </p:tgtEl>
                                        <p:attrNameLst>
                                          <p:attrName>style.visibility</p:attrName>
                                        </p:attrNameLst>
                                      </p:cBhvr>
                                      <p:to>
                                        <p:strVal val="visible"/>
                                      </p:to>
                                    </p:set>
                                    <p:animEffect filter="fade" transition="in">
                                      <p:cBhvr>
                                        <p:cTn dur="500"/>
                                        <p:tgtEl>
                                          <p:spTgt spid="3257"/>
                                        </p:tgtEl>
                                      </p:cBhvr>
                                    </p:animEffect>
                                  </p:childTnLst>
                                </p:cTn>
                              </p:par>
                              <p:par>
                                <p:cTn fill="hold" nodeType="withEffect" presetClass="entr" presetID="10" presetSubtype="0">
                                  <p:stCondLst>
                                    <p:cond delay="0"/>
                                  </p:stCondLst>
                                  <p:childTnLst>
                                    <p:set>
                                      <p:cBhvr>
                                        <p:cTn dur="1" fill="hold">
                                          <p:stCondLst>
                                            <p:cond delay="0"/>
                                          </p:stCondLst>
                                        </p:cTn>
                                        <p:tgtEl>
                                          <p:spTgt spid="3262"/>
                                        </p:tgtEl>
                                        <p:attrNameLst>
                                          <p:attrName>style.visibility</p:attrName>
                                        </p:attrNameLst>
                                      </p:cBhvr>
                                      <p:to>
                                        <p:strVal val="visible"/>
                                      </p:to>
                                    </p:set>
                                    <p:animEffect filter="fade" transition="in">
                                      <p:cBhvr>
                                        <p:cTn dur="500"/>
                                        <p:tgtEl>
                                          <p:spTgt spid="3262"/>
                                        </p:tgtEl>
                                      </p:cBhvr>
                                    </p:animEffect>
                                  </p:childTnLst>
                                </p:cTn>
                              </p:par>
                              <p:par>
                                <p:cTn fill="hold" nodeType="withEffect" presetClass="entr" presetID="10" presetSubtype="0">
                                  <p:stCondLst>
                                    <p:cond delay="0"/>
                                  </p:stCondLst>
                                  <p:childTnLst>
                                    <p:set>
                                      <p:cBhvr>
                                        <p:cTn dur="1" fill="hold">
                                          <p:stCondLst>
                                            <p:cond delay="0"/>
                                          </p:stCondLst>
                                        </p:cTn>
                                        <p:tgtEl>
                                          <p:spTgt spid="3267"/>
                                        </p:tgtEl>
                                        <p:attrNameLst>
                                          <p:attrName>style.visibility</p:attrName>
                                        </p:attrNameLst>
                                      </p:cBhvr>
                                      <p:to>
                                        <p:strVal val="visible"/>
                                      </p:to>
                                    </p:set>
                                    <p:animEffect filter="fade" transition="in">
                                      <p:cBhvr>
                                        <p:cTn dur="500"/>
                                        <p:tgtEl>
                                          <p:spTgt spid="3267"/>
                                        </p:tgtEl>
                                      </p:cBhvr>
                                    </p:animEffect>
                                  </p:childTnLst>
                                </p:cTn>
                              </p:par>
                              <p:par>
                                <p:cTn fill="hold" nodeType="withEffect" presetClass="entr" presetID="10" presetSubtype="0">
                                  <p:stCondLst>
                                    <p:cond delay="0"/>
                                  </p:stCondLst>
                                  <p:childTnLst>
                                    <p:set>
                                      <p:cBhvr>
                                        <p:cTn dur="1" fill="hold">
                                          <p:stCondLst>
                                            <p:cond delay="0"/>
                                          </p:stCondLst>
                                        </p:cTn>
                                        <p:tgtEl>
                                          <p:spTgt spid="3272"/>
                                        </p:tgtEl>
                                        <p:attrNameLst>
                                          <p:attrName>style.visibility</p:attrName>
                                        </p:attrNameLst>
                                      </p:cBhvr>
                                      <p:to>
                                        <p:strVal val="visible"/>
                                      </p:to>
                                    </p:set>
                                    <p:animEffect filter="fade" transition="in">
                                      <p:cBhvr>
                                        <p:cTn dur="500"/>
                                        <p:tgtEl>
                                          <p:spTgt spid="3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7"/>
                                        </p:tgtEl>
                                        <p:attrNameLst>
                                          <p:attrName>style.visibility</p:attrName>
                                        </p:attrNameLst>
                                      </p:cBhvr>
                                      <p:to>
                                        <p:strVal val="visible"/>
                                      </p:to>
                                    </p:set>
                                    <p:animEffect filter="fade" transition="in">
                                      <p:cBhvr>
                                        <p:cTn dur="1000"/>
                                        <p:tgtEl>
                                          <p:spTgt spid="3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8"/>
                                        </p:tgtEl>
                                        <p:attrNameLst>
                                          <p:attrName>style.visibility</p:attrName>
                                        </p:attrNameLst>
                                      </p:cBhvr>
                                      <p:to>
                                        <p:strVal val="visible"/>
                                      </p:to>
                                    </p:set>
                                    <p:animEffect filter="fade" transition="in">
                                      <p:cBhvr>
                                        <p:cTn dur="1000"/>
                                        <p:tgtEl>
                                          <p:spTgt spid="3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9"/>
                                        </p:tgtEl>
                                        <p:attrNameLst>
                                          <p:attrName>style.visibility</p:attrName>
                                        </p:attrNameLst>
                                      </p:cBhvr>
                                      <p:to>
                                        <p:strVal val="visible"/>
                                      </p:to>
                                    </p:set>
                                    <p:animEffect filter="fade" transition="in">
                                      <p:cBhvr>
                                        <p:cTn dur="1000"/>
                                        <p:tgtEl>
                                          <p:spTgt spid="3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0"/>
                                        </p:tgtEl>
                                        <p:attrNameLst>
                                          <p:attrName>style.visibility</p:attrName>
                                        </p:attrNameLst>
                                      </p:cBhvr>
                                      <p:to>
                                        <p:strVal val="visible"/>
                                      </p:to>
                                    </p:set>
                                    <p:animEffect filter="fade" transition="in">
                                      <p:cBhvr>
                                        <p:cTn dur="1000"/>
                                        <p:tgtEl>
                                          <p:spTgt spid="3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4"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2</a:t>
              </a:r>
              <a:endParaRPr b="1" sz="3600">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sp>
        <p:nvSpPr>
          <p:cNvPr id="3309" name="Google Shape;3309;p7"/>
          <p:cNvSpPr txBox="1"/>
          <p:nvPr/>
        </p:nvSpPr>
        <p:spPr>
          <a:xfrm>
            <a:off x="1786950" y="4259348"/>
            <a:ext cx="9100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6"/>
                                        </p:tgtEl>
                                        <p:attrNameLst>
                                          <p:attrName>style.visibility</p:attrName>
                                        </p:attrNameLst>
                                      </p:cBhvr>
                                      <p:to>
                                        <p:strVal val="visible"/>
                                      </p:to>
                                    </p:set>
                                    <p:animEffect filter="fade" transition="in">
                                      <p:cBhvr>
                                        <p:cTn dur="500"/>
                                        <p:tgtEl>
                                          <p:spTgt spid="3286"/>
                                        </p:tgtEl>
                                      </p:cBhvr>
                                    </p:animEffect>
                                  </p:childTnLst>
                                </p:cTn>
                              </p:par>
                              <p:par>
                                <p:cTn fill="hold" nodeType="withEffect" presetClass="entr" presetID="10" presetSubtype="0">
                                  <p:stCondLst>
                                    <p:cond delay="0"/>
                                  </p:stCondLst>
                                  <p:childTnLst>
                                    <p:set>
                                      <p:cBhvr>
                                        <p:cTn dur="1" fill="hold">
                                          <p:stCondLst>
                                            <p:cond delay="0"/>
                                          </p:stCondLst>
                                        </p:cTn>
                                        <p:tgtEl>
                                          <p:spTgt spid="3313"/>
                                        </p:tgtEl>
                                        <p:attrNameLst>
                                          <p:attrName>style.visibility</p:attrName>
                                        </p:attrNameLst>
                                      </p:cBhvr>
                                      <p:to>
                                        <p:strVal val="visible"/>
                                      </p:to>
                                    </p:set>
                                    <p:animEffect filter="fade" transition="in">
                                      <p:cBhvr>
                                        <p:cTn dur="500"/>
                                        <p:tgtEl>
                                          <p:spTgt spid="3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9"/>
                                        </p:tgtEl>
                                        <p:attrNameLst>
                                          <p:attrName>style.visibility</p:attrName>
                                        </p:attrNameLst>
                                      </p:cBhvr>
                                      <p:to>
                                        <p:strVal val="visible"/>
                                      </p:to>
                                    </p:set>
                                    <p:animEffect filter="fade" transition="in">
                                      <p:cBhvr>
                                        <p:cTn dur="500"/>
                                        <p:tgtEl>
                                          <p:spTgt spid="3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9"/>
                                        </p:tgtEl>
                                        <p:attrNameLst>
                                          <p:attrName>style.visibility</p:attrName>
                                        </p:attrNameLst>
                                      </p:cBhvr>
                                      <p:to>
                                        <p:strVal val="visible"/>
                                      </p:to>
                                    </p:set>
                                    <p:animEffect filter="fade" transition="in">
                                      <p:cBhvr>
                                        <p:cTn dur="1000"/>
                                        <p:tgtEl>
                                          <p:spTgt spid="3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4"/>
                                        </p:tgtEl>
                                        <p:attrNameLst>
                                          <p:attrName>style.visibility</p:attrName>
                                        </p:attrNameLst>
                                      </p:cBhvr>
                                      <p:to>
                                        <p:strVal val="visible"/>
                                      </p:to>
                                    </p:set>
                                    <p:animEffect filter="fade" transition="in">
                                      <p:cBhvr>
                                        <p:cTn dur="500"/>
                                        <p:tgtEl>
                                          <p:spTgt spid="3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0"/>
                                        </p:tgtEl>
                                        <p:attrNameLst>
                                          <p:attrName>style.visibility</p:attrName>
                                        </p:attrNameLst>
                                      </p:cBhvr>
                                      <p:to>
                                        <p:strVal val="visible"/>
                                      </p:to>
                                    </p:set>
                                    <p:animEffect filter="fade" transition="in">
                                      <p:cBhvr>
                                        <p:cTn dur="1000"/>
                                        <p:tgtEl>
                                          <p:spTgt spid="3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9"/>
                                        </p:tgtEl>
                                        <p:attrNameLst>
                                          <p:attrName>style.visibility</p:attrName>
                                        </p:attrNameLst>
                                      </p:cBhvr>
                                      <p:to>
                                        <p:strVal val="visible"/>
                                      </p:to>
                                    </p:set>
                                    <p:animEffect filter="fade" transition="in">
                                      <p:cBhvr>
                                        <p:cTn dur="500"/>
                                        <p:tgtEl>
                                          <p:spTgt spid="3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1"/>
                                        </p:tgtEl>
                                        <p:attrNameLst>
                                          <p:attrName>style.visibility</p:attrName>
                                        </p:attrNameLst>
                                      </p:cBhvr>
                                      <p:to>
                                        <p:strVal val="visible"/>
                                      </p:to>
                                    </p:set>
                                    <p:animEffect filter="fade" transition="in">
                                      <p:cBhvr>
                                        <p:cTn dur="1000"/>
                                        <p:tgtEl>
                                          <p:spTgt spid="3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4"/>
                                        </p:tgtEl>
                                        <p:attrNameLst>
                                          <p:attrName>style.visibility</p:attrName>
                                        </p:attrNameLst>
                                      </p:cBhvr>
                                      <p:to>
                                        <p:strVal val="visible"/>
                                      </p:to>
                                    </p:set>
                                    <p:animEffect filter="fade" transition="in">
                                      <p:cBhvr>
                                        <p:cTn dur="500"/>
                                        <p:tgtEl>
                                          <p:spTgt spid="3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2"/>
                                        </p:tgtEl>
                                        <p:attrNameLst>
                                          <p:attrName>style.visibility</p:attrName>
                                        </p:attrNameLst>
                                      </p:cBhvr>
                                      <p:to>
                                        <p:strVal val="visible"/>
                                      </p:to>
                                    </p:set>
                                    <p:animEffect filter="fade" transition="in">
                                      <p:cBhvr>
                                        <p:cTn dur="1000"/>
                                        <p:tgtEl>
                                          <p:spTgt spid="3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7"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3</a:t>
              </a:r>
              <a:endParaRPr b="1" sz="3600">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indent="0" lvl="0" marL="0" marR="0" rtl="0" algn="ctr">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8"/>
                                        </p:tgtEl>
                                        <p:attrNameLst>
                                          <p:attrName>style.visibility</p:attrName>
                                        </p:attrNameLst>
                                      </p:cBhvr>
                                      <p:to>
                                        <p:strVal val="visible"/>
                                      </p:to>
                                    </p:set>
                                    <p:animEffect filter="fade" transition="in">
                                      <p:cBhvr>
                                        <p:cTn dur="500"/>
                                        <p:tgtEl>
                                          <p:spTgt spid="3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1"/>
                                        </p:tgtEl>
                                        <p:attrNameLst>
                                          <p:attrName>style.visibility</p:attrName>
                                        </p:attrNameLst>
                                      </p:cBhvr>
                                      <p:to>
                                        <p:strVal val="visible"/>
                                      </p:to>
                                    </p:set>
                                    <p:animEffect filter="fade" transition="in">
                                      <p:cBhvr>
                                        <p:cTn dur="500"/>
                                        <p:tgtEl>
                                          <p:spTgt spid="3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2"/>
                                        </p:tgtEl>
                                        <p:attrNameLst>
                                          <p:attrName>style.visibility</p:attrName>
                                        </p:attrNameLst>
                                      </p:cBhvr>
                                      <p:to>
                                        <p:strVal val="visible"/>
                                      </p:to>
                                    </p:set>
                                    <p:animEffect filter="fade" transition="in">
                                      <p:cBhvr>
                                        <p:cTn dur="500"/>
                                        <p:tgtEl>
                                          <p:spTgt spid="3322"/>
                                        </p:tgtEl>
                                      </p:cBhvr>
                                    </p:animEffect>
                                  </p:childTnLst>
                                </p:cTn>
                              </p:par>
                              <p:par>
                                <p:cTn fill="hold" nodeType="withEffect" presetClass="entr" presetID="10" presetSubtype="0">
                                  <p:stCondLst>
                                    <p:cond delay="0"/>
                                  </p:stCondLst>
                                  <p:childTnLst>
                                    <p:set>
                                      <p:cBhvr>
                                        <p:cTn dur="1" fill="hold">
                                          <p:stCondLst>
                                            <p:cond delay="0"/>
                                          </p:stCondLst>
                                        </p:cTn>
                                        <p:tgtEl>
                                          <p:spTgt spid="3323"/>
                                        </p:tgtEl>
                                        <p:attrNameLst>
                                          <p:attrName>style.visibility</p:attrName>
                                        </p:attrNameLst>
                                      </p:cBhvr>
                                      <p:to>
                                        <p:strVal val="visible"/>
                                      </p:to>
                                    </p:set>
                                    <p:animEffect filter="fade" transition="in">
                                      <p:cBhvr>
                                        <p:cTn dur="500"/>
                                        <p:tgtEl>
                                          <p:spTgt spid="3323"/>
                                        </p:tgtEl>
                                      </p:cBhvr>
                                    </p:animEffect>
                                  </p:childTnLst>
                                </p:cTn>
                              </p:par>
                              <p:par>
                                <p:cTn fill="hold" nodeType="withEffect" presetClass="entr" presetID="10" presetSubtype="0">
                                  <p:stCondLst>
                                    <p:cond delay="0"/>
                                  </p:stCondLst>
                                  <p:childTnLst>
                                    <p:set>
                                      <p:cBhvr>
                                        <p:cTn dur="1" fill="hold">
                                          <p:stCondLst>
                                            <p:cond delay="0"/>
                                          </p:stCondLst>
                                        </p:cTn>
                                        <p:tgtEl>
                                          <p:spTgt spid="3324"/>
                                        </p:tgtEl>
                                        <p:attrNameLst>
                                          <p:attrName>style.visibility</p:attrName>
                                        </p:attrNameLst>
                                      </p:cBhvr>
                                      <p:to>
                                        <p:strVal val="visible"/>
                                      </p:to>
                                    </p:set>
                                    <p:animEffect filter="fade" transition="in">
                                      <p:cBhvr>
                                        <p:cTn dur="500"/>
                                        <p:tgtEl>
                                          <p:spTgt spid="3324"/>
                                        </p:tgtEl>
                                      </p:cBhvr>
                                    </p:animEffect>
                                  </p:childTnLst>
                                </p:cTn>
                              </p:par>
                              <p:par>
                                <p:cTn fill="hold" nodeType="withEffect" presetClass="entr" presetID="10" presetSubtype="0">
                                  <p:stCondLst>
                                    <p:cond delay="0"/>
                                  </p:stCondLst>
                                  <p:childTnLst>
                                    <p:set>
                                      <p:cBhvr>
                                        <p:cTn dur="1" fill="hold">
                                          <p:stCondLst>
                                            <p:cond delay="0"/>
                                          </p:stCondLst>
                                        </p:cTn>
                                        <p:tgtEl>
                                          <p:spTgt spid="3325"/>
                                        </p:tgtEl>
                                        <p:attrNameLst>
                                          <p:attrName>style.visibility</p:attrName>
                                        </p:attrNameLst>
                                      </p:cBhvr>
                                      <p:to>
                                        <p:strVal val="visible"/>
                                      </p:to>
                                    </p:set>
                                    <p:animEffect filter="fade" transition="in">
                                      <p:cBhvr>
                                        <p:cTn dur="500"/>
                                        <p:tgtEl>
                                          <p:spTgt spid="3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26"/>
                                        </p:tgtEl>
                                      </p:cBhvr>
                                    </p:animEffect>
                                    <p:set>
                                      <p:cBhvr>
                                        <p:cTn dur="1" fill="hold">
                                          <p:stCondLst>
                                            <p:cond delay="500"/>
                                          </p:stCondLst>
                                        </p:cTn>
                                        <p:tgtEl>
                                          <p:spTgt spid="33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27"/>
                                        </p:tgtEl>
                                      </p:cBhvr>
                                    </p:animEffect>
                                    <p:set>
                                      <p:cBhvr>
                                        <p:cTn dur="1" fill="hold">
                                          <p:stCondLst>
                                            <p:cond delay="500"/>
                                          </p:stCondLst>
                                        </p:cTn>
                                        <p:tgtEl>
                                          <p:spTgt spid="33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28"/>
                                        </p:tgtEl>
                                      </p:cBhvr>
                                    </p:animEffect>
                                    <p:set>
                                      <p:cBhvr>
                                        <p:cTn dur="1" fill="hold">
                                          <p:stCondLst>
                                            <p:cond delay="500"/>
                                          </p:stCondLst>
                                        </p:cTn>
                                        <p:tgtEl>
                                          <p:spTgt spid="33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29"/>
                                        </p:tgtEl>
                                      </p:cBhvr>
                                    </p:animEffect>
                                    <p:set>
                                      <p:cBhvr>
                                        <p:cTn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3"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anchorCtr="0" anchor="t" bIns="45700" lIns="91425" spcFirstLastPara="1" rIns="91425" wrap="square" tIns="45700">
              <a:spAutoFit/>
            </a:bodyPr>
            <a:lstStyle/>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4</a:t>
              </a:r>
              <a:endParaRPr b="1" sz="3600">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anchorCtr="0" anchor="t" bIns="45700" lIns="91425" spcFirstLastPara="1" rIns="91425" wrap="square" tIns="45700">
            <a:spAutoFit/>
          </a:bodyPr>
          <a:lstStyle/>
          <a:p>
            <a:pPr indent="0" lvl="0" marL="0" marR="0" rtl="0" algn="ctr">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anchorCtr="0" anchor="t" bIns="45700" lIns="91425" spcFirstLastPara="1" rIns="91425" wrap="square" tIns="45700">
            <a:spAutoFit/>
          </a:bodyPr>
          <a:lstStyle/>
          <a:p>
            <a:pPr indent="0" lvl="0" marL="0" marR="0" rtl="0" algn="ctr">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4"/>
                                        </p:tgtEl>
                                        <p:attrNameLst>
                                          <p:attrName>style.visibility</p:attrName>
                                        </p:attrNameLst>
                                      </p:cBhvr>
                                      <p:to>
                                        <p:strVal val="visible"/>
                                      </p:to>
                                    </p:set>
                                    <p:animEffect filter="fade" transition="in">
                                      <p:cBhvr>
                                        <p:cTn dur="500"/>
                                        <p:tgtEl>
                                          <p:spTgt spid="3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7"/>
                                        </p:tgtEl>
                                        <p:attrNameLst>
                                          <p:attrName>style.visibility</p:attrName>
                                        </p:attrNameLst>
                                      </p:cBhvr>
                                      <p:to>
                                        <p:strVal val="visible"/>
                                      </p:to>
                                    </p:set>
                                    <p:animEffect filter="fade" transition="in">
                                      <p:cBhvr>
                                        <p:cTn dur="500"/>
                                        <p:tgtEl>
                                          <p:spTgt spid="3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8">
                                            <p:txEl>
                                              <p:pRg end="0" st="0"/>
                                            </p:txEl>
                                          </p:spTgt>
                                        </p:tgtEl>
                                        <p:attrNameLst>
                                          <p:attrName>style.visibility</p:attrName>
                                        </p:attrNameLst>
                                      </p:cBhvr>
                                      <p:to>
                                        <p:strVal val="visible"/>
                                      </p:to>
                                    </p:set>
                                    <p:animEffect filter="fade" transition="in">
                                      <p:cBhvr>
                                        <p:cTn dur="500"/>
                                        <p:tgtEl>
                                          <p:spTgt spid="33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8">
                                            <p:txEl>
                                              <p:pRg end="1" st="1"/>
                                            </p:txEl>
                                          </p:spTgt>
                                        </p:tgtEl>
                                        <p:attrNameLst>
                                          <p:attrName>style.visibility</p:attrName>
                                        </p:attrNameLst>
                                      </p:cBhvr>
                                      <p:to>
                                        <p:strVal val="visible"/>
                                      </p:to>
                                    </p:set>
                                    <p:animEffect filter="fade" transition="in">
                                      <p:cBhvr>
                                        <p:cTn dur="500"/>
                                        <p:tgtEl>
                                          <p:spTgt spid="33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8">
                                            <p:txEl>
                                              <p:pRg end="2" st="2"/>
                                            </p:txEl>
                                          </p:spTgt>
                                        </p:tgtEl>
                                        <p:attrNameLst>
                                          <p:attrName>style.visibility</p:attrName>
                                        </p:attrNameLst>
                                      </p:cBhvr>
                                      <p:to>
                                        <p:strVal val="visible"/>
                                      </p:to>
                                    </p:set>
                                    <p:animEffect filter="fade" transition="in">
                                      <p:cBhvr>
                                        <p:cTn dur="500"/>
                                        <p:tgtEl>
                                          <p:spTgt spid="33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8">
                                            <p:txEl>
                                              <p:pRg end="3" st="3"/>
                                            </p:txEl>
                                          </p:spTgt>
                                        </p:tgtEl>
                                        <p:attrNameLst>
                                          <p:attrName>style.visibility</p:attrName>
                                        </p:attrNameLst>
                                      </p:cBhvr>
                                      <p:to>
                                        <p:strVal val="visible"/>
                                      </p:to>
                                    </p:set>
                                    <p:animEffect filter="fade" transition="in">
                                      <p:cBhvr>
                                        <p:cTn dur="500"/>
                                        <p:tgtEl>
                                          <p:spTgt spid="333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2021-06-02T01:34:28Z</dcterms:created>
  <dc:creator>Phạm Thanh Hằng (ADAS – GV)</dc:creator>
</cp:coreProperties>
</file>