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6" r:id="rId2"/>
    <p:sldId id="329" r:id="rId3"/>
    <p:sldId id="330" r:id="rId4"/>
    <p:sldId id="307" r:id="rId5"/>
    <p:sldId id="308" r:id="rId6"/>
    <p:sldId id="309" r:id="rId7"/>
    <p:sldId id="310" r:id="rId8"/>
    <p:sldId id="331" r:id="rId9"/>
    <p:sldId id="332" r:id="rId10"/>
    <p:sldId id="258" r:id="rId11"/>
    <p:sldId id="261" r:id="rId12"/>
    <p:sldId id="262" r:id="rId13"/>
    <p:sldId id="311" r:id="rId14"/>
    <p:sldId id="333" r:id="rId15"/>
    <p:sldId id="334" r:id="rId16"/>
    <p:sldId id="264" r:id="rId17"/>
    <p:sldId id="322" r:id="rId18"/>
    <p:sldId id="313" r:id="rId19"/>
    <p:sldId id="335" r:id="rId20"/>
    <p:sldId id="317" r:id="rId21"/>
    <p:sldId id="3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3C4"/>
    <a:srgbClr val="8FD9D9"/>
    <a:srgbClr val="F8B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0" d="100"/>
          <a:sy n="60" d="100"/>
        </p:scale>
        <p:origin x="5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47C04-829E-49A1-936A-BB4754660F4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06B93F-B9F4-4C38-8E96-8538D4584755}">
      <dgm:prSet phldrT="[Text]" custT="1"/>
      <dgm:spPr/>
      <dgm:t>
        <a:bodyPr/>
        <a:lstStyle/>
        <a:p>
          <a:r>
            <a:rPr lang="vi-VN" sz="2800" b="1" dirty="0"/>
            <a:t>I. Tìm hiểu chung</a:t>
          </a:r>
          <a:endParaRPr lang="en-US" sz="2800" b="1" dirty="0"/>
        </a:p>
      </dgm:t>
    </dgm:pt>
    <dgm:pt modelId="{35DCB5A8-A174-4305-94BB-1F2DF91D1952}" type="parTrans" cxnId="{8D54AF8A-C3D9-4F4D-A631-973B047193EE}">
      <dgm:prSet/>
      <dgm:spPr/>
      <dgm:t>
        <a:bodyPr/>
        <a:lstStyle/>
        <a:p>
          <a:endParaRPr lang="en-US"/>
        </a:p>
      </dgm:t>
    </dgm:pt>
    <dgm:pt modelId="{3548C1AF-F587-4C8F-8E68-ECEE7ECD601C}" type="sibTrans" cxnId="{8D54AF8A-C3D9-4F4D-A631-973B047193EE}">
      <dgm:prSet/>
      <dgm:spPr/>
      <dgm:t>
        <a:bodyPr/>
        <a:lstStyle/>
        <a:p>
          <a:endParaRPr lang="en-US"/>
        </a:p>
      </dgm:t>
    </dgm:pt>
    <dgm:pt modelId="{A4D37A5B-820A-46A0-8535-669C7165AF8C}">
      <dgm:prSet phldrT="[Text]" custT="1"/>
      <dgm:spPr/>
      <dgm:t>
        <a:bodyPr/>
        <a:lstStyle/>
        <a:p>
          <a:r>
            <a:rPr lang="vi-VN" sz="2000" b="1" i="0"/>
            <a:t>II. Đọc hiểu chi tiết</a:t>
          </a:r>
        </a:p>
        <a:p>
          <a:r>
            <a:rPr lang="en-US" altLang="en-US" sz="2000" b="0" i="1"/>
            <a:t>1. Vẻ đẹp chung của chị em Thúy Kiều</a:t>
          </a:r>
          <a:endParaRPr lang="vi-VN" altLang="en-US" sz="2000" b="0" i="1"/>
        </a:p>
        <a:p>
          <a:r>
            <a:rPr lang="vi-VN" altLang="en-US" sz="2000" b="0" i="1"/>
            <a:t>2</a:t>
          </a:r>
          <a:r>
            <a:rPr lang="en-US" altLang="en-US" sz="2000" b="0" i="1"/>
            <a:t>. Vẻ đẹp </a:t>
          </a:r>
          <a:r>
            <a:rPr lang="vi-VN" altLang="en-US" sz="2000" b="0" i="1"/>
            <a:t>của Thúy Vân</a:t>
          </a:r>
        </a:p>
        <a:p>
          <a:r>
            <a:rPr lang="en-US" altLang="en-US" sz="2000" b="0" i="1"/>
            <a:t>3. Vẻ đẹp của Thúy Kiều</a:t>
          </a:r>
          <a:endParaRPr lang="vi-VN" altLang="en-US" sz="2000" b="0" i="1"/>
        </a:p>
        <a:p>
          <a:r>
            <a:rPr lang="vi-VN" sz="2000" b="0" i="1"/>
            <a:t>4. Cuộc sống của hai chị em</a:t>
          </a:r>
          <a:endParaRPr lang="en-US" sz="2000" b="0" i="0" dirty="0"/>
        </a:p>
      </dgm:t>
    </dgm:pt>
    <dgm:pt modelId="{D58857E3-C06B-410C-A43B-CEA6EC3D414C}" type="parTrans" cxnId="{9B2C2065-1590-47C5-BA40-35940ECB0FFE}">
      <dgm:prSet/>
      <dgm:spPr/>
      <dgm:t>
        <a:bodyPr/>
        <a:lstStyle/>
        <a:p>
          <a:endParaRPr lang="en-US"/>
        </a:p>
      </dgm:t>
    </dgm:pt>
    <dgm:pt modelId="{8D40D270-B1DE-4F43-9DFF-840298D99576}" type="sibTrans" cxnId="{9B2C2065-1590-47C5-BA40-35940ECB0FFE}">
      <dgm:prSet/>
      <dgm:spPr/>
      <dgm:t>
        <a:bodyPr/>
        <a:lstStyle/>
        <a:p>
          <a:endParaRPr lang="en-US"/>
        </a:p>
      </dgm:t>
    </dgm:pt>
    <dgm:pt modelId="{9D3C24C7-B53F-4C35-A8BA-169DFA83F384}">
      <dgm:prSet phldrT="[Text]" custT="1"/>
      <dgm:spPr/>
      <dgm:t>
        <a:bodyPr/>
        <a:lstStyle/>
        <a:p>
          <a:r>
            <a:rPr lang="vi-VN" sz="2800" b="1" i="0" dirty="0"/>
            <a:t>III. Tổng kết </a:t>
          </a:r>
          <a:endParaRPr lang="en-US" sz="2800" b="1" i="0" dirty="0"/>
        </a:p>
      </dgm:t>
    </dgm:pt>
    <dgm:pt modelId="{39EEC8E2-C893-4348-A87F-18C336B90C9E}" type="parTrans" cxnId="{538FCEC5-1675-40F5-80D7-9E6EB5B5F045}">
      <dgm:prSet/>
      <dgm:spPr/>
      <dgm:t>
        <a:bodyPr/>
        <a:lstStyle/>
        <a:p>
          <a:endParaRPr lang="en-US"/>
        </a:p>
      </dgm:t>
    </dgm:pt>
    <dgm:pt modelId="{DAB56AC5-5FE3-4760-A92F-EFA5390BF002}" type="sibTrans" cxnId="{538FCEC5-1675-40F5-80D7-9E6EB5B5F045}">
      <dgm:prSet/>
      <dgm:spPr/>
      <dgm:t>
        <a:bodyPr/>
        <a:lstStyle/>
        <a:p>
          <a:endParaRPr lang="en-US"/>
        </a:p>
      </dgm:t>
    </dgm:pt>
    <dgm:pt modelId="{D5C459C4-65F8-47E5-A59F-4BE1853B0610}" type="pres">
      <dgm:prSet presAssocID="{ECD47C04-829E-49A1-936A-BB4754660F41}" presName="linear" presStyleCnt="0">
        <dgm:presLayoutVars>
          <dgm:dir/>
          <dgm:animLvl val="lvl"/>
          <dgm:resizeHandles val="exact"/>
        </dgm:presLayoutVars>
      </dgm:prSet>
      <dgm:spPr/>
    </dgm:pt>
    <dgm:pt modelId="{642D6CA0-5782-4976-99FA-7FB701E8475A}" type="pres">
      <dgm:prSet presAssocID="{2C06B93F-B9F4-4C38-8E96-8538D4584755}" presName="parentLin" presStyleCnt="0"/>
      <dgm:spPr/>
    </dgm:pt>
    <dgm:pt modelId="{ACB32F8C-0EE1-48EE-828E-A77E5A2DF287}" type="pres">
      <dgm:prSet presAssocID="{2C06B93F-B9F4-4C38-8E96-8538D4584755}" presName="parentLeftMargin" presStyleLbl="node1" presStyleIdx="0" presStyleCnt="3"/>
      <dgm:spPr/>
    </dgm:pt>
    <dgm:pt modelId="{C745E85F-2126-4586-855A-0EB9EBB3D15F}" type="pres">
      <dgm:prSet presAssocID="{2C06B93F-B9F4-4C38-8E96-8538D4584755}" presName="parentText" presStyleLbl="node1" presStyleIdx="0" presStyleCnt="3" custScaleX="108744" custScaleY="55366">
        <dgm:presLayoutVars>
          <dgm:chMax val="0"/>
          <dgm:bulletEnabled val="1"/>
        </dgm:presLayoutVars>
      </dgm:prSet>
      <dgm:spPr/>
    </dgm:pt>
    <dgm:pt modelId="{0D285C6D-8261-4203-A367-23AED59EBBAC}" type="pres">
      <dgm:prSet presAssocID="{2C06B93F-B9F4-4C38-8E96-8538D4584755}" presName="negativeSpace" presStyleCnt="0"/>
      <dgm:spPr/>
    </dgm:pt>
    <dgm:pt modelId="{FD6C2055-E4B5-488C-A5E3-C4FB0058057D}" type="pres">
      <dgm:prSet presAssocID="{2C06B93F-B9F4-4C38-8E96-8538D4584755}" presName="childText" presStyleLbl="conFgAcc1" presStyleIdx="0" presStyleCnt="3">
        <dgm:presLayoutVars>
          <dgm:bulletEnabled val="1"/>
        </dgm:presLayoutVars>
      </dgm:prSet>
      <dgm:spPr/>
    </dgm:pt>
    <dgm:pt modelId="{5545E979-4454-40BC-98D2-DB6DA1E53828}" type="pres">
      <dgm:prSet presAssocID="{3548C1AF-F587-4C8F-8E68-ECEE7ECD601C}" presName="spaceBetweenRectangles" presStyleCnt="0"/>
      <dgm:spPr/>
    </dgm:pt>
    <dgm:pt modelId="{B313730D-C9E4-43E5-88A3-38428E60554C}" type="pres">
      <dgm:prSet presAssocID="{A4D37A5B-820A-46A0-8535-669C7165AF8C}" presName="parentLin" presStyleCnt="0"/>
      <dgm:spPr/>
    </dgm:pt>
    <dgm:pt modelId="{3AF3FD32-D32D-43EC-8C1A-7B561FD01935}" type="pres">
      <dgm:prSet presAssocID="{A4D37A5B-820A-46A0-8535-669C7165AF8C}" presName="parentLeftMargin" presStyleLbl="node1" presStyleIdx="0" presStyleCnt="3"/>
      <dgm:spPr/>
    </dgm:pt>
    <dgm:pt modelId="{CB5F768E-03A7-400F-9647-5A198E88E077}" type="pres">
      <dgm:prSet presAssocID="{A4D37A5B-820A-46A0-8535-669C7165AF8C}" presName="parentText" presStyleLbl="node1" presStyleIdx="1" presStyleCnt="3" custScaleX="121518" custScaleY="152871">
        <dgm:presLayoutVars>
          <dgm:chMax val="0"/>
          <dgm:bulletEnabled val="1"/>
        </dgm:presLayoutVars>
      </dgm:prSet>
      <dgm:spPr/>
    </dgm:pt>
    <dgm:pt modelId="{7C3EE6EF-D5D6-48D0-B7FB-C768D8C41359}" type="pres">
      <dgm:prSet presAssocID="{A4D37A5B-820A-46A0-8535-669C7165AF8C}" presName="negativeSpace" presStyleCnt="0"/>
      <dgm:spPr/>
    </dgm:pt>
    <dgm:pt modelId="{FF5A9F0D-EE34-46B7-A8A1-5F733F305A3C}" type="pres">
      <dgm:prSet presAssocID="{A4D37A5B-820A-46A0-8535-669C7165AF8C}" presName="childText" presStyleLbl="conFgAcc1" presStyleIdx="1" presStyleCnt="3">
        <dgm:presLayoutVars>
          <dgm:bulletEnabled val="1"/>
        </dgm:presLayoutVars>
      </dgm:prSet>
      <dgm:spPr/>
    </dgm:pt>
    <dgm:pt modelId="{3FFBD85E-4039-4765-B655-6EB6093EAD66}" type="pres">
      <dgm:prSet presAssocID="{8D40D270-B1DE-4F43-9DFF-840298D99576}" presName="spaceBetweenRectangles" presStyleCnt="0"/>
      <dgm:spPr/>
    </dgm:pt>
    <dgm:pt modelId="{2889B434-B2BE-451A-B676-95CEE405BF75}" type="pres">
      <dgm:prSet presAssocID="{9D3C24C7-B53F-4C35-A8BA-169DFA83F384}" presName="parentLin" presStyleCnt="0"/>
      <dgm:spPr/>
    </dgm:pt>
    <dgm:pt modelId="{F30A7D02-B485-4235-A7EA-6FBF96F2EFCF}" type="pres">
      <dgm:prSet presAssocID="{9D3C24C7-B53F-4C35-A8BA-169DFA83F384}" presName="parentLeftMargin" presStyleLbl="node1" presStyleIdx="1" presStyleCnt="3"/>
      <dgm:spPr/>
    </dgm:pt>
    <dgm:pt modelId="{E6750D5B-C036-4F71-BDA0-3E2D008E013E}" type="pres">
      <dgm:prSet presAssocID="{9D3C24C7-B53F-4C35-A8BA-169DFA83F384}" presName="parentText" presStyleLbl="node1" presStyleIdx="2" presStyleCnt="3" custScaleY="45608">
        <dgm:presLayoutVars>
          <dgm:chMax val="0"/>
          <dgm:bulletEnabled val="1"/>
        </dgm:presLayoutVars>
      </dgm:prSet>
      <dgm:spPr/>
    </dgm:pt>
    <dgm:pt modelId="{3FFE7252-2A81-4D0D-9131-09810D1804DB}" type="pres">
      <dgm:prSet presAssocID="{9D3C24C7-B53F-4C35-A8BA-169DFA83F384}" presName="negativeSpace" presStyleCnt="0"/>
      <dgm:spPr/>
    </dgm:pt>
    <dgm:pt modelId="{797AF49D-0A88-45BA-9774-80F7B172DD5D}" type="pres">
      <dgm:prSet presAssocID="{9D3C24C7-B53F-4C35-A8BA-169DFA83F3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EC93B01-B2EA-47F0-879C-9D007C3A659A}" type="presOf" srcId="{9D3C24C7-B53F-4C35-A8BA-169DFA83F384}" destId="{E6750D5B-C036-4F71-BDA0-3E2D008E013E}" srcOrd="1" destOrd="0" presId="urn:microsoft.com/office/officeart/2005/8/layout/list1"/>
    <dgm:cxn modelId="{CA718912-C79C-494B-89CC-5AC3943EE012}" type="presOf" srcId="{2C06B93F-B9F4-4C38-8E96-8538D4584755}" destId="{ACB32F8C-0EE1-48EE-828E-A77E5A2DF287}" srcOrd="0" destOrd="0" presId="urn:microsoft.com/office/officeart/2005/8/layout/list1"/>
    <dgm:cxn modelId="{D4F75E1D-280C-4371-8A1D-CCB325686150}" type="presOf" srcId="{A4D37A5B-820A-46A0-8535-669C7165AF8C}" destId="{3AF3FD32-D32D-43EC-8C1A-7B561FD01935}" srcOrd="0" destOrd="0" presId="urn:microsoft.com/office/officeart/2005/8/layout/list1"/>
    <dgm:cxn modelId="{9B2C2065-1590-47C5-BA40-35940ECB0FFE}" srcId="{ECD47C04-829E-49A1-936A-BB4754660F41}" destId="{A4D37A5B-820A-46A0-8535-669C7165AF8C}" srcOrd="1" destOrd="0" parTransId="{D58857E3-C06B-410C-A43B-CEA6EC3D414C}" sibTransId="{8D40D270-B1DE-4F43-9DFF-840298D99576}"/>
    <dgm:cxn modelId="{06786A45-98F4-4509-B586-ED199707351C}" type="presOf" srcId="{2C06B93F-B9F4-4C38-8E96-8538D4584755}" destId="{C745E85F-2126-4586-855A-0EB9EBB3D15F}" srcOrd="1" destOrd="0" presId="urn:microsoft.com/office/officeart/2005/8/layout/list1"/>
    <dgm:cxn modelId="{D337DD74-F7E3-4BA8-93E8-799376F0C26D}" type="presOf" srcId="{ECD47C04-829E-49A1-936A-BB4754660F41}" destId="{D5C459C4-65F8-47E5-A59F-4BE1853B0610}" srcOrd="0" destOrd="0" presId="urn:microsoft.com/office/officeart/2005/8/layout/list1"/>
    <dgm:cxn modelId="{8D54AF8A-C3D9-4F4D-A631-973B047193EE}" srcId="{ECD47C04-829E-49A1-936A-BB4754660F41}" destId="{2C06B93F-B9F4-4C38-8E96-8538D4584755}" srcOrd="0" destOrd="0" parTransId="{35DCB5A8-A174-4305-94BB-1F2DF91D1952}" sibTransId="{3548C1AF-F587-4C8F-8E68-ECEE7ECD601C}"/>
    <dgm:cxn modelId="{9BE419C1-D618-4268-9262-5419848CB693}" type="presOf" srcId="{9D3C24C7-B53F-4C35-A8BA-169DFA83F384}" destId="{F30A7D02-B485-4235-A7EA-6FBF96F2EFCF}" srcOrd="0" destOrd="0" presId="urn:microsoft.com/office/officeart/2005/8/layout/list1"/>
    <dgm:cxn modelId="{538FCEC5-1675-40F5-80D7-9E6EB5B5F045}" srcId="{ECD47C04-829E-49A1-936A-BB4754660F41}" destId="{9D3C24C7-B53F-4C35-A8BA-169DFA83F384}" srcOrd="2" destOrd="0" parTransId="{39EEC8E2-C893-4348-A87F-18C336B90C9E}" sibTransId="{DAB56AC5-5FE3-4760-A92F-EFA5390BF002}"/>
    <dgm:cxn modelId="{A2795AE1-FF01-42F4-BEB7-3E99CD403168}" type="presOf" srcId="{A4D37A5B-820A-46A0-8535-669C7165AF8C}" destId="{CB5F768E-03A7-400F-9647-5A198E88E077}" srcOrd="1" destOrd="0" presId="urn:microsoft.com/office/officeart/2005/8/layout/list1"/>
    <dgm:cxn modelId="{AD3636AB-76BD-44C3-891E-D1AE5128A1BE}" type="presParOf" srcId="{D5C459C4-65F8-47E5-A59F-4BE1853B0610}" destId="{642D6CA0-5782-4976-99FA-7FB701E8475A}" srcOrd="0" destOrd="0" presId="urn:microsoft.com/office/officeart/2005/8/layout/list1"/>
    <dgm:cxn modelId="{983CA149-79A3-4FE8-B7BF-6B9358FECF36}" type="presParOf" srcId="{642D6CA0-5782-4976-99FA-7FB701E8475A}" destId="{ACB32F8C-0EE1-48EE-828E-A77E5A2DF287}" srcOrd="0" destOrd="0" presId="urn:microsoft.com/office/officeart/2005/8/layout/list1"/>
    <dgm:cxn modelId="{AB0CE913-9440-432D-8256-E9ADCD186D70}" type="presParOf" srcId="{642D6CA0-5782-4976-99FA-7FB701E8475A}" destId="{C745E85F-2126-4586-855A-0EB9EBB3D15F}" srcOrd="1" destOrd="0" presId="urn:microsoft.com/office/officeart/2005/8/layout/list1"/>
    <dgm:cxn modelId="{CD5A7740-3E31-4FE0-962C-0BB015385EAD}" type="presParOf" srcId="{D5C459C4-65F8-47E5-A59F-4BE1853B0610}" destId="{0D285C6D-8261-4203-A367-23AED59EBBAC}" srcOrd="1" destOrd="0" presId="urn:microsoft.com/office/officeart/2005/8/layout/list1"/>
    <dgm:cxn modelId="{60912926-59B4-4BE7-A476-26AFEF353F2C}" type="presParOf" srcId="{D5C459C4-65F8-47E5-A59F-4BE1853B0610}" destId="{FD6C2055-E4B5-488C-A5E3-C4FB0058057D}" srcOrd="2" destOrd="0" presId="urn:microsoft.com/office/officeart/2005/8/layout/list1"/>
    <dgm:cxn modelId="{E5356A31-C084-4B29-A2F3-9C0D858E03B5}" type="presParOf" srcId="{D5C459C4-65F8-47E5-A59F-4BE1853B0610}" destId="{5545E979-4454-40BC-98D2-DB6DA1E53828}" srcOrd="3" destOrd="0" presId="urn:microsoft.com/office/officeart/2005/8/layout/list1"/>
    <dgm:cxn modelId="{D3CE0E7B-96EC-4110-93B9-FEBDCF20F15A}" type="presParOf" srcId="{D5C459C4-65F8-47E5-A59F-4BE1853B0610}" destId="{B313730D-C9E4-43E5-88A3-38428E60554C}" srcOrd="4" destOrd="0" presId="urn:microsoft.com/office/officeart/2005/8/layout/list1"/>
    <dgm:cxn modelId="{AFBD7440-03DC-4F11-AC85-A73819C6A3A2}" type="presParOf" srcId="{B313730D-C9E4-43E5-88A3-38428E60554C}" destId="{3AF3FD32-D32D-43EC-8C1A-7B561FD01935}" srcOrd="0" destOrd="0" presId="urn:microsoft.com/office/officeart/2005/8/layout/list1"/>
    <dgm:cxn modelId="{D0D494AE-F96F-4B04-BFCE-D66930EC8698}" type="presParOf" srcId="{B313730D-C9E4-43E5-88A3-38428E60554C}" destId="{CB5F768E-03A7-400F-9647-5A198E88E077}" srcOrd="1" destOrd="0" presId="urn:microsoft.com/office/officeart/2005/8/layout/list1"/>
    <dgm:cxn modelId="{B9F0FED5-1AEE-4A13-B3B7-E749B9E47A98}" type="presParOf" srcId="{D5C459C4-65F8-47E5-A59F-4BE1853B0610}" destId="{7C3EE6EF-D5D6-48D0-B7FB-C768D8C41359}" srcOrd="5" destOrd="0" presId="urn:microsoft.com/office/officeart/2005/8/layout/list1"/>
    <dgm:cxn modelId="{B051E27C-16D9-41BE-B219-FC9654C6DE66}" type="presParOf" srcId="{D5C459C4-65F8-47E5-A59F-4BE1853B0610}" destId="{FF5A9F0D-EE34-46B7-A8A1-5F733F305A3C}" srcOrd="6" destOrd="0" presId="urn:microsoft.com/office/officeart/2005/8/layout/list1"/>
    <dgm:cxn modelId="{F50C7F74-3030-49E1-BF05-E7BD758C9CB3}" type="presParOf" srcId="{D5C459C4-65F8-47E5-A59F-4BE1853B0610}" destId="{3FFBD85E-4039-4765-B655-6EB6093EAD66}" srcOrd="7" destOrd="0" presId="urn:microsoft.com/office/officeart/2005/8/layout/list1"/>
    <dgm:cxn modelId="{39B61447-2B49-4660-8D59-D1C9A57040E4}" type="presParOf" srcId="{D5C459C4-65F8-47E5-A59F-4BE1853B0610}" destId="{2889B434-B2BE-451A-B676-95CEE405BF75}" srcOrd="8" destOrd="0" presId="urn:microsoft.com/office/officeart/2005/8/layout/list1"/>
    <dgm:cxn modelId="{142E3FE9-DE24-49CA-BB84-9DE5BBCD8CFC}" type="presParOf" srcId="{2889B434-B2BE-451A-B676-95CEE405BF75}" destId="{F30A7D02-B485-4235-A7EA-6FBF96F2EFCF}" srcOrd="0" destOrd="0" presId="urn:microsoft.com/office/officeart/2005/8/layout/list1"/>
    <dgm:cxn modelId="{4945261B-EB9B-43B2-A073-660C1C4B0352}" type="presParOf" srcId="{2889B434-B2BE-451A-B676-95CEE405BF75}" destId="{E6750D5B-C036-4F71-BDA0-3E2D008E013E}" srcOrd="1" destOrd="0" presId="urn:microsoft.com/office/officeart/2005/8/layout/list1"/>
    <dgm:cxn modelId="{68331515-5DA8-4840-9166-A7949AB4AE10}" type="presParOf" srcId="{D5C459C4-65F8-47E5-A59F-4BE1853B0610}" destId="{3FFE7252-2A81-4D0D-9131-09810D1804DB}" srcOrd="9" destOrd="0" presId="urn:microsoft.com/office/officeart/2005/8/layout/list1"/>
    <dgm:cxn modelId="{B3ED2109-FCD7-40A5-955E-2AF1A9BD77F4}" type="presParOf" srcId="{D5C459C4-65F8-47E5-A59F-4BE1853B0610}" destId="{797AF49D-0A88-45BA-9774-80F7B172DD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5C861-7BE8-4411-A6C7-A4CDC9FC468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65980A-BE24-4F74-97AD-7BF49B51124B}">
      <dgm:prSet phldrT="[Text]" custT="1"/>
      <dgm:spPr/>
      <dgm:t>
        <a:bodyPr/>
        <a:lstStyle/>
        <a:p>
          <a:pPr algn="ctr"/>
          <a:r>
            <a:rPr lang="vi-VN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nl-NL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Bố </a:t>
          </a:r>
          <a:r>
            <a:rPr lang="vi-VN" altLang="en-US" sz="3200" b="1" dirty="0">
              <a:latin typeface="Arial" panose="020B0604020202020204" pitchFamily="34" charset="0"/>
              <a:cs typeface="Arial" panose="020B0604020202020204" pitchFamily="34" charset="0"/>
            </a:rPr>
            <a:t>cục</a:t>
          </a:r>
          <a:endParaRPr lang="en-U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2ECFF7-6898-440E-9D15-FE146D842F09}" type="parTrans" cxnId="{B067ECDF-2B1B-4B84-9646-962227845A58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B7081-4027-474B-A5E2-FB391EB8FCEF}" type="sibTrans" cxnId="{B067ECDF-2B1B-4B84-9646-962227845A58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EB3B9-2941-4EAE-8F91-93FB87619549}">
      <dgm:prSet phldrT="[Text]" custT="1"/>
      <dgm:spPr/>
      <dgm:t>
        <a:bodyPr/>
        <a:lstStyle/>
        <a:p>
          <a:pPr algn="ctr"/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Giới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thiệu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khái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quát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hai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chị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Thúy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Kiều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13EE1B-320F-41B2-A733-BCD99C36A851}" type="parTrans" cxnId="{3C106D81-5FB7-4521-8E33-0664103467EE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C0B9A-626A-4B04-A97A-95D78EC99266}" type="sibTrans" cxnId="{3C106D81-5FB7-4521-8E33-0664103467EE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9A4C9-5323-4159-9E3E-DD61A5212519}">
      <dgm:prSet phldrT="[Text]" custT="1"/>
      <dgm:spPr/>
      <dgm:t>
        <a:bodyPr/>
        <a:lstStyle/>
        <a:p>
          <a:pPr algn="ctr"/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Gợi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Thuý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Vân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2C591-2980-47DA-A06D-FBD0AF1D498C}" type="parTrans" cxnId="{C18ED4C5-1807-4573-BF75-9ADB99DFD8A9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3FFC4-FDF7-4C61-84A4-23B1A17C018B}" type="sibTrans" cxnId="{C18ED4C5-1807-4573-BF75-9ADB99DFD8A9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26B01-FB98-4B1B-A330-1060BE191B38}">
      <dgm:prSet phldrT="[Text]" custT="1"/>
      <dgm:spPr/>
      <dgm:t>
        <a:bodyPr/>
        <a:lstStyle/>
        <a:p>
          <a:pPr algn="ctr"/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12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Gợi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Thuý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Kiều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F274A-A267-4E8F-8CEE-9CA72E745A82}" type="parTrans" cxnId="{15BB7334-3357-4E92-8EC7-BC1EEE01B94D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C6C8D8-C39E-4068-8061-8C9203E9A93D}" type="sibTrans" cxnId="{15BB7334-3357-4E92-8EC7-BC1EEE01B94D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1A845-CBA3-44BC-954F-0F0EB50901D7}">
      <dgm:prSet phldrT="[Text]" custT="1"/>
      <dgm:spPr/>
      <dgm:t>
        <a:bodyPr/>
        <a:lstStyle/>
        <a:p>
          <a:pPr algn="ctr"/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xét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chung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hai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chị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305B7-EDD4-42B5-A611-1DF516FF48F1}" type="parTrans" cxnId="{AD7799D6-9579-4930-856E-433C201DB10D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7DA352-D4B9-4F0F-9BE2-6F7F3B5A7040}" type="sibTrans" cxnId="{AD7799D6-9579-4930-856E-433C201DB10D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755A1-4F9A-4F7A-BB86-19EC503507DD}" type="pres">
      <dgm:prSet presAssocID="{5315C861-7BE8-4411-A6C7-A4CDC9FC46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C05FD3-3563-4DE8-AA34-82865E960C9D}" type="pres">
      <dgm:prSet presAssocID="{0F65980A-BE24-4F74-97AD-7BF49B51124B}" presName="hierRoot1" presStyleCnt="0">
        <dgm:presLayoutVars>
          <dgm:hierBranch val="init"/>
        </dgm:presLayoutVars>
      </dgm:prSet>
      <dgm:spPr/>
    </dgm:pt>
    <dgm:pt modelId="{30BF3293-E971-413F-A766-5ED9CD21538A}" type="pres">
      <dgm:prSet presAssocID="{0F65980A-BE24-4F74-97AD-7BF49B51124B}" presName="rootComposite1" presStyleCnt="0"/>
      <dgm:spPr/>
    </dgm:pt>
    <dgm:pt modelId="{0569C2B1-C214-4687-9400-AE5369CEABF2}" type="pres">
      <dgm:prSet presAssocID="{0F65980A-BE24-4F74-97AD-7BF49B51124B}" presName="rootText1" presStyleLbl="node0" presStyleIdx="0" presStyleCnt="1">
        <dgm:presLayoutVars>
          <dgm:chPref val="3"/>
        </dgm:presLayoutVars>
      </dgm:prSet>
      <dgm:spPr/>
    </dgm:pt>
    <dgm:pt modelId="{C97DB7E7-5C5F-4291-8510-6C495ABC8AB5}" type="pres">
      <dgm:prSet presAssocID="{0F65980A-BE24-4F74-97AD-7BF49B51124B}" presName="rootConnector1" presStyleLbl="node1" presStyleIdx="0" presStyleCnt="0"/>
      <dgm:spPr/>
    </dgm:pt>
    <dgm:pt modelId="{F97F35AA-BAA8-44F4-A23D-85419B411A7C}" type="pres">
      <dgm:prSet presAssocID="{0F65980A-BE24-4F74-97AD-7BF49B51124B}" presName="hierChild2" presStyleCnt="0"/>
      <dgm:spPr/>
    </dgm:pt>
    <dgm:pt modelId="{D243A75F-3140-44B9-A5D0-77875F0920A0}" type="pres">
      <dgm:prSet presAssocID="{9313EE1B-320F-41B2-A733-BCD99C36A851}" presName="Name37" presStyleLbl="parChTrans1D2" presStyleIdx="0" presStyleCnt="4"/>
      <dgm:spPr/>
    </dgm:pt>
    <dgm:pt modelId="{3FEA8FAF-70FA-4BFB-AAC0-4459862D18B7}" type="pres">
      <dgm:prSet presAssocID="{D3AEB3B9-2941-4EAE-8F91-93FB87619549}" presName="hierRoot2" presStyleCnt="0">
        <dgm:presLayoutVars>
          <dgm:hierBranch val="init"/>
        </dgm:presLayoutVars>
      </dgm:prSet>
      <dgm:spPr/>
    </dgm:pt>
    <dgm:pt modelId="{48DE2823-DBF3-43DD-9FFD-4A03C95BE809}" type="pres">
      <dgm:prSet presAssocID="{D3AEB3B9-2941-4EAE-8F91-93FB87619549}" presName="rootComposite" presStyleCnt="0"/>
      <dgm:spPr/>
    </dgm:pt>
    <dgm:pt modelId="{52843794-EDA5-4A40-B883-F630356C0BDD}" type="pres">
      <dgm:prSet presAssocID="{D3AEB3B9-2941-4EAE-8F91-93FB87619549}" presName="rootText" presStyleLbl="node2" presStyleIdx="0" presStyleCnt="4" custScaleY="147588">
        <dgm:presLayoutVars>
          <dgm:chPref val="3"/>
        </dgm:presLayoutVars>
      </dgm:prSet>
      <dgm:spPr/>
    </dgm:pt>
    <dgm:pt modelId="{8A3C5C8D-429D-48D1-B5FB-2F5315C59CD5}" type="pres">
      <dgm:prSet presAssocID="{D3AEB3B9-2941-4EAE-8F91-93FB87619549}" presName="rootConnector" presStyleLbl="node2" presStyleIdx="0" presStyleCnt="4"/>
      <dgm:spPr/>
    </dgm:pt>
    <dgm:pt modelId="{1B68FDFB-B658-4E33-BD8B-34ACF2E5FDC1}" type="pres">
      <dgm:prSet presAssocID="{D3AEB3B9-2941-4EAE-8F91-93FB87619549}" presName="hierChild4" presStyleCnt="0"/>
      <dgm:spPr/>
    </dgm:pt>
    <dgm:pt modelId="{BF66071F-3C1E-43AA-BD16-39C81F0B8B3F}" type="pres">
      <dgm:prSet presAssocID="{D3AEB3B9-2941-4EAE-8F91-93FB87619549}" presName="hierChild5" presStyleCnt="0"/>
      <dgm:spPr/>
    </dgm:pt>
    <dgm:pt modelId="{053629A4-EB59-42CD-B5C6-8DA0D6A65779}" type="pres">
      <dgm:prSet presAssocID="{E852C591-2980-47DA-A06D-FBD0AF1D498C}" presName="Name37" presStyleLbl="parChTrans1D2" presStyleIdx="1" presStyleCnt="4"/>
      <dgm:spPr/>
    </dgm:pt>
    <dgm:pt modelId="{566773EC-93D7-4FF8-8BE5-205EAC3C5061}" type="pres">
      <dgm:prSet presAssocID="{5539A4C9-5323-4159-9E3E-DD61A5212519}" presName="hierRoot2" presStyleCnt="0">
        <dgm:presLayoutVars>
          <dgm:hierBranch val="init"/>
        </dgm:presLayoutVars>
      </dgm:prSet>
      <dgm:spPr/>
    </dgm:pt>
    <dgm:pt modelId="{4AA63EE0-771D-432B-86B5-528F9EEABC12}" type="pres">
      <dgm:prSet presAssocID="{5539A4C9-5323-4159-9E3E-DD61A5212519}" presName="rootComposite" presStyleCnt="0"/>
      <dgm:spPr/>
    </dgm:pt>
    <dgm:pt modelId="{301C52B4-0AE4-45B4-93DC-821EA2857FF4}" type="pres">
      <dgm:prSet presAssocID="{5539A4C9-5323-4159-9E3E-DD61A5212519}" presName="rootText" presStyleLbl="node2" presStyleIdx="1" presStyleCnt="4" custScaleY="154051">
        <dgm:presLayoutVars>
          <dgm:chPref val="3"/>
        </dgm:presLayoutVars>
      </dgm:prSet>
      <dgm:spPr/>
    </dgm:pt>
    <dgm:pt modelId="{46DB8D9A-74FB-4202-AB56-0A62B5B8305E}" type="pres">
      <dgm:prSet presAssocID="{5539A4C9-5323-4159-9E3E-DD61A5212519}" presName="rootConnector" presStyleLbl="node2" presStyleIdx="1" presStyleCnt="4"/>
      <dgm:spPr/>
    </dgm:pt>
    <dgm:pt modelId="{7B51E151-1E5D-4FD9-8108-0AEE80D4AA94}" type="pres">
      <dgm:prSet presAssocID="{5539A4C9-5323-4159-9E3E-DD61A5212519}" presName="hierChild4" presStyleCnt="0"/>
      <dgm:spPr/>
    </dgm:pt>
    <dgm:pt modelId="{167338B6-D113-4EEE-8117-A44AC9645C44}" type="pres">
      <dgm:prSet presAssocID="{5539A4C9-5323-4159-9E3E-DD61A5212519}" presName="hierChild5" presStyleCnt="0"/>
      <dgm:spPr/>
    </dgm:pt>
    <dgm:pt modelId="{E6FA32A3-DCCF-42A6-B4C9-DE96A949CDC8}" type="pres">
      <dgm:prSet presAssocID="{68CF274A-A267-4E8F-8CEE-9CA72E745A82}" presName="Name37" presStyleLbl="parChTrans1D2" presStyleIdx="2" presStyleCnt="4"/>
      <dgm:spPr/>
    </dgm:pt>
    <dgm:pt modelId="{1BA97A72-8AD1-4680-80CE-392192F92F49}" type="pres">
      <dgm:prSet presAssocID="{F8D26B01-FB98-4B1B-A330-1060BE191B38}" presName="hierRoot2" presStyleCnt="0">
        <dgm:presLayoutVars>
          <dgm:hierBranch val="init"/>
        </dgm:presLayoutVars>
      </dgm:prSet>
      <dgm:spPr/>
    </dgm:pt>
    <dgm:pt modelId="{5CA03E8F-AFCE-4FF7-870D-C69FE78335EB}" type="pres">
      <dgm:prSet presAssocID="{F8D26B01-FB98-4B1B-A330-1060BE191B38}" presName="rootComposite" presStyleCnt="0"/>
      <dgm:spPr/>
    </dgm:pt>
    <dgm:pt modelId="{A6FC8F99-214F-4370-A1C6-DE7E71FC4112}" type="pres">
      <dgm:prSet presAssocID="{F8D26B01-FB98-4B1B-A330-1060BE191B38}" presName="rootText" presStyleLbl="node2" presStyleIdx="2" presStyleCnt="4" custScaleY="151375">
        <dgm:presLayoutVars>
          <dgm:chPref val="3"/>
        </dgm:presLayoutVars>
      </dgm:prSet>
      <dgm:spPr/>
    </dgm:pt>
    <dgm:pt modelId="{017128C2-0866-402C-9B07-DA30AF7A842F}" type="pres">
      <dgm:prSet presAssocID="{F8D26B01-FB98-4B1B-A330-1060BE191B38}" presName="rootConnector" presStyleLbl="node2" presStyleIdx="2" presStyleCnt="4"/>
      <dgm:spPr/>
    </dgm:pt>
    <dgm:pt modelId="{AB7FE3E6-369D-4613-928C-8CA6E7D78410}" type="pres">
      <dgm:prSet presAssocID="{F8D26B01-FB98-4B1B-A330-1060BE191B38}" presName="hierChild4" presStyleCnt="0"/>
      <dgm:spPr/>
    </dgm:pt>
    <dgm:pt modelId="{644AEE3C-F292-4721-97C9-19FC8FD74642}" type="pres">
      <dgm:prSet presAssocID="{F8D26B01-FB98-4B1B-A330-1060BE191B38}" presName="hierChild5" presStyleCnt="0"/>
      <dgm:spPr/>
    </dgm:pt>
    <dgm:pt modelId="{67023A23-0D13-4F16-910A-1211653E3B5C}" type="pres">
      <dgm:prSet presAssocID="{BC5305B7-EDD4-42B5-A611-1DF516FF48F1}" presName="Name37" presStyleLbl="parChTrans1D2" presStyleIdx="3" presStyleCnt="4"/>
      <dgm:spPr/>
    </dgm:pt>
    <dgm:pt modelId="{D2107392-FECA-4916-A75C-B3D10F8D5F9A}" type="pres">
      <dgm:prSet presAssocID="{C971A845-CBA3-44BC-954F-0F0EB50901D7}" presName="hierRoot2" presStyleCnt="0">
        <dgm:presLayoutVars>
          <dgm:hierBranch val="init"/>
        </dgm:presLayoutVars>
      </dgm:prSet>
      <dgm:spPr/>
    </dgm:pt>
    <dgm:pt modelId="{BB3773A4-1BEF-4221-8D4E-B527AFA4A818}" type="pres">
      <dgm:prSet presAssocID="{C971A845-CBA3-44BC-954F-0F0EB50901D7}" presName="rootComposite" presStyleCnt="0"/>
      <dgm:spPr/>
    </dgm:pt>
    <dgm:pt modelId="{BA0A574A-623E-49B8-B6EE-D7713CC16CAE}" type="pres">
      <dgm:prSet presAssocID="{C971A845-CBA3-44BC-954F-0F0EB50901D7}" presName="rootText" presStyleLbl="node2" presStyleIdx="3" presStyleCnt="4" custScaleY="149090">
        <dgm:presLayoutVars>
          <dgm:chPref val="3"/>
        </dgm:presLayoutVars>
      </dgm:prSet>
      <dgm:spPr/>
    </dgm:pt>
    <dgm:pt modelId="{8BCE76EE-0A04-4C08-B681-1B497A122459}" type="pres">
      <dgm:prSet presAssocID="{C971A845-CBA3-44BC-954F-0F0EB50901D7}" presName="rootConnector" presStyleLbl="node2" presStyleIdx="3" presStyleCnt="4"/>
      <dgm:spPr/>
    </dgm:pt>
    <dgm:pt modelId="{7C5C97F7-7813-488D-969E-6741DC7DD33A}" type="pres">
      <dgm:prSet presAssocID="{C971A845-CBA3-44BC-954F-0F0EB50901D7}" presName="hierChild4" presStyleCnt="0"/>
      <dgm:spPr/>
    </dgm:pt>
    <dgm:pt modelId="{9D61BD93-5B2F-4BF7-B1EB-03419E69DF21}" type="pres">
      <dgm:prSet presAssocID="{C971A845-CBA3-44BC-954F-0F0EB50901D7}" presName="hierChild5" presStyleCnt="0"/>
      <dgm:spPr/>
    </dgm:pt>
    <dgm:pt modelId="{62426C31-3BD9-4CF3-A20E-A408509BFCCF}" type="pres">
      <dgm:prSet presAssocID="{0F65980A-BE24-4F74-97AD-7BF49B51124B}" presName="hierChild3" presStyleCnt="0"/>
      <dgm:spPr/>
    </dgm:pt>
  </dgm:ptLst>
  <dgm:cxnLst>
    <dgm:cxn modelId="{E15D1F06-A1FF-46F0-B231-29CDA8E49599}" type="presOf" srcId="{C971A845-CBA3-44BC-954F-0F0EB50901D7}" destId="{8BCE76EE-0A04-4C08-B681-1B497A122459}" srcOrd="1" destOrd="0" presId="urn:microsoft.com/office/officeart/2005/8/layout/orgChart1"/>
    <dgm:cxn modelId="{2457CE1B-F740-494F-805B-BC5B81AC85CF}" type="presOf" srcId="{F8D26B01-FB98-4B1B-A330-1060BE191B38}" destId="{A6FC8F99-214F-4370-A1C6-DE7E71FC4112}" srcOrd="0" destOrd="0" presId="urn:microsoft.com/office/officeart/2005/8/layout/orgChart1"/>
    <dgm:cxn modelId="{15BB7334-3357-4E92-8EC7-BC1EEE01B94D}" srcId="{0F65980A-BE24-4F74-97AD-7BF49B51124B}" destId="{F8D26B01-FB98-4B1B-A330-1060BE191B38}" srcOrd="2" destOrd="0" parTransId="{68CF274A-A267-4E8F-8CEE-9CA72E745A82}" sibTransId="{D4C6C8D8-C39E-4068-8061-8C9203E9A93D}"/>
    <dgm:cxn modelId="{5E022F3A-44D6-4B48-A4C6-477C49A37E2F}" type="presOf" srcId="{0F65980A-BE24-4F74-97AD-7BF49B51124B}" destId="{C97DB7E7-5C5F-4291-8510-6C495ABC8AB5}" srcOrd="1" destOrd="0" presId="urn:microsoft.com/office/officeart/2005/8/layout/orgChart1"/>
    <dgm:cxn modelId="{32536840-2353-4508-868A-E5718F245D1A}" type="presOf" srcId="{0F65980A-BE24-4F74-97AD-7BF49B51124B}" destId="{0569C2B1-C214-4687-9400-AE5369CEABF2}" srcOrd="0" destOrd="0" presId="urn:microsoft.com/office/officeart/2005/8/layout/orgChart1"/>
    <dgm:cxn modelId="{AE8EA142-C3EE-49EC-BBFB-BAAC2221A321}" type="presOf" srcId="{BC5305B7-EDD4-42B5-A611-1DF516FF48F1}" destId="{67023A23-0D13-4F16-910A-1211653E3B5C}" srcOrd="0" destOrd="0" presId="urn:microsoft.com/office/officeart/2005/8/layout/orgChart1"/>
    <dgm:cxn modelId="{8ADD306B-EA92-4036-9601-BB0901BCAF0F}" type="presOf" srcId="{9313EE1B-320F-41B2-A733-BCD99C36A851}" destId="{D243A75F-3140-44B9-A5D0-77875F0920A0}" srcOrd="0" destOrd="0" presId="urn:microsoft.com/office/officeart/2005/8/layout/orgChart1"/>
    <dgm:cxn modelId="{3C106D81-5FB7-4521-8E33-0664103467EE}" srcId="{0F65980A-BE24-4F74-97AD-7BF49B51124B}" destId="{D3AEB3B9-2941-4EAE-8F91-93FB87619549}" srcOrd="0" destOrd="0" parTransId="{9313EE1B-320F-41B2-A733-BCD99C36A851}" sibTransId="{5A5C0B9A-626A-4B04-A97A-95D78EC99266}"/>
    <dgm:cxn modelId="{B310F690-0413-4C6A-AB85-FD4C51655B9E}" type="presOf" srcId="{5539A4C9-5323-4159-9E3E-DD61A5212519}" destId="{301C52B4-0AE4-45B4-93DC-821EA2857FF4}" srcOrd="0" destOrd="0" presId="urn:microsoft.com/office/officeart/2005/8/layout/orgChart1"/>
    <dgm:cxn modelId="{0AA8A29B-3D12-47EC-8C85-E93B4DEBE698}" type="presOf" srcId="{D3AEB3B9-2941-4EAE-8F91-93FB87619549}" destId="{52843794-EDA5-4A40-B883-F630356C0BDD}" srcOrd="0" destOrd="0" presId="urn:microsoft.com/office/officeart/2005/8/layout/orgChart1"/>
    <dgm:cxn modelId="{D954819C-F3A4-491E-BEC8-D5884F586A19}" type="presOf" srcId="{E852C591-2980-47DA-A06D-FBD0AF1D498C}" destId="{053629A4-EB59-42CD-B5C6-8DA0D6A65779}" srcOrd="0" destOrd="0" presId="urn:microsoft.com/office/officeart/2005/8/layout/orgChart1"/>
    <dgm:cxn modelId="{44395DB1-CF72-449B-AD3B-BE235838BC83}" type="presOf" srcId="{C971A845-CBA3-44BC-954F-0F0EB50901D7}" destId="{BA0A574A-623E-49B8-B6EE-D7713CC16CAE}" srcOrd="0" destOrd="0" presId="urn:microsoft.com/office/officeart/2005/8/layout/orgChart1"/>
    <dgm:cxn modelId="{208A18BC-DD55-4377-8613-FCC0C35F9A5A}" type="presOf" srcId="{68CF274A-A267-4E8F-8CEE-9CA72E745A82}" destId="{E6FA32A3-DCCF-42A6-B4C9-DE96A949CDC8}" srcOrd="0" destOrd="0" presId="urn:microsoft.com/office/officeart/2005/8/layout/orgChart1"/>
    <dgm:cxn modelId="{2F699BBF-D833-4766-96B4-9400627260E0}" type="presOf" srcId="{F8D26B01-FB98-4B1B-A330-1060BE191B38}" destId="{017128C2-0866-402C-9B07-DA30AF7A842F}" srcOrd="1" destOrd="0" presId="urn:microsoft.com/office/officeart/2005/8/layout/orgChart1"/>
    <dgm:cxn modelId="{C18ED4C5-1807-4573-BF75-9ADB99DFD8A9}" srcId="{0F65980A-BE24-4F74-97AD-7BF49B51124B}" destId="{5539A4C9-5323-4159-9E3E-DD61A5212519}" srcOrd="1" destOrd="0" parTransId="{E852C591-2980-47DA-A06D-FBD0AF1D498C}" sibTransId="{6433FFC4-FDF7-4C61-84A4-23B1A17C018B}"/>
    <dgm:cxn modelId="{AD7799D6-9579-4930-856E-433C201DB10D}" srcId="{0F65980A-BE24-4F74-97AD-7BF49B51124B}" destId="{C971A845-CBA3-44BC-954F-0F0EB50901D7}" srcOrd="3" destOrd="0" parTransId="{BC5305B7-EDD4-42B5-A611-1DF516FF48F1}" sibTransId="{897DA352-D4B9-4F0F-9BE2-6F7F3B5A7040}"/>
    <dgm:cxn modelId="{C25E32D7-61F2-4BA4-B144-4DDC950FE143}" type="presOf" srcId="{D3AEB3B9-2941-4EAE-8F91-93FB87619549}" destId="{8A3C5C8D-429D-48D1-B5FB-2F5315C59CD5}" srcOrd="1" destOrd="0" presId="urn:microsoft.com/office/officeart/2005/8/layout/orgChart1"/>
    <dgm:cxn modelId="{88FD98DB-94B1-401E-B501-FF24FB9EE2E8}" type="presOf" srcId="{5315C861-7BE8-4411-A6C7-A4CDC9FC468F}" destId="{F60755A1-4F9A-4F7A-BB86-19EC503507DD}" srcOrd="0" destOrd="0" presId="urn:microsoft.com/office/officeart/2005/8/layout/orgChart1"/>
    <dgm:cxn modelId="{B067ECDF-2B1B-4B84-9646-962227845A58}" srcId="{5315C861-7BE8-4411-A6C7-A4CDC9FC468F}" destId="{0F65980A-BE24-4F74-97AD-7BF49B51124B}" srcOrd="0" destOrd="0" parTransId="{852ECFF7-6898-440E-9D15-FE146D842F09}" sibTransId="{191B7081-4027-474B-A5E2-FB391EB8FCEF}"/>
    <dgm:cxn modelId="{D414B1F2-2E7D-4447-860F-6B67F5A8B9CF}" type="presOf" srcId="{5539A4C9-5323-4159-9E3E-DD61A5212519}" destId="{46DB8D9A-74FB-4202-AB56-0A62B5B8305E}" srcOrd="1" destOrd="0" presId="urn:microsoft.com/office/officeart/2005/8/layout/orgChart1"/>
    <dgm:cxn modelId="{FACB1AB0-EDE0-4B20-94AD-DF8655EB7E2E}" type="presParOf" srcId="{F60755A1-4F9A-4F7A-BB86-19EC503507DD}" destId="{98C05FD3-3563-4DE8-AA34-82865E960C9D}" srcOrd="0" destOrd="0" presId="urn:microsoft.com/office/officeart/2005/8/layout/orgChart1"/>
    <dgm:cxn modelId="{DBF627B5-067E-4E58-8855-AEB16166AF95}" type="presParOf" srcId="{98C05FD3-3563-4DE8-AA34-82865E960C9D}" destId="{30BF3293-E971-413F-A766-5ED9CD21538A}" srcOrd="0" destOrd="0" presId="urn:microsoft.com/office/officeart/2005/8/layout/orgChart1"/>
    <dgm:cxn modelId="{AB930C17-80FF-45B1-B641-69CB8610F325}" type="presParOf" srcId="{30BF3293-E971-413F-A766-5ED9CD21538A}" destId="{0569C2B1-C214-4687-9400-AE5369CEABF2}" srcOrd="0" destOrd="0" presId="urn:microsoft.com/office/officeart/2005/8/layout/orgChart1"/>
    <dgm:cxn modelId="{AC3A2371-FB14-4A6A-92BF-2D267BADD4D2}" type="presParOf" srcId="{30BF3293-E971-413F-A766-5ED9CD21538A}" destId="{C97DB7E7-5C5F-4291-8510-6C495ABC8AB5}" srcOrd="1" destOrd="0" presId="urn:microsoft.com/office/officeart/2005/8/layout/orgChart1"/>
    <dgm:cxn modelId="{FDFDABAB-05B1-49CE-B1A0-6D067F5A8B38}" type="presParOf" srcId="{98C05FD3-3563-4DE8-AA34-82865E960C9D}" destId="{F97F35AA-BAA8-44F4-A23D-85419B411A7C}" srcOrd="1" destOrd="0" presId="urn:microsoft.com/office/officeart/2005/8/layout/orgChart1"/>
    <dgm:cxn modelId="{FE3534DA-DA8C-40EB-B7B5-1C673A800876}" type="presParOf" srcId="{F97F35AA-BAA8-44F4-A23D-85419B411A7C}" destId="{D243A75F-3140-44B9-A5D0-77875F0920A0}" srcOrd="0" destOrd="0" presId="urn:microsoft.com/office/officeart/2005/8/layout/orgChart1"/>
    <dgm:cxn modelId="{5A9B1DD0-D40C-49A2-BC36-1806E07A5A5A}" type="presParOf" srcId="{F97F35AA-BAA8-44F4-A23D-85419B411A7C}" destId="{3FEA8FAF-70FA-4BFB-AAC0-4459862D18B7}" srcOrd="1" destOrd="0" presId="urn:microsoft.com/office/officeart/2005/8/layout/orgChart1"/>
    <dgm:cxn modelId="{3432BAA3-439F-4D10-857C-2E31A10119B4}" type="presParOf" srcId="{3FEA8FAF-70FA-4BFB-AAC0-4459862D18B7}" destId="{48DE2823-DBF3-43DD-9FFD-4A03C95BE809}" srcOrd="0" destOrd="0" presId="urn:microsoft.com/office/officeart/2005/8/layout/orgChart1"/>
    <dgm:cxn modelId="{E4D4B46E-C661-445A-AAFA-67F48292A1E4}" type="presParOf" srcId="{48DE2823-DBF3-43DD-9FFD-4A03C95BE809}" destId="{52843794-EDA5-4A40-B883-F630356C0BDD}" srcOrd="0" destOrd="0" presId="urn:microsoft.com/office/officeart/2005/8/layout/orgChart1"/>
    <dgm:cxn modelId="{09CA9C57-2EEE-406A-AD8B-76F457A98387}" type="presParOf" srcId="{48DE2823-DBF3-43DD-9FFD-4A03C95BE809}" destId="{8A3C5C8D-429D-48D1-B5FB-2F5315C59CD5}" srcOrd="1" destOrd="0" presId="urn:microsoft.com/office/officeart/2005/8/layout/orgChart1"/>
    <dgm:cxn modelId="{5B8FC4F6-474D-43E5-88B2-57D948E2958F}" type="presParOf" srcId="{3FEA8FAF-70FA-4BFB-AAC0-4459862D18B7}" destId="{1B68FDFB-B658-4E33-BD8B-34ACF2E5FDC1}" srcOrd="1" destOrd="0" presId="urn:microsoft.com/office/officeart/2005/8/layout/orgChart1"/>
    <dgm:cxn modelId="{88D983E0-9654-4E7D-B761-45325B4D8C12}" type="presParOf" srcId="{3FEA8FAF-70FA-4BFB-AAC0-4459862D18B7}" destId="{BF66071F-3C1E-43AA-BD16-39C81F0B8B3F}" srcOrd="2" destOrd="0" presId="urn:microsoft.com/office/officeart/2005/8/layout/orgChart1"/>
    <dgm:cxn modelId="{CE4D740D-B4BA-4384-8A5D-5DC810065B97}" type="presParOf" srcId="{F97F35AA-BAA8-44F4-A23D-85419B411A7C}" destId="{053629A4-EB59-42CD-B5C6-8DA0D6A65779}" srcOrd="2" destOrd="0" presId="urn:microsoft.com/office/officeart/2005/8/layout/orgChart1"/>
    <dgm:cxn modelId="{CF0E404C-31A9-4F04-B583-D246014AC311}" type="presParOf" srcId="{F97F35AA-BAA8-44F4-A23D-85419B411A7C}" destId="{566773EC-93D7-4FF8-8BE5-205EAC3C5061}" srcOrd="3" destOrd="0" presId="urn:microsoft.com/office/officeart/2005/8/layout/orgChart1"/>
    <dgm:cxn modelId="{01E3BBC1-257D-4704-BF02-C960304FB336}" type="presParOf" srcId="{566773EC-93D7-4FF8-8BE5-205EAC3C5061}" destId="{4AA63EE0-771D-432B-86B5-528F9EEABC12}" srcOrd="0" destOrd="0" presId="urn:microsoft.com/office/officeart/2005/8/layout/orgChart1"/>
    <dgm:cxn modelId="{54E62EC2-BD39-4D2A-AB13-9BA59F7E3ACF}" type="presParOf" srcId="{4AA63EE0-771D-432B-86B5-528F9EEABC12}" destId="{301C52B4-0AE4-45B4-93DC-821EA2857FF4}" srcOrd="0" destOrd="0" presId="urn:microsoft.com/office/officeart/2005/8/layout/orgChart1"/>
    <dgm:cxn modelId="{56F9D985-AFA2-4425-8FF1-B0F1AF9A00DB}" type="presParOf" srcId="{4AA63EE0-771D-432B-86B5-528F9EEABC12}" destId="{46DB8D9A-74FB-4202-AB56-0A62B5B8305E}" srcOrd="1" destOrd="0" presId="urn:microsoft.com/office/officeart/2005/8/layout/orgChart1"/>
    <dgm:cxn modelId="{2A093585-55FE-4469-9663-31C4C4FC0807}" type="presParOf" srcId="{566773EC-93D7-4FF8-8BE5-205EAC3C5061}" destId="{7B51E151-1E5D-4FD9-8108-0AEE80D4AA94}" srcOrd="1" destOrd="0" presId="urn:microsoft.com/office/officeart/2005/8/layout/orgChart1"/>
    <dgm:cxn modelId="{4653FC0F-7338-4709-B94F-F74705400BF3}" type="presParOf" srcId="{566773EC-93D7-4FF8-8BE5-205EAC3C5061}" destId="{167338B6-D113-4EEE-8117-A44AC9645C44}" srcOrd="2" destOrd="0" presId="urn:microsoft.com/office/officeart/2005/8/layout/orgChart1"/>
    <dgm:cxn modelId="{354D764F-FB3C-4D7E-A00E-FC5BDD3E0DAD}" type="presParOf" srcId="{F97F35AA-BAA8-44F4-A23D-85419B411A7C}" destId="{E6FA32A3-DCCF-42A6-B4C9-DE96A949CDC8}" srcOrd="4" destOrd="0" presId="urn:microsoft.com/office/officeart/2005/8/layout/orgChart1"/>
    <dgm:cxn modelId="{D870530F-0EE9-44E1-94CB-54F538148C34}" type="presParOf" srcId="{F97F35AA-BAA8-44F4-A23D-85419B411A7C}" destId="{1BA97A72-8AD1-4680-80CE-392192F92F49}" srcOrd="5" destOrd="0" presId="urn:microsoft.com/office/officeart/2005/8/layout/orgChart1"/>
    <dgm:cxn modelId="{6A7A9C66-0A4B-4954-8125-A073EFCBD65C}" type="presParOf" srcId="{1BA97A72-8AD1-4680-80CE-392192F92F49}" destId="{5CA03E8F-AFCE-4FF7-870D-C69FE78335EB}" srcOrd="0" destOrd="0" presId="urn:microsoft.com/office/officeart/2005/8/layout/orgChart1"/>
    <dgm:cxn modelId="{1FFB2DFA-35DD-437A-9B29-FA380597F90F}" type="presParOf" srcId="{5CA03E8F-AFCE-4FF7-870D-C69FE78335EB}" destId="{A6FC8F99-214F-4370-A1C6-DE7E71FC4112}" srcOrd="0" destOrd="0" presId="urn:microsoft.com/office/officeart/2005/8/layout/orgChart1"/>
    <dgm:cxn modelId="{26AC312E-5EDA-44B7-8CC2-2ADCCF3D569A}" type="presParOf" srcId="{5CA03E8F-AFCE-4FF7-870D-C69FE78335EB}" destId="{017128C2-0866-402C-9B07-DA30AF7A842F}" srcOrd="1" destOrd="0" presId="urn:microsoft.com/office/officeart/2005/8/layout/orgChart1"/>
    <dgm:cxn modelId="{FF31E5FE-EB8A-4628-91E0-DD0F64A40E34}" type="presParOf" srcId="{1BA97A72-8AD1-4680-80CE-392192F92F49}" destId="{AB7FE3E6-369D-4613-928C-8CA6E7D78410}" srcOrd="1" destOrd="0" presId="urn:microsoft.com/office/officeart/2005/8/layout/orgChart1"/>
    <dgm:cxn modelId="{D1D0B27B-F187-46C8-A386-663F614F0C23}" type="presParOf" srcId="{1BA97A72-8AD1-4680-80CE-392192F92F49}" destId="{644AEE3C-F292-4721-97C9-19FC8FD74642}" srcOrd="2" destOrd="0" presId="urn:microsoft.com/office/officeart/2005/8/layout/orgChart1"/>
    <dgm:cxn modelId="{37DC2A64-9FA5-4D05-9C5D-E9074F6338F1}" type="presParOf" srcId="{F97F35AA-BAA8-44F4-A23D-85419B411A7C}" destId="{67023A23-0D13-4F16-910A-1211653E3B5C}" srcOrd="6" destOrd="0" presId="urn:microsoft.com/office/officeart/2005/8/layout/orgChart1"/>
    <dgm:cxn modelId="{24AA38EE-8A2E-48C9-807F-F4E9CCAFD578}" type="presParOf" srcId="{F97F35AA-BAA8-44F4-A23D-85419B411A7C}" destId="{D2107392-FECA-4916-A75C-B3D10F8D5F9A}" srcOrd="7" destOrd="0" presId="urn:microsoft.com/office/officeart/2005/8/layout/orgChart1"/>
    <dgm:cxn modelId="{5567D534-BB6B-4C3E-9561-E436A3AF6DA5}" type="presParOf" srcId="{D2107392-FECA-4916-A75C-B3D10F8D5F9A}" destId="{BB3773A4-1BEF-4221-8D4E-B527AFA4A818}" srcOrd="0" destOrd="0" presId="urn:microsoft.com/office/officeart/2005/8/layout/orgChart1"/>
    <dgm:cxn modelId="{A10E6C06-B3A6-4717-98AC-5691A1EA5DE8}" type="presParOf" srcId="{BB3773A4-1BEF-4221-8D4E-B527AFA4A818}" destId="{BA0A574A-623E-49B8-B6EE-D7713CC16CAE}" srcOrd="0" destOrd="0" presId="urn:microsoft.com/office/officeart/2005/8/layout/orgChart1"/>
    <dgm:cxn modelId="{31EA15EA-EF62-4F46-988B-07EE7F267773}" type="presParOf" srcId="{BB3773A4-1BEF-4221-8D4E-B527AFA4A818}" destId="{8BCE76EE-0A04-4C08-B681-1B497A122459}" srcOrd="1" destOrd="0" presId="urn:microsoft.com/office/officeart/2005/8/layout/orgChart1"/>
    <dgm:cxn modelId="{AF59A424-0018-4D42-9D56-340213774B34}" type="presParOf" srcId="{D2107392-FECA-4916-A75C-B3D10F8D5F9A}" destId="{7C5C97F7-7813-488D-969E-6741DC7DD33A}" srcOrd="1" destOrd="0" presId="urn:microsoft.com/office/officeart/2005/8/layout/orgChart1"/>
    <dgm:cxn modelId="{B52EADFD-501F-49F8-B991-E8A44195E096}" type="presParOf" srcId="{D2107392-FECA-4916-A75C-B3D10F8D5F9A}" destId="{9D61BD93-5B2F-4BF7-B1EB-03419E69DF21}" srcOrd="2" destOrd="0" presId="urn:microsoft.com/office/officeart/2005/8/layout/orgChart1"/>
    <dgm:cxn modelId="{DEC7EE11-EFA7-48A3-AB57-318BE0C0DF17}" type="presParOf" srcId="{98C05FD3-3563-4DE8-AA34-82865E960C9D}" destId="{62426C31-3BD9-4CF3-A20E-A408509BFC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2DF84-81FE-4432-A86A-F1F4BD7DC89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11CED3-D9E4-49BC-A9CE-A7457635F9A0}">
      <dgm:prSet phldrT="[Text]" custT="1"/>
      <dgm:spPr/>
      <dgm:t>
        <a:bodyPr/>
        <a:lstStyle/>
        <a:p>
          <a:r>
            <a:rPr lang="vi-VN" sz="2800" dirty="0"/>
            <a:t>Hình ảnh </a:t>
          </a:r>
        </a:p>
        <a:p>
          <a:r>
            <a:rPr lang="vi-VN" sz="2800" dirty="0"/>
            <a:t>ước lệ</a:t>
          </a:r>
          <a:endParaRPr lang="en-US" sz="2800" dirty="0"/>
        </a:p>
      </dgm:t>
    </dgm:pt>
    <dgm:pt modelId="{6ACD03A4-8F56-48E7-872B-98F30D373F11}" type="parTrans" cxnId="{704BD240-8ECA-4F8F-91EE-466FE01D4A67}">
      <dgm:prSet/>
      <dgm:spPr/>
      <dgm:t>
        <a:bodyPr/>
        <a:lstStyle/>
        <a:p>
          <a:endParaRPr lang="en-US"/>
        </a:p>
      </dgm:t>
    </dgm:pt>
    <dgm:pt modelId="{39C24E58-119A-4EE9-AAFC-32E9CE17F6EF}" type="sibTrans" cxnId="{704BD240-8ECA-4F8F-91EE-466FE01D4A67}">
      <dgm:prSet/>
      <dgm:spPr/>
      <dgm:t>
        <a:bodyPr/>
        <a:lstStyle/>
        <a:p>
          <a:endParaRPr lang="en-US"/>
        </a:p>
      </dgm:t>
    </dgm:pt>
    <dgm:pt modelId="{748CF441-128D-492F-BF9F-F333D0579C6E}">
      <dgm:prSet phldrT="[Text]" custT="1"/>
      <dgm:spPr/>
      <dgm:t>
        <a:bodyPr/>
        <a:lstStyle/>
        <a:p>
          <a:pPr algn="just"/>
          <a:r>
            <a:rPr lang="vi-VN" sz="2400" dirty="0">
              <a:latin typeface="Arial" panose="020B0604020202020204" pitchFamily="34" charset="0"/>
              <a:cs typeface="Arial" panose="020B0604020202020204" pitchFamily="34" charset="0"/>
            </a:rPr>
            <a:t>Làn thu thủy, nét xuân sơn: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Đôi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mắt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làn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mùa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Lông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mày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nét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núi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mùa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xuân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4D7D8-772C-4CC1-A693-DBFC010DF4C5}" type="parTrans" cxnId="{2B4941C3-9F76-4387-BFBE-71DDB15082AA}">
      <dgm:prSet/>
      <dgm:spPr/>
      <dgm:t>
        <a:bodyPr/>
        <a:lstStyle/>
        <a:p>
          <a:endParaRPr lang="en-US"/>
        </a:p>
      </dgm:t>
    </dgm:pt>
    <dgm:pt modelId="{77DF9876-C03D-4180-80D2-D3662FD3C268}" type="sibTrans" cxnId="{2B4941C3-9F76-4387-BFBE-71DDB15082AA}">
      <dgm:prSet/>
      <dgm:spPr/>
      <dgm:t>
        <a:bodyPr/>
        <a:lstStyle/>
        <a:p>
          <a:endParaRPr lang="en-US"/>
        </a:p>
      </dgm:t>
    </dgm:pt>
    <dgm:pt modelId="{9F60B494-1192-4921-B2D7-2FE847DB44F4}">
      <dgm:prSet phldrT="[Text]" custT="1"/>
      <dgm:spPr/>
      <dgm:t>
        <a:bodyPr/>
        <a:lstStyle/>
        <a:p>
          <a:pPr>
            <a:buFontTx/>
            <a:buChar char="-"/>
          </a:pP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ghen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thua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2400" dirty="0">
              <a:latin typeface="Arial" panose="020B0604020202020204" pitchFamily="34" charset="0"/>
              <a:cs typeface="Arial" panose="020B0604020202020204" pitchFamily="34" charset="0"/>
            </a:rPr>
            <a:t>thắm,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Liễu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hờn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kém</a:t>
          </a:r>
          <a:r>
            <a:rPr lang="en-US" alt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AD647-5A46-43AB-A6B0-7406994E1F27}" type="parTrans" cxnId="{41F299BA-1D38-4293-904F-06C9DC452084}">
      <dgm:prSet/>
      <dgm:spPr/>
      <dgm:t>
        <a:bodyPr/>
        <a:lstStyle/>
        <a:p>
          <a:endParaRPr lang="en-US"/>
        </a:p>
      </dgm:t>
    </dgm:pt>
    <dgm:pt modelId="{4974A188-0E1E-464E-AAE3-76B822FF8F8B}" type="sibTrans" cxnId="{41F299BA-1D38-4293-904F-06C9DC452084}">
      <dgm:prSet/>
      <dgm:spPr/>
      <dgm:t>
        <a:bodyPr/>
        <a:lstStyle/>
        <a:p>
          <a:endParaRPr lang="en-US"/>
        </a:p>
      </dgm:t>
    </dgm:pt>
    <dgm:pt modelId="{BBE717AF-622F-4253-BE2B-26EF008C8345}" type="pres">
      <dgm:prSet presAssocID="{28C2DF84-81FE-4432-A86A-F1F4BD7DC89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1D797E-A99B-4AF1-97B2-7707F803AB54}" type="pres">
      <dgm:prSet presAssocID="{8811CED3-D9E4-49BC-A9CE-A7457635F9A0}" presName="root1" presStyleCnt="0"/>
      <dgm:spPr/>
    </dgm:pt>
    <dgm:pt modelId="{CF2D2C46-CC5F-4727-B55F-03059F42018E}" type="pres">
      <dgm:prSet presAssocID="{8811CED3-D9E4-49BC-A9CE-A7457635F9A0}" presName="LevelOneTextNode" presStyleLbl="node0" presStyleIdx="0" presStyleCnt="1" custScaleY="53238" custLinFactX="-8035" custLinFactNeighborX="-100000" custLinFactNeighborY="-260">
        <dgm:presLayoutVars>
          <dgm:chPref val="3"/>
        </dgm:presLayoutVars>
      </dgm:prSet>
      <dgm:spPr/>
    </dgm:pt>
    <dgm:pt modelId="{E122BD90-AF1D-4D7A-94D7-01BC88F0B43D}" type="pres">
      <dgm:prSet presAssocID="{8811CED3-D9E4-49BC-A9CE-A7457635F9A0}" presName="level2hierChild" presStyleCnt="0"/>
      <dgm:spPr/>
    </dgm:pt>
    <dgm:pt modelId="{F57667F1-8316-4990-A175-7884E2D48E1A}" type="pres">
      <dgm:prSet presAssocID="{D1C4D7D8-772C-4CC1-A693-DBFC010DF4C5}" presName="conn2-1" presStyleLbl="parChTrans1D2" presStyleIdx="0" presStyleCnt="2"/>
      <dgm:spPr/>
    </dgm:pt>
    <dgm:pt modelId="{E66C63EF-1429-4D46-B14D-0724C1D0FE31}" type="pres">
      <dgm:prSet presAssocID="{D1C4D7D8-772C-4CC1-A693-DBFC010DF4C5}" presName="connTx" presStyleLbl="parChTrans1D2" presStyleIdx="0" presStyleCnt="2"/>
      <dgm:spPr/>
    </dgm:pt>
    <dgm:pt modelId="{845485E1-31C4-4F5C-95BA-795B11DD1199}" type="pres">
      <dgm:prSet presAssocID="{748CF441-128D-492F-BF9F-F333D0579C6E}" presName="root2" presStyleCnt="0"/>
      <dgm:spPr/>
    </dgm:pt>
    <dgm:pt modelId="{076D67D2-6812-4A59-879F-0651ECC82180}" type="pres">
      <dgm:prSet presAssocID="{748CF441-128D-492F-BF9F-F333D0579C6E}" presName="LevelTwoTextNode" presStyleLbl="node2" presStyleIdx="0" presStyleCnt="2" custScaleX="161564" custScaleY="153355" custLinFactNeighborX="-21593" custLinFactNeighborY="-3373">
        <dgm:presLayoutVars>
          <dgm:chPref val="3"/>
        </dgm:presLayoutVars>
      </dgm:prSet>
      <dgm:spPr/>
    </dgm:pt>
    <dgm:pt modelId="{134FEEA7-F2FE-4361-9E24-920623917FD5}" type="pres">
      <dgm:prSet presAssocID="{748CF441-128D-492F-BF9F-F333D0579C6E}" presName="level3hierChild" presStyleCnt="0"/>
      <dgm:spPr/>
    </dgm:pt>
    <dgm:pt modelId="{9179A6CE-39D8-486F-9AC3-B05193003B1B}" type="pres">
      <dgm:prSet presAssocID="{9A6AD647-5A46-43AB-A6B0-7406994E1F27}" presName="conn2-1" presStyleLbl="parChTrans1D2" presStyleIdx="1" presStyleCnt="2"/>
      <dgm:spPr/>
    </dgm:pt>
    <dgm:pt modelId="{F81A747C-8CE7-430B-BC49-778DAB7C25E3}" type="pres">
      <dgm:prSet presAssocID="{9A6AD647-5A46-43AB-A6B0-7406994E1F27}" presName="connTx" presStyleLbl="parChTrans1D2" presStyleIdx="1" presStyleCnt="2"/>
      <dgm:spPr/>
    </dgm:pt>
    <dgm:pt modelId="{AF2B2DC5-B3C9-454E-9CDF-83F94BB9C04C}" type="pres">
      <dgm:prSet presAssocID="{9F60B494-1192-4921-B2D7-2FE847DB44F4}" presName="root2" presStyleCnt="0"/>
      <dgm:spPr/>
    </dgm:pt>
    <dgm:pt modelId="{E1C1EC29-80D0-4060-B9B7-4CD2CE9263F0}" type="pres">
      <dgm:prSet presAssocID="{9F60B494-1192-4921-B2D7-2FE847DB44F4}" presName="LevelTwoTextNode" presStyleLbl="node2" presStyleIdx="1" presStyleCnt="2" custScaleX="160061" custLinFactNeighborX="-21593" custLinFactNeighborY="7871">
        <dgm:presLayoutVars>
          <dgm:chPref val="3"/>
        </dgm:presLayoutVars>
      </dgm:prSet>
      <dgm:spPr/>
    </dgm:pt>
    <dgm:pt modelId="{02B9A60C-D813-4D2A-AAF9-681AD22F5024}" type="pres">
      <dgm:prSet presAssocID="{9F60B494-1192-4921-B2D7-2FE847DB44F4}" presName="level3hierChild" presStyleCnt="0"/>
      <dgm:spPr/>
    </dgm:pt>
  </dgm:ptLst>
  <dgm:cxnLst>
    <dgm:cxn modelId="{704BD240-8ECA-4F8F-91EE-466FE01D4A67}" srcId="{28C2DF84-81FE-4432-A86A-F1F4BD7DC89C}" destId="{8811CED3-D9E4-49BC-A9CE-A7457635F9A0}" srcOrd="0" destOrd="0" parTransId="{6ACD03A4-8F56-48E7-872B-98F30D373F11}" sibTransId="{39C24E58-119A-4EE9-AAFC-32E9CE17F6EF}"/>
    <dgm:cxn modelId="{D00EAB6B-A3E7-4FF9-A058-4D1B340D3DAD}" type="presOf" srcId="{9F60B494-1192-4921-B2D7-2FE847DB44F4}" destId="{E1C1EC29-80D0-4060-B9B7-4CD2CE9263F0}" srcOrd="0" destOrd="0" presId="urn:microsoft.com/office/officeart/2008/layout/HorizontalMultiLevelHierarchy"/>
    <dgm:cxn modelId="{26257575-061F-4432-A69C-17FC8EB31454}" type="presOf" srcId="{9A6AD647-5A46-43AB-A6B0-7406994E1F27}" destId="{F81A747C-8CE7-430B-BC49-778DAB7C25E3}" srcOrd="1" destOrd="0" presId="urn:microsoft.com/office/officeart/2008/layout/HorizontalMultiLevelHierarchy"/>
    <dgm:cxn modelId="{4506898D-765F-4A2F-BBF5-6FCA7DE2CA9C}" type="presOf" srcId="{748CF441-128D-492F-BF9F-F333D0579C6E}" destId="{076D67D2-6812-4A59-879F-0651ECC82180}" srcOrd="0" destOrd="0" presId="urn:microsoft.com/office/officeart/2008/layout/HorizontalMultiLevelHierarchy"/>
    <dgm:cxn modelId="{2FADEF8E-CDF5-4002-811F-2E8AF64203B3}" type="presOf" srcId="{D1C4D7D8-772C-4CC1-A693-DBFC010DF4C5}" destId="{E66C63EF-1429-4D46-B14D-0724C1D0FE31}" srcOrd="1" destOrd="0" presId="urn:microsoft.com/office/officeart/2008/layout/HorizontalMultiLevelHierarchy"/>
    <dgm:cxn modelId="{712348A4-D690-4DFE-AFFB-8576C299D0F4}" type="presOf" srcId="{28C2DF84-81FE-4432-A86A-F1F4BD7DC89C}" destId="{BBE717AF-622F-4253-BE2B-26EF008C8345}" srcOrd="0" destOrd="0" presId="urn:microsoft.com/office/officeart/2008/layout/HorizontalMultiLevelHierarchy"/>
    <dgm:cxn modelId="{930243AB-0A87-4748-9605-45A535364A33}" type="presOf" srcId="{D1C4D7D8-772C-4CC1-A693-DBFC010DF4C5}" destId="{F57667F1-8316-4990-A175-7884E2D48E1A}" srcOrd="0" destOrd="0" presId="urn:microsoft.com/office/officeart/2008/layout/HorizontalMultiLevelHierarchy"/>
    <dgm:cxn modelId="{15F10DB3-52E3-4892-9B58-40843A6C43D2}" type="presOf" srcId="{8811CED3-D9E4-49BC-A9CE-A7457635F9A0}" destId="{CF2D2C46-CC5F-4727-B55F-03059F42018E}" srcOrd="0" destOrd="0" presId="urn:microsoft.com/office/officeart/2008/layout/HorizontalMultiLevelHierarchy"/>
    <dgm:cxn modelId="{41F299BA-1D38-4293-904F-06C9DC452084}" srcId="{8811CED3-D9E4-49BC-A9CE-A7457635F9A0}" destId="{9F60B494-1192-4921-B2D7-2FE847DB44F4}" srcOrd="1" destOrd="0" parTransId="{9A6AD647-5A46-43AB-A6B0-7406994E1F27}" sibTransId="{4974A188-0E1E-464E-AAE3-76B822FF8F8B}"/>
    <dgm:cxn modelId="{2B4941C3-9F76-4387-BFBE-71DDB15082AA}" srcId="{8811CED3-D9E4-49BC-A9CE-A7457635F9A0}" destId="{748CF441-128D-492F-BF9F-F333D0579C6E}" srcOrd="0" destOrd="0" parTransId="{D1C4D7D8-772C-4CC1-A693-DBFC010DF4C5}" sibTransId="{77DF9876-C03D-4180-80D2-D3662FD3C268}"/>
    <dgm:cxn modelId="{A4D15AD4-1E3C-4B65-ABCF-75A8C6E383D4}" type="presOf" srcId="{9A6AD647-5A46-43AB-A6B0-7406994E1F27}" destId="{9179A6CE-39D8-486F-9AC3-B05193003B1B}" srcOrd="0" destOrd="0" presId="urn:microsoft.com/office/officeart/2008/layout/HorizontalMultiLevelHierarchy"/>
    <dgm:cxn modelId="{6830E1CA-2FB5-47B8-A0C3-9AD62AA2457C}" type="presParOf" srcId="{BBE717AF-622F-4253-BE2B-26EF008C8345}" destId="{201D797E-A99B-4AF1-97B2-7707F803AB54}" srcOrd="0" destOrd="0" presId="urn:microsoft.com/office/officeart/2008/layout/HorizontalMultiLevelHierarchy"/>
    <dgm:cxn modelId="{48C43497-8925-4A64-96D7-D056D2E6F08E}" type="presParOf" srcId="{201D797E-A99B-4AF1-97B2-7707F803AB54}" destId="{CF2D2C46-CC5F-4727-B55F-03059F42018E}" srcOrd="0" destOrd="0" presId="urn:microsoft.com/office/officeart/2008/layout/HorizontalMultiLevelHierarchy"/>
    <dgm:cxn modelId="{E46E8072-4A64-42E2-ABCF-4D813A0E02E6}" type="presParOf" srcId="{201D797E-A99B-4AF1-97B2-7707F803AB54}" destId="{E122BD90-AF1D-4D7A-94D7-01BC88F0B43D}" srcOrd="1" destOrd="0" presId="urn:microsoft.com/office/officeart/2008/layout/HorizontalMultiLevelHierarchy"/>
    <dgm:cxn modelId="{49CC6B0C-3FDB-41B3-BED9-CDB18876765B}" type="presParOf" srcId="{E122BD90-AF1D-4D7A-94D7-01BC88F0B43D}" destId="{F57667F1-8316-4990-A175-7884E2D48E1A}" srcOrd="0" destOrd="0" presId="urn:microsoft.com/office/officeart/2008/layout/HorizontalMultiLevelHierarchy"/>
    <dgm:cxn modelId="{6461DC1C-7361-4771-BB90-290163B03EC4}" type="presParOf" srcId="{F57667F1-8316-4990-A175-7884E2D48E1A}" destId="{E66C63EF-1429-4D46-B14D-0724C1D0FE31}" srcOrd="0" destOrd="0" presId="urn:microsoft.com/office/officeart/2008/layout/HorizontalMultiLevelHierarchy"/>
    <dgm:cxn modelId="{538311BC-6AC3-4109-A7C5-C2EAF31B4251}" type="presParOf" srcId="{E122BD90-AF1D-4D7A-94D7-01BC88F0B43D}" destId="{845485E1-31C4-4F5C-95BA-795B11DD1199}" srcOrd="1" destOrd="0" presId="urn:microsoft.com/office/officeart/2008/layout/HorizontalMultiLevelHierarchy"/>
    <dgm:cxn modelId="{61EB4930-8B09-463E-A145-BBFA002B8B68}" type="presParOf" srcId="{845485E1-31C4-4F5C-95BA-795B11DD1199}" destId="{076D67D2-6812-4A59-879F-0651ECC82180}" srcOrd="0" destOrd="0" presId="urn:microsoft.com/office/officeart/2008/layout/HorizontalMultiLevelHierarchy"/>
    <dgm:cxn modelId="{B0242CC7-D2CD-4E7F-9845-1FF353B27757}" type="presParOf" srcId="{845485E1-31C4-4F5C-95BA-795B11DD1199}" destId="{134FEEA7-F2FE-4361-9E24-920623917FD5}" srcOrd="1" destOrd="0" presId="urn:microsoft.com/office/officeart/2008/layout/HorizontalMultiLevelHierarchy"/>
    <dgm:cxn modelId="{BB290753-7CB8-4CE7-A3A8-B47018377CBD}" type="presParOf" srcId="{E122BD90-AF1D-4D7A-94D7-01BC88F0B43D}" destId="{9179A6CE-39D8-486F-9AC3-B05193003B1B}" srcOrd="2" destOrd="0" presId="urn:microsoft.com/office/officeart/2008/layout/HorizontalMultiLevelHierarchy"/>
    <dgm:cxn modelId="{3954C12C-6DEC-4CA8-9245-6AC8F3AB4F4E}" type="presParOf" srcId="{9179A6CE-39D8-486F-9AC3-B05193003B1B}" destId="{F81A747C-8CE7-430B-BC49-778DAB7C25E3}" srcOrd="0" destOrd="0" presId="urn:microsoft.com/office/officeart/2008/layout/HorizontalMultiLevelHierarchy"/>
    <dgm:cxn modelId="{86415668-0339-45CE-BF6E-36D7BCE1754A}" type="presParOf" srcId="{E122BD90-AF1D-4D7A-94D7-01BC88F0B43D}" destId="{AF2B2DC5-B3C9-454E-9CDF-83F94BB9C04C}" srcOrd="3" destOrd="0" presId="urn:microsoft.com/office/officeart/2008/layout/HorizontalMultiLevelHierarchy"/>
    <dgm:cxn modelId="{C9C1526D-0253-4C87-AB6A-753844CDF489}" type="presParOf" srcId="{AF2B2DC5-B3C9-454E-9CDF-83F94BB9C04C}" destId="{E1C1EC29-80D0-4060-B9B7-4CD2CE9263F0}" srcOrd="0" destOrd="0" presId="urn:microsoft.com/office/officeart/2008/layout/HorizontalMultiLevelHierarchy"/>
    <dgm:cxn modelId="{D2C7F976-D122-4ECC-9C7A-E2EF4BA7D253}" type="presParOf" srcId="{AF2B2DC5-B3C9-454E-9CDF-83F94BB9C04C}" destId="{02B9A60C-D813-4D2A-AAF9-681AD22F50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C2DF84-81FE-4432-A86A-F1F4BD7DC89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11CED3-D9E4-49BC-A9CE-A7457635F9A0}">
      <dgm:prSet phldrT="[Text]" custT="1"/>
      <dgm:spPr/>
      <dgm:t>
        <a:bodyPr/>
        <a:lstStyle/>
        <a:p>
          <a:r>
            <a:rPr lang="vi-VN" sz="2800" dirty="0"/>
            <a:t>Sử dụng </a:t>
          </a:r>
        </a:p>
        <a:p>
          <a:r>
            <a:rPr lang="vi-VN" sz="2800" dirty="0"/>
            <a:t>điển tích</a:t>
          </a:r>
          <a:endParaRPr lang="en-US" sz="2800" dirty="0"/>
        </a:p>
      </dgm:t>
    </dgm:pt>
    <dgm:pt modelId="{6ACD03A4-8F56-48E7-872B-98F30D373F11}" type="parTrans" cxnId="{704BD240-8ECA-4F8F-91EE-466FE01D4A67}">
      <dgm:prSet/>
      <dgm:spPr/>
      <dgm:t>
        <a:bodyPr/>
        <a:lstStyle/>
        <a:p>
          <a:endParaRPr lang="en-US"/>
        </a:p>
      </dgm:t>
    </dgm:pt>
    <dgm:pt modelId="{39C24E58-119A-4EE9-AAFC-32E9CE17F6EF}" type="sibTrans" cxnId="{704BD240-8ECA-4F8F-91EE-466FE01D4A67}">
      <dgm:prSet/>
      <dgm:spPr/>
      <dgm:t>
        <a:bodyPr/>
        <a:lstStyle/>
        <a:p>
          <a:endParaRPr lang="en-US"/>
        </a:p>
      </dgm:t>
    </dgm:pt>
    <dgm:pt modelId="{748CF441-128D-492F-BF9F-F333D0579C6E}">
      <dgm:prSet phldrT="[Text]" custT="1"/>
      <dgm:spPr/>
      <dgm:t>
        <a:bodyPr/>
        <a:lstStyle/>
        <a:p>
          <a:pPr algn="ctr">
            <a:buFontTx/>
            <a:buNone/>
          </a:pPr>
          <a:r>
            <a:rPr lang="en-US" alt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dirty="0" err="1">
              <a:latin typeface="Arial" panose="020B0604020202020204" pitchFamily="34" charset="0"/>
              <a:cs typeface="Arial" panose="020B0604020202020204" pitchFamily="34" charset="0"/>
            </a:rPr>
            <a:t>hai</a:t>
          </a:r>
          <a:r>
            <a:rPr lang="en-US" alt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dirty="0" err="1">
              <a:latin typeface="Arial" panose="020B0604020202020204" pitchFamily="34" charset="0"/>
              <a:cs typeface="Arial" panose="020B0604020202020204" pitchFamily="34" charset="0"/>
            </a:rPr>
            <a:t>nghiêng</a:t>
          </a:r>
          <a:r>
            <a:rPr lang="en-US" alt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alt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dirty="0" err="1">
              <a:latin typeface="Arial" panose="020B0604020202020204" pitchFamily="34" charset="0"/>
              <a:cs typeface="Arial" panose="020B0604020202020204" pitchFamily="34" charset="0"/>
            </a:rPr>
            <a:t>nghiêng</a:t>
          </a:r>
          <a:r>
            <a:rPr lang="en-US" alt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vi-VN" alt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2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tuyệt thế giai nhân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4D7D8-772C-4CC1-A693-DBFC010DF4C5}" type="parTrans" cxnId="{2B4941C3-9F76-4387-BFBE-71DDB15082AA}">
      <dgm:prSet/>
      <dgm:spPr/>
      <dgm:t>
        <a:bodyPr/>
        <a:lstStyle/>
        <a:p>
          <a:endParaRPr lang="en-US"/>
        </a:p>
      </dgm:t>
    </dgm:pt>
    <dgm:pt modelId="{77DF9876-C03D-4180-80D2-D3662FD3C268}" type="sibTrans" cxnId="{2B4941C3-9F76-4387-BFBE-71DDB15082AA}">
      <dgm:prSet/>
      <dgm:spPr/>
      <dgm:t>
        <a:bodyPr/>
        <a:lstStyle/>
        <a:p>
          <a:endParaRPr lang="en-US"/>
        </a:p>
      </dgm:t>
    </dgm:pt>
    <dgm:pt modelId="{BBE717AF-622F-4253-BE2B-26EF008C8345}" type="pres">
      <dgm:prSet presAssocID="{28C2DF84-81FE-4432-A86A-F1F4BD7DC89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1D797E-A99B-4AF1-97B2-7707F803AB54}" type="pres">
      <dgm:prSet presAssocID="{8811CED3-D9E4-49BC-A9CE-A7457635F9A0}" presName="root1" presStyleCnt="0"/>
      <dgm:spPr/>
    </dgm:pt>
    <dgm:pt modelId="{CF2D2C46-CC5F-4727-B55F-03059F42018E}" type="pres">
      <dgm:prSet presAssocID="{8811CED3-D9E4-49BC-A9CE-A7457635F9A0}" presName="LevelOneTextNode" presStyleLbl="node0" presStyleIdx="0" presStyleCnt="1" custScaleX="132388" custScaleY="53860" custLinFactX="-12425" custLinFactNeighborX="-100000" custLinFactNeighborY="-214">
        <dgm:presLayoutVars>
          <dgm:chPref val="3"/>
        </dgm:presLayoutVars>
      </dgm:prSet>
      <dgm:spPr/>
    </dgm:pt>
    <dgm:pt modelId="{E122BD90-AF1D-4D7A-94D7-01BC88F0B43D}" type="pres">
      <dgm:prSet presAssocID="{8811CED3-D9E4-49BC-A9CE-A7457635F9A0}" presName="level2hierChild" presStyleCnt="0"/>
      <dgm:spPr/>
    </dgm:pt>
    <dgm:pt modelId="{F57667F1-8316-4990-A175-7884E2D48E1A}" type="pres">
      <dgm:prSet presAssocID="{D1C4D7D8-772C-4CC1-A693-DBFC010DF4C5}" presName="conn2-1" presStyleLbl="parChTrans1D2" presStyleIdx="0" presStyleCnt="1"/>
      <dgm:spPr/>
    </dgm:pt>
    <dgm:pt modelId="{E66C63EF-1429-4D46-B14D-0724C1D0FE31}" type="pres">
      <dgm:prSet presAssocID="{D1C4D7D8-772C-4CC1-A693-DBFC010DF4C5}" presName="connTx" presStyleLbl="parChTrans1D2" presStyleIdx="0" presStyleCnt="1"/>
      <dgm:spPr/>
    </dgm:pt>
    <dgm:pt modelId="{845485E1-31C4-4F5C-95BA-795B11DD1199}" type="pres">
      <dgm:prSet presAssocID="{748CF441-128D-492F-BF9F-F333D0579C6E}" presName="root2" presStyleCnt="0"/>
      <dgm:spPr/>
    </dgm:pt>
    <dgm:pt modelId="{076D67D2-6812-4A59-879F-0651ECC82180}" type="pres">
      <dgm:prSet presAssocID="{748CF441-128D-492F-BF9F-F333D0579C6E}" presName="LevelTwoTextNode" presStyleLbl="node2" presStyleIdx="0" presStyleCnt="1" custScaleX="218742" custScaleY="153355" custLinFactNeighborX="-4096" custLinFactNeighborY="-13786">
        <dgm:presLayoutVars>
          <dgm:chPref val="3"/>
        </dgm:presLayoutVars>
      </dgm:prSet>
      <dgm:spPr/>
    </dgm:pt>
    <dgm:pt modelId="{134FEEA7-F2FE-4361-9E24-920623917FD5}" type="pres">
      <dgm:prSet presAssocID="{748CF441-128D-492F-BF9F-F333D0579C6E}" presName="level3hierChild" presStyleCnt="0"/>
      <dgm:spPr/>
    </dgm:pt>
  </dgm:ptLst>
  <dgm:cxnLst>
    <dgm:cxn modelId="{704BD240-8ECA-4F8F-91EE-466FE01D4A67}" srcId="{28C2DF84-81FE-4432-A86A-F1F4BD7DC89C}" destId="{8811CED3-D9E4-49BC-A9CE-A7457635F9A0}" srcOrd="0" destOrd="0" parTransId="{6ACD03A4-8F56-48E7-872B-98F30D373F11}" sibTransId="{39C24E58-119A-4EE9-AAFC-32E9CE17F6EF}"/>
    <dgm:cxn modelId="{4506898D-765F-4A2F-BBF5-6FCA7DE2CA9C}" type="presOf" srcId="{748CF441-128D-492F-BF9F-F333D0579C6E}" destId="{076D67D2-6812-4A59-879F-0651ECC82180}" srcOrd="0" destOrd="0" presId="urn:microsoft.com/office/officeart/2008/layout/HorizontalMultiLevelHierarchy"/>
    <dgm:cxn modelId="{2FADEF8E-CDF5-4002-811F-2E8AF64203B3}" type="presOf" srcId="{D1C4D7D8-772C-4CC1-A693-DBFC010DF4C5}" destId="{E66C63EF-1429-4D46-B14D-0724C1D0FE31}" srcOrd="1" destOrd="0" presId="urn:microsoft.com/office/officeart/2008/layout/HorizontalMultiLevelHierarchy"/>
    <dgm:cxn modelId="{712348A4-D690-4DFE-AFFB-8576C299D0F4}" type="presOf" srcId="{28C2DF84-81FE-4432-A86A-F1F4BD7DC89C}" destId="{BBE717AF-622F-4253-BE2B-26EF008C8345}" srcOrd="0" destOrd="0" presId="urn:microsoft.com/office/officeart/2008/layout/HorizontalMultiLevelHierarchy"/>
    <dgm:cxn modelId="{930243AB-0A87-4748-9605-45A535364A33}" type="presOf" srcId="{D1C4D7D8-772C-4CC1-A693-DBFC010DF4C5}" destId="{F57667F1-8316-4990-A175-7884E2D48E1A}" srcOrd="0" destOrd="0" presId="urn:microsoft.com/office/officeart/2008/layout/HorizontalMultiLevelHierarchy"/>
    <dgm:cxn modelId="{15F10DB3-52E3-4892-9B58-40843A6C43D2}" type="presOf" srcId="{8811CED3-D9E4-49BC-A9CE-A7457635F9A0}" destId="{CF2D2C46-CC5F-4727-B55F-03059F42018E}" srcOrd="0" destOrd="0" presId="urn:microsoft.com/office/officeart/2008/layout/HorizontalMultiLevelHierarchy"/>
    <dgm:cxn modelId="{2B4941C3-9F76-4387-BFBE-71DDB15082AA}" srcId="{8811CED3-D9E4-49BC-A9CE-A7457635F9A0}" destId="{748CF441-128D-492F-BF9F-F333D0579C6E}" srcOrd="0" destOrd="0" parTransId="{D1C4D7D8-772C-4CC1-A693-DBFC010DF4C5}" sibTransId="{77DF9876-C03D-4180-80D2-D3662FD3C268}"/>
    <dgm:cxn modelId="{6830E1CA-2FB5-47B8-A0C3-9AD62AA2457C}" type="presParOf" srcId="{BBE717AF-622F-4253-BE2B-26EF008C8345}" destId="{201D797E-A99B-4AF1-97B2-7707F803AB54}" srcOrd="0" destOrd="0" presId="urn:microsoft.com/office/officeart/2008/layout/HorizontalMultiLevelHierarchy"/>
    <dgm:cxn modelId="{48C43497-8925-4A64-96D7-D056D2E6F08E}" type="presParOf" srcId="{201D797E-A99B-4AF1-97B2-7707F803AB54}" destId="{CF2D2C46-CC5F-4727-B55F-03059F42018E}" srcOrd="0" destOrd="0" presId="urn:microsoft.com/office/officeart/2008/layout/HorizontalMultiLevelHierarchy"/>
    <dgm:cxn modelId="{E46E8072-4A64-42E2-ABCF-4D813A0E02E6}" type="presParOf" srcId="{201D797E-A99B-4AF1-97B2-7707F803AB54}" destId="{E122BD90-AF1D-4D7A-94D7-01BC88F0B43D}" srcOrd="1" destOrd="0" presId="urn:microsoft.com/office/officeart/2008/layout/HorizontalMultiLevelHierarchy"/>
    <dgm:cxn modelId="{49CC6B0C-3FDB-41B3-BED9-CDB18876765B}" type="presParOf" srcId="{E122BD90-AF1D-4D7A-94D7-01BC88F0B43D}" destId="{F57667F1-8316-4990-A175-7884E2D48E1A}" srcOrd="0" destOrd="0" presId="urn:microsoft.com/office/officeart/2008/layout/HorizontalMultiLevelHierarchy"/>
    <dgm:cxn modelId="{6461DC1C-7361-4771-BB90-290163B03EC4}" type="presParOf" srcId="{F57667F1-8316-4990-A175-7884E2D48E1A}" destId="{E66C63EF-1429-4D46-B14D-0724C1D0FE31}" srcOrd="0" destOrd="0" presId="urn:microsoft.com/office/officeart/2008/layout/HorizontalMultiLevelHierarchy"/>
    <dgm:cxn modelId="{538311BC-6AC3-4109-A7C5-C2EAF31B4251}" type="presParOf" srcId="{E122BD90-AF1D-4D7A-94D7-01BC88F0B43D}" destId="{845485E1-31C4-4F5C-95BA-795B11DD1199}" srcOrd="1" destOrd="0" presId="urn:microsoft.com/office/officeart/2008/layout/HorizontalMultiLevelHierarchy"/>
    <dgm:cxn modelId="{61EB4930-8B09-463E-A145-BBFA002B8B68}" type="presParOf" srcId="{845485E1-31C4-4F5C-95BA-795B11DD1199}" destId="{076D67D2-6812-4A59-879F-0651ECC82180}" srcOrd="0" destOrd="0" presId="urn:microsoft.com/office/officeart/2008/layout/HorizontalMultiLevelHierarchy"/>
    <dgm:cxn modelId="{B0242CC7-D2CD-4E7F-9845-1FF353B27757}" type="presParOf" srcId="{845485E1-31C4-4F5C-95BA-795B11DD1199}" destId="{134FEEA7-F2FE-4361-9E24-920623917F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AFEC37-A6E5-484A-9277-F15C87BC8AAA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B45682-23F2-4FA5-A0B2-76DD1C601B04}">
      <dgm:prSet phldrT="[Text]"/>
      <dgm:spPr/>
      <dgm:t>
        <a:bodyPr/>
        <a:lstStyle/>
        <a:p>
          <a:r>
            <a:rPr lang="vi-VN" dirty="0"/>
            <a:t>Nội dung</a:t>
          </a:r>
          <a:endParaRPr lang="en-US" dirty="0"/>
        </a:p>
      </dgm:t>
    </dgm:pt>
    <dgm:pt modelId="{E7953D90-4B51-49A4-A13D-D86F60010E3B}" type="parTrans" cxnId="{7EADAE9F-B1FC-4625-A969-C0555DCA4758}">
      <dgm:prSet/>
      <dgm:spPr/>
      <dgm:t>
        <a:bodyPr/>
        <a:lstStyle/>
        <a:p>
          <a:endParaRPr lang="en-US"/>
        </a:p>
      </dgm:t>
    </dgm:pt>
    <dgm:pt modelId="{5DF0474B-875C-4D90-A02F-72FCC1A70A71}" type="sibTrans" cxnId="{7EADAE9F-B1FC-4625-A969-C0555DCA4758}">
      <dgm:prSet/>
      <dgm:spPr/>
      <dgm:t>
        <a:bodyPr/>
        <a:lstStyle/>
        <a:p>
          <a:endParaRPr lang="en-US"/>
        </a:p>
      </dgm:t>
    </dgm:pt>
    <dgm:pt modelId="{0C1C1872-1F86-4683-A934-71B1A9FDCC21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Ca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ngợi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hoàn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hảo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chị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Thuý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Kiều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dự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đời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phận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chị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CBD34F65-DE30-4589-A10F-D05C1381CF2B}" type="parTrans" cxnId="{26C246E5-D10D-4BDE-AD5D-77DA1BB1AA57}">
      <dgm:prSet/>
      <dgm:spPr/>
      <dgm:t>
        <a:bodyPr/>
        <a:lstStyle/>
        <a:p>
          <a:endParaRPr lang="en-US"/>
        </a:p>
      </dgm:t>
    </dgm:pt>
    <dgm:pt modelId="{E96CE986-B258-4DEE-A02D-84F0D0D69D3B}" type="sibTrans" cxnId="{26C246E5-D10D-4BDE-AD5D-77DA1BB1AA57}">
      <dgm:prSet/>
      <dgm:spPr/>
      <dgm:t>
        <a:bodyPr/>
        <a:lstStyle/>
        <a:p>
          <a:endParaRPr lang="en-US"/>
        </a:p>
      </dgm:t>
    </dgm:pt>
    <dgm:pt modelId="{A36360BD-3994-406E-A63F-3A96EAE4A45E}">
      <dgm:prSet phldrT="[Text]"/>
      <dgm:spPr/>
      <dgm:t>
        <a:bodyPr/>
        <a:lstStyle/>
        <a:p>
          <a:r>
            <a:rPr lang="vi-VN" dirty="0"/>
            <a:t>Ý nghĩa</a:t>
          </a:r>
          <a:endParaRPr lang="en-US" dirty="0"/>
        </a:p>
      </dgm:t>
    </dgm:pt>
    <dgm:pt modelId="{97E74A35-8065-4988-AFA1-7A8CA12C20C8}" type="parTrans" cxnId="{391ADD0B-C923-4365-A105-FBC6ADF9E1DC}">
      <dgm:prSet/>
      <dgm:spPr/>
      <dgm:t>
        <a:bodyPr/>
        <a:lstStyle/>
        <a:p>
          <a:endParaRPr lang="en-US"/>
        </a:p>
      </dgm:t>
    </dgm:pt>
    <dgm:pt modelId="{42F64C80-AD21-4DC0-A5DD-B6305C619133}" type="sibTrans" cxnId="{391ADD0B-C923-4365-A105-FBC6ADF9E1DC}">
      <dgm:prSet/>
      <dgm:spPr/>
      <dgm:t>
        <a:bodyPr/>
        <a:lstStyle/>
        <a:p>
          <a:endParaRPr lang="en-US"/>
        </a:p>
      </dgm:t>
    </dgm:pt>
    <dgm:pt modelId="{E67D7534-2321-47CB-95F0-F1FFDF1E5BBE}">
      <dgm:prSet phldrT="[Text]" custT="1"/>
      <dgm:spPr/>
      <dgm:t>
        <a:bodyPr/>
        <a:lstStyle/>
        <a:p>
          <a:pPr algn="just"/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Chị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Thuý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Kiều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"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nghệ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cản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hứng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ca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ngợi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giả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Nguyễn Du.</a:t>
          </a:r>
        </a:p>
      </dgm:t>
    </dgm:pt>
    <dgm:pt modelId="{2B1E6538-8002-4A10-B1B5-4A383D12503C}" type="parTrans" cxnId="{5A3B0548-AADD-43E5-A8DD-F417A49F27CA}">
      <dgm:prSet/>
      <dgm:spPr/>
      <dgm:t>
        <a:bodyPr/>
        <a:lstStyle/>
        <a:p>
          <a:endParaRPr lang="en-US"/>
        </a:p>
      </dgm:t>
    </dgm:pt>
    <dgm:pt modelId="{80D2F57E-4593-446E-B61F-3361B8DDFD04}" type="sibTrans" cxnId="{5A3B0548-AADD-43E5-A8DD-F417A49F27CA}">
      <dgm:prSet/>
      <dgm:spPr/>
      <dgm:t>
        <a:bodyPr/>
        <a:lstStyle/>
        <a:p>
          <a:endParaRPr lang="en-US"/>
        </a:p>
      </dgm:t>
    </dgm:pt>
    <dgm:pt modelId="{DB693E89-B7D4-4447-8845-E9CBC5101818}">
      <dgm:prSet phldrT="[Text]"/>
      <dgm:spPr/>
      <dgm:t>
        <a:bodyPr/>
        <a:lstStyle/>
        <a:p>
          <a:r>
            <a:rPr lang="vi-VN" dirty="0"/>
            <a:t>Nghệ thuật </a:t>
          </a:r>
          <a:endParaRPr lang="en-US" dirty="0"/>
        </a:p>
      </dgm:t>
    </dgm:pt>
    <dgm:pt modelId="{0716CFD8-9C05-4DE3-847C-4344A048EB2E}" type="parTrans" cxnId="{29833F60-09D5-433B-B3D6-899EA9B2C0E3}">
      <dgm:prSet/>
      <dgm:spPr/>
      <dgm:t>
        <a:bodyPr/>
        <a:lstStyle/>
        <a:p>
          <a:endParaRPr lang="en-US"/>
        </a:p>
      </dgm:t>
    </dgm:pt>
    <dgm:pt modelId="{D08C45AB-ACDF-4219-9209-664253919C41}" type="sibTrans" cxnId="{29833F60-09D5-433B-B3D6-899EA9B2C0E3}">
      <dgm:prSet/>
      <dgm:spPr/>
      <dgm:t>
        <a:bodyPr/>
        <a:lstStyle/>
        <a:p>
          <a:endParaRPr lang="en-US"/>
        </a:p>
      </dgm:t>
    </dgm:pt>
    <dgm:pt modelId="{F1720E60-733A-4C54-BE25-943CF0458B86}">
      <dgm:prSet phldrT="[Text]" custT="1"/>
      <dgm:spPr/>
      <dgm:t>
        <a:bodyPr/>
        <a:lstStyle/>
        <a:p>
          <a:pPr algn="just"/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ảnh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tượng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trưng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ước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lệ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80689513-6938-4B93-A680-2FC97F112E54}" type="parTrans" cxnId="{3F60EBF7-C377-4226-B9CE-3F3FDA698260}">
      <dgm:prSet/>
      <dgm:spPr/>
      <dgm:t>
        <a:bodyPr/>
        <a:lstStyle/>
        <a:p>
          <a:endParaRPr lang="en-US"/>
        </a:p>
      </dgm:t>
    </dgm:pt>
    <dgm:pt modelId="{DFF00F6F-772E-465E-83A7-954454488823}" type="sibTrans" cxnId="{3F60EBF7-C377-4226-B9CE-3F3FDA698260}">
      <dgm:prSet/>
      <dgm:spPr/>
      <dgm:t>
        <a:bodyPr/>
        <a:lstStyle/>
        <a:p>
          <a:endParaRPr lang="en-US"/>
        </a:p>
      </dgm:t>
    </dgm:pt>
    <dgm:pt modelId="{779523A4-846F-4DF1-8887-31BA26AE7910}">
      <dgm:prSet custT="1"/>
      <dgm:spPr/>
      <dgm:t>
        <a:bodyPr/>
        <a:lstStyle/>
        <a:p>
          <a:pPr algn="just"/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pháp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đòn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bẩy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D703179D-DB01-40C9-B05E-D7243B6B7B7D}" type="parTrans" cxnId="{A98FBEE9-DFB2-4E49-89B0-40C51960E799}">
      <dgm:prSet/>
      <dgm:spPr/>
      <dgm:t>
        <a:bodyPr/>
        <a:lstStyle/>
        <a:p>
          <a:endParaRPr lang="en-US"/>
        </a:p>
      </dgm:t>
    </dgm:pt>
    <dgm:pt modelId="{B0429B3D-3E51-4789-A33F-70DA0560BB3E}" type="sibTrans" cxnId="{A98FBEE9-DFB2-4E49-89B0-40C51960E799}">
      <dgm:prSet/>
      <dgm:spPr/>
      <dgm:t>
        <a:bodyPr/>
        <a:lstStyle/>
        <a:p>
          <a:endParaRPr lang="en-US"/>
        </a:p>
      </dgm:t>
    </dgm:pt>
    <dgm:pt modelId="{B158659E-3617-48FB-8E11-7A6D48C15A06}">
      <dgm:prSet phldrT="[Text]" custT="1"/>
      <dgm:spPr/>
      <dgm:t>
        <a:bodyPr/>
        <a:lstStyle/>
        <a:p>
          <a:pPr algn="just"/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ngôn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miêu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71308394-C5E6-4BE5-82CC-9C3CA73DCE36}" type="parTrans" cxnId="{7F3E4D73-CA19-4526-B97B-B93C5125BB79}">
      <dgm:prSet/>
      <dgm:spPr/>
      <dgm:t>
        <a:bodyPr/>
        <a:lstStyle/>
        <a:p>
          <a:endParaRPr lang="en-US"/>
        </a:p>
      </dgm:t>
    </dgm:pt>
    <dgm:pt modelId="{E2FA7F00-7F3A-4A18-A714-600FA794326D}" type="sibTrans" cxnId="{7F3E4D73-CA19-4526-B97B-B93C5125BB79}">
      <dgm:prSet/>
      <dgm:spPr/>
      <dgm:t>
        <a:bodyPr/>
        <a:lstStyle/>
        <a:p>
          <a:endParaRPr lang="en-US"/>
        </a:p>
      </dgm:t>
    </dgm:pt>
    <dgm:pt modelId="{600F1ED3-2F7D-4A3D-9A89-6AEC6C170B9F}" type="pres">
      <dgm:prSet presAssocID="{77AFEC37-A6E5-484A-9277-F15C87BC8AAA}" presName="Name0" presStyleCnt="0">
        <dgm:presLayoutVars>
          <dgm:dir/>
          <dgm:animLvl val="lvl"/>
          <dgm:resizeHandles val="exact"/>
        </dgm:presLayoutVars>
      </dgm:prSet>
      <dgm:spPr/>
    </dgm:pt>
    <dgm:pt modelId="{AFF418BB-CCF5-4DAB-BBC8-FDA8F690013D}" type="pres">
      <dgm:prSet presAssocID="{77AFEC37-A6E5-484A-9277-F15C87BC8AAA}" presName="tSp" presStyleCnt="0"/>
      <dgm:spPr/>
    </dgm:pt>
    <dgm:pt modelId="{7DF07C33-38DA-4417-B2EB-DD774B547F18}" type="pres">
      <dgm:prSet presAssocID="{77AFEC37-A6E5-484A-9277-F15C87BC8AAA}" presName="bSp" presStyleCnt="0"/>
      <dgm:spPr/>
    </dgm:pt>
    <dgm:pt modelId="{37445C19-3755-4319-B8AA-2DAA95FCA21C}" type="pres">
      <dgm:prSet presAssocID="{77AFEC37-A6E5-484A-9277-F15C87BC8AAA}" presName="process" presStyleCnt="0"/>
      <dgm:spPr/>
    </dgm:pt>
    <dgm:pt modelId="{F11E9A04-332C-4024-BBB2-D24BC7272C1A}" type="pres">
      <dgm:prSet presAssocID="{56B45682-23F2-4FA5-A0B2-76DD1C601B04}" presName="composite1" presStyleCnt="0"/>
      <dgm:spPr/>
    </dgm:pt>
    <dgm:pt modelId="{97068E3A-98D1-45E3-9DC0-D5EC8F4567EF}" type="pres">
      <dgm:prSet presAssocID="{56B45682-23F2-4FA5-A0B2-76DD1C601B04}" presName="dummyNode1" presStyleLbl="node1" presStyleIdx="0" presStyleCnt="3"/>
      <dgm:spPr/>
    </dgm:pt>
    <dgm:pt modelId="{937B6A71-D8ED-4A91-854C-A68DA1A3E2E5}" type="pres">
      <dgm:prSet presAssocID="{56B45682-23F2-4FA5-A0B2-76DD1C601B04}" presName="childNode1" presStyleLbl="bgAcc1" presStyleIdx="0" presStyleCnt="3">
        <dgm:presLayoutVars>
          <dgm:bulletEnabled val="1"/>
        </dgm:presLayoutVars>
      </dgm:prSet>
      <dgm:spPr/>
    </dgm:pt>
    <dgm:pt modelId="{F6147508-1093-4F57-87AB-A3546CC84EF3}" type="pres">
      <dgm:prSet presAssocID="{56B45682-23F2-4FA5-A0B2-76DD1C601B04}" presName="childNode1tx" presStyleLbl="bgAcc1" presStyleIdx="0" presStyleCnt="3">
        <dgm:presLayoutVars>
          <dgm:bulletEnabled val="1"/>
        </dgm:presLayoutVars>
      </dgm:prSet>
      <dgm:spPr/>
    </dgm:pt>
    <dgm:pt modelId="{FA9E925B-7E76-4425-8AC2-4B891F41FF3D}" type="pres">
      <dgm:prSet presAssocID="{56B45682-23F2-4FA5-A0B2-76DD1C601B04}" presName="parentNode1" presStyleLbl="node1" presStyleIdx="0" presStyleCnt="3" custLinFactNeighborX="907" custLinFactNeighborY="18568">
        <dgm:presLayoutVars>
          <dgm:chMax val="1"/>
          <dgm:bulletEnabled val="1"/>
        </dgm:presLayoutVars>
      </dgm:prSet>
      <dgm:spPr/>
    </dgm:pt>
    <dgm:pt modelId="{89CCA04F-1B70-4A36-96C9-8FC9EE3ADF12}" type="pres">
      <dgm:prSet presAssocID="{56B45682-23F2-4FA5-A0B2-76DD1C601B04}" presName="connSite1" presStyleCnt="0"/>
      <dgm:spPr/>
    </dgm:pt>
    <dgm:pt modelId="{FC7A2352-AB99-44C2-8627-F1BE089FABEB}" type="pres">
      <dgm:prSet presAssocID="{5DF0474B-875C-4D90-A02F-72FCC1A70A71}" presName="Name9" presStyleLbl="sibTrans2D1" presStyleIdx="0" presStyleCnt="2"/>
      <dgm:spPr/>
    </dgm:pt>
    <dgm:pt modelId="{4B205A6B-7E22-4FD6-933D-D92DAAD34D22}" type="pres">
      <dgm:prSet presAssocID="{A36360BD-3994-406E-A63F-3A96EAE4A45E}" presName="composite2" presStyleCnt="0"/>
      <dgm:spPr/>
    </dgm:pt>
    <dgm:pt modelId="{829651C4-1311-4F66-B26B-0DE56AB6C999}" type="pres">
      <dgm:prSet presAssocID="{A36360BD-3994-406E-A63F-3A96EAE4A45E}" presName="dummyNode2" presStyleLbl="node1" presStyleIdx="0" presStyleCnt="3"/>
      <dgm:spPr/>
    </dgm:pt>
    <dgm:pt modelId="{F7303ED1-8B47-41A6-B72E-3B35A372AAF2}" type="pres">
      <dgm:prSet presAssocID="{A36360BD-3994-406E-A63F-3A96EAE4A45E}" presName="childNode2" presStyleLbl="bgAcc1" presStyleIdx="1" presStyleCnt="3" custScaleX="126649" custScaleY="118172">
        <dgm:presLayoutVars>
          <dgm:bulletEnabled val="1"/>
        </dgm:presLayoutVars>
      </dgm:prSet>
      <dgm:spPr/>
    </dgm:pt>
    <dgm:pt modelId="{227048EC-52C7-4F2C-BFB7-CBB47D32ECE7}" type="pres">
      <dgm:prSet presAssocID="{A36360BD-3994-406E-A63F-3A96EAE4A45E}" presName="childNode2tx" presStyleLbl="bgAcc1" presStyleIdx="1" presStyleCnt="3">
        <dgm:presLayoutVars>
          <dgm:bulletEnabled val="1"/>
        </dgm:presLayoutVars>
      </dgm:prSet>
      <dgm:spPr/>
    </dgm:pt>
    <dgm:pt modelId="{1EF58BFB-CB5B-4948-99A7-600B56944F53}" type="pres">
      <dgm:prSet presAssocID="{A36360BD-3994-406E-A63F-3A96EAE4A45E}" presName="parentNode2" presStyleLbl="node1" presStyleIdx="1" presStyleCnt="3" custLinFactNeighborX="-907" custLinFactNeighborY="-25085">
        <dgm:presLayoutVars>
          <dgm:chMax val="0"/>
          <dgm:bulletEnabled val="1"/>
        </dgm:presLayoutVars>
      </dgm:prSet>
      <dgm:spPr/>
    </dgm:pt>
    <dgm:pt modelId="{9ABFD1FE-73DB-4A47-9D04-39F813F2F347}" type="pres">
      <dgm:prSet presAssocID="{A36360BD-3994-406E-A63F-3A96EAE4A45E}" presName="connSite2" presStyleCnt="0"/>
      <dgm:spPr/>
    </dgm:pt>
    <dgm:pt modelId="{EA5BCEF8-4EF9-4F6E-A132-D2BCAC94CA4D}" type="pres">
      <dgm:prSet presAssocID="{42F64C80-AD21-4DC0-A5DD-B6305C619133}" presName="Name18" presStyleLbl="sibTrans2D1" presStyleIdx="1" presStyleCnt="2" custAng="780127"/>
      <dgm:spPr/>
    </dgm:pt>
    <dgm:pt modelId="{750FB345-2B95-4B1F-8FBB-52EFDAE3474E}" type="pres">
      <dgm:prSet presAssocID="{DB693E89-B7D4-4447-8845-E9CBC5101818}" presName="composite1" presStyleCnt="0"/>
      <dgm:spPr/>
    </dgm:pt>
    <dgm:pt modelId="{A8A01C78-7585-464E-BEF3-C40BC626BDC9}" type="pres">
      <dgm:prSet presAssocID="{DB693E89-B7D4-4447-8845-E9CBC5101818}" presName="dummyNode1" presStyleLbl="node1" presStyleIdx="1" presStyleCnt="3"/>
      <dgm:spPr/>
    </dgm:pt>
    <dgm:pt modelId="{2E8A6E2D-5AF0-4366-9EF9-162E1FE22597}" type="pres">
      <dgm:prSet presAssocID="{DB693E89-B7D4-4447-8845-E9CBC5101818}" presName="childNode1" presStyleLbl="bgAcc1" presStyleIdx="2" presStyleCnt="3">
        <dgm:presLayoutVars>
          <dgm:bulletEnabled val="1"/>
        </dgm:presLayoutVars>
      </dgm:prSet>
      <dgm:spPr/>
    </dgm:pt>
    <dgm:pt modelId="{B5EF45FD-7187-4E76-BEB8-07FE9F865482}" type="pres">
      <dgm:prSet presAssocID="{DB693E89-B7D4-4447-8845-E9CBC5101818}" presName="childNode1tx" presStyleLbl="bgAcc1" presStyleIdx="2" presStyleCnt="3">
        <dgm:presLayoutVars>
          <dgm:bulletEnabled val="1"/>
        </dgm:presLayoutVars>
      </dgm:prSet>
      <dgm:spPr/>
    </dgm:pt>
    <dgm:pt modelId="{1AEA7E86-37CB-4078-88D1-11219D7460BA}" type="pres">
      <dgm:prSet presAssocID="{DB693E89-B7D4-4447-8845-E9CBC5101818}" presName="parentNode1" presStyleLbl="node1" presStyleIdx="2" presStyleCnt="3" custLinFactNeighborX="-54" custLinFactNeighborY="18568">
        <dgm:presLayoutVars>
          <dgm:chMax val="1"/>
          <dgm:bulletEnabled val="1"/>
        </dgm:presLayoutVars>
      </dgm:prSet>
      <dgm:spPr/>
    </dgm:pt>
    <dgm:pt modelId="{ED6F30B8-76B1-45E0-8E48-795E6E84B174}" type="pres">
      <dgm:prSet presAssocID="{DB693E89-B7D4-4447-8845-E9CBC5101818}" presName="connSite1" presStyleCnt="0"/>
      <dgm:spPr/>
    </dgm:pt>
  </dgm:ptLst>
  <dgm:cxnLst>
    <dgm:cxn modelId="{391ADD0B-C923-4365-A105-FBC6ADF9E1DC}" srcId="{77AFEC37-A6E5-484A-9277-F15C87BC8AAA}" destId="{A36360BD-3994-406E-A63F-3A96EAE4A45E}" srcOrd="1" destOrd="0" parTransId="{97E74A35-8065-4988-AFA1-7A8CA12C20C8}" sibTransId="{42F64C80-AD21-4DC0-A5DD-B6305C619133}"/>
    <dgm:cxn modelId="{8474FA14-9EAF-4DDE-9B5A-CEBE5F8296C7}" type="presOf" srcId="{42F64C80-AD21-4DC0-A5DD-B6305C619133}" destId="{EA5BCEF8-4EF9-4F6E-A132-D2BCAC94CA4D}" srcOrd="0" destOrd="0" presId="urn:microsoft.com/office/officeart/2005/8/layout/hProcess4"/>
    <dgm:cxn modelId="{DC746E20-F8E0-422A-8C18-F9DF64C1D138}" type="presOf" srcId="{F1720E60-733A-4C54-BE25-943CF0458B86}" destId="{2E8A6E2D-5AF0-4366-9EF9-162E1FE22597}" srcOrd="0" destOrd="0" presId="urn:microsoft.com/office/officeart/2005/8/layout/hProcess4"/>
    <dgm:cxn modelId="{60675222-9C32-413F-8433-0A7B57C1A842}" type="presOf" srcId="{77AFEC37-A6E5-484A-9277-F15C87BC8AAA}" destId="{600F1ED3-2F7D-4A3D-9A89-6AEC6C170B9F}" srcOrd="0" destOrd="0" presId="urn:microsoft.com/office/officeart/2005/8/layout/hProcess4"/>
    <dgm:cxn modelId="{633D8535-8F3B-444D-AF43-301799520783}" type="presOf" srcId="{B158659E-3617-48FB-8E11-7A6D48C15A06}" destId="{2E8A6E2D-5AF0-4366-9EF9-162E1FE22597}" srcOrd="0" destOrd="1" presId="urn:microsoft.com/office/officeart/2005/8/layout/hProcess4"/>
    <dgm:cxn modelId="{29833F60-09D5-433B-B3D6-899EA9B2C0E3}" srcId="{77AFEC37-A6E5-484A-9277-F15C87BC8AAA}" destId="{DB693E89-B7D4-4447-8845-E9CBC5101818}" srcOrd="2" destOrd="0" parTransId="{0716CFD8-9C05-4DE3-847C-4344A048EB2E}" sibTransId="{D08C45AB-ACDF-4219-9209-664253919C41}"/>
    <dgm:cxn modelId="{B4468D60-B739-49FA-B9BA-6123C85BE4DB}" type="presOf" srcId="{779523A4-846F-4DF1-8887-31BA26AE7910}" destId="{2E8A6E2D-5AF0-4366-9EF9-162E1FE22597}" srcOrd="0" destOrd="2" presId="urn:microsoft.com/office/officeart/2005/8/layout/hProcess4"/>
    <dgm:cxn modelId="{5A3B0548-AADD-43E5-A8DD-F417A49F27CA}" srcId="{A36360BD-3994-406E-A63F-3A96EAE4A45E}" destId="{E67D7534-2321-47CB-95F0-F1FFDF1E5BBE}" srcOrd="0" destOrd="0" parTransId="{2B1E6538-8002-4A10-B1B5-4A383D12503C}" sibTransId="{80D2F57E-4593-446E-B61F-3361B8DDFD04}"/>
    <dgm:cxn modelId="{E9B8304D-5ABC-47D8-97D8-06407B7D4192}" type="presOf" srcId="{5DF0474B-875C-4D90-A02F-72FCC1A70A71}" destId="{FC7A2352-AB99-44C2-8627-F1BE089FABEB}" srcOrd="0" destOrd="0" presId="urn:microsoft.com/office/officeart/2005/8/layout/hProcess4"/>
    <dgm:cxn modelId="{2F44F96F-65DB-46E7-983E-8DEE6D9F00BE}" type="presOf" srcId="{0C1C1872-1F86-4683-A934-71B1A9FDCC21}" destId="{937B6A71-D8ED-4A91-854C-A68DA1A3E2E5}" srcOrd="0" destOrd="0" presId="urn:microsoft.com/office/officeart/2005/8/layout/hProcess4"/>
    <dgm:cxn modelId="{7F3E4D73-CA19-4526-B97B-B93C5125BB79}" srcId="{DB693E89-B7D4-4447-8845-E9CBC5101818}" destId="{B158659E-3617-48FB-8E11-7A6D48C15A06}" srcOrd="1" destOrd="0" parTransId="{71308394-C5E6-4BE5-82CC-9C3CA73DCE36}" sibTransId="{E2FA7F00-7F3A-4A18-A714-600FA794326D}"/>
    <dgm:cxn modelId="{5E9D6056-2CF9-4795-B3AA-95CE42897FEF}" type="presOf" srcId="{E67D7534-2321-47CB-95F0-F1FFDF1E5BBE}" destId="{227048EC-52C7-4F2C-BFB7-CBB47D32ECE7}" srcOrd="1" destOrd="0" presId="urn:microsoft.com/office/officeart/2005/8/layout/hProcess4"/>
    <dgm:cxn modelId="{EBEC358F-42CF-4CB9-A742-349E800E7AE4}" type="presOf" srcId="{0C1C1872-1F86-4683-A934-71B1A9FDCC21}" destId="{F6147508-1093-4F57-87AB-A3546CC84EF3}" srcOrd="1" destOrd="0" presId="urn:microsoft.com/office/officeart/2005/8/layout/hProcess4"/>
    <dgm:cxn modelId="{9DCA6792-5319-4576-85F4-6CE3F2DE606C}" type="presOf" srcId="{E67D7534-2321-47CB-95F0-F1FFDF1E5BBE}" destId="{F7303ED1-8B47-41A6-B72E-3B35A372AAF2}" srcOrd="0" destOrd="0" presId="urn:microsoft.com/office/officeart/2005/8/layout/hProcess4"/>
    <dgm:cxn modelId="{7EADAE9F-B1FC-4625-A969-C0555DCA4758}" srcId="{77AFEC37-A6E5-484A-9277-F15C87BC8AAA}" destId="{56B45682-23F2-4FA5-A0B2-76DD1C601B04}" srcOrd="0" destOrd="0" parTransId="{E7953D90-4B51-49A4-A13D-D86F60010E3B}" sibTransId="{5DF0474B-875C-4D90-A02F-72FCC1A70A71}"/>
    <dgm:cxn modelId="{7D21EA9F-5ECB-47AA-8FB1-79F7A85E8745}" type="presOf" srcId="{56B45682-23F2-4FA5-A0B2-76DD1C601B04}" destId="{FA9E925B-7E76-4425-8AC2-4B891F41FF3D}" srcOrd="0" destOrd="0" presId="urn:microsoft.com/office/officeart/2005/8/layout/hProcess4"/>
    <dgm:cxn modelId="{FD8FA9BF-FC02-4158-AD4A-20AFE5FBB430}" type="presOf" srcId="{F1720E60-733A-4C54-BE25-943CF0458B86}" destId="{B5EF45FD-7187-4E76-BEB8-07FE9F865482}" srcOrd="1" destOrd="0" presId="urn:microsoft.com/office/officeart/2005/8/layout/hProcess4"/>
    <dgm:cxn modelId="{35F39AC9-BDF8-4917-AFFA-96F5EE2D50AB}" type="presOf" srcId="{779523A4-846F-4DF1-8887-31BA26AE7910}" destId="{B5EF45FD-7187-4E76-BEB8-07FE9F865482}" srcOrd="1" destOrd="2" presId="urn:microsoft.com/office/officeart/2005/8/layout/hProcess4"/>
    <dgm:cxn modelId="{542D74CA-1ABD-4CAB-A5D0-E610843A4C55}" type="presOf" srcId="{DB693E89-B7D4-4447-8845-E9CBC5101818}" destId="{1AEA7E86-37CB-4078-88D1-11219D7460BA}" srcOrd="0" destOrd="0" presId="urn:microsoft.com/office/officeart/2005/8/layout/hProcess4"/>
    <dgm:cxn modelId="{26C246E5-D10D-4BDE-AD5D-77DA1BB1AA57}" srcId="{56B45682-23F2-4FA5-A0B2-76DD1C601B04}" destId="{0C1C1872-1F86-4683-A934-71B1A9FDCC21}" srcOrd="0" destOrd="0" parTransId="{CBD34F65-DE30-4589-A10F-D05C1381CF2B}" sibTransId="{E96CE986-B258-4DEE-A02D-84F0D0D69D3B}"/>
    <dgm:cxn modelId="{5430CAE6-DC2C-4231-954A-2D7EDB8EDE9D}" type="presOf" srcId="{B158659E-3617-48FB-8E11-7A6D48C15A06}" destId="{B5EF45FD-7187-4E76-BEB8-07FE9F865482}" srcOrd="1" destOrd="1" presId="urn:microsoft.com/office/officeart/2005/8/layout/hProcess4"/>
    <dgm:cxn modelId="{A98FBEE9-DFB2-4E49-89B0-40C51960E799}" srcId="{DB693E89-B7D4-4447-8845-E9CBC5101818}" destId="{779523A4-846F-4DF1-8887-31BA26AE7910}" srcOrd="2" destOrd="0" parTransId="{D703179D-DB01-40C9-B05E-D7243B6B7B7D}" sibTransId="{B0429B3D-3E51-4789-A33F-70DA0560BB3E}"/>
    <dgm:cxn modelId="{6CB483EE-7B66-4B0C-87AD-3508F35D7F88}" type="presOf" srcId="{A36360BD-3994-406E-A63F-3A96EAE4A45E}" destId="{1EF58BFB-CB5B-4948-99A7-600B56944F53}" srcOrd="0" destOrd="0" presId="urn:microsoft.com/office/officeart/2005/8/layout/hProcess4"/>
    <dgm:cxn modelId="{3F60EBF7-C377-4226-B9CE-3F3FDA698260}" srcId="{DB693E89-B7D4-4447-8845-E9CBC5101818}" destId="{F1720E60-733A-4C54-BE25-943CF0458B86}" srcOrd="0" destOrd="0" parTransId="{80689513-6938-4B93-A680-2FC97F112E54}" sibTransId="{DFF00F6F-772E-465E-83A7-954454488823}"/>
    <dgm:cxn modelId="{C50B6419-70A6-449A-A807-4318B3F02D9C}" type="presParOf" srcId="{600F1ED3-2F7D-4A3D-9A89-6AEC6C170B9F}" destId="{AFF418BB-CCF5-4DAB-BBC8-FDA8F690013D}" srcOrd="0" destOrd="0" presId="urn:microsoft.com/office/officeart/2005/8/layout/hProcess4"/>
    <dgm:cxn modelId="{0F63FF6D-DA44-4033-A8F2-7C77D689A77B}" type="presParOf" srcId="{600F1ED3-2F7D-4A3D-9A89-6AEC6C170B9F}" destId="{7DF07C33-38DA-4417-B2EB-DD774B547F18}" srcOrd="1" destOrd="0" presId="urn:microsoft.com/office/officeart/2005/8/layout/hProcess4"/>
    <dgm:cxn modelId="{A4D532B3-4AD5-4D31-A0BB-60591EDA376A}" type="presParOf" srcId="{600F1ED3-2F7D-4A3D-9A89-6AEC6C170B9F}" destId="{37445C19-3755-4319-B8AA-2DAA95FCA21C}" srcOrd="2" destOrd="0" presId="urn:microsoft.com/office/officeart/2005/8/layout/hProcess4"/>
    <dgm:cxn modelId="{D2761853-8152-49FA-9E47-01F54CACF8DE}" type="presParOf" srcId="{37445C19-3755-4319-B8AA-2DAA95FCA21C}" destId="{F11E9A04-332C-4024-BBB2-D24BC7272C1A}" srcOrd="0" destOrd="0" presId="urn:microsoft.com/office/officeart/2005/8/layout/hProcess4"/>
    <dgm:cxn modelId="{A02D230E-D7F5-4850-9EEF-A9E014E5F437}" type="presParOf" srcId="{F11E9A04-332C-4024-BBB2-D24BC7272C1A}" destId="{97068E3A-98D1-45E3-9DC0-D5EC8F4567EF}" srcOrd="0" destOrd="0" presId="urn:microsoft.com/office/officeart/2005/8/layout/hProcess4"/>
    <dgm:cxn modelId="{181EA634-A8C9-48E9-98A8-8EA8FBB98A20}" type="presParOf" srcId="{F11E9A04-332C-4024-BBB2-D24BC7272C1A}" destId="{937B6A71-D8ED-4A91-854C-A68DA1A3E2E5}" srcOrd="1" destOrd="0" presId="urn:microsoft.com/office/officeart/2005/8/layout/hProcess4"/>
    <dgm:cxn modelId="{BF3C39A7-8E65-445D-ADAF-D11C8112375C}" type="presParOf" srcId="{F11E9A04-332C-4024-BBB2-D24BC7272C1A}" destId="{F6147508-1093-4F57-87AB-A3546CC84EF3}" srcOrd="2" destOrd="0" presId="urn:microsoft.com/office/officeart/2005/8/layout/hProcess4"/>
    <dgm:cxn modelId="{3B08D7E6-A89F-4110-BDD9-E67F0D9425C7}" type="presParOf" srcId="{F11E9A04-332C-4024-BBB2-D24BC7272C1A}" destId="{FA9E925B-7E76-4425-8AC2-4B891F41FF3D}" srcOrd="3" destOrd="0" presId="urn:microsoft.com/office/officeart/2005/8/layout/hProcess4"/>
    <dgm:cxn modelId="{2D4AD974-308E-49B4-A5D1-642CA6B86AA6}" type="presParOf" srcId="{F11E9A04-332C-4024-BBB2-D24BC7272C1A}" destId="{89CCA04F-1B70-4A36-96C9-8FC9EE3ADF12}" srcOrd="4" destOrd="0" presId="urn:microsoft.com/office/officeart/2005/8/layout/hProcess4"/>
    <dgm:cxn modelId="{B73E6F8D-8E83-4B87-812E-71A1204BC0EB}" type="presParOf" srcId="{37445C19-3755-4319-B8AA-2DAA95FCA21C}" destId="{FC7A2352-AB99-44C2-8627-F1BE089FABEB}" srcOrd="1" destOrd="0" presId="urn:microsoft.com/office/officeart/2005/8/layout/hProcess4"/>
    <dgm:cxn modelId="{2B2BF190-A06B-4922-96C9-23F8F7770486}" type="presParOf" srcId="{37445C19-3755-4319-B8AA-2DAA95FCA21C}" destId="{4B205A6B-7E22-4FD6-933D-D92DAAD34D22}" srcOrd="2" destOrd="0" presId="urn:microsoft.com/office/officeart/2005/8/layout/hProcess4"/>
    <dgm:cxn modelId="{FB091D58-24DB-4BC4-9F1B-B9C6DD948FD6}" type="presParOf" srcId="{4B205A6B-7E22-4FD6-933D-D92DAAD34D22}" destId="{829651C4-1311-4F66-B26B-0DE56AB6C999}" srcOrd="0" destOrd="0" presId="urn:microsoft.com/office/officeart/2005/8/layout/hProcess4"/>
    <dgm:cxn modelId="{56906C36-8EE0-495D-9A3F-E47D90C40A5C}" type="presParOf" srcId="{4B205A6B-7E22-4FD6-933D-D92DAAD34D22}" destId="{F7303ED1-8B47-41A6-B72E-3B35A372AAF2}" srcOrd="1" destOrd="0" presId="urn:microsoft.com/office/officeart/2005/8/layout/hProcess4"/>
    <dgm:cxn modelId="{CCD2E74E-C6CC-4CF1-9332-1E5D7C65DA92}" type="presParOf" srcId="{4B205A6B-7E22-4FD6-933D-D92DAAD34D22}" destId="{227048EC-52C7-4F2C-BFB7-CBB47D32ECE7}" srcOrd="2" destOrd="0" presId="urn:microsoft.com/office/officeart/2005/8/layout/hProcess4"/>
    <dgm:cxn modelId="{AFD674F0-FD5C-46D3-8DAA-A12FF4D8F1B0}" type="presParOf" srcId="{4B205A6B-7E22-4FD6-933D-D92DAAD34D22}" destId="{1EF58BFB-CB5B-4948-99A7-600B56944F53}" srcOrd="3" destOrd="0" presId="urn:microsoft.com/office/officeart/2005/8/layout/hProcess4"/>
    <dgm:cxn modelId="{E2F3EB67-7F65-45B6-898A-FA679DD6EB4D}" type="presParOf" srcId="{4B205A6B-7E22-4FD6-933D-D92DAAD34D22}" destId="{9ABFD1FE-73DB-4A47-9D04-39F813F2F347}" srcOrd="4" destOrd="0" presId="urn:microsoft.com/office/officeart/2005/8/layout/hProcess4"/>
    <dgm:cxn modelId="{C7A89B51-0B8B-4353-8143-1FFF5641CED7}" type="presParOf" srcId="{37445C19-3755-4319-B8AA-2DAA95FCA21C}" destId="{EA5BCEF8-4EF9-4F6E-A132-D2BCAC94CA4D}" srcOrd="3" destOrd="0" presId="urn:microsoft.com/office/officeart/2005/8/layout/hProcess4"/>
    <dgm:cxn modelId="{AC1D48C1-7FCD-48F3-9D34-2E3F448FDC21}" type="presParOf" srcId="{37445C19-3755-4319-B8AA-2DAA95FCA21C}" destId="{750FB345-2B95-4B1F-8FBB-52EFDAE3474E}" srcOrd="4" destOrd="0" presId="urn:microsoft.com/office/officeart/2005/8/layout/hProcess4"/>
    <dgm:cxn modelId="{312BCEDD-3123-4264-815D-3CDBE5C07EB6}" type="presParOf" srcId="{750FB345-2B95-4B1F-8FBB-52EFDAE3474E}" destId="{A8A01C78-7585-464E-BEF3-C40BC626BDC9}" srcOrd="0" destOrd="0" presId="urn:microsoft.com/office/officeart/2005/8/layout/hProcess4"/>
    <dgm:cxn modelId="{49E33289-6563-4D5C-AA57-ADF3363F93D2}" type="presParOf" srcId="{750FB345-2B95-4B1F-8FBB-52EFDAE3474E}" destId="{2E8A6E2D-5AF0-4366-9EF9-162E1FE22597}" srcOrd="1" destOrd="0" presId="urn:microsoft.com/office/officeart/2005/8/layout/hProcess4"/>
    <dgm:cxn modelId="{618E313D-D8E0-4AB1-A18D-C64C513504CE}" type="presParOf" srcId="{750FB345-2B95-4B1F-8FBB-52EFDAE3474E}" destId="{B5EF45FD-7187-4E76-BEB8-07FE9F865482}" srcOrd="2" destOrd="0" presId="urn:microsoft.com/office/officeart/2005/8/layout/hProcess4"/>
    <dgm:cxn modelId="{3315BF38-DB76-4DA6-A7D4-66260AC88B3A}" type="presParOf" srcId="{750FB345-2B95-4B1F-8FBB-52EFDAE3474E}" destId="{1AEA7E86-37CB-4078-88D1-11219D7460BA}" srcOrd="3" destOrd="0" presId="urn:microsoft.com/office/officeart/2005/8/layout/hProcess4"/>
    <dgm:cxn modelId="{5CB23AA0-BA04-4B32-94C8-2D4302D33A47}" type="presParOf" srcId="{750FB345-2B95-4B1F-8FBB-52EFDAE3474E}" destId="{ED6F30B8-76B1-45E0-8E48-795E6E84B17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C2055-E4B5-488C-A5E3-C4FB0058057D}">
      <dsp:nvSpPr>
        <dsp:cNvPr id="0" name=""/>
        <dsp:cNvSpPr/>
      </dsp:nvSpPr>
      <dsp:spPr>
        <a:xfrm>
          <a:off x="0" y="73694"/>
          <a:ext cx="903539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5E85F-2126-4586-855A-0EB9EBB3D15F}">
      <dsp:nvSpPr>
        <dsp:cNvPr id="0" name=""/>
        <dsp:cNvSpPr/>
      </dsp:nvSpPr>
      <dsp:spPr>
        <a:xfrm>
          <a:off x="451769" y="8749"/>
          <a:ext cx="6877813" cy="670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61" tIns="0" rIns="23906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/>
            <a:t>I. Tìm hiểu chung</a:t>
          </a:r>
          <a:endParaRPr lang="en-US" sz="2800" b="1" kern="1200" dirty="0"/>
        </a:p>
      </dsp:txBody>
      <dsp:txXfrm>
        <a:off x="484481" y="41461"/>
        <a:ext cx="6812389" cy="604681"/>
      </dsp:txXfrm>
    </dsp:sp>
    <dsp:sp modelId="{FF5A9F0D-EE34-46B7-A8A1-5F733F305A3C}">
      <dsp:nvSpPr>
        <dsp:cNvPr id="0" name=""/>
        <dsp:cNvSpPr/>
      </dsp:nvSpPr>
      <dsp:spPr>
        <a:xfrm>
          <a:off x="0" y="2573363"/>
          <a:ext cx="903539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F768E-03A7-400F-9647-5A198E88E077}">
      <dsp:nvSpPr>
        <dsp:cNvPr id="0" name=""/>
        <dsp:cNvSpPr/>
      </dsp:nvSpPr>
      <dsp:spPr>
        <a:xfrm>
          <a:off x="451769" y="1328294"/>
          <a:ext cx="7685740" cy="1850228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61" tIns="0" rIns="2390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i="0" kern="1200"/>
            <a:t>II. Đọc hiểu chi tiết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0" i="1" kern="1200"/>
            <a:t>1. Vẻ đẹp chung của chị em Thúy Kiều</a:t>
          </a:r>
          <a:endParaRPr lang="vi-VN" altLang="en-US" sz="2000" b="0" i="1" kern="120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en-US" sz="2000" b="0" i="1" kern="1200"/>
            <a:t>2</a:t>
          </a:r>
          <a:r>
            <a:rPr lang="en-US" altLang="en-US" sz="2000" b="0" i="1" kern="1200"/>
            <a:t>. Vẻ đẹp </a:t>
          </a:r>
          <a:r>
            <a:rPr lang="vi-VN" altLang="en-US" sz="2000" b="0" i="1" kern="1200"/>
            <a:t>của Thúy Vân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0" i="1" kern="1200"/>
            <a:t>3. Vẻ đẹp của Thúy Kiều</a:t>
          </a:r>
          <a:endParaRPr lang="vi-VN" altLang="en-US" sz="2000" b="0" i="1" kern="120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i="1" kern="1200"/>
            <a:t>4. Cuộc sống của hai chị em</a:t>
          </a:r>
          <a:endParaRPr lang="en-US" sz="2000" b="0" i="0" kern="1200" dirty="0"/>
        </a:p>
      </dsp:txBody>
      <dsp:txXfrm>
        <a:off x="542090" y="1418615"/>
        <a:ext cx="7505098" cy="1669586"/>
      </dsp:txXfrm>
    </dsp:sp>
    <dsp:sp modelId="{797AF49D-0A88-45BA-9774-80F7B172DD5D}">
      <dsp:nvSpPr>
        <dsp:cNvPr id="0" name=""/>
        <dsp:cNvSpPr/>
      </dsp:nvSpPr>
      <dsp:spPr>
        <a:xfrm>
          <a:off x="0" y="3774805"/>
          <a:ext cx="903539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50D5B-C036-4F71-BDA0-3E2D008E013E}">
      <dsp:nvSpPr>
        <dsp:cNvPr id="0" name=""/>
        <dsp:cNvSpPr/>
      </dsp:nvSpPr>
      <dsp:spPr>
        <a:xfrm>
          <a:off x="451769" y="3827963"/>
          <a:ext cx="6324775" cy="55200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61" tIns="0" rIns="23906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0" kern="1200" dirty="0"/>
            <a:t>III. Tổng kết </a:t>
          </a:r>
          <a:endParaRPr lang="en-US" sz="2800" b="1" i="0" kern="1200" dirty="0"/>
        </a:p>
      </dsp:txBody>
      <dsp:txXfrm>
        <a:off x="478716" y="3854910"/>
        <a:ext cx="6270881" cy="498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23A23-0D13-4F16-910A-1211653E3B5C}">
      <dsp:nvSpPr>
        <dsp:cNvPr id="0" name=""/>
        <dsp:cNvSpPr/>
      </dsp:nvSpPr>
      <dsp:spPr>
        <a:xfrm>
          <a:off x="4696106" y="1766543"/>
          <a:ext cx="3678019" cy="42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77"/>
              </a:lnTo>
              <a:lnTo>
                <a:pt x="3678019" y="212777"/>
              </a:lnTo>
              <a:lnTo>
                <a:pt x="3678019" y="4255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A32A3-DCCF-42A6-B4C9-DE96A949CDC8}">
      <dsp:nvSpPr>
        <dsp:cNvPr id="0" name=""/>
        <dsp:cNvSpPr/>
      </dsp:nvSpPr>
      <dsp:spPr>
        <a:xfrm>
          <a:off x="4696106" y="1766543"/>
          <a:ext cx="1226006" cy="42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77"/>
              </a:lnTo>
              <a:lnTo>
                <a:pt x="1226006" y="212777"/>
              </a:lnTo>
              <a:lnTo>
                <a:pt x="1226006" y="4255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629A4-EB59-42CD-B5C6-8DA0D6A65779}">
      <dsp:nvSpPr>
        <dsp:cNvPr id="0" name=""/>
        <dsp:cNvSpPr/>
      </dsp:nvSpPr>
      <dsp:spPr>
        <a:xfrm>
          <a:off x="3470099" y="1766543"/>
          <a:ext cx="1226006" cy="425555"/>
        </a:xfrm>
        <a:custGeom>
          <a:avLst/>
          <a:gdLst/>
          <a:ahLst/>
          <a:cxnLst/>
          <a:rect l="0" t="0" r="0" b="0"/>
          <a:pathLst>
            <a:path>
              <a:moveTo>
                <a:pt x="1226006" y="0"/>
              </a:moveTo>
              <a:lnTo>
                <a:pt x="1226006" y="212777"/>
              </a:lnTo>
              <a:lnTo>
                <a:pt x="0" y="212777"/>
              </a:lnTo>
              <a:lnTo>
                <a:pt x="0" y="4255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3A75F-3140-44B9-A5D0-77875F0920A0}">
      <dsp:nvSpPr>
        <dsp:cNvPr id="0" name=""/>
        <dsp:cNvSpPr/>
      </dsp:nvSpPr>
      <dsp:spPr>
        <a:xfrm>
          <a:off x="1018086" y="1766543"/>
          <a:ext cx="3678019" cy="425555"/>
        </a:xfrm>
        <a:custGeom>
          <a:avLst/>
          <a:gdLst/>
          <a:ahLst/>
          <a:cxnLst/>
          <a:rect l="0" t="0" r="0" b="0"/>
          <a:pathLst>
            <a:path>
              <a:moveTo>
                <a:pt x="3678019" y="0"/>
              </a:moveTo>
              <a:lnTo>
                <a:pt x="3678019" y="212777"/>
              </a:lnTo>
              <a:lnTo>
                <a:pt x="0" y="212777"/>
              </a:lnTo>
              <a:lnTo>
                <a:pt x="0" y="4255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9C2B1-C214-4687-9400-AE5369CEABF2}">
      <dsp:nvSpPr>
        <dsp:cNvPr id="0" name=""/>
        <dsp:cNvSpPr/>
      </dsp:nvSpPr>
      <dsp:spPr>
        <a:xfrm>
          <a:off x="3682877" y="753314"/>
          <a:ext cx="2026457" cy="1013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nl-NL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Bố </a:t>
          </a: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cục</a:t>
          </a:r>
          <a:endParaRPr lang="en-U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2877" y="753314"/>
        <a:ext cx="2026457" cy="1013228"/>
      </dsp:txXfrm>
    </dsp:sp>
    <dsp:sp modelId="{52843794-EDA5-4A40-B883-F630356C0BDD}">
      <dsp:nvSpPr>
        <dsp:cNvPr id="0" name=""/>
        <dsp:cNvSpPr/>
      </dsp:nvSpPr>
      <dsp:spPr>
        <a:xfrm>
          <a:off x="4858" y="2192099"/>
          <a:ext cx="2026457" cy="14954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Giới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thiệu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khái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quát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hai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chị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Thúy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Kiều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8" y="2192099"/>
        <a:ext cx="2026457" cy="1495403"/>
      </dsp:txXfrm>
    </dsp:sp>
    <dsp:sp modelId="{301C52B4-0AE4-45B4-93DC-821EA2857FF4}">
      <dsp:nvSpPr>
        <dsp:cNvPr id="0" name=""/>
        <dsp:cNvSpPr/>
      </dsp:nvSpPr>
      <dsp:spPr>
        <a:xfrm>
          <a:off x="2456871" y="2192099"/>
          <a:ext cx="2026457" cy="15608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Gợi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Thuý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Vân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6871" y="2192099"/>
        <a:ext cx="2026457" cy="1560888"/>
      </dsp:txXfrm>
    </dsp:sp>
    <dsp:sp modelId="{A6FC8F99-214F-4370-A1C6-DE7E71FC4112}">
      <dsp:nvSpPr>
        <dsp:cNvPr id="0" name=""/>
        <dsp:cNvSpPr/>
      </dsp:nvSpPr>
      <dsp:spPr>
        <a:xfrm>
          <a:off x="4908884" y="2192099"/>
          <a:ext cx="2026457" cy="15337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12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Gợi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Thuý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Kiều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8884" y="2192099"/>
        <a:ext cx="2026457" cy="1533774"/>
      </dsp:txXfrm>
    </dsp:sp>
    <dsp:sp modelId="{BA0A574A-623E-49B8-B6EE-D7713CC16CAE}">
      <dsp:nvSpPr>
        <dsp:cNvPr id="0" name=""/>
        <dsp:cNvSpPr/>
      </dsp:nvSpPr>
      <dsp:spPr>
        <a:xfrm>
          <a:off x="7360897" y="2192099"/>
          <a:ext cx="2026457" cy="15106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cuối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xét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chung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hai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chị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60897" y="2192099"/>
        <a:ext cx="2026457" cy="1510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9A6CE-39D8-486F-9AC3-B05193003B1B}">
      <dsp:nvSpPr>
        <dsp:cNvPr id="0" name=""/>
        <dsp:cNvSpPr/>
      </dsp:nvSpPr>
      <dsp:spPr>
        <a:xfrm>
          <a:off x="893167" y="2342816"/>
          <a:ext cx="911207" cy="87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603" y="0"/>
              </a:lnTo>
              <a:lnTo>
                <a:pt x="455603" y="879028"/>
              </a:lnTo>
              <a:lnTo>
                <a:pt x="911207" y="8790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17118" y="2750678"/>
        <a:ext cx="63304" cy="63304"/>
      </dsp:txXfrm>
    </dsp:sp>
    <dsp:sp modelId="{F57667F1-8316-4990-A175-7884E2D48E1A}">
      <dsp:nvSpPr>
        <dsp:cNvPr id="0" name=""/>
        <dsp:cNvSpPr/>
      </dsp:nvSpPr>
      <dsp:spPr>
        <a:xfrm>
          <a:off x="893167" y="1766682"/>
          <a:ext cx="911207" cy="576134"/>
        </a:xfrm>
        <a:custGeom>
          <a:avLst/>
          <a:gdLst/>
          <a:ahLst/>
          <a:cxnLst/>
          <a:rect l="0" t="0" r="0" b="0"/>
          <a:pathLst>
            <a:path>
              <a:moveTo>
                <a:pt x="0" y="576134"/>
              </a:moveTo>
              <a:lnTo>
                <a:pt x="455603" y="576134"/>
              </a:lnTo>
              <a:lnTo>
                <a:pt x="455603" y="0"/>
              </a:lnTo>
              <a:lnTo>
                <a:pt x="91120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21819" y="2027797"/>
        <a:ext cx="53903" cy="53903"/>
      </dsp:txXfrm>
    </dsp:sp>
    <dsp:sp modelId="{CF2D2C46-CC5F-4727-B55F-03059F42018E}">
      <dsp:nvSpPr>
        <dsp:cNvPr id="0" name=""/>
        <dsp:cNvSpPr/>
      </dsp:nvSpPr>
      <dsp:spPr>
        <a:xfrm rot="16200000">
          <a:off x="-804744" y="1896232"/>
          <a:ext cx="2502656" cy="8931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/>
            <a:t>Hình ảnh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/>
            <a:t>ước lệ</a:t>
          </a:r>
          <a:endParaRPr lang="en-US" sz="2800" kern="1200" dirty="0"/>
        </a:p>
      </dsp:txBody>
      <dsp:txXfrm>
        <a:off x="-804744" y="1896232"/>
        <a:ext cx="2502656" cy="893167"/>
      </dsp:txXfrm>
    </dsp:sp>
    <dsp:sp modelId="{076D67D2-6812-4A59-879F-0651ECC82180}">
      <dsp:nvSpPr>
        <dsp:cNvPr id="0" name=""/>
        <dsp:cNvSpPr/>
      </dsp:nvSpPr>
      <dsp:spPr>
        <a:xfrm>
          <a:off x="1804374" y="1081823"/>
          <a:ext cx="4733163" cy="13697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Arial" panose="020B0604020202020204" pitchFamily="34" charset="0"/>
              <a:cs typeface="Arial" panose="020B0604020202020204" pitchFamily="34" charset="0"/>
            </a:rPr>
            <a:t>Làn thu thủy, nét xuân sơn: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Đôi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mắt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làn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mùa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Lông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mày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nét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núi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mùa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xuân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4374" y="1081823"/>
        <a:ext cx="4733163" cy="1369717"/>
      </dsp:txXfrm>
    </dsp:sp>
    <dsp:sp modelId="{E1C1EC29-80D0-4060-B9B7-4CD2CE9263F0}">
      <dsp:nvSpPr>
        <dsp:cNvPr id="0" name=""/>
        <dsp:cNvSpPr/>
      </dsp:nvSpPr>
      <dsp:spPr>
        <a:xfrm>
          <a:off x="1804374" y="2775261"/>
          <a:ext cx="4689131" cy="8931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ghen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thua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thắm,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Liễu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hờn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kém</a:t>
          </a:r>
          <a:r>
            <a:rPr lang="en-US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4374" y="2775261"/>
        <a:ext cx="4689131" cy="893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667F1-8316-4990-A175-7884E2D48E1A}">
      <dsp:nvSpPr>
        <dsp:cNvPr id="0" name=""/>
        <dsp:cNvSpPr/>
      </dsp:nvSpPr>
      <dsp:spPr>
        <a:xfrm>
          <a:off x="888946" y="1632196"/>
          <a:ext cx="9557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0726"/>
              </a:moveTo>
              <a:lnTo>
                <a:pt x="477862" y="130726"/>
              </a:lnTo>
              <a:lnTo>
                <a:pt x="477862" y="45720"/>
              </a:lnTo>
              <a:lnTo>
                <a:pt x="955724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42821" y="1653928"/>
        <a:ext cx="47974" cy="47974"/>
      </dsp:txXfrm>
    </dsp:sp>
    <dsp:sp modelId="{CF2D2C46-CC5F-4727-B55F-03059F42018E}">
      <dsp:nvSpPr>
        <dsp:cNvPr id="0" name=""/>
        <dsp:cNvSpPr/>
      </dsp:nvSpPr>
      <dsp:spPr>
        <a:xfrm rot="16200000">
          <a:off x="-507248" y="1318448"/>
          <a:ext cx="1903443" cy="8889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/>
            <a:t>Sử dụng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/>
            <a:t>điển tích</a:t>
          </a:r>
          <a:endParaRPr lang="en-US" sz="2800" kern="1200" dirty="0"/>
        </a:p>
      </dsp:txBody>
      <dsp:txXfrm>
        <a:off x="-507248" y="1318448"/>
        <a:ext cx="1903443" cy="888946"/>
      </dsp:txXfrm>
    </dsp:sp>
    <dsp:sp modelId="{076D67D2-6812-4A59-879F-0651ECC82180}">
      <dsp:nvSpPr>
        <dsp:cNvPr id="0" name=""/>
        <dsp:cNvSpPr/>
      </dsp:nvSpPr>
      <dsp:spPr>
        <a:xfrm>
          <a:off x="1844671" y="1163048"/>
          <a:ext cx="4817627" cy="10297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hai</a:t>
          </a:r>
          <a:r>
            <a:rPr lang="en-US" alt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nghiêng</a:t>
          </a:r>
          <a:r>
            <a:rPr lang="en-US" alt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alt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nghiêng</a:t>
          </a:r>
          <a:r>
            <a:rPr lang="en-US" alt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vi-VN" alt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2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tuyệt thế giai nhân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4671" y="1163048"/>
        <a:ext cx="4817627" cy="1029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B6A71-D8ED-4A91-854C-A68DA1A3E2E5}">
      <dsp:nvSpPr>
        <dsp:cNvPr id="0" name=""/>
        <dsp:cNvSpPr/>
      </dsp:nvSpPr>
      <dsp:spPr>
        <a:xfrm>
          <a:off x="1019" y="1535751"/>
          <a:ext cx="2757019" cy="2273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Ca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ngợi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hoàn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hảo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chị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Thuý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Kiều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dự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cuộc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đời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phận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chị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53349" y="1588081"/>
        <a:ext cx="2652359" cy="1682026"/>
      </dsp:txXfrm>
    </dsp:sp>
    <dsp:sp modelId="{FC7A2352-AB99-44C2-8627-F1BE089FABEB}">
      <dsp:nvSpPr>
        <dsp:cNvPr id="0" name=""/>
        <dsp:cNvSpPr/>
      </dsp:nvSpPr>
      <dsp:spPr>
        <a:xfrm>
          <a:off x="1492295" y="1868153"/>
          <a:ext cx="3444942" cy="3444942"/>
        </a:xfrm>
        <a:prstGeom prst="leftCircularArrow">
          <a:avLst>
            <a:gd name="adj1" fmla="val 2788"/>
            <a:gd name="adj2" fmla="val 340122"/>
            <a:gd name="adj3" fmla="val 1896273"/>
            <a:gd name="adj4" fmla="val 8805129"/>
            <a:gd name="adj5" fmla="val 325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E925B-7E76-4425-8AC2-4B891F41FF3D}">
      <dsp:nvSpPr>
        <dsp:cNvPr id="0" name=""/>
        <dsp:cNvSpPr/>
      </dsp:nvSpPr>
      <dsp:spPr>
        <a:xfrm>
          <a:off x="635917" y="3503393"/>
          <a:ext cx="2450683" cy="9745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/>
            <a:t>Nội dung</a:t>
          </a:r>
          <a:endParaRPr lang="en-US" sz="3600" kern="1200" dirty="0"/>
        </a:p>
      </dsp:txBody>
      <dsp:txXfrm>
        <a:off x="664461" y="3531937"/>
        <a:ext cx="2393595" cy="917468"/>
      </dsp:txXfrm>
    </dsp:sp>
    <dsp:sp modelId="{F7303ED1-8B47-41A6-B72E-3B35A372AAF2}">
      <dsp:nvSpPr>
        <dsp:cNvPr id="0" name=""/>
        <dsp:cNvSpPr/>
      </dsp:nvSpPr>
      <dsp:spPr>
        <a:xfrm>
          <a:off x="3521683" y="1327663"/>
          <a:ext cx="3491737" cy="268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Chị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Thuý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Kiều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"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nghệ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cản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hứng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ca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ngợi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giả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Nguyễn Du.</a:t>
          </a:r>
        </a:p>
      </dsp:txBody>
      <dsp:txXfrm>
        <a:off x="3583523" y="1965329"/>
        <a:ext cx="3368057" cy="1987682"/>
      </dsp:txXfrm>
    </dsp:sp>
    <dsp:sp modelId="{EA5BCEF8-4EF9-4F6E-A132-D2BCAC94CA4D}">
      <dsp:nvSpPr>
        <dsp:cNvPr id="0" name=""/>
        <dsp:cNvSpPr/>
      </dsp:nvSpPr>
      <dsp:spPr>
        <a:xfrm rot="780127">
          <a:off x="5310867" y="-15112"/>
          <a:ext cx="3501645" cy="3501645"/>
        </a:xfrm>
        <a:prstGeom prst="circularArrow">
          <a:avLst>
            <a:gd name="adj1" fmla="val 2743"/>
            <a:gd name="adj2" fmla="val 334262"/>
            <a:gd name="adj3" fmla="val 19785807"/>
            <a:gd name="adj4" fmla="val 12871091"/>
            <a:gd name="adj5" fmla="val 32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58BFB-CB5B-4948-99A7-600B56944F53}">
      <dsp:nvSpPr>
        <dsp:cNvPr id="0" name=""/>
        <dsp:cNvSpPr/>
      </dsp:nvSpPr>
      <dsp:spPr>
        <a:xfrm>
          <a:off x="4479486" y="802530"/>
          <a:ext cx="2450683" cy="974556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/>
            <a:t>Ý nghĩa</a:t>
          </a:r>
          <a:endParaRPr lang="en-US" sz="3600" kern="1200" dirty="0"/>
        </a:p>
      </dsp:txBody>
      <dsp:txXfrm>
        <a:off x="4508030" y="831074"/>
        <a:ext cx="2393595" cy="917468"/>
      </dsp:txXfrm>
    </dsp:sp>
    <dsp:sp modelId="{2E8A6E2D-5AF0-4366-9EF9-162E1FE22597}">
      <dsp:nvSpPr>
        <dsp:cNvPr id="0" name=""/>
        <dsp:cNvSpPr/>
      </dsp:nvSpPr>
      <dsp:spPr>
        <a:xfrm>
          <a:off x="7470731" y="1535751"/>
          <a:ext cx="2757019" cy="2273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ảnh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tượng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trưng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ước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lệ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ngôn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miêu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pháp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đòn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bẩy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7523061" y="1588081"/>
        <a:ext cx="2652359" cy="1682026"/>
      </dsp:txXfrm>
    </dsp:sp>
    <dsp:sp modelId="{1AEA7E86-37CB-4078-88D1-11219D7460BA}">
      <dsp:nvSpPr>
        <dsp:cNvPr id="0" name=""/>
        <dsp:cNvSpPr/>
      </dsp:nvSpPr>
      <dsp:spPr>
        <a:xfrm>
          <a:off x="8082078" y="3503393"/>
          <a:ext cx="2450683" cy="97455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/>
            <a:t>Nghệ thuật </a:t>
          </a:r>
          <a:endParaRPr lang="en-US" sz="3600" kern="1200" dirty="0"/>
        </a:p>
      </dsp:txBody>
      <dsp:txXfrm>
        <a:off x="8110622" y="3531937"/>
        <a:ext cx="2393595" cy="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30CDD-F59F-4506-B63C-F256CBC20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DA8F9-1012-4BDD-B12E-2292623F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8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21752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a2a3da31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8a2a3da31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f6f6f201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f6f6f201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7d0be9b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7d0be9b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a4e8b8b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a4e8b8b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94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2514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3424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928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b63e258aa_1_3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b63e258aa_1_3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9684f9cd4_0_38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9684f9cd4_0_38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b63e258aa_1_3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b63e258aa_1_3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658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97ceaa9d2_0_4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97ceaa9d2_0_4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6EAA-2CEC-4ED3-A39F-D14C7F712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E8B7F-D700-4A02-BEB3-6F0B26832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2D8A9-4BA0-472A-B498-275F358E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2F8CA-744B-4A4A-B88B-2D719774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6842C-6FD5-4B29-99F8-D9F5D10C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0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3AB5-315B-4DFE-8B85-4CD76410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5501C-46DF-4300-A61E-C41224290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EED64-8767-4960-8DA5-09E4463D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62837-1917-4B5B-82A7-714C2549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3DD5-26AC-4FF7-B929-16CB19E8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2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DC1A2-C7C1-4654-8ABD-F74519EF0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DF87C-3A70-4840-A71D-14AA145BF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47ECC-1424-4E8A-923D-291F303A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08FB1-39E0-46E6-B14A-93B87ACB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1130C-CAA7-4FDF-B4E4-DDC9E487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ctrTitle"/>
          </p:nvPr>
        </p:nvSpPr>
        <p:spPr>
          <a:xfrm>
            <a:off x="3990100" y="2021533"/>
            <a:ext cx="7242000" cy="2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5000"/>
              <a:buFont typeface="PT Serif"/>
              <a:buNone/>
              <a:defRPr sz="6400"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6667">
                <a:latin typeface="PT Serif"/>
                <a:ea typeface="PT Serif"/>
                <a:cs typeface="PT Serif"/>
                <a:sym typeface="PT Serif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6667">
                <a:latin typeface="PT Serif"/>
                <a:ea typeface="PT Serif"/>
                <a:cs typeface="PT Serif"/>
                <a:sym typeface="PT Serif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6667">
                <a:latin typeface="PT Serif"/>
                <a:ea typeface="PT Serif"/>
                <a:cs typeface="PT Serif"/>
                <a:sym typeface="PT Serif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6667">
                <a:latin typeface="PT Serif"/>
                <a:ea typeface="PT Serif"/>
                <a:cs typeface="PT Serif"/>
                <a:sym typeface="PT Serif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6667">
                <a:latin typeface="PT Serif"/>
                <a:ea typeface="PT Serif"/>
                <a:cs typeface="PT Serif"/>
                <a:sym typeface="PT Serif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6667">
                <a:latin typeface="PT Serif"/>
                <a:ea typeface="PT Serif"/>
                <a:cs typeface="PT Serif"/>
                <a:sym typeface="PT Serif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6667">
                <a:latin typeface="PT Serif"/>
                <a:ea typeface="PT Serif"/>
                <a:cs typeface="PT Serif"/>
                <a:sym typeface="PT Serif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6667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60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010633" y="520500"/>
            <a:ext cx="65332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1743" y="-781266"/>
            <a:ext cx="4574165" cy="306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61257" y="5002334"/>
            <a:ext cx="4574165" cy="30666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1056100" y="1439233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760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994000" y="728800"/>
            <a:ext cx="10204000" cy="54004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 Nova" panose="020B0604020202020204" pitchFamily="34" charset="0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475200" y="1490800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1475200" y="2823533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7328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ILLUSTRATION 1">
  <p:cSld name="TITLE + SUBTITLE + ILLUSTRATION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477633" y="2921300"/>
            <a:ext cx="47536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1"/>
          </p:nvPr>
        </p:nvSpPr>
        <p:spPr>
          <a:xfrm>
            <a:off x="6436240" y="3995233"/>
            <a:ext cx="4033200" cy="2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48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HEADLINE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1025200" y="4109417"/>
            <a:ext cx="5830000" cy="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1025200" y="4649767"/>
            <a:ext cx="3259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2" hasCustomPrompt="1"/>
          </p:nvPr>
        </p:nvSpPr>
        <p:spPr>
          <a:xfrm>
            <a:off x="1025200" y="3043933"/>
            <a:ext cx="11360800" cy="12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2591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4"/>
          <p:cNvGrpSpPr/>
          <p:nvPr/>
        </p:nvGrpSpPr>
        <p:grpSpPr>
          <a:xfrm>
            <a:off x="-544266" y="-197066"/>
            <a:ext cx="13071239" cy="7228463"/>
            <a:chOff x="-408200" y="-147800"/>
            <a:chExt cx="9803429" cy="5421347"/>
          </a:xfrm>
        </p:grpSpPr>
        <p:pic>
          <p:nvPicPr>
            <p:cNvPr id="80" name="Google Shape;80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4"/>
            <p:cNvPicPr preferRelativeResize="0"/>
            <p:nvPr/>
          </p:nvPicPr>
          <p:blipFill rotWithShape="1">
            <a:blip r:embed="rId3">
              <a:alphaModFix amt="60000"/>
            </a:blip>
            <a:srcRect t="11520" b="11520"/>
            <a:stretch/>
          </p:blipFill>
          <p:spPr>
            <a:xfrm>
              <a:off x="-408200" y="-147800"/>
              <a:ext cx="9803429" cy="54213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4"/>
          <p:cNvSpPr/>
          <p:nvPr/>
        </p:nvSpPr>
        <p:spPr>
          <a:xfrm>
            <a:off x="724067" y="482600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 Nova" panose="020B0604020202020204" pitchFamily="34" charset="0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418584" y="2214312"/>
            <a:ext cx="15780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416223" y="2675693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2"/>
          </p:nvPr>
        </p:nvSpPr>
        <p:spPr>
          <a:xfrm>
            <a:off x="2428789" y="3668571"/>
            <a:ext cx="15780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3"/>
          </p:nvPr>
        </p:nvSpPr>
        <p:spPr>
          <a:xfrm>
            <a:off x="2416223" y="4130097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4"/>
          </p:nvPr>
        </p:nvSpPr>
        <p:spPr>
          <a:xfrm>
            <a:off x="2429831" y="5123068"/>
            <a:ext cx="15780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5"/>
          </p:nvPr>
        </p:nvSpPr>
        <p:spPr>
          <a:xfrm>
            <a:off x="2416211" y="5584596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4"/>
          <p:cNvSpPr txBox="1">
            <a:spLocks noGrp="1"/>
          </p:cNvSpPr>
          <p:nvPr>
            <p:ph type="title" idx="6" hasCustomPrompt="1"/>
          </p:nvPr>
        </p:nvSpPr>
        <p:spPr>
          <a:xfrm>
            <a:off x="2430381" y="1797708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dirty="0"/>
              <a:t>xx%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7" hasCustomPrompt="1"/>
          </p:nvPr>
        </p:nvSpPr>
        <p:spPr>
          <a:xfrm>
            <a:off x="2424031" y="3252008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dirty="0"/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8" hasCustomPrompt="1"/>
          </p:nvPr>
        </p:nvSpPr>
        <p:spPr>
          <a:xfrm>
            <a:off x="2424031" y="4703253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dirty="0"/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9"/>
          </p:nvPr>
        </p:nvSpPr>
        <p:spPr>
          <a:xfrm>
            <a:off x="6793884" y="2214312"/>
            <a:ext cx="15780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3"/>
          </p:nvPr>
        </p:nvSpPr>
        <p:spPr>
          <a:xfrm>
            <a:off x="6781997" y="2675693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14"/>
          </p:nvPr>
        </p:nvSpPr>
        <p:spPr>
          <a:xfrm>
            <a:off x="6783452" y="3668571"/>
            <a:ext cx="15780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5"/>
          </p:nvPr>
        </p:nvSpPr>
        <p:spPr>
          <a:xfrm>
            <a:off x="6781997" y="4130097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solidFill>
                  <a:schemeClr val="hlink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16"/>
          </p:nvPr>
        </p:nvSpPr>
        <p:spPr>
          <a:xfrm>
            <a:off x="6783700" y="5123068"/>
            <a:ext cx="15780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7"/>
          </p:nvPr>
        </p:nvSpPr>
        <p:spPr>
          <a:xfrm>
            <a:off x="6794685" y="5584596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solidFill>
                  <a:schemeClr val="hlink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18" hasCustomPrompt="1"/>
          </p:nvPr>
        </p:nvSpPr>
        <p:spPr>
          <a:xfrm>
            <a:off x="6789807" y="1797708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dirty="0"/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9" hasCustomPrompt="1"/>
          </p:nvPr>
        </p:nvSpPr>
        <p:spPr>
          <a:xfrm>
            <a:off x="6789807" y="3249627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dirty="0"/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20" hasCustomPrompt="1"/>
          </p:nvPr>
        </p:nvSpPr>
        <p:spPr>
          <a:xfrm>
            <a:off x="6789807" y="4703253"/>
            <a:ext cx="60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dirty="0"/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21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06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s">
  <p:cSld name="Title + bulle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960000" y="2044700"/>
            <a:ext cx="7643600" cy="4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2133">
                <a:solidFill>
                  <a:srgbClr val="446652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2133">
                <a:solidFill>
                  <a:srgbClr val="446652"/>
                </a:solidFill>
              </a:defRPr>
            </a:lvl2pPr>
            <a:lvl3pPr marL="1828754" lvl="2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 sz="2133">
                <a:solidFill>
                  <a:srgbClr val="446652"/>
                </a:solidFill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2133">
                <a:solidFill>
                  <a:srgbClr val="446652"/>
                </a:solidFill>
              </a:defRPr>
            </a:lvl4pPr>
            <a:lvl5pPr marL="3047924" lvl="4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2133">
                <a:solidFill>
                  <a:srgbClr val="446652"/>
                </a:solidFill>
              </a:defRPr>
            </a:lvl5pPr>
            <a:lvl6pPr marL="3657509" lvl="5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 sz="2133">
                <a:solidFill>
                  <a:srgbClr val="446652"/>
                </a:solidFill>
              </a:defRPr>
            </a:lvl6pPr>
            <a:lvl7pPr marL="4267093" lvl="6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2133">
                <a:solidFill>
                  <a:srgbClr val="446652"/>
                </a:solidFill>
              </a:defRPr>
            </a:lvl7pPr>
            <a:lvl8pPr marL="4876678" lvl="7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2133">
                <a:solidFill>
                  <a:srgbClr val="446652"/>
                </a:solidFill>
              </a:defRPr>
            </a:lvl8pPr>
            <a:lvl9pPr marL="5486263" lvl="8" indent="-440256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46652"/>
              </a:buClr>
              <a:buSzPts val="1600"/>
              <a:buChar char="■"/>
              <a:defRPr sz="2133">
                <a:solidFill>
                  <a:srgbClr val="446652"/>
                </a:solidFill>
              </a:defRPr>
            </a:lvl9pPr>
          </a:lstStyle>
          <a:p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83800" y="-435383"/>
            <a:ext cx="3968968" cy="7728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74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842001" y="-134534"/>
            <a:ext cx="9194033" cy="895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692399" y="-2322067"/>
            <a:ext cx="9194033" cy="895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>
            <a:spLocks noGrp="1"/>
          </p:cNvSpPr>
          <p:nvPr>
            <p:ph type="ctrTitle"/>
          </p:nvPr>
        </p:nvSpPr>
        <p:spPr>
          <a:xfrm>
            <a:off x="2236600" y="1149500"/>
            <a:ext cx="7718800" cy="12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5200"/>
              <a:buFont typeface="PT Serif"/>
              <a:buNone/>
              <a:defRPr sz="6933"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60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1"/>
          </p:nvPr>
        </p:nvSpPr>
        <p:spPr>
          <a:xfrm>
            <a:off x="2981800" y="2315700"/>
            <a:ext cx="6228400" cy="1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None/>
              <a:defRPr sz="2133">
                <a:solidFill>
                  <a:srgbClr val="44665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3886200" y="4774100"/>
            <a:ext cx="4419600" cy="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rgbClr val="6C503E"/>
                </a:solidFill>
                <a:latin typeface="Chivo"/>
                <a:ea typeface="Chivo"/>
                <a:cs typeface="Chivo"/>
                <a:sym typeface="Chivo"/>
              </a:rPr>
              <a:t>CREDITS: This presentation template was created by </a:t>
            </a:r>
            <a:r>
              <a:rPr lang="en" sz="1333" b="1">
                <a:solidFill>
                  <a:srgbClr val="6C503E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b="1">
                <a:solidFill>
                  <a:srgbClr val="6C503E"/>
                </a:solidFill>
                <a:latin typeface="Chivo"/>
                <a:ea typeface="Chivo"/>
                <a:cs typeface="Chivo"/>
                <a:sym typeface="Chivo"/>
              </a:rPr>
              <a:t>,</a:t>
            </a:r>
            <a:r>
              <a:rPr lang="en" sz="1333">
                <a:solidFill>
                  <a:srgbClr val="6C503E"/>
                </a:solidFill>
                <a:latin typeface="Chivo"/>
                <a:ea typeface="Chivo"/>
                <a:cs typeface="Chivo"/>
                <a:sym typeface="Chivo"/>
              </a:rPr>
              <a:t> including icons by </a:t>
            </a:r>
            <a:r>
              <a:rPr lang="en" sz="1333" b="1">
                <a:solidFill>
                  <a:srgbClr val="6C503E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rgbClr val="6C503E"/>
                </a:solidFill>
                <a:latin typeface="Chivo"/>
                <a:ea typeface="Chivo"/>
                <a:cs typeface="Chivo"/>
                <a:sym typeface="Chivo"/>
              </a:rPr>
              <a:t>, and infographics &amp; images by </a:t>
            </a:r>
            <a:r>
              <a:rPr lang="en" sz="1333" b="1">
                <a:solidFill>
                  <a:srgbClr val="6C503E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rgbClr val="6C503E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107764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DE51-246A-480E-AB49-799FE0AA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49890-FADD-4D0F-B540-EEA13429A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21930-9D12-455E-AED3-D3EC40F8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94774-9A74-4D39-9E7F-9F6891AF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88FCD-3B80-4922-BDCE-22C889EA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68FB-6233-4DF5-A77D-F910E3BE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E060-7CDF-4470-8A97-B0645E4C8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7BD4-7DED-437D-A3DB-42A781ED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AD84-57F5-4E17-9E1A-96D3B25C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810D-CDFA-4812-A1B3-1A3E921A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8C65-624C-4726-BBDD-0E87C447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61E5-E0AC-4C62-9002-1B580E1B8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EBE0D-60D3-44C7-AB6B-253D8201C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36491-9E5C-42C8-A2B8-29159D5B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A1BBF-9E78-4D2A-8BBB-6867F8AE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7770C-92C4-4A34-A226-DA34C136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E43F-EBB3-430C-BA24-BC32CD84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20544-4546-4C16-8A79-E73D0F7A7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42EE3-B463-4FF2-951E-B84AB3E37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B836B-77A1-439E-A373-4A1946991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99265-F4E0-406D-B2DF-690942202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095BC-3D73-4A40-BA84-242E00DA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A6C72-1DE5-4DB8-869C-098F30C5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4A290-85BB-43E3-B6B7-C9CAA6CE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9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A62F-C319-4062-AC39-D7053A81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0C8EE-B60E-4207-AA15-8A850F9D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ABE12-405C-4B53-A8A0-F3636AFF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26010-AD75-42A1-B62C-33DD81F2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1BDE6-50DB-4715-9C35-EE167D74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C9E76-38C5-4D46-B4C3-09D3F65E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16583-EEA4-4D7C-BD26-2C27E4FF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0E64-53C3-46E2-A968-B5E5DFC3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5299B-28C9-4405-927C-C802ED2DE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8745-C651-4E3D-9004-DA62CF0B8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45359-B6A5-402D-849D-E8D1059A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4A12F-590B-4DD3-B894-90F97C6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D2AC9-6031-44A5-842D-18D0AC75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23AF-012C-469A-A665-E1C38F47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FA6C3-8399-4A1A-96A1-4E22BEB94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26FDE-3193-4DDA-AA76-E84BDDEEB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D78CA-8091-4B04-9BE9-10CC62F0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9698C-35C9-46D8-A538-AB716D06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1FA40-0EA6-4DB0-BA2F-529D2054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2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2CE7E-1AD9-4AC0-A59A-CB37E3D6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F9D83-E9ED-424E-B27E-0A96C2758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B719-8525-4030-AA65-864F6966C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EDB4-8C22-45E8-B921-19A62476A5B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EE392-E5EB-40B6-91E5-6BA4856AF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4C75C-8DCF-4FD3-8184-2FF32D56E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44AC-B14B-42D4-8CD6-59F31DAC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../../../Bai%20day%20mau/Kiem%20tra%20bai%20cu/chuthich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64301" y="2274934"/>
            <a:ext cx="7242000" cy="2308132"/>
          </a:xfrm>
          <a:prstGeom prst="rect">
            <a:avLst/>
          </a:prstGeom>
          <a:noFill/>
        </p:spPr>
        <p:txBody>
          <a:bodyPr spcFirstLastPara="1" vert="horz" wrap="square" lIns="91440" tIns="45720" rIns="91440" bIns="45720" rtlCol="0" anchor="ctr" anchorCtr="0">
            <a:spAutoFit/>
          </a:bodyPr>
          <a:lstStyle/>
          <a:p>
            <a:pPr algn="ctr">
              <a:defRPr/>
            </a:pPr>
            <a:r>
              <a:rPr lang="vi-VN" sz="5333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latin typeface="Arial Nova" panose="020B0604020202020204" pitchFamily="34" charset="0"/>
                <a:cs typeface="Times New Roman" panose="02020603050405020304" pitchFamily="18" charset="0"/>
              </a:rPr>
              <a:t>CHÀO MỪNG CÁC EM ĐẾN VỚI TIẾT HỌC HÔM NAY</a:t>
            </a:r>
            <a:endParaRPr lang="en-US" sz="5333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latin typeface="Arial Nova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9502486" y="24750"/>
            <a:ext cx="4532149" cy="30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/>
          <p:nvPr/>
        </p:nvSpPr>
        <p:spPr>
          <a:xfrm rot="10800000">
            <a:off x="10577906" y="-1127218"/>
            <a:ext cx="2417864" cy="44947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 Nova" panose="020B0604020202020204" pitchFamily="34" charset="0"/>
            </a:endParaRPr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2029857" y="3928345"/>
            <a:ext cx="5091596" cy="341765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-803783" y="3136106"/>
            <a:ext cx="2417891" cy="4347987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 Nov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1BA62-F1B0-4804-A9E5-4BECD204CDFF}"/>
              </a:ext>
            </a:extLst>
          </p:cNvPr>
          <p:cNvSpPr txBox="1"/>
          <p:nvPr/>
        </p:nvSpPr>
        <p:spPr>
          <a:xfrm>
            <a:off x="405162" y="129849"/>
            <a:ext cx="460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II. Đọc hiểu văn bản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99156E0-64A4-44BB-8D2C-09B5C7F7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6" y="751934"/>
            <a:ext cx="7602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/>
              <a:t>1. </a:t>
            </a:r>
            <a:r>
              <a:rPr lang="en-US" altLang="en-US" sz="2800" b="1" i="1" dirty="0" err="1"/>
              <a:t>Vẻ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đẹp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chung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của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chị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em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Thúy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Kiều</a:t>
            </a:r>
            <a:endParaRPr lang="en-US" altLang="en-US" sz="28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74B9F-0353-4369-85D8-1E8F32809F61}"/>
              </a:ext>
            </a:extLst>
          </p:cNvPr>
          <p:cNvSpPr txBox="1"/>
          <p:nvPr/>
        </p:nvSpPr>
        <p:spPr>
          <a:xfrm>
            <a:off x="1006997" y="1392117"/>
            <a:ext cx="10324617" cy="30115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 LUẬN CẶP ĐÔI: </a:t>
            </a:r>
          </a:p>
          <a:p>
            <a:pPr>
              <a:lnSpc>
                <a:spcPct val="130000"/>
              </a:lnSpc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4 câu thơ đầu và cho biết 4 câu thơ này giới thiệu điều gì ?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Đọc 2 câu thơ đầu, em hiểu gì qua hai câu thơ này?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Em có nhận xét gì về cách giới thiệu và cách sử dụng từ ngữ trong câu thơ đó?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­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“Mai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”?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Qua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Thuý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E1484-D60E-456B-8C38-E1809129724A}"/>
              </a:ext>
            </a:extLst>
          </p:cNvPr>
          <p:cNvSpPr txBox="1"/>
          <p:nvPr/>
        </p:nvSpPr>
        <p:spPr>
          <a:xfrm>
            <a:off x="3159889" y="4799835"/>
            <a:ext cx="7093698" cy="1569660"/>
          </a:xfrm>
          <a:prstGeom prst="rect">
            <a:avLst/>
          </a:prstGeom>
          <a:solidFill>
            <a:srgbClr val="F8BDB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ả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vẹn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86636" flipH="1">
            <a:off x="8878727" y="2483573"/>
            <a:ext cx="7085624" cy="42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/>
          <p:nvPr/>
        </p:nvSpPr>
        <p:spPr>
          <a:xfrm>
            <a:off x="11183066" y="2324258"/>
            <a:ext cx="2215412" cy="5136823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 Nova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206E91D-3BFC-41C3-8594-1ED85128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987" y="1070802"/>
            <a:ext cx="7784992" cy="2256598"/>
          </a:xfrm>
          <a:prstGeom prst="rect">
            <a:avLst/>
          </a:prstGeom>
          <a:solidFill>
            <a:srgbClr val="F8BDB7"/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i="1" dirty="0" err="1"/>
              <a:t>Đầu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lòng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hai</a:t>
            </a:r>
            <a:r>
              <a:rPr lang="en-US" altLang="en-US" sz="2800" i="1" dirty="0"/>
              <a:t> ả </a:t>
            </a:r>
            <a:r>
              <a:rPr lang="en-US" altLang="en-US" sz="2800" i="1" dirty="0" err="1"/>
              <a:t>tố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nga</a:t>
            </a:r>
            <a:r>
              <a:rPr lang="en-US" altLang="en-US" sz="2800" i="1" dirty="0"/>
              <a:t>,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i="1" dirty="0" err="1"/>
              <a:t>Thuý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Kiều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là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chị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em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là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Thuý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Vân</a:t>
            </a:r>
            <a:r>
              <a:rPr lang="en-US" altLang="en-US" sz="2800" i="1" dirty="0"/>
              <a:t>.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i="1" dirty="0"/>
              <a:t>Mai </a:t>
            </a:r>
            <a:r>
              <a:rPr lang="en-US" altLang="en-US" sz="2800" i="1" dirty="0" err="1"/>
              <a:t>cốt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cách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tuyết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tinh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thần</a:t>
            </a:r>
            <a:r>
              <a:rPr lang="en-US" altLang="en-US" sz="2800" i="1" dirty="0"/>
              <a:t>,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i="1" dirty="0" err="1"/>
              <a:t>Mỗi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người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một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vẻ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mười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phân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vẹn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mười</a:t>
            </a:r>
            <a:r>
              <a:rPr lang="en-US" altLang="en-US" sz="2800" i="1" dirty="0">
                <a:latin typeface=".VnTime" panose="020B7200000000000000" pitchFamily="34" charset="0"/>
              </a:rPr>
              <a:t>.</a:t>
            </a:r>
            <a:r>
              <a:rPr lang="en-US" altLang="en-US" sz="2800" dirty="0">
                <a:latin typeface=".VnTime" panose="020B7200000000000000" pitchFamily="34" charset="0"/>
              </a:rPr>
              <a:t>           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000" dirty="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4D61BBA9-24B4-4055-BDF7-ED5842586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613" y="231392"/>
            <a:ext cx="2813790" cy="649288"/>
          </a:xfrm>
          <a:prstGeom prst="wedgeEllipseCallout">
            <a:avLst>
              <a:gd name="adj1" fmla="val -54159"/>
              <a:gd name="adj2" fmla="val 96302"/>
            </a:avLst>
          </a:prstGeom>
          <a:solidFill>
            <a:srgbClr val="8F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/>
              <a:t>Từ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Hán</a:t>
            </a:r>
            <a:r>
              <a:rPr lang="vi-VN" altLang="en-US" sz="2000" b="1" dirty="0"/>
              <a:t> </a:t>
            </a:r>
            <a:r>
              <a:rPr lang="en-US" altLang="en-US" sz="2000" b="1" dirty="0" err="1"/>
              <a:t>Việt</a:t>
            </a:r>
            <a:endParaRPr lang="en-US" altLang="en-US" sz="2000" b="1" dirty="0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F35D1B2F-E383-49D5-9C87-F54EFB57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94" y="2253855"/>
            <a:ext cx="1385982" cy="495300"/>
          </a:xfrm>
          <a:prstGeom prst="wedgeRoundRectCallout">
            <a:avLst>
              <a:gd name="adj1" fmla="val 70069"/>
              <a:gd name="adj2" fmla="val 115890"/>
              <a:gd name="adj3" fmla="val 16667"/>
            </a:avLst>
          </a:prstGeom>
          <a:solidFill>
            <a:srgbClr val="8F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/>
              <a:t>Ước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lệ</a:t>
            </a:r>
            <a:endParaRPr lang="en-US" altLang="en-US" sz="2000" b="1" dirty="0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573C9C06-0C0F-4EA6-8DD4-DF64FE769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100" y="1883161"/>
            <a:ext cx="2502616" cy="805946"/>
          </a:xfrm>
          <a:prstGeom prst="wedgeEllipseCallout">
            <a:avLst>
              <a:gd name="adj1" fmla="val -191819"/>
              <a:gd name="adj2" fmla="val 25026"/>
            </a:avLst>
          </a:prstGeom>
          <a:solidFill>
            <a:srgbClr val="8F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/>
              <a:t>Tiểu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đối</a:t>
            </a:r>
            <a:endParaRPr lang="en-US" altLang="en-US" sz="2400" b="1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A06346D-F7CD-4F45-870E-51C3DFB9F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639" y="3813621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+ </a:t>
            </a:r>
            <a:r>
              <a:rPr lang="en-US" altLang="en-US" sz="2400" dirty="0" err="1"/>
              <a:t>Tố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nga</a:t>
            </a:r>
            <a:endParaRPr lang="en-US" altLang="en-US" sz="2400" dirty="0"/>
          </a:p>
        </p:txBody>
      </p:sp>
      <p:sp>
        <p:nvSpPr>
          <p:cNvPr id="16" name="Rectangle 9">
            <a:hlinkClick r:id="rId4" action="ppaction://hlinkfile"/>
            <a:extLst>
              <a:ext uri="{FF2B5EF4-FFF2-40B4-BE49-F238E27FC236}">
                <a16:creationId xmlns:a16="http://schemas.microsoft.com/office/drawing/2014/main" id="{C72CAE98-EF82-4C7F-881E-C1D4D7DA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677" y="4405072"/>
            <a:ext cx="4191000" cy="50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+ Mai </a:t>
            </a:r>
            <a:r>
              <a:rPr lang="en-US" altLang="en-US" sz="2400" dirty="0" err="1"/>
              <a:t>cốt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cách</a:t>
            </a:r>
            <a:endParaRPr lang="en-US" altLang="en-US" sz="2400" dirty="0"/>
          </a:p>
          <a:p>
            <a:pPr eaLnBrk="1" hangingPunct="1">
              <a:spcBef>
                <a:spcPct val="20000"/>
              </a:spcBef>
            </a:pPr>
            <a:endParaRPr lang="en-US" altLang="en-US" sz="24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+ </a:t>
            </a:r>
            <a:r>
              <a:rPr lang="en-US" altLang="en-US" sz="2400" dirty="0" err="1"/>
              <a:t>tuyết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thần</a:t>
            </a:r>
            <a:endParaRPr lang="en-US" altLang="en-US" sz="2400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0C3B8D4-EA06-4AF9-A0C3-618B7D55E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293" y="5759512"/>
            <a:ext cx="42338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/>
              <a:t>+ </a:t>
            </a:r>
            <a:r>
              <a:rPr lang="en-US" altLang="en-US" sz="2400" dirty="0" err="1"/>
              <a:t>Mười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vẹn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mười</a:t>
            </a:r>
            <a:endParaRPr lang="en-US" altLang="en-US" sz="2400" dirty="0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EE735A86-D16D-4B4E-8AA2-87A0A85E5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0182" y="4061274"/>
            <a:ext cx="601883" cy="1214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60FE8EA-F754-4290-BC74-915F03FFB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0182" y="4652725"/>
            <a:ext cx="60188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530F78F9-BA17-4535-998E-6AAF0255A6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7148" y="6079670"/>
            <a:ext cx="495390" cy="292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FBCBE9C2-4522-4108-B5EE-EF6507399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0182" y="5366040"/>
            <a:ext cx="60188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648B692A-9BEC-46F8-A6B2-D565629C7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433" y="3813621"/>
            <a:ext cx="325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Người</a:t>
            </a:r>
            <a:r>
              <a:rPr lang="en-US" altLang="en-US" sz="2400" dirty="0"/>
              <a:t> con </a:t>
            </a:r>
            <a:r>
              <a:rPr lang="en-US" altLang="en-US" sz="2400" dirty="0" err="1"/>
              <a:t>gái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đẹp</a:t>
            </a:r>
            <a:endParaRPr lang="en-US" altLang="en-US" sz="2400" dirty="0"/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02A227E3-1328-46AB-8CDC-662953FDD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975" y="4308469"/>
            <a:ext cx="5869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Vóc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thanh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tao</a:t>
            </a:r>
            <a:r>
              <a:rPr lang="vi-VN" altLang="en-US" sz="2400" dirty="0"/>
              <a:t>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cốt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mai</a:t>
            </a:r>
            <a:r>
              <a:rPr lang="en-US" altLang="en-US" sz="2400" dirty="0"/>
              <a:t>)</a:t>
            </a: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C4056B26-586A-4A2D-9DE1-8E618D760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58" y="5039562"/>
            <a:ext cx="54895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 err="1"/>
              <a:t>Tâm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hồn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trắng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trong</a:t>
            </a:r>
            <a:r>
              <a:rPr lang="en-US" altLang="en-US" sz="2200" dirty="0"/>
              <a:t> (</a:t>
            </a:r>
            <a:r>
              <a:rPr lang="en-US" altLang="en-US" sz="2200" dirty="0" err="1"/>
              <a:t>tinh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thần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như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tuyết</a:t>
            </a:r>
            <a:r>
              <a:rPr lang="en-US" altLang="en-US" sz="2200" dirty="0"/>
              <a:t>)</a:t>
            </a: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6E445FB4-FA13-4B91-AC69-24B7174D4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408" y="5745689"/>
            <a:ext cx="339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Vẻ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đẹp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hoàn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hảo</a:t>
            </a:r>
            <a:endParaRPr lang="en-US" alt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6677A0-F9F0-471A-9B70-075170A87B2F}"/>
              </a:ext>
            </a:extLst>
          </p:cNvPr>
          <p:cNvCxnSpPr>
            <a:cxnSpLocks/>
          </p:cNvCxnSpPr>
          <p:nvPr/>
        </p:nvCxnSpPr>
        <p:spPr>
          <a:xfrm flipH="1">
            <a:off x="5339048" y="2253855"/>
            <a:ext cx="76200" cy="342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38BA65-25E4-44CA-A79E-F2C8747CEE66}"/>
              </a:ext>
            </a:extLst>
          </p:cNvPr>
          <p:cNvCxnSpPr>
            <a:cxnSpLocks/>
          </p:cNvCxnSpPr>
          <p:nvPr/>
        </p:nvCxnSpPr>
        <p:spPr>
          <a:xfrm>
            <a:off x="6186364" y="1492514"/>
            <a:ext cx="9517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F37AC6-75DA-47BE-BB24-EC39EBFE07A0}"/>
              </a:ext>
            </a:extLst>
          </p:cNvPr>
          <p:cNvCxnSpPr>
            <a:cxnSpLocks/>
          </p:cNvCxnSpPr>
          <p:nvPr/>
        </p:nvCxnSpPr>
        <p:spPr>
          <a:xfrm flipV="1">
            <a:off x="3429670" y="2560399"/>
            <a:ext cx="1790512" cy="112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5E00B-103B-4D97-BDF9-649D700C7912}"/>
              </a:ext>
            </a:extLst>
          </p:cNvPr>
          <p:cNvCxnSpPr>
            <a:cxnSpLocks/>
          </p:cNvCxnSpPr>
          <p:nvPr/>
        </p:nvCxnSpPr>
        <p:spPr>
          <a:xfrm flipV="1">
            <a:off x="5569530" y="2547467"/>
            <a:ext cx="2154328" cy="129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DAA609-ABE6-4794-A6BF-176A23CEFAE9}"/>
              </a:ext>
            </a:extLst>
          </p:cNvPr>
          <p:cNvCxnSpPr>
            <a:cxnSpLocks/>
          </p:cNvCxnSpPr>
          <p:nvPr/>
        </p:nvCxnSpPr>
        <p:spPr>
          <a:xfrm>
            <a:off x="5326944" y="3109442"/>
            <a:ext cx="33240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">
            <a:extLst>
              <a:ext uri="{FF2B5EF4-FFF2-40B4-BE49-F238E27FC236}">
                <a16:creationId xmlns:a16="http://schemas.microsoft.com/office/drawing/2014/main" id="{2CBE40E9-4C68-428F-A634-AB9DFAAC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1" y="101606"/>
            <a:ext cx="7602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/>
              <a:t>1. </a:t>
            </a:r>
            <a:r>
              <a:rPr lang="en-US" altLang="en-US" sz="2800" b="1" i="1" dirty="0" err="1"/>
              <a:t>Vẻ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đẹp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chung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của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chị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em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Thúy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Kiều</a:t>
            </a:r>
            <a:endParaRPr lang="en-US" altLang="en-US" sz="2800" b="1" i="1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 animBg="1"/>
      <p:bldP spid="13" grpId="0" animBg="1"/>
      <p:bldP spid="14" grpId="0" animBg="1"/>
      <p:bldP spid="15" grpId="0"/>
      <p:bldP spid="16" grpId="0"/>
      <p:bldP spid="17" grpId="0"/>
      <p:bldP spid="22" grpId="0"/>
      <p:bldP spid="23" grpId="0"/>
      <p:bldP spid="24" grpId="0"/>
      <p:bldP spid="25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33352">
            <a:off x="-3852748" y="504737"/>
            <a:ext cx="9243047" cy="61992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35"/>
          <p:cNvGrpSpPr/>
          <p:nvPr/>
        </p:nvGrpSpPr>
        <p:grpSpPr>
          <a:xfrm>
            <a:off x="77688" y="1563496"/>
            <a:ext cx="3218863" cy="6348592"/>
            <a:chOff x="2375975" y="2648850"/>
            <a:chExt cx="1226950" cy="2419925"/>
          </a:xfrm>
          <a:solidFill>
            <a:schemeClr val="tx1"/>
          </a:solidFill>
        </p:grpSpPr>
        <p:sp>
          <p:nvSpPr>
            <p:cNvPr id="303" name="Google Shape;303;p35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 Nova" panose="020B0604020202020204" pitchFamily="34" charset="0"/>
              </a:endParaRPr>
            </a:p>
          </p:txBody>
        </p:sp>
      </p:grpSp>
      <p:sp>
        <p:nvSpPr>
          <p:cNvPr id="388" name="Google Shape;388;p35"/>
          <p:cNvSpPr/>
          <p:nvPr/>
        </p:nvSpPr>
        <p:spPr>
          <a:xfrm>
            <a:off x="-125559" y="4286393"/>
            <a:ext cx="2020472" cy="3107825"/>
          </a:xfrm>
          <a:custGeom>
            <a:avLst/>
            <a:gdLst/>
            <a:ahLst/>
            <a:cxnLst/>
            <a:rect l="l" t="t" r="r" b="b"/>
            <a:pathLst>
              <a:path w="28768" h="44250" extrusionOk="0">
                <a:moveTo>
                  <a:pt x="5813" y="935"/>
                </a:moveTo>
                <a:cubicBezTo>
                  <a:pt x="6102" y="935"/>
                  <a:pt x="6544" y="1543"/>
                  <a:pt x="6724" y="1948"/>
                </a:cubicBezTo>
                <a:cubicBezTo>
                  <a:pt x="7001" y="2503"/>
                  <a:pt x="7209" y="3057"/>
                  <a:pt x="7486" y="3681"/>
                </a:cubicBezTo>
                <a:cubicBezTo>
                  <a:pt x="7902" y="4651"/>
                  <a:pt x="8180" y="5622"/>
                  <a:pt x="8457" y="6662"/>
                </a:cubicBezTo>
                <a:cubicBezTo>
                  <a:pt x="8249" y="6176"/>
                  <a:pt x="7972" y="5691"/>
                  <a:pt x="7625" y="5275"/>
                </a:cubicBezTo>
                <a:lnTo>
                  <a:pt x="7625" y="5275"/>
                </a:lnTo>
                <a:cubicBezTo>
                  <a:pt x="7833" y="6038"/>
                  <a:pt x="8110" y="6662"/>
                  <a:pt x="8526" y="7286"/>
                </a:cubicBezTo>
                <a:cubicBezTo>
                  <a:pt x="8596" y="7563"/>
                  <a:pt x="8734" y="7771"/>
                  <a:pt x="8803" y="7979"/>
                </a:cubicBezTo>
                <a:cubicBezTo>
                  <a:pt x="7071" y="6246"/>
                  <a:pt x="5615" y="4097"/>
                  <a:pt x="5546" y="1601"/>
                </a:cubicBezTo>
                <a:cubicBezTo>
                  <a:pt x="5546" y="1114"/>
                  <a:pt x="5657" y="935"/>
                  <a:pt x="5813" y="935"/>
                </a:cubicBezTo>
                <a:close/>
                <a:moveTo>
                  <a:pt x="2334" y="4102"/>
                </a:moveTo>
                <a:cubicBezTo>
                  <a:pt x="2606" y="4102"/>
                  <a:pt x="2904" y="4142"/>
                  <a:pt x="3119" y="4166"/>
                </a:cubicBezTo>
                <a:cubicBezTo>
                  <a:pt x="5060" y="4582"/>
                  <a:pt x="5961" y="6315"/>
                  <a:pt x="6793" y="7909"/>
                </a:cubicBezTo>
                <a:cubicBezTo>
                  <a:pt x="6655" y="7771"/>
                  <a:pt x="6516" y="7632"/>
                  <a:pt x="6377" y="7493"/>
                </a:cubicBezTo>
                <a:cubicBezTo>
                  <a:pt x="6308" y="7424"/>
                  <a:pt x="6308" y="7355"/>
                  <a:pt x="6239" y="7286"/>
                </a:cubicBezTo>
                <a:lnTo>
                  <a:pt x="6239" y="7286"/>
                </a:lnTo>
                <a:lnTo>
                  <a:pt x="6308" y="7424"/>
                </a:lnTo>
                <a:cubicBezTo>
                  <a:pt x="6169" y="7216"/>
                  <a:pt x="5961" y="7078"/>
                  <a:pt x="5823" y="6870"/>
                </a:cubicBezTo>
                <a:cubicBezTo>
                  <a:pt x="5762" y="6829"/>
                  <a:pt x="5719" y="6812"/>
                  <a:pt x="5690" y="6812"/>
                </a:cubicBezTo>
                <a:cubicBezTo>
                  <a:pt x="5621" y="6812"/>
                  <a:pt x="5635" y="6910"/>
                  <a:pt x="5684" y="7008"/>
                </a:cubicBezTo>
                <a:cubicBezTo>
                  <a:pt x="6239" y="7563"/>
                  <a:pt x="6724" y="8117"/>
                  <a:pt x="7209" y="8741"/>
                </a:cubicBezTo>
                <a:lnTo>
                  <a:pt x="7209" y="8811"/>
                </a:lnTo>
                <a:cubicBezTo>
                  <a:pt x="6031" y="8256"/>
                  <a:pt x="4922" y="7701"/>
                  <a:pt x="3813" y="7008"/>
                </a:cubicBezTo>
                <a:cubicBezTo>
                  <a:pt x="2981" y="6454"/>
                  <a:pt x="2357" y="5760"/>
                  <a:pt x="1802" y="4929"/>
                </a:cubicBezTo>
                <a:cubicBezTo>
                  <a:pt x="1394" y="4248"/>
                  <a:pt x="1818" y="4102"/>
                  <a:pt x="2334" y="4102"/>
                </a:cubicBezTo>
                <a:close/>
                <a:moveTo>
                  <a:pt x="1846" y="8866"/>
                </a:moveTo>
                <a:cubicBezTo>
                  <a:pt x="1915" y="8866"/>
                  <a:pt x="1993" y="8871"/>
                  <a:pt x="2080" y="8880"/>
                </a:cubicBezTo>
                <a:cubicBezTo>
                  <a:pt x="3189" y="9018"/>
                  <a:pt x="4298" y="9365"/>
                  <a:pt x="5338" y="9781"/>
                </a:cubicBezTo>
                <a:cubicBezTo>
                  <a:pt x="5961" y="9989"/>
                  <a:pt x="6585" y="10336"/>
                  <a:pt x="7140" y="10682"/>
                </a:cubicBezTo>
                <a:cubicBezTo>
                  <a:pt x="7625" y="11029"/>
                  <a:pt x="8110" y="11514"/>
                  <a:pt x="8526" y="11999"/>
                </a:cubicBezTo>
                <a:lnTo>
                  <a:pt x="6239" y="10890"/>
                </a:lnTo>
                <a:cubicBezTo>
                  <a:pt x="6169" y="10890"/>
                  <a:pt x="6100" y="10890"/>
                  <a:pt x="6169" y="10959"/>
                </a:cubicBezTo>
                <a:cubicBezTo>
                  <a:pt x="6863" y="11583"/>
                  <a:pt x="7694" y="12068"/>
                  <a:pt x="8526" y="12415"/>
                </a:cubicBezTo>
                <a:cubicBezTo>
                  <a:pt x="8803" y="12554"/>
                  <a:pt x="9081" y="12692"/>
                  <a:pt x="9427" y="12831"/>
                </a:cubicBezTo>
                <a:cubicBezTo>
                  <a:pt x="8911" y="13073"/>
                  <a:pt x="8414" y="13176"/>
                  <a:pt x="7933" y="13176"/>
                </a:cubicBezTo>
                <a:cubicBezTo>
                  <a:pt x="6349" y="13176"/>
                  <a:pt x="4950" y="12055"/>
                  <a:pt x="3674" y="11098"/>
                </a:cubicBezTo>
                <a:cubicBezTo>
                  <a:pt x="3189" y="10751"/>
                  <a:pt x="2703" y="10405"/>
                  <a:pt x="2218" y="10128"/>
                </a:cubicBezTo>
                <a:cubicBezTo>
                  <a:pt x="1571" y="9739"/>
                  <a:pt x="863" y="8866"/>
                  <a:pt x="1846" y="8866"/>
                </a:cubicBezTo>
                <a:close/>
                <a:moveTo>
                  <a:pt x="11715" y="3958"/>
                </a:moveTo>
                <a:cubicBezTo>
                  <a:pt x="12339" y="4998"/>
                  <a:pt x="12824" y="6038"/>
                  <a:pt x="13240" y="7078"/>
                </a:cubicBezTo>
                <a:cubicBezTo>
                  <a:pt x="13448" y="8672"/>
                  <a:pt x="13448" y="10197"/>
                  <a:pt x="13240" y="11791"/>
                </a:cubicBezTo>
                <a:cubicBezTo>
                  <a:pt x="13032" y="10682"/>
                  <a:pt x="12824" y="9573"/>
                  <a:pt x="12685" y="8533"/>
                </a:cubicBezTo>
                <a:cubicBezTo>
                  <a:pt x="12685" y="8475"/>
                  <a:pt x="12648" y="8453"/>
                  <a:pt x="12605" y="8453"/>
                </a:cubicBezTo>
                <a:cubicBezTo>
                  <a:pt x="12547" y="8453"/>
                  <a:pt x="12477" y="8493"/>
                  <a:pt x="12477" y="8533"/>
                </a:cubicBezTo>
                <a:cubicBezTo>
                  <a:pt x="12616" y="10197"/>
                  <a:pt x="12893" y="11861"/>
                  <a:pt x="13032" y="13524"/>
                </a:cubicBezTo>
                <a:cubicBezTo>
                  <a:pt x="11784" y="11306"/>
                  <a:pt x="11160" y="8741"/>
                  <a:pt x="11160" y="6176"/>
                </a:cubicBezTo>
                <a:cubicBezTo>
                  <a:pt x="11160" y="5414"/>
                  <a:pt x="11368" y="4651"/>
                  <a:pt x="11715" y="3958"/>
                </a:cubicBezTo>
                <a:close/>
                <a:moveTo>
                  <a:pt x="5803" y="16513"/>
                </a:moveTo>
                <a:cubicBezTo>
                  <a:pt x="6277" y="16513"/>
                  <a:pt x="6751" y="16582"/>
                  <a:pt x="7209" y="16713"/>
                </a:cubicBezTo>
                <a:cubicBezTo>
                  <a:pt x="8596" y="17198"/>
                  <a:pt x="9913" y="17753"/>
                  <a:pt x="11160" y="18446"/>
                </a:cubicBezTo>
                <a:cubicBezTo>
                  <a:pt x="10328" y="18307"/>
                  <a:pt x="9427" y="18238"/>
                  <a:pt x="8526" y="18099"/>
                </a:cubicBezTo>
                <a:cubicBezTo>
                  <a:pt x="8388" y="18099"/>
                  <a:pt x="8388" y="18238"/>
                  <a:pt x="8526" y="18307"/>
                </a:cubicBezTo>
                <a:cubicBezTo>
                  <a:pt x="9566" y="18446"/>
                  <a:pt x="10675" y="18584"/>
                  <a:pt x="11784" y="18862"/>
                </a:cubicBezTo>
                <a:cubicBezTo>
                  <a:pt x="11923" y="18862"/>
                  <a:pt x="12061" y="18931"/>
                  <a:pt x="12200" y="19000"/>
                </a:cubicBezTo>
                <a:cubicBezTo>
                  <a:pt x="11565" y="19522"/>
                  <a:pt x="10766" y="19732"/>
                  <a:pt x="9918" y="19732"/>
                </a:cubicBezTo>
                <a:cubicBezTo>
                  <a:pt x="8175" y="19732"/>
                  <a:pt x="6226" y="18846"/>
                  <a:pt x="5060" y="17961"/>
                </a:cubicBezTo>
                <a:lnTo>
                  <a:pt x="5130" y="17961"/>
                </a:lnTo>
                <a:cubicBezTo>
                  <a:pt x="4922" y="17753"/>
                  <a:pt x="3951" y="16921"/>
                  <a:pt x="4228" y="16782"/>
                </a:cubicBezTo>
                <a:cubicBezTo>
                  <a:pt x="4741" y="16599"/>
                  <a:pt x="5272" y="16513"/>
                  <a:pt x="5803" y="16513"/>
                </a:cubicBezTo>
                <a:close/>
                <a:moveTo>
                  <a:pt x="17688" y="11076"/>
                </a:moveTo>
                <a:cubicBezTo>
                  <a:pt x="18453" y="11076"/>
                  <a:pt x="18865" y="15508"/>
                  <a:pt x="18924" y="16158"/>
                </a:cubicBezTo>
                <a:cubicBezTo>
                  <a:pt x="18993" y="18307"/>
                  <a:pt x="18231" y="20248"/>
                  <a:pt x="17746" y="22258"/>
                </a:cubicBezTo>
                <a:cubicBezTo>
                  <a:pt x="17953" y="20387"/>
                  <a:pt x="17953" y="18446"/>
                  <a:pt x="18023" y="16644"/>
                </a:cubicBezTo>
                <a:cubicBezTo>
                  <a:pt x="18023" y="16574"/>
                  <a:pt x="17953" y="16540"/>
                  <a:pt x="17884" y="16540"/>
                </a:cubicBezTo>
                <a:cubicBezTo>
                  <a:pt x="17815" y="16540"/>
                  <a:pt x="17746" y="16574"/>
                  <a:pt x="17746" y="16644"/>
                </a:cubicBezTo>
                <a:cubicBezTo>
                  <a:pt x="17607" y="18376"/>
                  <a:pt x="17399" y="20109"/>
                  <a:pt x="17191" y="21842"/>
                </a:cubicBezTo>
                <a:cubicBezTo>
                  <a:pt x="15943" y="18307"/>
                  <a:pt x="15458" y="15118"/>
                  <a:pt x="17260" y="11514"/>
                </a:cubicBezTo>
                <a:cubicBezTo>
                  <a:pt x="17413" y="11208"/>
                  <a:pt x="17556" y="11076"/>
                  <a:pt x="17688" y="11076"/>
                </a:cubicBezTo>
                <a:close/>
                <a:moveTo>
                  <a:pt x="8659" y="24054"/>
                </a:moveTo>
                <a:cubicBezTo>
                  <a:pt x="9674" y="24054"/>
                  <a:pt x="10714" y="24244"/>
                  <a:pt x="11646" y="24477"/>
                </a:cubicBezTo>
                <a:cubicBezTo>
                  <a:pt x="12963" y="24892"/>
                  <a:pt x="14141" y="25447"/>
                  <a:pt x="15250" y="26209"/>
                </a:cubicBezTo>
                <a:cubicBezTo>
                  <a:pt x="14280" y="26002"/>
                  <a:pt x="13240" y="26002"/>
                  <a:pt x="12547" y="25863"/>
                </a:cubicBezTo>
                <a:cubicBezTo>
                  <a:pt x="12339" y="25863"/>
                  <a:pt x="12339" y="26071"/>
                  <a:pt x="12547" y="26140"/>
                </a:cubicBezTo>
                <a:cubicBezTo>
                  <a:pt x="13517" y="26209"/>
                  <a:pt x="14488" y="26417"/>
                  <a:pt x="15458" y="26695"/>
                </a:cubicBezTo>
                <a:cubicBezTo>
                  <a:pt x="15666" y="26764"/>
                  <a:pt x="15874" y="26833"/>
                  <a:pt x="16082" y="26903"/>
                </a:cubicBezTo>
                <a:cubicBezTo>
                  <a:pt x="15282" y="27399"/>
                  <a:pt x="14483" y="27588"/>
                  <a:pt x="13688" y="27588"/>
                </a:cubicBezTo>
                <a:cubicBezTo>
                  <a:pt x="12484" y="27588"/>
                  <a:pt x="11290" y="27154"/>
                  <a:pt x="10121" y="26695"/>
                </a:cubicBezTo>
                <a:cubicBezTo>
                  <a:pt x="9289" y="26417"/>
                  <a:pt x="8526" y="26002"/>
                  <a:pt x="7764" y="25655"/>
                </a:cubicBezTo>
                <a:cubicBezTo>
                  <a:pt x="7625" y="25516"/>
                  <a:pt x="6169" y="24615"/>
                  <a:pt x="6377" y="24477"/>
                </a:cubicBezTo>
                <a:cubicBezTo>
                  <a:pt x="7079" y="24171"/>
                  <a:pt x="7862" y="24054"/>
                  <a:pt x="8659" y="24054"/>
                </a:cubicBezTo>
                <a:close/>
                <a:moveTo>
                  <a:pt x="23472" y="18813"/>
                </a:moveTo>
                <a:cubicBezTo>
                  <a:pt x="23745" y="18813"/>
                  <a:pt x="24019" y="19135"/>
                  <a:pt x="24261" y="19971"/>
                </a:cubicBezTo>
                <a:cubicBezTo>
                  <a:pt x="24608" y="21288"/>
                  <a:pt x="24677" y="22674"/>
                  <a:pt x="24539" y="23991"/>
                </a:cubicBezTo>
                <a:cubicBezTo>
                  <a:pt x="24261" y="26140"/>
                  <a:pt x="23499" y="28220"/>
                  <a:pt x="22390" y="30091"/>
                </a:cubicBezTo>
                <a:cubicBezTo>
                  <a:pt x="22736" y="28150"/>
                  <a:pt x="23014" y="26209"/>
                  <a:pt x="23083" y="24269"/>
                </a:cubicBezTo>
                <a:cubicBezTo>
                  <a:pt x="23083" y="24165"/>
                  <a:pt x="23014" y="24113"/>
                  <a:pt x="22944" y="24113"/>
                </a:cubicBezTo>
                <a:cubicBezTo>
                  <a:pt x="22875" y="24113"/>
                  <a:pt x="22806" y="24165"/>
                  <a:pt x="22806" y="24269"/>
                </a:cubicBezTo>
                <a:cubicBezTo>
                  <a:pt x="22598" y="26487"/>
                  <a:pt x="22182" y="28705"/>
                  <a:pt x="21419" y="30854"/>
                </a:cubicBezTo>
                <a:cubicBezTo>
                  <a:pt x="21350" y="29259"/>
                  <a:pt x="21142" y="27734"/>
                  <a:pt x="21073" y="26140"/>
                </a:cubicBezTo>
                <a:cubicBezTo>
                  <a:pt x="21142" y="24199"/>
                  <a:pt x="21558" y="22258"/>
                  <a:pt x="22321" y="20456"/>
                </a:cubicBezTo>
                <a:cubicBezTo>
                  <a:pt x="22617" y="19609"/>
                  <a:pt x="23043" y="18813"/>
                  <a:pt x="23472" y="18813"/>
                </a:cubicBezTo>
                <a:close/>
                <a:moveTo>
                  <a:pt x="12537" y="30942"/>
                </a:moveTo>
                <a:cubicBezTo>
                  <a:pt x="14751" y="30942"/>
                  <a:pt x="16535" y="32606"/>
                  <a:pt x="18161" y="34112"/>
                </a:cubicBezTo>
                <a:cubicBezTo>
                  <a:pt x="17538" y="33904"/>
                  <a:pt x="16914" y="33696"/>
                  <a:pt x="16221" y="33557"/>
                </a:cubicBezTo>
                <a:cubicBezTo>
                  <a:pt x="16082" y="33557"/>
                  <a:pt x="16013" y="33696"/>
                  <a:pt x="16151" y="33765"/>
                </a:cubicBezTo>
                <a:cubicBezTo>
                  <a:pt x="17122" y="34042"/>
                  <a:pt x="18092" y="34458"/>
                  <a:pt x="18993" y="34944"/>
                </a:cubicBezTo>
                <a:cubicBezTo>
                  <a:pt x="19201" y="35082"/>
                  <a:pt x="19409" y="35290"/>
                  <a:pt x="19617" y="35429"/>
                </a:cubicBezTo>
                <a:cubicBezTo>
                  <a:pt x="19047" y="35556"/>
                  <a:pt x="18470" y="35618"/>
                  <a:pt x="17895" y="35618"/>
                </a:cubicBezTo>
                <a:cubicBezTo>
                  <a:pt x="16582" y="35618"/>
                  <a:pt x="15277" y="35293"/>
                  <a:pt x="14072" y="34666"/>
                </a:cubicBezTo>
                <a:cubicBezTo>
                  <a:pt x="13171" y="34181"/>
                  <a:pt x="12339" y="33557"/>
                  <a:pt x="11576" y="32795"/>
                </a:cubicBezTo>
                <a:cubicBezTo>
                  <a:pt x="11299" y="32517"/>
                  <a:pt x="11022" y="32171"/>
                  <a:pt x="10744" y="31824"/>
                </a:cubicBezTo>
                <a:cubicBezTo>
                  <a:pt x="10190" y="31131"/>
                  <a:pt x="11022" y="31131"/>
                  <a:pt x="11507" y="31062"/>
                </a:cubicBezTo>
                <a:cubicBezTo>
                  <a:pt x="11861" y="30980"/>
                  <a:pt x="12204" y="30942"/>
                  <a:pt x="12537" y="30942"/>
                </a:cubicBezTo>
                <a:close/>
                <a:moveTo>
                  <a:pt x="27837" y="28844"/>
                </a:moveTo>
                <a:cubicBezTo>
                  <a:pt x="28130" y="28844"/>
                  <a:pt x="28074" y="30653"/>
                  <a:pt x="28074" y="30715"/>
                </a:cubicBezTo>
                <a:lnTo>
                  <a:pt x="28074" y="30784"/>
                </a:lnTo>
                <a:cubicBezTo>
                  <a:pt x="28005" y="31963"/>
                  <a:pt x="27727" y="33072"/>
                  <a:pt x="27173" y="34112"/>
                </a:cubicBezTo>
                <a:cubicBezTo>
                  <a:pt x="26618" y="35013"/>
                  <a:pt x="25856" y="35845"/>
                  <a:pt x="24885" y="36330"/>
                </a:cubicBezTo>
                <a:cubicBezTo>
                  <a:pt x="25371" y="35567"/>
                  <a:pt x="25717" y="34597"/>
                  <a:pt x="25856" y="33696"/>
                </a:cubicBezTo>
                <a:cubicBezTo>
                  <a:pt x="25821" y="33592"/>
                  <a:pt x="25752" y="33540"/>
                  <a:pt x="25691" y="33540"/>
                </a:cubicBezTo>
                <a:cubicBezTo>
                  <a:pt x="25630" y="33540"/>
                  <a:pt x="25579" y="33592"/>
                  <a:pt x="25579" y="33696"/>
                </a:cubicBezTo>
                <a:cubicBezTo>
                  <a:pt x="25371" y="34874"/>
                  <a:pt x="24816" y="35983"/>
                  <a:pt x="24054" y="36885"/>
                </a:cubicBezTo>
                <a:cubicBezTo>
                  <a:pt x="24331" y="35775"/>
                  <a:pt x="24539" y="34666"/>
                  <a:pt x="24885" y="33627"/>
                </a:cubicBezTo>
                <a:cubicBezTo>
                  <a:pt x="25440" y="31894"/>
                  <a:pt x="26410" y="30299"/>
                  <a:pt x="27727" y="28913"/>
                </a:cubicBezTo>
                <a:cubicBezTo>
                  <a:pt x="27768" y="28865"/>
                  <a:pt x="27805" y="28844"/>
                  <a:pt x="27837" y="28844"/>
                </a:cubicBezTo>
                <a:close/>
                <a:moveTo>
                  <a:pt x="5598" y="1"/>
                </a:moveTo>
                <a:cubicBezTo>
                  <a:pt x="5519" y="1"/>
                  <a:pt x="5450" y="60"/>
                  <a:pt x="5407" y="146"/>
                </a:cubicBezTo>
                <a:cubicBezTo>
                  <a:pt x="4436" y="3196"/>
                  <a:pt x="6585" y="7008"/>
                  <a:pt x="8873" y="8811"/>
                </a:cubicBezTo>
                <a:cubicBezTo>
                  <a:pt x="9081" y="9296"/>
                  <a:pt x="9219" y="9712"/>
                  <a:pt x="9289" y="10197"/>
                </a:cubicBezTo>
                <a:cubicBezTo>
                  <a:pt x="9358" y="10543"/>
                  <a:pt x="9427" y="10890"/>
                  <a:pt x="9497" y="11167"/>
                </a:cubicBezTo>
                <a:cubicBezTo>
                  <a:pt x="8942" y="10474"/>
                  <a:pt x="8388" y="9781"/>
                  <a:pt x="7764" y="9088"/>
                </a:cubicBezTo>
                <a:cubicBezTo>
                  <a:pt x="7556" y="7632"/>
                  <a:pt x="6308" y="6107"/>
                  <a:pt x="5338" y="5137"/>
                </a:cubicBezTo>
                <a:cubicBezTo>
                  <a:pt x="4536" y="4234"/>
                  <a:pt x="3407" y="3731"/>
                  <a:pt x="2267" y="3731"/>
                </a:cubicBezTo>
                <a:cubicBezTo>
                  <a:pt x="1831" y="3731"/>
                  <a:pt x="1393" y="3805"/>
                  <a:pt x="971" y="3958"/>
                </a:cubicBezTo>
                <a:cubicBezTo>
                  <a:pt x="901" y="4028"/>
                  <a:pt x="832" y="4166"/>
                  <a:pt x="901" y="4235"/>
                </a:cubicBezTo>
                <a:cubicBezTo>
                  <a:pt x="2149" y="6870"/>
                  <a:pt x="4644" y="8395"/>
                  <a:pt x="7348" y="9157"/>
                </a:cubicBezTo>
                <a:lnTo>
                  <a:pt x="7556" y="9504"/>
                </a:lnTo>
                <a:cubicBezTo>
                  <a:pt x="7590" y="9538"/>
                  <a:pt x="7642" y="9556"/>
                  <a:pt x="7694" y="9556"/>
                </a:cubicBezTo>
                <a:cubicBezTo>
                  <a:pt x="7746" y="9556"/>
                  <a:pt x="7798" y="9538"/>
                  <a:pt x="7833" y="9504"/>
                </a:cubicBezTo>
                <a:cubicBezTo>
                  <a:pt x="8457" y="10266"/>
                  <a:pt x="9011" y="11098"/>
                  <a:pt x="9635" y="11861"/>
                </a:cubicBezTo>
                <a:cubicBezTo>
                  <a:pt x="9635" y="11999"/>
                  <a:pt x="9705" y="12207"/>
                  <a:pt x="9774" y="12346"/>
                </a:cubicBezTo>
                <a:cubicBezTo>
                  <a:pt x="9774" y="12415"/>
                  <a:pt x="9913" y="12415"/>
                  <a:pt x="9982" y="12415"/>
                </a:cubicBezTo>
                <a:lnTo>
                  <a:pt x="10328" y="12970"/>
                </a:lnTo>
                <a:cubicBezTo>
                  <a:pt x="9982" y="12762"/>
                  <a:pt x="9635" y="12554"/>
                  <a:pt x="9358" y="12415"/>
                </a:cubicBezTo>
                <a:lnTo>
                  <a:pt x="8942" y="12207"/>
                </a:lnTo>
                <a:cubicBezTo>
                  <a:pt x="9011" y="12138"/>
                  <a:pt x="9011" y="12068"/>
                  <a:pt x="8942" y="11999"/>
                </a:cubicBezTo>
                <a:cubicBezTo>
                  <a:pt x="7833" y="10543"/>
                  <a:pt x="6308" y="9504"/>
                  <a:pt x="4506" y="9088"/>
                </a:cubicBezTo>
                <a:cubicBezTo>
                  <a:pt x="4023" y="8895"/>
                  <a:pt x="2668" y="8366"/>
                  <a:pt x="1702" y="8366"/>
                </a:cubicBezTo>
                <a:cubicBezTo>
                  <a:pt x="1279" y="8366"/>
                  <a:pt x="931" y="8467"/>
                  <a:pt x="763" y="8741"/>
                </a:cubicBezTo>
                <a:cubicBezTo>
                  <a:pt x="0" y="9850"/>
                  <a:pt x="2842" y="10959"/>
                  <a:pt x="3327" y="11375"/>
                </a:cubicBezTo>
                <a:cubicBezTo>
                  <a:pt x="4565" y="12304"/>
                  <a:pt x="6187" y="13540"/>
                  <a:pt x="7765" y="13540"/>
                </a:cubicBezTo>
                <a:cubicBezTo>
                  <a:pt x="8307" y="13540"/>
                  <a:pt x="8844" y="13394"/>
                  <a:pt x="9358" y="13039"/>
                </a:cubicBezTo>
                <a:cubicBezTo>
                  <a:pt x="9427" y="12970"/>
                  <a:pt x="9427" y="12970"/>
                  <a:pt x="9427" y="12900"/>
                </a:cubicBezTo>
                <a:lnTo>
                  <a:pt x="9913" y="13178"/>
                </a:lnTo>
                <a:cubicBezTo>
                  <a:pt x="10259" y="13386"/>
                  <a:pt x="10536" y="13663"/>
                  <a:pt x="10883" y="13871"/>
                </a:cubicBezTo>
                <a:cubicBezTo>
                  <a:pt x="11992" y="15673"/>
                  <a:pt x="13032" y="17475"/>
                  <a:pt x="13933" y="19347"/>
                </a:cubicBezTo>
                <a:cubicBezTo>
                  <a:pt x="13378" y="19070"/>
                  <a:pt x="12824" y="18862"/>
                  <a:pt x="12200" y="18723"/>
                </a:cubicBezTo>
                <a:cubicBezTo>
                  <a:pt x="12061" y="18654"/>
                  <a:pt x="11853" y="18584"/>
                  <a:pt x="11715" y="18584"/>
                </a:cubicBezTo>
                <a:cubicBezTo>
                  <a:pt x="11784" y="18515"/>
                  <a:pt x="11784" y="18376"/>
                  <a:pt x="11715" y="18307"/>
                </a:cubicBezTo>
                <a:cubicBezTo>
                  <a:pt x="10303" y="17047"/>
                  <a:pt x="7974" y="16043"/>
                  <a:pt x="5849" y="16043"/>
                </a:cubicBezTo>
                <a:cubicBezTo>
                  <a:pt x="5053" y="16043"/>
                  <a:pt x="4285" y="16184"/>
                  <a:pt x="3605" y="16505"/>
                </a:cubicBezTo>
                <a:cubicBezTo>
                  <a:pt x="3535" y="16505"/>
                  <a:pt x="3466" y="16713"/>
                  <a:pt x="3535" y="16782"/>
                </a:cubicBezTo>
                <a:cubicBezTo>
                  <a:pt x="4203" y="18594"/>
                  <a:pt x="7230" y="20175"/>
                  <a:pt x="9687" y="20175"/>
                </a:cubicBezTo>
                <a:cubicBezTo>
                  <a:pt x="10803" y="20175"/>
                  <a:pt x="11802" y="19849"/>
                  <a:pt x="12408" y="19070"/>
                </a:cubicBezTo>
                <a:cubicBezTo>
                  <a:pt x="12685" y="19139"/>
                  <a:pt x="12963" y="19278"/>
                  <a:pt x="13240" y="19416"/>
                </a:cubicBezTo>
                <a:cubicBezTo>
                  <a:pt x="13656" y="19694"/>
                  <a:pt x="14002" y="20109"/>
                  <a:pt x="14418" y="20387"/>
                </a:cubicBezTo>
                <a:cubicBezTo>
                  <a:pt x="14973" y="21565"/>
                  <a:pt x="15527" y="22744"/>
                  <a:pt x="16013" y="23922"/>
                </a:cubicBezTo>
                <a:cubicBezTo>
                  <a:pt x="16221" y="24407"/>
                  <a:pt x="16428" y="24892"/>
                  <a:pt x="16636" y="25447"/>
                </a:cubicBezTo>
                <a:cubicBezTo>
                  <a:pt x="16636" y="25447"/>
                  <a:pt x="16636" y="25516"/>
                  <a:pt x="16706" y="25586"/>
                </a:cubicBezTo>
                <a:lnTo>
                  <a:pt x="17260" y="26833"/>
                </a:lnTo>
                <a:cubicBezTo>
                  <a:pt x="16914" y="26625"/>
                  <a:pt x="16567" y="26487"/>
                  <a:pt x="16151" y="26417"/>
                </a:cubicBezTo>
                <a:cubicBezTo>
                  <a:pt x="16151" y="26348"/>
                  <a:pt x="16151" y="26348"/>
                  <a:pt x="16151" y="26279"/>
                </a:cubicBezTo>
                <a:cubicBezTo>
                  <a:pt x="15389" y="24754"/>
                  <a:pt x="12824" y="24130"/>
                  <a:pt x="11299" y="23783"/>
                </a:cubicBezTo>
                <a:cubicBezTo>
                  <a:pt x="10613" y="23599"/>
                  <a:pt x="9906" y="23504"/>
                  <a:pt x="9199" y="23504"/>
                </a:cubicBezTo>
                <a:cubicBezTo>
                  <a:pt x="8048" y="23504"/>
                  <a:pt x="6896" y="23754"/>
                  <a:pt x="5823" y="24269"/>
                </a:cubicBezTo>
                <a:cubicBezTo>
                  <a:pt x="5684" y="24269"/>
                  <a:pt x="5684" y="24477"/>
                  <a:pt x="5753" y="24546"/>
                </a:cubicBezTo>
                <a:cubicBezTo>
                  <a:pt x="6863" y="26071"/>
                  <a:pt x="8942" y="26695"/>
                  <a:pt x="10606" y="27319"/>
                </a:cubicBezTo>
                <a:cubicBezTo>
                  <a:pt x="11576" y="27700"/>
                  <a:pt x="12564" y="27960"/>
                  <a:pt x="13526" y="27960"/>
                </a:cubicBezTo>
                <a:cubicBezTo>
                  <a:pt x="14488" y="27960"/>
                  <a:pt x="15423" y="27700"/>
                  <a:pt x="16290" y="27041"/>
                </a:cubicBezTo>
                <a:cubicBezTo>
                  <a:pt x="16775" y="27388"/>
                  <a:pt x="17330" y="27665"/>
                  <a:pt x="17815" y="28081"/>
                </a:cubicBezTo>
                <a:cubicBezTo>
                  <a:pt x="18785" y="30507"/>
                  <a:pt x="19825" y="33003"/>
                  <a:pt x="20657" y="35498"/>
                </a:cubicBezTo>
                <a:cubicBezTo>
                  <a:pt x="20380" y="35221"/>
                  <a:pt x="20033" y="34944"/>
                  <a:pt x="19617" y="34736"/>
                </a:cubicBezTo>
                <a:cubicBezTo>
                  <a:pt x="18508" y="33349"/>
                  <a:pt x="17052" y="32171"/>
                  <a:pt x="15458" y="31339"/>
                </a:cubicBezTo>
                <a:cubicBezTo>
                  <a:pt x="14558" y="30752"/>
                  <a:pt x="13503" y="30452"/>
                  <a:pt x="12430" y="30452"/>
                </a:cubicBezTo>
                <a:cubicBezTo>
                  <a:pt x="11604" y="30452"/>
                  <a:pt x="10766" y="30630"/>
                  <a:pt x="9982" y="30992"/>
                </a:cubicBezTo>
                <a:cubicBezTo>
                  <a:pt x="9913" y="31062"/>
                  <a:pt x="9843" y="31200"/>
                  <a:pt x="9913" y="31339"/>
                </a:cubicBezTo>
                <a:cubicBezTo>
                  <a:pt x="11336" y="33803"/>
                  <a:pt x="14619" y="36094"/>
                  <a:pt x="17713" y="36094"/>
                </a:cubicBezTo>
                <a:cubicBezTo>
                  <a:pt x="18535" y="36094"/>
                  <a:pt x="19345" y="35932"/>
                  <a:pt x="20102" y="35567"/>
                </a:cubicBezTo>
                <a:cubicBezTo>
                  <a:pt x="20449" y="35845"/>
                  <a:pt x="20796" y="36261"/>
                  <a:pt x="21073" y="36677"/>
                </a:cubicBezTo>
                <a:cubicBezTo>
                  <a:pt x="21974" y="39103"/>
                  <a:pt x="22667" y="41598"/>
                  <a:pt x="23291" y="44094"/>
                </a:cubicBezTo>
                <a:cubicBezTo>
                  <a:pt x="23291" y="44198"/>
                  <a:pt x="23378" y="44250"/>
                  <a:pt x="23456" y="44250"/>
                </a:cubicBezTo>
                <a:cubicBezTo>
                  <a:pt x="23534" y="44250"/>
                  <a:pt x="23603" y="44198"/>
                  <a:pt x="23568" y="44094"/>
                </a:cubicBezTo>
                <a:cubicBezTo>
                  <a:pt x="23360" y="42361"/>
                  <a:pt x="23083" y="40697"/>
                  <a:pt x="22598" y="39033"/>
                </a:cubicBezTo>
                <a:cubicBezTo>
                  <a:pt x="23083" y="38548"/>
                  <a:pt x="23568" y="38063"/>
                  <a:pt x="24054" y="37508"/>
                </a:cubicBezTo>
                <a:cubicBezTo>
                  <a:pt x="25579" y="36469"/>
                  <a:pt x="27173" y="35637"/>
                  <a:pt x="27866" y="33835"/>
                </a:cubicBezTo>
                <a:cubicBezTo>
                  <a:pt x="28559" y="31963"/>
                  <a:pt x="28767" y="30022"/>
                  <a:pt x="28559" y="28150"/>
                </a:cubicBezTo>
                <a:cubicBezTo>
                  <a:pt x="28507" y="27994"/>
                  <a:pt x="28416" y="27916"/>
                  <a:pt x="28315" y="27916"/>
                </a:cubicBezTo>
                <a:cubicBezTo>
                  <a:pt x="28282" y="27916"/>
                  <a:pt x="28247" y="27925"/>
                  <a:pt x="28213" y="27942"/>
                </a:cubicBezTo>
                <a:cubicBezTo>
                  <a:pt x="26826" y="28844"/>
                  <a:pt x="25856" y="30161"/>
                  <a:pt x="25232" y="31686"/>
                </a:cubicBezTo>
                <a:cubicBezTo>
                  <a:pt x="24331" y="33488"/>
                  <a:pt x="24192" y="35360"/>
                  <a:pt x="23499" y="37231"/>
                </a:cubicBezTo>
                <a:lnTo>
                  <a:pt x="23430" y="37300"/>
                </a:lnTo>
                <a:cubicBezTo>
                  <a:pt x="23291" y="37370"/>
                  <a:pt x="23291" y="37508"/>
                  <a:pt x="23360" y="37578"/>
                </a:cubicBezTo>
                <a:cubicBezTo>
                  <a:pt x="23083" y="37924"/>
                  <a:pt x="22806" y="38271"/>
                  <a:pt x="22528" y="38617"/>
                </a:cubicBezTo>
                <a:cubicBezTo>
                  <a:pt x="22043" y="37023"/>
                  <a:pt x="21489" y="35498"/>
                  <a:pt x="20934" y="33973"/>
                </a:cubicBezTo>
                <a:cubicBezTo>
                  <a:pt x="21419" y="33072"/>
                  <a:pt x="21835" y="32171"/>
                  <a:pt x="22113" y="31200"/>
                </a:cubicBezTo>
                <a:cubicBezTo>
                  <a:pt x="25163" y="27457"/>
                  <a:pt x="25856" y="22328"/>
                  <a:pt x="23915" y="17891"/>
                </a:cubicBezTo>
                <a:cubicBezTo>
                  <a:pt x="23874" y="17810"/>
                  <a:pt x="23810" y="17776"/>
                  <a:pt x="23736" y="17776"/>
                </a:cubicBezTo>
                <a:cubicBezTo>
                  <a:pt x="23683" y="17776"/>
                  <a:pt x="23626" y="17793"/>
                  <a:pt x="23568" y="17822"/>
                </a:cubicBezTo>
                <a:cubicBezTo>
                  <a:pt x="21835" y="18931"/>
                  <a:pt x="21419" y="21288"/>
                  <a:pt x="20934" y="23229"/>
                </a:cubicBezTo>
                <a:cubicBezTo>
                  <a:pt x="20380" y="26140"/>
                  <a:pt x="20865" y="28913"/>
                  <a:pt x="21073" y="31894"/>
                </a:cubicBezTo>
                <a:cubicBezTo>
                  <a:pt x="20934" y="32379"/>
                  <a:pt x="20796" y="32864"/>
                  <a:pt x="20588" y="33419"/>
                </a:cubicBezTo>
                <a:cubicBezTo>
                  <a:pt x="19478" y="30646"/>
                  <a:pt x="18231" y="27873"/>
                  <a:pt x="17052" y="25239"/>
                </a:cubicBezTo>
                <a:cubicBezTo>
                  <a:pt x="17260" y="24546"/>
                  <a:pt x="17399" y="23783"/>
                  <a:pt x="17538" y="23090"/>
                </a:cubicBezTo>
                <a:cubicBezTo>
                  <a:pt x="17566" y="23119"/>
                  <a:pt x="17619" y="23136"/>
                  <a:pt x="17670" y="23136"/>
                </a:cubicBezTo>
                <a:cubicBezTo>
                  <a:pt x="17743" y="23136"/>
                  <a:pt x="17815" y="23102"/>
                  <a:pt x="17815" y="23021"/>
                </a:cubicBezTo>
                <a:cubicBezTo>
                  <a:pt x="19548" y="19070"/>
                  <a:pt x="20241" y="14009"/>
                  <a:pt x="17815" y="10197"/>
                </a:cubicBezTo>
                <a:cubicBezTo>
                  <a:pt x="17780" y="10093"/>
                  <a:pt x="17694" y="10041"/>
                  <a:pt x="17607" y="10041"/>
                </a:cubicBezTo>
                <a:cubicBezTo>
                  <a:pt x="17520" y="10041"/>
                  <a:pt x="17434" y="10093"/>
                  <a:pt x="17399" y="10197"/>
                </a:cubicBezTo>
                <a:cubicBezTo>
                  <a:pt x="15042" y="13940"/>
                  <a:pt x="14903" y="18654"/>
                  <a:pt x="17122" y="22536"/>
                </a:cubicBezTo>
                <a:lnTo>
                  <a:pt x="16844" y="24477"/>
                </a:lnTo>
                <a:cubicBezTo>
                  <a:pt x="15735" y="22050"/>
                  <a:pt x="14626" y="19624"/>
                  <a:pt x="13378" y="17267"/>
                </a:cubicBezTo>
                <a:cubicBezTo>
                  <a:pt x="13586" y="16020"/>
                  <a:pt x="13586" y="14703"/>
                  <a:pt x="13448" y="13455"/>
                </a:cubicBezTo>
                <a:cubicBezTo>
                  <a:pt x="14002" y="9989"/>
                  <a:pt x="14349" y="6246"/>
                  <a:pt x="11923" y="3404"/>
                </a:cubicBezTo>
                <a:cubicBezTo>
                  <a:pt x="11888" y="3369"/>
                  <a:pt x="11819" y="3352"/>
                  <a:pt x="11750" y="3352"/>
                </a:cubicBezTo>
                <a:cubicBezTo>
                  <a:pt x="11680" y="3352"/>
                  <a:pt x="11611" y="3369"/>
                  <a:pt x="11576" y="3404"/>
                </a:cubicBezTo>
                <a:cubicBezTo>
                  <a:pt x="9705" y="6107"/>
                  <a:pt x="10883" y="11791"/>
                  <a:pt x="13032" y="14217"/>
                </a:cubicBezTo>
                <a:cubicBezTo>
                  <a:pt x="13032" y="15049"/>
                  <a:pt x="13032" y="15812"/>
                  <a:pt x="13032" y="16644"/>
                </a:cubicBezTo>
                <a:cubicBezTo>
                  <a:pt x="12131" y="15049"/>
                  <a:pt x="11160" y="13524"/>
                  <a:pt x="10121" y="11999"/>
                </a:cubicBezTo>
                <a:cubicBezTo>
                  <a:pt x="9982" y="10890"/>
                  <a:pt x="9705" y="9850"/>
                  <a:pt x="9289" y="8741"/>
                </a:cubicBezTo>
                <a:cubicBezTo>
                  <a:pt x="9289" y="8741"/>
                  <a:pt x="9289" y="8672"/>
                  <a:pt x="9289" y="8672"/>
                </a:cubicBezTo>
                <a:cubicBezTo>
                  <a:pt x="9081" y="6870"/>
                  <a:pt x="8665" y="5067"/>
                  <a:pt x="7902" y="3473"/>
                </a:cubicBezTo>
                <a:cubicBezTo>
                  <a:pt x="7417" y="2225"/>
                  <a:pt x="6932" y="839"/>
                  <a:pt x="5753" y="76"/>
                </a:cubicBezTo>
                <a:cubicBezTo>
                  <a:pt x="5701" y="23"/>
                  <a:pt x="5648" y="1"/>
                  <a:pt x="559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 Nova" panose="020B0604020202020204" pitchFamily="34" charset="0"/>
            </a:endParaRPr>
          </a:p>
        </p:txBody>
      </p:sp>
      <p:sp>
        <p:nvSpPr>
          <p:cNvPr id="92" name="TextBox 5">
            <a:extLst>
              <a:ext uri="{FF2B5EF4-FFF2-40B4-BE49-F238E27FC236}">
                <a16:creationId xmlns:a16="http://schemas.microsoft.com/office/drawing/2014/main" id="{8A67497A-57A4-486D-9DC7-59F03164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729" y="934582"/>
            <a:ext cx="8278655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400" dirty="0"/>
              <a:t>    </a:t>
            </a:r>
            <a:r>
              <a:rPr lang="en-US" altLang="en-US" sz="2400" dirty="0" err="1"/>
              <a:t>Bút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pháp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ước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lệ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tượng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trưng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nổi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bật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Thúy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đẹp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hoàn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hảo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từ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thức,tâm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hồn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nhưng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mỗi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người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nét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riêng</a:t>
            </a:r>
            <a:r>
              <a:rPr lang="en-US" altLang="en-US" sz="2400" dirty="0"/>
              <a:t>.</a:t>
            </a:r>
          </a:p>
        </p:txBody>
      </p:sp>
      <p:sp>
        <p:nvSpPr>
          <p:cNvPr id="93" name="TextBox 2">
            <a:extLst>
              <a:ext uri="{FF2B5EF4-FFF2-40B4-BE49-F238E27FC236}">
                <a16:creationId xmlns:a16="http://schemas.microsoft.com/office/drawing/2014/main" id="{0E711C97-628B-43CF-9D97-83C02550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34" y="359874"/>
            <a:ext cx="7602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/>
              <a:t>1. </a:t>
            </a:r>
            <a:r>
              <a:rPr lang="en-US" altLang="en-US" sz="2800" b="1" i="1" dirty="0" err="1"/>
              <a:t>Vẻ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đẹp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chung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của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chị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em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Thúy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Kiều</a:t>
            </a:r>
            <a:endParaRPr lang="en-US" altLang="en-US" sz="2800" b="1" i="1" dirty="0"/>
          </a:p>
        </p:txBody>
      </p:sp>
      <p:pic>
        <p:nvPicPr>
          <p:cNvPr id="94" name="Picture 5">
            <a:extLst>
              <a:ext uri="{FF2B5EF4-FFF2-40B4-BE49-F238E27FC236}">
                <a16:creationId xmlns:a16="http://schemas.microsoft.com/office/drawing/2014/main" id="{F76A87AA-53E0-465A-AF1C-10C11DC1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39" y="2893551"/>
            <a:ext cx="5963731" cy="360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86636" flipH="1">
            <a:off x="7830100" y="-2261261"/>
            <a:ext cx="7085624" cy="42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/>
          <p:nvPr/>
        </p:nvSpPr>
        <p:spPr>
          <a:xfrm rot="19035206">
            <a:off x="11052177" y="-296065"/>
            <a:ext cx="2215412" cy="5136823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 Nova" panose="020B0604020202020204" pitchFamily="34" charset="0"/>
            </a:endParaRPr>
          </a:p>
        </p:txBody>
      </p:sp>
      <p:pic>
        <p:nvPicPr>
          <p:cNvPr id="16" name="Graphic 15" descr="Arrow Vertical U turn">
            <a:extLst>
              <a:ext uri="{FF2B5EF4-FFF2-40B4-BE49-F238E27FC236}">
                <a16:creationId xmlns:a16="http://schemas.microsoft.com/office/drawing/2014/main" id="{723AA107-0881-49A2-8817-1C7B3DCC4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40801" y="2652367"/>
            <a:ext cx="1219200" cy="1219200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780C662-6477-4F57-A11D-F8ED22D1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774" y="766791"/>
            <a:ext cx="6859603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CC"/>
                </a:solidFill>
              </a:rPr>
              <a:t>    </a:t>
            </a:r>
            <a:r>
              <a:rPr lang="en-US" altLang="en-US" sz="2600" dirty="0" err="1">
                <a:solidFill>
                  <a:srgbClr val="0000CC"/>
                </a:solidFill>
              </a:rPr>
              <a:t>Vân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xem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trọng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khác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vời</a:t>
            </a:r>
            <a:r>
              <a:rPr lang="en-US" altLang="en-US" sz="2600" dirty="0">
                <a:solidFill>
                  <a:srgbClr val="0000CC"/>
                </a:solidFill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0000CC"/>
                </a:solidFill>
              </a:rPr>
              <a:t>Khuôn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trăng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đầy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đặn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nét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ngài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nở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nang</a:t>
            </a:r>
            <a:endParaRPr lang="en-US" altLang="en-US" sz="2600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CC"/>
                </a:solidFill>
              </a:rPr>
              <a:t>    </a:t>
            </a:r>
            <a:r>
              <a:rPr lang="en-US" altLang="en-US" sz="2600" dirty="0" err="1">
                <a:solidFill>
                  <a:srgbClr val="0000CC"/>
                </a:solidFill>
              </a:rPr>
              <a:t>Hoa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cười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ngọc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thốt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đoan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trang</a:t>
            </a:r>
            <a:endParaRPr lang="en-US" altLang="en-US" sz="2600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0000CC"/>
                </a:solidFill>
              </a:rPr>
              <a:t>Mây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thua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nước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tóc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tuyết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nhường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màu</a:t>
            </a:r>
            <a:r>
              <a:rPr lang="en-US" altLang="en-US" sz="2600" dirty="0">
                <a:solidFill>
                  <a:srgbClr val="0000CC"/>
                </a:solidFill>
              </a:rPr>
              <a:t> da.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13621C-E0AB-4345-8FDB-DFE7BEE8E119}"/>
              </a:ext>
            </a:extLst>
          </p:cNvPr>
          <p:cNvCxnSpPr/>
          <p:nvPr/>
        </p:nvCxnSpPr>
        <p:spPr>
          <a:xfrm>
            <a:off x="4809736" y="1207412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>
            <a:extLst>
              <a:ext uri="{FF2B5EF4-FFF2-40B4-BE49-F238E27FC236}">
                <a16:creationId xmlns:a16="http://schemas.microsoft.com/office/drawing/2014/main" id="{7389862A-7677-4317-B7E2-13429CB5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928" y="3154964"/>
            <a:ext cx="4990508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</a:rPr>
              <a:t>Hình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ảnh</a:t>
            </a:r>
            <a:r>
              <a:rPr lang="en-US" altLang="en-US" sz="2600" dirty="0">
                <a:solidFill>
                  <a:srgbClr val="FF0000"/>
                </a:solidFill>
              </a:rPr>
              <a:t>  </a:t>
            </a:r>
            <a:r>
              <a:rPr lang="en-US" altLang="en-US" sz="2600" dirty="0" err="1">
                <a:solidFill>
                  <a:srgbClr val="FF0000"/>
                </a:solidFill>
              </a:rPr>
              <a:t>ước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lệ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tượng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trưng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FA9D51-D9B6-49EF-9BAF-1ECE3FF1209A}"/>
              </a:ext>
            </a:extLst>
          </p:cNvPr>
          <p:cNvCxnSpPr>
            <a:cxnSpLocks/>
          </p:cNvCxnSpPr>
          <p:nvPr/>
        </p:nvCxnSpPr>
        <p:spPr>
          <a:xfrm>
            <a:off x="2936894" y="1796546"/>
            <a:ext cx="1727241" cy="280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4706E3-313B-44E1-AB74-E396C9665B0F}"/>
              </a:ext>
            </a:extLst>
          </p:cNvPr>
          <p:cNvCxnSpPr>
            <a:cxnSpLocks/>
          </p:cNvCxnSpPr>
          <p:nvPr/>
        </p:nvCxnSpPr>
        <p:spPr>
          <a:xfrm>
            <a:off x="6034594" y="1824582"/>
            <a:ext cx="11880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3A1C45-76E5-4EC5-8588-3752081A7B03}"/>
              </a:ext>
            </a:extLst>
          </p:cNvPr>
          <p:cNvCxnSpPr>
            <a:cxnSpLocks/>
          </p:cNvCxnSpPr>
          <p:nvPr/>
        </p:nvCxnSpPr>
        <p:spPr>
          <a:xfrm>
            <a:off x="3404798" y="2412263"/>
            <a:ext cx="10514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47A585-9AC5-4F9E-BBD8-595F29776F0F}"/>
              </a:ext>
            </a:extLst>
          </p:cNvPr>
          <p:cNvCxnSpPr>
            <a:cxnSpLocks/>
          </p:cNvCxnSpPr>
          <p:nvPr/>
        </p:nvCxnSpPr>
        <p:spPr>
          <a:xfrm>
            <a:off x="5793871" y="3015746"/>
            <a:ext cx="32104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04C65-86B3-49FE-B7C2-61DE964E68AA}"/>
              </a:ext>
            </a:extLst>
          </p:cNvPr>
          <p:cNvCxnSpPr>
            <a:cxnSpLocks/>
          </p:cNvCxnSpPr>
          <p:nvPr/>
        </p:nvCxnSpPr>
        <p:spPr>
          <a:xfrm>
            <a:off x="4664135" y="2423838"/>
            <a:ext cx="14786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">
            <a:extLst>
              <a:ext uri="{FF2B5EF4-FFF2-40B4-BE49-F238E27FC236}">
                <a16:creationId xmlns:a16="http://schemas.microsoft.com/office/drawing/2014/main" id="{18BB5983-693D-4AAD-BA0F-F5565EC6B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20" y="165016"/>
            <a:ext cx="7602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dirty="0"/>
              <a:t>2</a:t>
            </a:r>
            <a:r>
              <a:rPr lang="en-US" altLang="en-US" sz="2800" b="1" i="1" dirty="0"/>
              <a:t>. </a:t>
            </a:r>
            <a:r>
              <a:rPr lang="en-US" altLang="en-US" sz="2800" b="1" i="1" dirty="0" err="1"/>
              <a:t>Vẻ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đẹp</a:t>
            </a:r>
            <a:r>
              <a:rPr lang="en-US" altLang="en-US" sz="2800" b="1" i="1" dirty="0"/>
              <a:t> </a:t>
            </a:r>
            <a:r>
              <a:rPr lang="vi-VN" altLang="en-US" sz="2800" b="1" i="1" dirty="0"/>
              <a:t>của Thúy Vân</a:t>
            </a:r>
            <a:endParaRPr lang="en-US" altLang="en-US" sz="2800" b="1" i="1" dirty="0"/>
          </a:p>
        </p:txBody>
      </p:sp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F12BD204-8217-4EEC-B7DE-828184A68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46167"/>
              </p:ext>
            </p:extLst>
          </p:nvPr>
        </p:nvGraphicFramePr>
        <p:xfrm>
          <a:off x="1505728" y="3792324"/>
          <a:ext cx="9180544" cy="2377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00054">
                  <a:extLst>
                    <a:ext uri="{9D8B030D-6E8A-4147-A177-3AD203B41FA5}">
                      <a16:colId xmlns:a16="http://schemas.microsoft.com/office/drawing/2014/main" val="2919333290"/>
                    </a:ext>
                  </a:extLst>
                </a:gridCol>
                <a:gridCol w="6380490">
                  <a:extLst>
                    <a:ext uri="{9D8B030D-6E8A-4147-A177-3AD203B41FA5}">
                      <a16:colId xmlns:a16="http://schemas.microsoft.com/office/drawing/2014/main" val="3669431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000" dirty="0"/>
                        <a:t>Khuôn trăng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err="1"/>
                        <a:t>Gương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mặt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đầy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đặn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như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mặt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trăng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tròn</a:t>
                      </a:r>
                      <a:endParaRPr lang="en-US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86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/>
                        <a:t>Nét ngài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err="1"/>
                        <a:t>Đường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lông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mày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sắc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nét</a:t>
                      </a:r>
                      <a:r>
                        <a:rPr lang="en-US" altLang="en-US" sz="2000" dirty="0"/>
                        <a:t>, </a:t>
                      </a:r>
                      <a:r>
                        <a:rPr lang="en-US" altLang="en-US" sz="2000" dirty="0" err="1"/>
                        <a:t>hơi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đậm</a:t>
                      </a:r>
                      <a:endParaRPr lang="en-US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/>
                        <a:t>Hoa cười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err="1"/>
                        <a:t>Miệng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cười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tươi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thắm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như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đóa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hoa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mới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nở</a:t>
                      </a:r>
                      <a:endParaRPr lang="en-US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39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/>
                        <a:t>Ngọc thốt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err="1"/>
                        <a:t>Giọng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nói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trong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như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ngọc</a:t>
                      </a:r>
                      <a:endParaRPr lang="en-US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1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/>
                        <a:t>Mây thua nước tóc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err="1"/>
                        <a:t>Mái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tóc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xanh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và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óng</a:t>
                      </a:r>
                      <a:r>
                        <a:rPr lang="en-US" altLang="en-US" sz="2000" dirty="0"/>
                        <a:t> ả </a:t>
                      </a:r>
                      <a:r>
                        <a:rPr lang="en-US" altLang="en-US" sz="2000" dirty="0" err="1"/>
                        <a:t>hơn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mây</a:t>
                      </a:r>
                      <a:endParaRPr lang="en-US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15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/>
                        <a:t>Tuyết nhường màu da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err="1"/>
                        <a:t>Làn</a:t>
                      </a:r>
                      <a:r>
                        <a:rPr lang="en-US" altLang="en-US" sz="2000" dirty="0"/>
                        <a:t> da </a:t>
                      </a:r>
                      <a:r>
                        <a:rPr lang="en-US" altLang="en-US" sz="2000" dirty="0" err="1"/>
                        <a:t>trắng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mịn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màng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hơn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dirty="0" err="1"/>
                        <a:t>tuyết</a:t>
                      </a:r>
                      <a:endParaRPr lang="en-US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5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230D28F-B0C0-4727-8DAF-9897F8BB8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802" y="743751"/>
            <a:ext cx="4492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dirty="0"/>
              <a:t>2</a:t>
            </a:r>
            <a:r>
              <a:rPr lang="en-US" altLang="en-US" sz="2800" b="1" i="1" dirty="0"/>
              <a:t>. </a:t>
            </a:r>
            <a:r>
              <a:rPr lang="en-US" altLang="en-US" sz="2800" b="1" i="1" dirty="0" err="1"/>
              <a:t>Vẻ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đẹp</a:t>
            </a:r>
            <a:r>
              <a:rPr lang="en-US" altLang="en-US" sz="2800" b="1" i="1" dirty="0"/>
              <a:t> </a:t>
            </a:r>
            <a:r>
              <a:rPr lang="vi-VN" altLang="en-US" sz="2800" b="1" i="1" dirty="0"/>
              <a:t>của Thúy Vân</a:t>
            </a:r>
            <a:endParaRPr lang="en-US" altLang="en-US" sz="2800" b="1" i="1" dirty="0"/>
          </a:p>
        </p:txBody>
      </p:sp>
      <p:sp>
        <p:nvSpPr>
          <p:cNvPr id="6" name="TextBox 54">
            <a:extLst>
              <a:ext uri="{FF2B5EF4-FFF2-40B4-BE49-F238E27FC236}">
                <a16:creationId xmlns:a16="http://schemas.microsoft.com/office/drawing/2014/main" id="{A44BA214-A592-46D2-B8AF-85A8CD54B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206" y="1907421"/>
            <a:ext cx="5561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Bút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pháp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ước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lệ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tượng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trưng</a:t>
            </a:r>
            <a:r>
              <a:rPr lang="en-US" altLang="en-US" sz="2400" dirty="0"/>
              <a:t>, so </a:t>
            </a:r>
            <a:r>
              <a:rPr lang="en-US" altLang="en-US" sz="2400" dirty="0" err="1"/>
              <a:t>sánh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nhân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hóa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ẩn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dụ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liệt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kê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tiểu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đối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từ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Việt</a:t>
            </a:r>
            <a:r>
              <a:rPr lang="en-US" altLang="en-US" sz="2400" dirty="0"/>
              <a:t>.</a:t>
            </a:r>
          </a:p>
        </p:txBody>
      </p:sp>
      <p:sp>
        <p:nvSpPr>
          <p:cNvPr id="7" name="TextBox 55">
            <a:extLst>
              <a:ext uri="{FF2B5EF4-FFF2-40B4-BE49-F238E27FC236}">
                <a16:creationId xmlns:a16="http://schemas.microsoft.com/office/drawing/2014/main" id="{AE1D3538-D87A-4BF3-98F0-537C6CBB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206" y="3429000"/>
            <a:ext cx="54337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/>
              <a:t>Đoan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phúc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hậu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báo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cuộc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đời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yên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hạnh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phúc</a:t>
            </a:r>
            <a:r>
              <a:rPr lang="en-US" altLang="en-US" sz="2400" dirty="0"/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6F84A3E-6CDF-4AA8-A77A-F4D077E1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29" y="634865"/>
            <a:ext cx="3626793" cy="56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4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6">
            <a:extLst>
              <a:ext uri="{FF2B5EF4-FFF2-40B4-BE49-F238E27FC236}">
                <a16:creationId xmlns:a16="http://schemas.microsoft.com/office/drawing/2014/main" id="{545D1C2B-3555-469A-A104-DD01C334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114" y="133717"/>
            <a:ext cx="4522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/>
              <a:t>3. </a:t>
            </a:r>
            <a:r>
              <a:rPr lang="en-US" altLang="en-US" sz="2400" b="1" i="1" dirty="0" err="1"/>
              <a:t>Vẻ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đẹp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của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Thúy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Kiều</a:t>
            </a:r>
            <a:endParaRPr lang="en-US" altLang="en-US" sz="2400" b="1" i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579AEF-5918-44AA-9572-DCCCB42E3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475571"/>
              </p:ext>
            </p:extLst>
          </p:nvPr>
        </p:nvGraphicFramePr>
        <p:xfrm>
          <a:off x="1178044" y="229623"/>
          <a:ext cx="8128000" cy="471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77C41C88-1F6A-4115-9482-16A7F85052A8}"/>
              </a:ext>
            </a:extLst>
          </p:cNvPr>
          <p:cNvSpPr/>
          <p:nvPr/>
        </p:nvSpPr>
        <p:spPr>
          <a:xfrm>
            <a:off x="7888145" y="1608882"/>
            <a:ext cx="358815" cy="1157468"/>
          </a:xfrm>
          <a:prstGeom prst="rightBrac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796F755-DDD4-437E-8C77-9F2B2A64CEB7}"/>
              </a:ext>
            </a:extLst>
          </p:cNvPr>
          <p:cNvSpPr/>
          <p:nvPr/>
        </p:nvSpPr>
        <p:spPr>
          <a:xfrm>
            <a:off x="7888145" y="3213564"/>
            <a:ext cx="358815" cy="787079"/>
          </a:xfrm>
          <a:prstGeom prst="rightBrac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D31EC-3055-44A6-8B3E-F3531EE73B4B}"/>
              </a:ext>
            </a:extLst>
          </p:cNvPr>
          <p:cNvSpPr txBox="1"/>
          <p:nvPr/>
        </p:nvSpPr>
        <p:spPr>
          <a:xfrm>
            <a:off x="8414794" y="1794077"/>
            <a:ext cx="178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Ẩn dụ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E1C7-489E-44C4-BD73-87A36CB84E7B}"/>
              </a:ext>
            </a:extLst>
          </p:cNvPr>
          <p:cNvSpPr txBox="1"/>
          <p:nvPr/>
        </p:nvSpPr>
        <p:spPr>
          <a:xfrm>
            <a:off x="8455065" y="3345493"/>
            <a:ext cx="263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Nhân hóa</a:t>
            </a:r>
            <a:endParaRPr lang="en-US" sz="2800" b="1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97917A1-6A8F-4E45-AE91-A9C38B942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148542"/>
              </p:ext>
            </p:extLst>
          </p:nvPr>
        </p:nvGraphicFramePr>
        <p:xfrm>
          <a:off x="1129254" y="3345493"/>
          <a:ext cx="7357961" cy="354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9">
            <a:extLst>
              <a:ext uri="{FF2B5EF4-FFF2-40B4-BE49-F238E27FC236}">
                <a16:creationId xmlns:a16="http://schemas.microsoft.com/office/drawing/2014/main" id="{E7B9EAA0-A20D-4EB4-9903-7BED3648C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786" y="6010688"/>
            <a:ext cx="93523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b="1" dirty="0" err="1">
                <a:solidFill>
                  <a:srgbClr val="FF0000"/>
                </a:solidFill>
              </a:rPr>
              <a:t>Kiều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là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một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tuyệt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thế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giai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nhân</a:t>
            </a:r>
            <a:r>
              <a:rPr lang="en-US" alt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7CE34FDA-9B20-4982-8AD7-290BD4C5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856" y="728475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a. </a:t>
            </a:r>
            <a:r>
              <a:rPr lang="en-US" altLang="en-US" sz="2800" b="1" dirty="0" err="1">
                <a:solidFill>
                  <a:srgbClr val="FF0000"/>
                </a:solidFill>
              </a:rPr>
              <a:t>Sắc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9" grpId="0"/>
      <p:bldP spid="10" grpId="0"/>
      <p:bldGraphic spid="11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39">
            <a:extLst>
              <a:ext uri="{FF2B5EF4-FFF2-40B4-BE49-F238E27FC236}">
                <a16:creationId xmlns:a16="http://schemas.microsoft.com/office/drawing/2014/main" id="{39C9AC28-37F3-41F5-B456-C67FAC51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372" y="905872"/>
            <a:ext cx="142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b. </a:t>
            </a:r>
            <a:r>
              <a:rPr lang="en-US" altLang="en-US" sz="2800" b="1" dirty="0" err="1"/>
              <a:t>Tài</a:t>
            </a:r>
            <a:r>
              <a:rPr lang="en-US" altLang="en-US" sz="2800" b="1" dirty="0"/>
              <a:t>:</a:t>
            </a:r>
          </a:p>
        </p:txBody>
      </p:sp>
      <p:sp>
        <p:nvSpPr>
          <p:cNvPr id="96" name="TextBox 56">
            <a:extLst>
              <a:ext uri="{FF2B5EF4-FFF2-40B4-BE49-F238E27FC236}">
                <a16:creationId xmlns:a16="http://schemas.microsoft.com/office/drawing/2014/main" id="{6F1E961F-8C9A-417C-B34F-EBE98D04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907" y="345668"/>
            <a:ext cx="4522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/>
              <a:t>3. </a:t>
            </a:r>
            <a:r>
              <a:rPr lang="en-US" altLang="en-US" sz="2400" b="1" i="1" dirty="0" err="1"/>
              <a:t>Vẻ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đẹp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của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Thúy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Kiều</a:t>
            </a:r>
            <a:endParaRPr lang="en-US" altLang="en-US" sz="2400" b="1" i="1" dirty="0"/>
          </a:p>
        </p:txBody>
      </p:sp>
      <p:sp>
        <p:nvSpPr>
          <p:cNvPr id="97" name="Rectangle 13">
            <a:extLst>
              <a:ext uri="{FF2B5EF4-FFF2-40B4-BE49-F238E27FC236}">
                <a16:creationId xmlns:a16="http://schemas.microsoft.com/office/drawing/2014/main" id="{49313AFF-AA03-42A8-920C-2C6F0FC98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300" y="2233322"/>
            <a:ext cx="4003589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 </a:t>
            </a:r>
            <a:r>
              <a:rPr lang="en-US" altLang="en-US" sz="2400" dirty="0" err="1"/>
              <a:t>thi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họa</a:t>
            </a:r>
            <a:r>
              <a:rPr lang="en-US" altLang="en-US" sz="2400" dirty="0"/>
              <a:t>  </a:t>
            </a:r>
            <a:r>
              <a:rPr lang="vi-VN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/>
              <a:t>    </a:t>
            </a:r>
            <a:r>
              <a:rPr lang="en-US" altLang="en-US" sz="2400" dirty="0" err="1"/>
              <a:t>pha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nghề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 ca </a:t>
            </a:r>
            <a:r>
              <a:rPr lang="en-US" altLang="en-US" sz="2400" dirty="0" err="1"/>
              <a:t>ngâm</a:t>
            </a:r>
            <a:r>
              <a:rPr lang="vi-VN" altLang="en-US" sz="2400" dirty="0"/>
              <a:t> </a:t>
            </a:r>
            <a:r>
              <a:rPr lang="vi-VN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  </a:t>
            </a:r>
            <a:r>
              <a:rPr lang="en-US" altLang="en-US" sz="2400" dirty="0" err="1"/>
              <a:t>đủ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mùi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 </a:t>
            </a:r>
            <a:r>
              <a:rPr lang="en-US" altLang="en-US" sz="2400" dirty="0" err="1"/>
              <a:t>ngũ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âm</a:t>
            </a:r>
            <a:r>
              <a:rPr lang="en-US" altLang="en-US" sz="2400" dirty="0"/>
              <a:t> </a:t>
            </a:r>
            <a:r>
              <a:rPr lang="vi-VN" altLang="en-US" sz="2400" dirty="0"/>
              <a:t> </a:t>
            </a:r>
            <a:r>
              <a:rPr lang="vi-VN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    </a:t>
            </a:r>
            <a:r>
              <a:rPr lang="en-US" altLang="en-US" sz="2400" dirty="0" err="1"/>
              <a:t>lầu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 </a:t>
            </a:r>
            <a:r>
              <a:rPr lang="en-US" altLang="en-US" sz="2400" dirty="0" err="1"/>
              <a:t>hồ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cầm</a:t>
            </a:r>
            <a:r>
              <a:rPr lang="en-US" altLang="en-US" sz="2400" dirty="0"/>
              <a:t> </a:t>
            </a:r>
            <a:r>
              <a:rPr lang="vi-VN" altLang="en-US" sz="2400" dirty="0"/>
              <a:t>  </a:t>
            </a:r>
            <a:r>
              <a:rPr lang="vi-VN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     </a:t>
            </a:r>
            <a:r>
              <a:rPr lang="en-US" altLang="en-US" sz="2400" dirty="0" err="1"/>
              <a:t>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đứt</a:t>
            </a:r>
            <a:endParaRPr lang="en-US" altLang="en-US" sz="2400" dirty="0"/>
          </a:p>
        </p:txBody>
      </p:sp>
      <p:sp>
        <p:nvSpPr>
          <p:cNvPr id="98" name="Right Brace 97">
            <a:extLst>
              <a:ext uri="{FF2B5EF4-FFF2-40B4-BE49-F238E27FC236}">
                <a16:creationId xmlns:a16="http://schemas.microsoft.com/office/drawing/2014/main" id="{83030783-C8DD-4929-869A-E91FB532F855}"/>
              </a:ext>
            </a:extLst>
          </p:cNvPr>
          <p:cNvSpPr/>
          <p:nvPr/>
        </p:nvSpPr>
        <p:spPr>
          <a:xfrm>
            <a:off x="5348028" y="2309737"/>
            <a:ext cx="526649" cy="1493245"/>
          </a:xfrm>
          <a:prstGeom prst="rightBrac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488A697-859C-4526-AD1D-2794C8200F5D}"/>
              </a:ext>
            </a:extLst>
          </p:cNvPr>
          <p:cNvSpPr txBox="1"/>
          <p:nvPr/>
        </p:nvSpPr>
        <p:spPr>
          <a:xfrm>
            <a:off x="6029816" y="2756542"/>
            <a:ext cx="178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Đa tài</a:t>
            </a:r>
            <a:endParaRPr lang="en-US" sz="2800" dirty="0"/>
          </a:p>
        </p:txBody>
      </p:sp>
      <p:pic>
        <p:nvPicPr>
          <p:cNvPr id="100" name="Picture 4">
            <a:extLst>
              <a:ext uri="{FF2B5EF4-FFF2-40B4-BE49-F238E27FC236}">
                <a16:creationId xmlns:a16="http://schemas.microsoft.com/office/drawing/2014/main" id="{8DACC59B-5061-4FBA-85C2-673DB4A7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44" y="1243532"/>
            <a:ext cx="3400210" cy="35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031BF-CC65-408B-9D4F-DD1322871976}"/>
              </a:ext>
            </a:extLst>
          </p:cNvPr>
          <p:cNvSpPr txBox="1"/>
          <p:nvPr/>
        </p:nvSpPr>
        <p:spPr>
          <a:xfrm>
            <a:off x="1178785" y="4397974"/>
            <a:ext cx="6016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ym typeface="Wingdings" panose="05000000000000000000" pitchFamily="2" charset="2"/>
              </a:rPr>
              <a:t> Kiều là người có tài năng tuyệt đỉnh, tài sắc vẹn toàn.</a:t>
            </a:r>
            <a:endParaRPr lang="en-US" sz="24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850956">
            <a:off x="9815989" y="2094166"/>
            <a:ext cx="2208260" cy="180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81707">
            <a:off x="11183976" y="3991646"/>
            <a:ext cx="810733" cy="54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82;p52">
            <a:extLst>
              <a:ext uri="{FF2B5EF4-FFF2-40B4-BE49-F238E27FC236}">
                <a16:creationId xmlns:a16="http://schemas.microsoft.com/office/drawing/2014/main" id="{0F60B064-BDBC-45A4-B9F3-4F73E8DCD1B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589" y="5318711"/>
            <a:ext cx="480763" cy="115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79;p52">
            <a:extLst>
              <a:ext uri="{FF2B5EF4-FFF2-40B4-BE49-F238E27FC236}">
                <a16:creationId xmlns:a16="http://schemas.microsoft.com/office/drawing/2014/main" id="{AA95890A-9F30-493F-8493-8F1E3E0FF07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08582" y="1173441"/>
            <a:ext cx="480761" cy="89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0;p52">
            <a:extLst>
              <a:ext uri="{FF2B5EF4-FFF2-40B4-BE49-F238E27FC236}">
                <a16:creationId xmlns:a16="http://schemas.microsoft.com/office/drawing/2014/main" id="{1664F44D-224B-4E0E-837F-592CCE2D8ED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98567" y="4697543"/>
            <a:ext cx="880556" cy="140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86;p52">
            <a:extLst>
              <a:ext uri="{FF2B5EF4-FFF2-40B4-BE49-F238E27FC236}">
                <a16:creationId xmlns:a16="http://schemas.microsoft.com/office/drawing/2014/main" id="{F6D2F932-22D1-45B6-853F-DD2A4B29DE6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41479">
            <a:off x="10138384" y="4332524"/>
            <a:ext cx="700659" cy="1476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6C897352-B963-42F9-A340-507A914C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85" y="380826"/>
            <a:ext cx="60462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4. </a:t>
            </a:r>
            <a:r>
              <a:rPr lang="en-US" altLang="en-US" b="1" dirty="0" err="1"/>
              <a:t>Cuộc</a:t>
            </a:r>
            <a:r>
              <a:rPr lang="en-US" altLang="en-US" b="1" dirty="0"/>
              <a:t> </a:t>
            </a:r>
            <a:r>
              <a:rPr lang="en-US" altLang="en-US" b="1" dirty="0" err="1"/>
              <a:t>sống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hai</a:t>
            </a:r>
            <a:r>
              <a:rPr lang="en-US" altLang="en-US" b="1" dirty="0"/>
              <a:t> </a:t>
            </a:r>
            <a:r>
              <a:rPr lang="en-US" altLang="en-US" b="1" dirty="0" err="1"/>
              <a:t>chị</a:t>
            </a:r>
            <a:r>
              <a:rPr lang="en-US" altLang="en-US" b="1" dirty="0"/>
              <a:t> </a:t>
            </a:r>
            <a:r>
              <a:rPr lang="en-US" altLang="en-US" b="1" dirty="0" err="1"/>
              <a:t>em</a:t>
            </a:r>
            <a:endParaRPr lang="en-US" altLang="en-US" b="1" dirty="0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369BB39B-139B-453F-BC5B-7C4ECA94D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684" y="1397402"/>
            <a:ext cx="6306274" cy="25978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CC"/>
                </a:solidFill>
              </a:rPr>
              <a:t>Phong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lưu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rất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mực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hồng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quần</a:t>
            </a:r>
            <a:r>
              <a:rPr lang="en-US" altLang="en-US" sz="2800" dirty="0">
                <a:solidFill>
                  <a:srgbClr val="0000CC"/>
                </a:solidFill>
              </a:rPr>
              <a:t>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CC"/>
                </a:solidFill>
              </a:rPr>
              <a:t>Xuân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xanh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xấp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xỉ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tới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tuần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cập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kê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CC"/>
                </a:solidFill>
              </a:rPr>
              <a:t>Êm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đềm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trướng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rủ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màn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che</a:t>
            </a:r>
            <a:r>
              <a:rPr lang="en-US" altLang="en-US" sz="2800" dirty="0">
                <a:solidFill>
                  <a:srgbClr val="0000CC"/>
                </a:solidFill>
              </a:rPr>
              <a:t>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CC"/>
                </a:solidFill>
              </a:rPr>
              <a:t>Tường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đông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ong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bướm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về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mặc</a:t>
            </a:r>
            <a:r>
              <a:rPr lang="en-US" altLang="en-US" sz="2800" dirty="0">
                <a:solidFill>
                  <a:srgbClr val="0000CC"/>
                </a:solidFill>
              </a:rPr>
              <a:t> ai.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7CDBC5-EE1C-4DA0-9361-B46A3118B526}"/>
              </a:ext>
            </a:extLst>
          </p:cNvPr>
          <p:cNvCxnSpPr/>
          <p:nvPr/>
        </p:nvCxnSpPr>
        <p:spPr>
          <a:xfrm>
            <a:off x="4960289" y="3888525"/>
            <a:ext cx="15181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4CA025-22FA-491B-BED5-0C1E64EBCBF7}"/>
              </a:ext>
            </a:extLst>
          </p:cNvPr>
          <p:cNvCxnSpPr/>
          <p:nvPr/>
        </p:nvCxnSpPr>
        <p:spPr>
          <a:xfrm>
            <a:off x="3180108" y="1960904"/>
            <a:ext cx="1634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D03A0E-3ED6-4258-BAFE-0E34A9ACE5B7}"/>
              </a:ext>
            </a:extLst>
          </p:cNvPr>
          <p:cNvCxnSpPr>
            <a:cxnSpLocks/>
          </p:cNvCxnSpPr>
          <p:nvPr/>
        </p:nvCxnSpPr>
        <p:spPr>
          <a:xfrm>
            <a:off x="3547568" y="3259318"/>
            <a:ext cx="1267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00200B-DF40-4F58-A682-FFE5E8DF08C5}"/>
              </a:ext>
            </a:extLst>
          </p:cNvPr>
          <p:cNvCxnSpPr/>
          <p:nvPr/>
        </p:nvCxnSpPr>
        <p:spPr>
          <a:xfrm>
            <a:off x="3173858" y="2633844"/>
            <a:ext cx="12846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9B63E-F662-4E42-A17A-D13651676E60}"/>
              </a:ext>
            </a:extLst>
          </p:cNvPr>
          <p:cNvCxnSpPr/>
          <p:nvPr/>
        </p:nvCxnSpPr>
        <p:spPr>
          <a:xfrm>
            <a:off x="6702143" y="2633844"/>
            <a:ext cx="15181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0EF7AC-9742-4D50-91E0-5D5839956E68}"/>
              </a:ext>
            </a:extLst>
          </p:cNvPr>
          <p:cNvSpPr txBox="1"/>
          <p:nvPr/>
        </p:nvSpPr>
        <p:spPr>
          <a:xfrm>
            <a:off x="1672899" y="4323730"/>
            <a:ext cx="8518967" cy="1815882"/>
          </a:xfrm>
          <a:prstGeom prst="rect">
            <a:avLst/>
          </a:prstGeom>
          <a:solidFill>
            <a:srgbClr val="B5E3C4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phong,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đắn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503;p38">
            <a:extLst>
              <a:ext uri="{FF2B5EF4-FFF2-40B4-BE49-F238E27FC236}">
                <a16:creationId xmlns:a16="http://schemas.microsoft.com/office/drawing/2014/main" id="{4589E66B-5BE3-40E1-BE4F-B0EBD25521DC}"/>
              </a:ext>
            </a:extLst>
          </p:cNvPr>
          <p:cNvSpPr/>
          <p:nvPr/>
        </p:nvSpPr>
        <p:spPr>
          <a:xfrm>
            <a:off x="10430400" y="3120621"/>
            <a:ext cx="1817259" cy="4304252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 Nova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321907D-55E8-4B9F-901E-DF4E0235F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291385"/>
              </p:ext>
            </p:extLst>
          </p:nvPr>
        </p:nvGraphicFramePr>
        <p:xfrm>
          <a:off x="810228" y="719667"/>
          <a:ext cx="10535105" cy="534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C8FCE93-38E2-4E04-BB9C-EDF05A796694}"/>
              </a:ext>
            </a:extLst>
          </p:cNvPr>
          <p:cNvSpPr txBox="1"/>
          <p:nvPr/>
        </p:nvSpPr>
        <p:spPr>
          <a:xfrm>
            <a:off x="810228" y="532435"/>
            <a:ext cx="303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III. Tổng kết</a:t>
            </a:r>
            <a:endParaRPr lang="en-US" sz="32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208A941-33F6-4AA9-B095-77D4CA4A0748}"/>
              </a:ext>
            </a:extLst>
          </p:cNvPr>
          <p:cNvSpPr txBox="1"/>
          <p:nvPr/>
        </p:nvSpPr>
        <p:spPr>
          <a:xfrm>
            <a:off x="3676891" y="332641"/>
            <a:ext cx="462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LUYỆN TẬP</a:t>
            </a:r>
            <a:endParaRPr lang="en-US" sz="4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E5FF01-3040-4382-BE46-6900613C2C4D}"/>
              </a:ext>
            </a:extLst>
          </p:cNvPr>
          <p:cNvSpPr txBox="1"/>
          <p:nvPr/>
        </p:nvSpPr>
        <p:spPr>
          <a:xfrm>
            <a:off x="1365812" y="1040527"/>
            <a:ext cx="9815331" cy="525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Thúy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Thúy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Thanh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Thúy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TK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ND</a:t>
            </a:r>
            <a:endParaRPr lang="en-US" sz="20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“…Con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gái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Thúy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gái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Thúy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diễm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nhu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giỏi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Thúy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hào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món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Thúy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điềm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đạm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say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mê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can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Món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nhạc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sợ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nhã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v. v…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đấy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Bạc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mệnh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oán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dạo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khiến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ứa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Quế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6B1B-0A27-40E6-A57A-BAB66AF0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31" y="429421"/>
            <a:ext cx="10902537" cy="887764"/>
          </a:xfrm>
          <a:solidFill>
            <a:srgbClr val="8FD9D9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latin typeface="+mn-lt"/>
              </a:rPr>
              <a:t>Trong</a:t>
            </a:r>
            <a:r>
              <a:rPr lang="en-US" sz="2800" b="1" dirty="0">
                <a:latin typeface="+mn-lt"/>
              </a:rPr>
              <a:t> </a:t>
            </a:r>
            <a:r>
              <a:rPr lang="vi-VN" sz="2800" b="1" dirty="0">
                <a:latin typeface="+mn-lt"/>
              </a:rPr>
              <a:t>văn học trung đại, đề tài về người phụ nữ thường được các tác giả khai thác ở khía cạnh nào?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A7A46-015E-446D-AF09-76CF96502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0" y="1690687"/>
            <a:ext cx="3366910" cy="505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57A6D-893E-4FBD-9682-DB9FB98CE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68" y="1663079"/>
            <a:ext cx="3403720" cy="510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oa hậu Đặng Thu Thảo đây sao? | Tin tức Online">
            <a:extLst>
              <a:ext uri="{FF2B5EF4-FFF2-40B4-BE49-F238E27FC236}">
                <a16:creationId xmlns:a16="http://schemas.microsoft.com/office/drawing/2014/main" id="{613A7053-660F-4607-8E10-70485EE2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76" y="1452652"/>
            <a:ext cx="3532361" cy="52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ctrTitle"/>
          </p:nvPr>
        </p:nvSpPr>
        <p:spPr>
          <a:xfrm>
            <a:off x="1120576" y="581508"/>
            <a:ext cx="10199200" cy="12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sz="6400" b="1" u="sng" dirty="0">
                <a:latin typeface="Arial Nova" panose="020B0604020202020204" pitchFamily="34" charset="0"/>
                <a:cs typeface="pattaya" panose="00000500000000000000" pitchFamily="2" charset="-34"/>
              </a:rPr>
              <a:t>VẬN DỤNG</a:t>
            </a:r>
            <a:endParaRPr sz="6400" b="1" u="sng" dirty="0">
              <a:latin typeface="Arial Nova" panose="020B0604020202020204" pitchFamily="34" charset="0"/>
              <a:cs typeface="pattaya" panose="00000500000000000000" pitchFamily="2" charset="-34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8317" y="398894"/>
            <a:ext cx="615067" cy="48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0067" y="1615802"/>
            <a:ext cx="762933" cy="65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391" y="3423632"/>
            <a:ext cx="615087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2386" y="5290102"/>
            <a:ext cx="1763433" cy="14503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FDDD2-9B2E-4E77-B9CB-2D68B16A637F}"/>
              </a:ext>
            </a:extLst>
          </p:cNvPr>
          <p:cNvSpPr txBox="1"/>
          <p:nvPr/>
        </p:nvSpPr>
        <p:spPr>
          <a:xfrm>
            <a:off x="2421062" y="2492628"/>
            <a:ext cx="7598229" cy="1815882"/>
          </a:xfrm>
          <a:prstGeom prst="rect">
            <a:avLst/>
          </a:prstGeom>
          <a:solidFill>
            <a:srgbClr val="B5E3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Kiều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nay,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gái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4334" y="5516910"/>
            <a:ext cx="1095333" cy="164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7343">
            <a:off x="10903334" y="2646199"/>
            <a:ext cx="983871" cy="5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85051">
            <a:off x="1771999" y="342902"/>
            <a:ext cx="777999" cy="48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62130">
            <a:off x="115335" y="2108600"/>
            <a:ext cx="802133" cy="476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B0C48D9-1EF4-4D73-8292-A064783E3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566" y="1909400"/>
            <a:ext cx="7335903" cy="3378696"/>
          </a:xfrm>
        </p:spPr>
        <p:txBody>
          <a:bodyPr/>
          <a:lstStyle/>
          <a:p>
            <a:r>
              <a:rPr lang="vi-VN" sz="5333" b="1" dirty="0">
                <a:latin typeface="Arial Nova" panose="020B0604020202020204" pitchFamily="34" charset="0"/>
                <a:cs typeface="pattaya" panose="00000500000000000000" pitchFamily="2" charset="-34"/>
              </a:rPr>
              <a:t>Hẹn gặp lại các em  vào tiết học sau!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FED8C-FB1C-4E88-B15A-309D78D7A313}"/>
              </a:ext>
            </a:extLst>
          </p:cNvPr>
          <p:cNvSpPr/>
          <p:nvPr/>
        </p:nvSpPr>
        <p:spPr>
          <a:xfrm>
            <a:off x="4024830" y="4876801"/>
            <a:ext cx="4157031" cy="822593"/>
          </a:xfrm>
          <a:prstGeom prst="rect">
            <a:avLst/>
          </a:prstGeom>
          <a:solidFill>
            <a:srgbClr val="FC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vi-VN" sz="1867" kern="0" dirty="0">
              <a:solidFill>
                <a:srgbClr val="446652"/>
              </a:solidFill>
              <a:latin typeface="Arial Nova" panose="020B0604020202020204" pitchFamily="34" charset="0"/>
              <a:sym typeface="Arial"/>
            </a:endParaRPr>
          </a:p>
        </p:txBody>
      </p:sp>
      <p:pic>
        <p:nvPicPr>
          <p:cNvPr id="2" name="Google Shape;486;p52">
            <a:extLst>
              <a:ext uri="{FF2B5EF4-FFF2-40B4-BE49-F238E27FC236}">
                <a16:creationId xmlns:a16="http://schemas.microsoft.com/office/drawing/2014/main" id="{F7C9B2AD-BF25-47D4-9099-6DD80E1D3F7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13935" y="1063531"/>
            <a:ext cx="913759" cy="192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6;p52">
            <a:extLst>
              <a:ext uri="{FF2B5EF4-FFF2-40B4-BE49-F238E27FC236}">
                <a16:creationId xmlns:a16="http://schemas.microsoft.com/office/drawing/2014/main" id="{97149687-E653-4ADD-B4FE-001E24FA72B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flipV="1">
            <a:off x="2608657" y="2667096"/>
            <a:ext cx="961497" cy="202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7;p39">
            <a:extLst>
              <a:ext uri="{FF2B5EF4-FFF2-40B4-BE49-F238E27FC236}">
                <a16:creationId xmlns:a16="http://schemas.microsoft.com/office/drawing/2014/main" id="{90752D1B-3956-4498-B5AB-3FEB8B4AC0F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74420" y="3995427"/>
            <a:ext cx="975361" cy="964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7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B5A82242-004A-4B87-8E02-5E154F8E6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-2068374" y="30717"/>
            <a:ext cx="9305378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C2AFB-AE6E-4725-AA07-2E592C1C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28, 29: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74F06-B92C-4555-98CF-67BCC5069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362" y="2155855"/>
            <a:ext cx="4839230" cy="1163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CHỊ EM THÚY KIỀU</a:t>
            </a:r>
          </a:p>
        </p:txBody>
      </p:sp>
    </p:spTree>
    <p:extLst>
      <p:ext uri="{BB962C8B-B14F-4D97-AF65-F5344CB8AC3E}">
        <p14:creationId xmlns:p14="http://schemas.microsoft.com/office/powerpoint/2010/main" val="23154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62;p32">
            <a:extLst>
              <a:ext uri="{FF2B5EF4-FFF2-40B4-BE49-F238E27FC236}">
                <a16:creationId xmlns:a16="http://schemas.microsoft.com/office/drawing/2014/main" id="{321C6E90-D79E-44AD-857E-7FC035CF80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71" y="86127"/>
            <a:ext cx="1369100" cy="917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65;p32">
            <a:extLst>
              <a:ext uri="{FF2B5EF4-FFF2-40B4-BE49-F238E27FC236}">
                <a16:creationId xmlns:a16="http://schemas.microsoft.com/office/drawing/2014/main" id="{7A15937D-F67F-4FAA-8B80-8CAA304E5C33}"/>
              </a:ext>
            </a:extLst>
          </p:cNvPr>
          <p:cNvSpPr txBox="1">
            <a:spLocks/>
          </p:cNvSpPr>
          <p:nvPr/>
        </p:nvSpPr>
        <p:spPr>
          <a:xfrm>
            <a:off x="225271" y="172255"/>
            <a:ext cx="7795781" cy="74562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vi-VN" sz="3733" b="1" dirty="0">
              <a:latin typeface="Arial Nova" panose="020B0604020202020204" pitchFamily="34" charset="0"/>
              <a:cs typeface="Pattaya" panose="00000500000000000000" pitchFamily="2" charset="-34"/>
            </a:endParaRPr>
          </a:p>
        </p:txBody>
      </p:sp>
      <p:sp>
        <p:nvSpPr>
          <p:cNvPr id="2" name="Google Shape;286;p33">
            <a:extLst>
              <a:ext uri="{FF2B5EF4-FFF2-40B4-BE49-F238E27FC236}">
                <a16:creationId xmlns:a16="http://schemas.microsoft.com/office/drawing/2014/main" id="{9F2BB9DD-2CCE-4E05-A28E-22FFC3E122BE}"/>
              </a:ext>
            </a:extLst>
          </p:cNvPr>
          <p:cNvSpPr/>
          <p:nvPr/>
        </p:nvSpPr>
        <p:spPr>
          <a:xfrm>
            <a:off x="-75680" y="4721973"/>
            <a:ext cx="1101003" cy="1676987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 Nova" panose="020B0604020202020204" pitchFamily="34" charset="0"/>
            </a:endParaRPr>
          </a:p>
        </p:txBody>
      </p:sp>
      <p:sp>
        <p:nvSpPr>
          <p:cNvPr id="14" name="Google Shape;291;p34">
            <a:extLst>
              <a:ext uri="{FF2B5EF4-FFF2-40B4-BE49-F238E27FC236}">
                <a16:creationId xmlns:a16="http://schemas.microsoft.com/office/drawing/2014/main" id="{5ACDACF0-806D-4D87-9DEF-DD036C3266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16166" y="267524"/>
            <a:ext cx="5174465" cy="11035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 algn="ctr"/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0ECA0C-14D8-46CD-950B-512526149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928051"/>
              </p:ext>
            </p:extLst>
          </p:nvPr>
        </p:nvGraphicFramePr>
        <p:xfrm>
          <a:off x="1594371" y="1773720"/>
          <a:ext cx="9035393" cy="4816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4648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62;p32">
            <a:extLst>
              <a:ext uri="{FF2B5EF4-FFF2-40B4-BE49-F238E27FC236}">
                <a16:creationId xmlns:a16="http://schemas.microsoft.com/office/drawing/2014/main" id="{321C6E90-D79E-44AD-857E-7FC035CF80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1" y="0"/>
            <a:ext cx="1369100" cy="917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86;p33">
            <a:extLst>
              <a:ext uri="{FF2B5EF4-FFF2-40B4-BE49-F238E27FC236}">
                <a16:creationId xmlns:a16="http://schemas.microsoft.com/office/drawing/2014/main" id="{000891D5-C661-4541-8717-1D38912BB08E}"/>
              </a:ext>
            </a:extLst>
          </p:cNvPr>
          <p:cNvSpPr/>
          <p:nvPr/>
        </p:nvSpPr>
        <p:spPr>
          <a:xfrm>
            <a:off x="-126462" y="4773351"/>
            <a:ext cx="1101003" cy="1676987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 Nov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679116" y="115274"/>
            <a:ext cx="5927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I. Tìm hiểu chung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83FBDCB-1CE2-4984-B2C8-47A130CF7942}"/>
              </a:ext>
            </a:extLst>
          </p:cNvPr>
          <p:cNvSpPr txBox="1">
            <a:spLocks noChangeArrowheads="1"/>
          </p:cNvSpPr>
          <p:nvPr/>
        </p:nvSpPr>
        <p:spPr>
          <a:xfrm>
            <a:off x="1139420" y="959534"/>
            <a:ext cx="4664898" cy="4938932"/>
          </a:xfrm>
          <a:prstGeom prst="rect">
            <a:avLst/>
          </a:prstGeom>
          <a:solidFill>
            <a:srgbClr val="F8BDB7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 kern="1200">
                <a:solidFill>
                  <a:srgbClr val="999999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 kern="1200">
                <a:solidFill>
                  <a:schemeClr val="tx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 kern="1200">
                <a:solidFill>
                  <a:schemeClr val="tx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 kern="1200">
                <a:solidFill>
                  <a:schemeClr val="tx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 kern="1200">
                <a:solidFill>
                  <a:schemeClr val="tx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 kern="1200">
                <a:solidFill>
                  <a:schemeClr val="tx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 kern="1200">
                <a:solidFill>
                  <a:schemeClr val="tx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 kern="1200">
                <a:solidFill>
                  <a:schemeClr val="tx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 kern="1200">
                <a:solidFill>
                  <a:schemeClr val="tx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vi-VN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vi-VN" altLang="vi-VN" sz="2400" dirty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lang="en-US" altLang="vi-VN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Chị</a:t>
            </a:r>
            <a:r>
              <a:rPr lang="en-US" altLang="vi-VN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em</a:t>
            </a:r>
            <a:r>
              <a:rPr lang="en-US" altLang="vi-VN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Thuý</a:t>
            </a:r>
            <a:r>
              <a:rPr lang="en-US" altLang="vi-VN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Kiều</a:t>
            </a:r>
            <a:r>
              <a:rPr lang="en-US" altLang="vi-VN" sz="1800" b="1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vi-VN" sz="1800" b="1" dirty="0">
                <a:solidFill>
                  <a:schemeClr val="tx1"/>
                </a:solidFill>
                <a:latin typeface="Arial" panose="020B0604020202020204" pitchFamily="34" charset="0"/>
              </a:rPr>
              <a:t>	  (</a:t>
            </a:r>
            <a:r>
              <a:rPr lang="en-US" altLang="vi-VN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Trích</a:t>
            </a:r>
            <a:r>
              <a:rPr lang="en-US" altLang="vi-VN" sz="1800" b="1" dirty="0">
                <a:solidFill>
                  <a:schemeClr val="tx1"/>
                </a:solidFill>
                <a:latin typeface="Arial" panose="020B0604020202020204" pitchFamily="34" charset="0"/>
              </a:rPr>
              <a:t> “</a:t>
            </a:r>
            <a:r>
              <a:rPr lang="en-US" altLang="vi-VN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Truyện</a:t>
            </a:r>
            <a:r>
              <a:rPr lang="en-US" altLang="vi-VN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Kiều</a:t>
            </a:r>
            <a:r>
              <a:rPr lang="en-US" altLang="vi-VN" sz="1800" b="1" dirty="0">
                <a:solidFill>
                  <a:schemeClr val="tx1"/>
                </a:solidFill>
                <a:latin typeface="Arial" panose="020B0604020202020204" pitchFamily="34" charset="0"/>
              </a:rPr>
              <a:t>” 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		 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Đầu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lòng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hai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ả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tố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nga</a:t>
            </a:r>
            <a:endParaRPr lang="vi-VN" altLang="vi-VN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Thuý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Kiều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chị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em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Thuý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Vân</a:t>
            </a:r>
            <a:endParaRPr lang="en-US" altLang="vi-VN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	Mai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cốt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cách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tuyết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tinh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thần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Mỗi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người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một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vẻ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mười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phân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vẹn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mười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Vân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xem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trang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trọng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khác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vời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Khuân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trăng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đầy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đặn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nét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ngài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nở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nang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cười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ngọc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thốt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đoan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trang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Mây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thua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nước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tóc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tuyết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nhường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màu</a:t>
            </a: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 da.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vi-VN" sz="1800" dirty="0">
                <a:solidFill>
                  <a:schemeClr val="tx1"/>
                </a:solidFill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3BF8A-ACAF-4D31-A545-821EE86F9146}"/>
              </a:ext>
            </a:extLst>
          </p:cNvPr>
          <p:cNvSpPr txBox="1"/>
          <p:nvPr/>
        </p:nvSpPr>
        <p:spPr>
          <a:xfrm>
            <a:off x="6096000" y="407661"/>
            <a:ext cx="5011838" cy="6176563"/>
          </a:xfrm>
          <a:prstGeom prst="rect">
            <a:avLst/>
          </a:prstGeom>
          <a:solidFill>
            <a:srgbClr val="F8BDB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sảo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hờn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xấp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xỉ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endParaRPr lang="en-US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đềm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ai.</a:t>
            </a:r>
          </a:p>
          <a:p>
            <a:pPr algn="r">
              <a:lnSpc>
                <a:spcPct val="130000"/>
              </a:lnSpc>
              <a:buFontTx/>
              <a:buNone/>
            </a:pPr>
            <a:r>
              <a:rPr lang="en-US" alt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(Nguyễn Du)</a:t>
            </a:r>
          </a:p>
        </p:txBody>
      </p:sp>
    </p:spTree>
    <p:extLst>
      <p:ext uri="{BB962C8B-B14F-4D97-AF65-F5344CB8AC3E}">
        <p14:creationId xmlns:p14="http://schemas.microsoft.com/office/powerpoint/2010/main" val="2465742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62;p32">
            <a:extLst>
              <a:ext uri="{FF2B5EF4-FFF2-40B4-BE49-F238E27FC236}">
                <a16:creationId xmlns:a16="http://schemas.microsoft.com/office/drawing/2014/main" id="{321C6E90-D79E-44AD-857E-7FC035CF80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1" y="0"/>
            <a:ext cx="1369100" cy="91787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D6AD06-18E3-4406-B8A6-1CBF99FDF576}"/>
              </a:ext>
            </a:extLst>
          </p:cNvPr>
          <p:cNvSpPr txBox="1"/>
          <p:nvPr/>
        </p:nvSpPr>
        <p:spPr>
          <a:xfrm>
            <a:off x="1288537" y="2075656"/>
            <a:ext cx="9614925" cy="35394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1,2,5,6,8?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 ?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Vì sao em lại nghĩ như vậy?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286;p33">
            <a:extLst>
              <a:ext uri="{FF2B5EF4-FFF2-40B4-BE49-F238E27FC236}">
                <a16:creationId xmlns:a16="http://schemas.microsoft.com/office/drawing/2014/main" id="{D42011C7-0235-483B-9D20-39240B2F89BE}"/>
              </a:ext>
            </a:extLst>
          </p:cNvPr>
          <p:cNvSpPr/>
          <p:nvPr/>
        </p:nvSpPr>
        <p:spPr>
          <a:xfrm>
            <a:off x="-90370" y="5008759"/>
            <a:ext cx="1101003" cy="1676987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 Nov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308" y="172254"/>
            <a:ext cx="428272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733" b="1" dirty="0">
                <a:latin typeface="Arial Nova" panose="020B0604020202020204" pitchFamily="34" charset="0"/>
                <a:cs typeface="Pattaya" panose="00000500000000000000" pitchFamily="2" charset="-34"/>
              </a:rPr>
              <a:t>I. Tìm</a:t>
            </a:r>
            <a:r>
              <a:rPr lang="en-US" sz="3733" b="1" dirty="0">
                <a:latin typeface="Arial Nova" panose="020B0604020202020204" pitchFamily="34" charset="0"/>
                <a:cs typeface="Pattaya" panose="00000500000000000000" pitchFamily="2" charset="-34"/>
              </a:rPr>
              <a:t> </a:t>
            </a:r>
            <a:r>
              <a:rPr lang="en-US" sz="3733" b="1" dirty="0" err="1">
                <a:latin typeface="Arial Nova" panose="020B0604020202020204" pitchFamily="34" charset="0"/>
                <a:cs typeface="Pattaya" panose="00000500000000000000" pitchFamily="2" charset="-34"/>
              </a:rPr>
              <a:t>hiểu</a:t>
            </a:r>
            <a:r>
              <a:rPr lang="en-US" sz="3733" b="1" dirty="0">
                <a:latin typeface="Arial Nova" panose="020B0604020202020204" pitchFamily="34" charset="0"/>
                <a:cs typeface="Pattaya" panose="00000500000000000000" pitchFamily="2" charset="-34"/>
              </a:rPr>
              <a:t> </a:t>
            </a:r>
            <a:r>
              <a:rPr lang="en-US" sz="3733" b="1" dirty="0" err="1">
                <a:latin typeface="Arial Nova" panose="020B0604020202020204" pitchFamily="34" charset="0"/>
                <a:cs typeface="Pattaya" panose="00000500000000000000" pitchFamily="2" charset="-34"/>
              </a:rPr>
              <a:t>chung</a:t>
            </a:r>
            <a:endParaRPr lang="vi-VN" sz="3733" b="1" dirty="0">
              <a:latin typeface="Arial Nova" panose="020B0604020202020204" pitchFamily="34" charset="0"/>
              <a:cs typeface="Pattaya" panose="00000500000000000000" pitchFamily="2" charset="-3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069C5D-496C-4F64-86B1-70B15491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129" y="994703"/>
            <a:ext cx="6533200" cy="1107996"/>
          </a:xfrm>
        </p:spPr>
        <p:txBody>
          <a:bodyPr/>
          <a:lstStyle/>
          <a:p>
            <a:r>
              <a:rPr lang="vi-VN" b="1" dirty="0">
                <a:latin typeface="Arial Nova" panose="020B0604020202020204" pitchFamily="34" charset="0"/>
              </a:rPr>
              <a:t>THẢO LUẬN CẶP ĐÔI</a:t>
            </a:r>
            <a:endParaRPr lang="en-US" b="1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31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62;p32">
            <a:extLst>
              <a:ext uri="{FF2B5EF4-FFF2-40B4-BE49-F238E27FC236}">
                <a16:creationId xmlns:a16="http://schemas.microsoft.com/office/drawing/2014/main" id="{321C6E90-D79E-44AD-857E-7FC035CF80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1" y="0"/>
            <a:ext cx="1369100" cy="917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86;p33">
            <a:extLst>
              <a:ext uri="{FF2B5EF4-FFF2-40B4-BE49-F238E27FC236}">
                <a16:creationId xmlns:a16="http://schemas.microsoft.com/office/drawing/2014/main" id="{2735EEEF-6B66-4437-80E8-92DE8D001C47}"/>
              </a:ext>
            </a:extLst>
          </p:cNvPr>
          <p:cNvSpPr/>
          <p:nvPr/>
        </p:nvSpPr>
        <p:spPr>
          <a:xfrm>
            <a:off x="-287411" y="5399779"/>
            <a:ext cx="1101003" cy="1676987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 Nov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822" y="147923"/>
            <a:ext cx="5454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I. Tìm</a:t>
            </a:r>
            <a:r>
              <a:rPr lang="en-US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 </a:t>
            </a:r>
            <a:r>
              <a:rPr lang="en-US" sz="3200" b="1" dirty="0" err="1">
                <a:latin typeface="Arial Nova" panose="020B0604020202020204" pitchFamily="34" charset="0"/>
                <a:cs typeface="Pattaya" panose="00000500000000000000" pitchFamily="2" charset="-34"/>
              </a:rPr>
              <a:t>hiểu</a:t>
            </a:r>
            <a:r>
              <a:rPr lang="en-US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 </a:t>
            </a:r>
            <a:r>
              <a:rPr lang="vi-VN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chung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0AFF6D4A-8190-45AF-8758-204C2301B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313" y="1109256"/>
            <a:ext cx="10297672" cy="18218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CF5B4D-BDFF-44CF-9099-0ECF7599960C}"/>
              </a:ext>
            </a:extLst>
          </p:cNvPr>
          <p:cNvSpPr txBox="1"/>
          <p:nvPr/>
        </p:nvSpPr>
        <p:spPr>
          <a:xfrm>
            <a:off x="790144" y="1509020"/>
            <a:ext cx="945345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Vị trí đoạn trích: </a:t>
            </a:r>
            <a:r>
              <a:rPr lang="nl-NL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Trích trong phần mở đầu của “Truyện Kiều” có tên là: “Gặp gỡ và đính ước” (từ câu 15 đến câu 38) trong tổng số 3254 câu thơ của truyện.</a:t>
            </a:r>
            <a:endParaRPr lang="vi-V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vi-V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D1AEAF5-F6F7-49CA-BFC2-A4318E392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3592" y="3386559"/>
            <a:ext cx="6863821" cy="1543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F1C2B4-7023-4727-9FDB-33D60C1E3A11}"/>
              </a:ext>
            </a:extLst>
          </p:cNvPr>
          <p:cNvSpPr txBox="1"/>
          <p:nvPr/>
        </p:nvSpPr>
        <p:spPr>
          <a:xfrm>
            <a:off x="1334453" y="3798019"/>
            <a:ext cx="615543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Phương thức biểu đạt: Biểu cảm</a:t>
            </a:r>
          </a:p>
        </p:txBody>
      </p:sp>
    </p:spTree>
    <p:extLst>
      <p:ext uri="{BB962C8B-B14F-4D97-AF65-F5344CB8AC3E}">
        <p14:creationId xmlns:p14="http://schemas.microsoft.com/office/powerpoint/2010/main" val="3082308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91F5C5C-4C40-4D65-81AD-0B0B3D578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30146"/>
              </p:ext>
            </p:extLst>
          </p:nvPr>
        </p:nvGraphicFramePr>
        <p:xfrm>
          <a:off x="932404" y="828608"/>
          <a:ext cx="9392213" cy="450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1B609BD-BECA-44E9-9C0A-5FC72EAA6C18}"/>
              </a:ext>
            </a:extLst>
          </p:cNvPr>
          <p:cNvSpPr/>
          <p:nvPr/>
        </p:nvSpPr>
        <p:spPr>
          <a:xfrm>
            <a:off x="662822" y="147923"/>
            <a:ext cx="5454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I. Tìm</a:t>
            </a:r>
            <a:r>
              <a:rPr lang="en-US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 </a:t>
            </a:r>
            <a:r>
              <a:rPr lang="en-US" sz="3200" b="1" dirty="0" err="1">
                <a:latin typeface="Arial Nova" panose="020B0604020202020204" pitchFamily="34" charset="0"/>
                <a:cs typeface="Pattaya" panose="00000500000000000000" pitchFamily="2" charset="-34"/>
              </a:rPr>
              <a:t>hiểu</a:t>
            </a:r>
            <a:r>
              <a:rPr lang="en-US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 </a:t>
            </a:r>
            <a:r>
              <a:rPr lang="vi-VN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chung</a:t>
            </a:r>
          </a:p>
        </p:txBody>
      </p:sp>
    </p:spTree>
    <p:extLst>
      <p:ext uri="{BB962C8B-B14F-4D97-AF65-F5344CB8AC3E}">
        <p14:creationId xmlns:p14="http://schemas.microsoft.com/office/powerpoint/2010/main" val="25083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BAD51FF-BDC0-4E24-844F-1CBB273D2276}"/>
              </a:ext>
            </a:extLst>
          </p:cNvPr>
          <p:cNvSpPr/>
          <p:nvPr/>
        </p:nvSpPr>
        <p:spPr>
          <a:xfrm>
            <a:off x="613458" y="762000"/>
            <a:ext cx="4988689" cy="6096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ả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vẹn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 đẹp chung của chị em Thuý Kiều.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đoan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 đẹp của Thuý Vân. 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F11D8739-3F3C-4353-813C-0FFB10C81905}"/>
              </a:ext>
            </a:extLst>
          </p:cNvPr>
          <p:cNvSpPr/>
          <p:nvPr/>
        </p:nvSpPr>
        <p:spPr>
          <a:xfrm rot="5400000">
            <a:off x="3007366" y="743550"/>
            <a:ext cx="304800" cy="4456499"/>
          </a:xfrm>
          <a:prstGeom prst="rightBrac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10A5982-2D8B-40FF-9714-DB9F40ED14D9}"/>
              </a:ext>
            </a:extLst>
          </p:cNvPr>
          <p:cNvSpPr/>
          <p:nvPr/>
        </p:nvSpPr>
        <p:spPr>
          <a:xfrm rot="5400000">
            <a:off x="2931165" y="3138259"/>
            <a:ext cx="457200" cy="4543881"/>
          </a:xfrm>
          <a:prstGeom prst="rightBrac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869C7F-F680-47C0-A17B-30779F6409C6}"/>
              </a:ext>
            </a:extLst>
          </p:cNvPr>
          <p:cNvSpPr/>
          <p:nvPr/>
        </p:nvSpPr>
        <p:spPr>
          <a:xfrm>
            <a:off x="5876512" y="-254299"/>
            <a:ext cx="6315487" cy="64521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hờn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57100D-CB47-47EE-9976-58D21C76AAAE}"/>
              </a:ext>
            </a:extLst>
          </p:cNvPr>
          <p:cNvSpPr/>
          <p:nvPr/>
        </p:nvSpPr>
        <p:spPr>
          <a:xfrm>
            <a:off x="6352133" y="5164164"/>
            <a:ext cx="4504853" cy="1385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l-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 đẹp của Thúy Kiều.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45EB37D-EF2B-4744-B5E6-920E3AD59F0A}"/>
              </a:ext>
            </a:extLst>
          </p:cNvPr>
          <p:cNvSpPr/>
          <p:nvPr/>
        </p:nvSpPr>
        <p:spPr>
          <a:xfrm rot="5400000">
            <a:off x="8881855" y="2452435"/>
            <a:ext cx="304800" cy="4114800"/>
          </a:xfrm>
          <a:prstGeom prst="rightBrac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B21B4FBB-0012-4521-8243-C09489AF8CFE}"/>
              </a:ext>
            </a:extLst>
          </p:cNvPr>
          <p:cNvSpPr/>
          <p:nvPr/>
        </p:nvSpPr>
        <p:spPr>
          <a:xfrm rot="5400000">
            <a:off x="8502676" y="4090347"/>
            <a:ext cx="203768" cy="4359118"/>
          </a:xfrm>
          <a:prstGeom prst="rightBrac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F838E9-2E8D-4056-87A4-378998C2A7D0}"/>
              </a:ext>
            </a:extLst>
          </p:cNvPr>
          <p:cNvCxnSpPr/>
          <p:nvPr/>
        </p:nvCxnSpPr>
        <p:spPr>
          <a:xfrm>
            <a:off x="560214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2E62B67-1587-4330-AEB7-2A8AFCB7456F}"/>
              </a:ext>
            </a:extLst>
          </p:cNvPr>
          <p:cNvSpPr/>
          <p:nvPr/>
        </p:nvSpPr>
        <p:spPr>
          <a:xfrm>
            <a:off x="0" y="177225"/>
            <a:ext cx="5454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I. Tìm</a:t>
            </a:r>
            <a:r>
              <a:rPr lang="en-US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 </a:t>
            </a:r>
            <a:r>
              <a:rPr lang="en-US" sz="3200" b="1" dirty="0" err="1">
                <a:latin typeface="Arial Nova" panose="020B0604020202020204" pitchFamily="34" charset="0"/>
                <a:cs typeface="Pattaya" panose="00000500000000000000" pitchFamily="2" charset="-34"/>
              </a:rPr>
              <a:t>hiểu</a:t>
            </a:r>
            <a:r>
              <a:rPr lang="en-US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 </a:t>
            </a:r>
            <a:r>
              <a:rPr lang="vi-VN" sz="3200" b="1" dirty="0">
                <a:latin typeface="Arial Nova" panose="020B0604020202020204" pitchFamily="34" charset="0"/>
                <a:cs typeface="Pattaya" panose="00000500000000000000" pitchFamily="2" charset="-34"/>
              </a:rPr>
              <a:t>chung</a:t>
            </a:r>
          </a:p>
        </p:txBody>
      </p:sp>
    </p:spTree>
    <p:extLst>
      <p:ext uri="{BB962C8B-B14F-4D97-AF65-F5344CB8AC3E}">
        <p14:creationId xmlns:p14="http://schemas.microsoft.com/office/powerpoint/2010/main" val="3274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fill="hold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1786</Words>
  <PresentationFormat>Widescreen</PresentationFormat>
  <Paragraphs>197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.VnTime</vt:lpstr>
      <vt:lpstr>Arial</vt:lpstr>
      <vt:lpstr>Arial Nova</vt:lpstr>
      <vt:lpstr>Calibri</vt:lpstr>
      <vt:lpstr>Calibri Light</vt:lpstr>
      <vt:lpstr>Chivo</vt:lpstr>
      <vt:lpstr>Merriweather Light</vt:lpstr>
      <vt:lpstr>Oswald Regular</vt:lpstr>
      <vt:lpstr>PT Serif</vt:lpstr>
      <vt:lpstr>Office Theme</vt:lpstr>
      <vt:lpstr>CHÀO MỪNG CÁC EM ĐẾN VỚI TIẾT HỌC HÔM NAY</vt:lpstr>
      <vt:lpstr>Trong văn học trung đại, đề tài về người phụ nữ thường được các tác giả khai thác ở khía cạnh nào?</vt:lpstr>
      <vt:lpstr>Tiết 28, 29:</vt:lpstr>
      <vt:lpstr>NỘI DUNG BÀI HỌC</vt:lpstr>
      <vt:lpstr>PowerPoint Presentation</vt:lpstr>
      <vt:lpstr>THẢO LUẬN CẶP ĐÔI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2021-08-21T07:48:58Z</dcterms:created>
  <dcterms:modified xsi:type="dcterms:W3CDTF">2021-09-08T08:21:15Z</dcterms:modified>
</cp:coreProperties>
</file>