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81" r:id="rId4"/>
    <p:sldId id="303" r:id="rId5"/>
    <p:sldId id="282" r:id="rId6"/>
    <p:sldId id="283" r:id="rId7"/>
    <p:sldId id="284" r:id="rId8"/>
    <p:sldId id="285" r:id="rId9"/>
    <p:sldId id="293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00"/>
    <a:srgbClr val="008000"/>
    <a:srgbClr val="FFCCFF"/>
    <a:srgbClr val="ED7D31"/>
    <a:srgbClr val="CC00FF"/>
    <a:srgbClr val="A74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44CF-8308-4CB1-850D-3C89A412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794F5-D4C3-4061-BCF7-344956C1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0AEE0-5A0C-4E1C-B6C1-49040D10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E5CD-5082-4BF5-84E5-99A81E30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5A45-FE51-4CD3-AC3A-B4AE2CF9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A8E1-5568-440C-92E9-F67DB80B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BA9DE-B856-460A-B9E2-CB78F3B7C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79AD-AAED-42F1-8762-A9846453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B895-AC76-4F37-B6B4-6BC9327A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0C4E-03D6-44AF-8FB5-C127932D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B359E-A313-4A53-AE21-477AC4337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25189-81FA-4C83-948D-838B87E4F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D320-DCA3-4421-8A36-0ADBBC02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ABFA-C036-4DF0-9E9E-EE4FB1EC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76D0-5012-4100-9EA9-789CC941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182D-6762-4F56-A99F-C121A2DA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A2373-822F-4287-B78B-C4A23B68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8465-FA79-4075-B779-A472E1DE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F6604-4A1A-4EB5-8686-B9F2A48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0A11-65DC-4EE9-98CC-43B9AEA8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EDA0-8A0E-4B02-BDED-F7DB9809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E159-791F-49D3-8891-9AA79623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5485-652B-4ECE-8EF8-D67F27DE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6A76-6E55-48A3-8D70-999FA020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779A-EDB9-4981-B9DF-40BB29B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DC95-D772-4BFF-BE8A-3AD7C356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2946-7B79-4D10-9446-5D6488831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BB1D-C911-4DAA-BC77-28FEFEFB2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B807-03CC-4C51-841B-F324E1D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320D9-2AB6-4CCE-A07F-4C2CBAA4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9BB4B-D09A-4798-8D63-80C872AB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5D44-BE44-4C20-8096-4117EDE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44C1-0C88-4819-9AD0-7283F47E3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1D754-A569-471E-B2FA-4E1AF7A70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0D2EA-F6B6-4E95-B587-134677E8F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9BA32-8823-4D6A-BE9B-705639ECF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991D5-A440-49ED-880E-E1956394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8E8BD-9C7F-4E55-95A5-7D987B3B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7C04C-4001-4450-BB10-B7CC7DF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7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FF6-29BD-4630-90EF-8D4FBF2F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CE137-93D6-4B81-A3E1-FAEF53ED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ED16A-0B96-427B-BD02-E7372AC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42B9-37AF-4861-ABD5-40090C63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A2020-60F3-4B52-93BE-D9349848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57B35-8606-4E33-B5DD-4C4F2401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6A50A-8561-4633-B803-06092B4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5650-E9D7-4F83-95FF-33D3A18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FF62-F512-4458-B6C2-65B14EB9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7E876-5ADF-4612-A1AE-6714E801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E3C7-D4A0-4EA4-8300-8AF8100B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406EC-DE42-43ED-B59C-6C83336F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CA0C-35F3-48BD-8AB0-4721A2F3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6D3F-92DE-430A-99FD-E932AAB0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A794E-E75C-4A44-8CE4-737EC0BA3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33CEF-647E-4AB0-B35F-38026394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7489-FACB-41C8-925A-13E389E1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74BD-CEEA-4089-B623-0400B1B3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9A9B6-E998-42CF-B72A-0F1D1A6F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00DE9-5BDA-4FE9-8302-DF0C476F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9CB2-EE73-4746-85B5-D35FF8C3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37E2-2A18-447B-99C6-B5BA1D77B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C7BC-EFD7-4466-92AF-85900264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BCAF-D64B-4A51-BFFA-40AD95AC3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101620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94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SOẠN MÔN TOÁN </a:t>
            </a:r>
            <a:r>
              <a:rPr lang="en-US" sz="36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  <a:endParaRPr lang="en-US" sz="3600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0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6714" y="1812645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3E7FE-F4F2-4E9F-9101-8D3D915BAA5F}"/>
              </a:ext>
            </a:extLst>
          </p:cNvPr>
          <p:cNvSpPr txBox="1"/>
          <p:nvPr/>
        </p:nvSpPr>
        <p:spPr>
          <a:xfrm>
            <a:off x="1261241" y="3429000"/>
            <a:ext cx="996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8.3; 8.4</a:t>
            </a:r>
          </a:p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“Hai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7391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24002" y="418776"/>
            <a:ext cx="9143999" cy="3241360"/>
            <a:chOff x="2068614" y="1696036"/>
            <a:chExt cx="4218786" cy="4320480"/>
          </a:xfrm>
        </p:grpSpPr>
        <p:sp>
          <p:nvSpPr>
            <p:cNvPr id="5" name="圆角矩形 5"/>
            <p:cNvSpPr/>
            <p:nvPr/>
          </p:nvSpPr>
          <p:spPr>
            <a:xfrm>
              <a:off x="2068615" y="1696036"/>
              <a:ext cx="4218785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6"/>
            <p:cNvSpPr/>
            <p:nvPr/>
          </p:nvSpPr>
          <p:spPr>
            <a:xfrm>
              <a:off x="2068614" y="2043295"/>
              <a:ext cx="1597112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94882" y="2118555"/>
              <a:ext cx="1425194" cy="6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32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794" y="3357962"/>
              <a:ext cx="3967314" cy="77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ĐIỂM VÀ ĐƯỜNG THẲNG</a:t>
              </a:r>
            </a:p>
          </p:txBody>
        </p:sp>
      </p:grpSp>
      <p:sp>
        <p:nvSpPr>
          <p:cNvPr id="12" name="圆角矩形 12"/>
          <p:cNvSpPr/>
          <p:nvPr/>
        </p:nvSpPr>
        <p:spPr>
          <a:xfrm>
            <a:off x="2473157" y="4021240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4"/>
          <p:cNvSpPr/>
          <p:nvPr/>
        </p:nvSpPr>
        <p:spPr>
          <a:xfrm>
            <a:off x="2473157" y="4765448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6"/>
          <p:cNvSpPr/>
          <p:nvPr/>
        </p:nvSpPr>
        <p:spPr>
          <a:xfrm>
            <a:off x="2473157" y="5577108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13857" y="2971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525579" y="2964266"/>
            <a:ext cx="268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Thời lượng: 03 tiết</a:t>
            </a:r>
            <a:endParaRPr lang="vi-VN" sz="2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453" y="4069933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5453" y="4814141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5453" y="5625801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C1D17-19DD-49F8-AFF0-7CD0C8F0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8" t="50927" r="45588" b="8305"/>
          <a:stretch/>
        </p:blipFill>
        <p:spPr>
          <a:xfrm rot="10800000">
            <a:off x="6096000" y="801528"/>
            <a:ext cx="6007608" cy="392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E97A0-C6D8-438A-A344-E4333F2FAE33}"/>
              </a:ext>
            </a:extLst>
          </p:cNvPr>
          <p:cNvSpPr txBox="1"/>
          <p:nvPr/>
        </p:nvSpPr>
        <p:spPr>
          <a:xfrm>
            <a:off x="286992" y="70449"/>
            <a:ext cx="5809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A129954-4F19-4AE1-8ABF-F0D1C13B84F5}"/>
              </a:ext>
            </a:extLst>
          </p:cNvPr>
          <p:cNvSpPr/>
          <p:nvPr/>
        </p:nvSpPr>
        <p:spPr>
          <a:xfrm>
            <a:off x="1066799" y="1145039"/>
            <a:ext cx="5181600" cy="2980945"/>
          </a:xfrm>
          <a:prstGeom prst="cloudCallout">
            <a:avLst>
              <a:gd name="adj1" fmla="val -33444"/>
              <a:gd name="adj2" fmla="val 591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8.5,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6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68B088FC-7135-4291-A35C-8CB69FBC9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6F0AE14C-B397-43E9-B28B-3C69507B1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ADE925DF-E290-4202-8418-CB06F9D85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and Drawn Cartoon Boys Question Free Map, Person Clipart, Confused,  Thinking Problem PNG Transparent Clipart Image and PSD File for Free  Download">
            <a:extLst>
              <a:ext uri="{FF2B5EF4-FFF2-40B4-BE49-F238E27FC236}">
                <a16:creationId xmlns:a16="http://schemas.microsoft.com/office/drawing/2014/main" id="{AFBF6343-5385-49AB-B3FD-628166E3C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000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22560" r="36881" b="23596"/>
          <a:stretch/>
        </p:blipFill>
        <p:spPr bwMode="auto">
          <a:xfrm>
            <a:off x="0" y="3617976"/>
            <a:ext cx="1971896" cy="32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FA1649-31AC-49A4-9A32-30FFBB39B54F}"/>
              </a:ext>
            </a:extLst>
          </p:cNvPr>
          <p:cNvCxnSpPr>
            <a:cxnSpLocks/>
          </p:cNvCxnSpPr>
          <p:nvPr/>
        </p:nvCxnSpPr>
        <p:spPr>
          <a:xfrm>
            <a:off x="8229600" y="2154621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AE97A0-C6D8-438A-A344-E4333F2FAE33}"/>
              </a:ext>
            </a:extLst>
          </p:cNvPr>
          <p:cNvSpPr txBox="1"/>
          <p:nvPr/>
        </p:nvSpPr>
        <p:spPr>
          <a:xfrm>
            <a:off x="286993" y="70449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68B088FC-7135-4291-A35C-8CB69FBC9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6F0AE14C-B397-43E9-B28B-3C69507B1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ADE925DF-E290-4202-8418-CB06F9D85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33D81-8E76-4629-8D8D-22432423CA04}"/>
              </a:ext>
            </a:extLst>
          </p:cNvPr>
          <p:cNvSpPr txBox="1"/>
          <p:nvPr/>
        </p:nvSpPr>
        <p:spPr>
          <a:xfrm>
            <a:off x="3426373" y="6361291"/>
            <a:ext cx="7809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THỰC TẾ BA ĐIỂM THẲNG HÀNG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3214A25-066D-45B8-B6BE-A6C1E89532F3}"/>
              </a:ext>
            </a:extLst>
          </p:cNvPr>
          <p:cNvSpPr/>
          <p:nvPr/>
        </p:nvSpPr>
        <p:spPr>
          <a:xfrm>
            <a:off x="3810000" y="1252096"/>
            <a:ext cx="5181600" cy="2980945"/>
          </a:xfrm>
          <a:prstGeom prst="cloudCallout">
            <a:avLst>
              <a:gd name="adj1" fmla="val -38312"/>
              <a:gd name="adj2" fmla="val 701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4" name="Picture 16" descr="Đáp án bài toán lớp 1 được nâng cấp - VnExpress">
            <a:extLst>
              <a:ext uri="{FF2B5EF4-FFF2-40B4-BE49-F238E27FC236}">
                <a16:creationId xmlns:a16="http://schemas.microsoft.com/office/drawing/2014/main" id="{367CBB72-5DFA-4DE4-9BD4-536BED3C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90" y="915685"/>
            <a:ext cx="8190186" cy="54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E72A72-4119-43A8-B2E5-F5F2B62F3B94}"/>
              </a:ext>
            </a:extLst>
          </p:cNvPr>
          <p:cNvGrpSpPr/>
          <p:nvPr/>
        </p:nvGrpSpPr>
        <p:grpSpPr>
          <a:xfrm>
            <a:off x="983311" y="1252096"/>
            <a:ext cx="10645343" cy="5234163"/>
            <a:chOff x="925728" y="483468"/>
            <a:chExt cx="10645343" cy="52341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4B8771-A822-45B9-83F0-046B512A055A}"/>
                </a:ext>
              </a:extLst>
            </p:cNvPr>
            <p:cNvGrpSpPr/>
            <p:nvPr/>
          </p:nvGrpSpPr>
          <p:grpSpPr>
            <a:xfrm>
              <a:off x="925728" y="493984"/>
              <a:ext cx="10645343" cy="5223647"/>
              <a:chOff x="-208572" y="599087"/>
              <a:chExt cx="10645343" cy="5223647"/>
            </a:xfrm>
          </p:grpSpPr>
          <p:pic>
            <p:nvPicPr>
              <p:cNvPr id="19" name="Picture 10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611878AE-0719-41DA-BC00-9374ED617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99" t="8889" r="26705" b="15096"/>
              <a:stretch/>
            </p:blipFill>
            <p:spPr bwMode="auto">
              <a:xfrm>
                <a:off x="5454868" y="609600"/>
                <a:ext cx="4981903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F605BA71-89D2-494D-958D-4857EB07AA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88" t="8889" r="61255" b="15096"/>
              <a:stretch/>
            </p:blipFill>
            <p:spPr bwMode="auto">
              <a:xfrm>
                <a:off x="-208572" y="599087"/>
                <a:ext cx="2128346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8EBA3DC3-EC34-4A9C-8578-AF30D9D2C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02" t="8927" r="61255" b="15058"/>
              <a:stretch/>
            </p:blipFill>
            <p:spPr bwMode="auto">
              <a:xfrm>
                <a:off x="4632434" y="609599"/>
                <a:ext cx="914400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E316101C-EBDC-4E0A-BF87-16077ABFE9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02" t="8927" r="61255" b="15058"/>
              <a:stretch/>
            </p:blipFill>
            <p:spPr bwMode="auto">
              <a:xfrm>
                <a:off x="3748252" y="609598"/>
                <a:ext cx="914400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7AE52ABA-E1A2-4EBE-90C5-92395A410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02" t="8927" r="61255" b="15058"/>
              <a:stretch/>
            </p:blipFill>
            <p:spPr bwMode="auto">
              <a:xfrm>
                <a:off x="2839763" y="609595"/>
                <a:ext cx="914400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Hình ảnh Cậu Bé Ngồi Trên Băng Ghế , Ý Tưởng Các Vector., Công Viên Ghế Dài,  Ghế Gỗ miễn phí tải tập tin PNG PSDComment và Vector">
                <a:extLst>
                  <a:ext uri="{FF2B5EF4-FFF2-40B4-BE49-F238E27FC236}">
                    <a16:creationId xmlns:a16="http://schemas.microsoft.com/office/drawing/2014/main" id="{B3C33E54-9596-4877-AF5F-E47B58849B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02" t="8927" r="61255" b="15058"/>
              <a:stretch/>
            </p:blipFill>
            <p:spPr bwMode="auto">
              <a:xfrm>
                <a:off x="1940470" y="609603"/>
                <a:ext cx="914400" cy="521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4" descr="男孩坐长凳听音乐向量例证. 插画包括有- 52359073">
              <a:extLst>
                <a:ext uri="{FF2B5EF4-FFF2-40B4-BE49-F238E27FC236}">
                  <a16:creationId xmlns:a16="http://schemas.microsoft.com/office/drawing/2014/main" id="{ABDA37C8-FF98-4892-B5B8-069717D6D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187" b="76187" l="34308" r="67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3" t="15386" r="33581" b="22709"/>
            <a:stretch/>
          </p:blipFill>
          <p:spPr bwMode="auto">
            <a:xfrm>
              <a:off x="4532914" y="1008990"/>
              <a:ext cx="2411804" cy="418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Young Man Sitting On Bench And Using Laptop Royalty Free Cliparts, Vectors,  And Stock Illustration. Image 10203837.">
              <a:extLst>
                <a:ext uri="{FF2B5EF4-FFF2-40B4-BE49-F238E27FC236}">
                  <a16:creationId xmlns:a16="http://schemas.microsoft.com/office/drawing/2014/main" id="{D345B281-83E0-4C6E-AAB1-7917D00B8B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915" l="27462" r="645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2" r="38418" b="5441"/>
            <a:stretch/>
          </p:blipFill>
          <p:spPr bwMode="auto">
            <a:xfrm>
              <a:off x="2062004" y="483468"/>
              <a:ext cx="1720415" cy="427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2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2EB847-76FF-48BD-A5B0-703DC6D0058A}"/>
              </a:ext>
            </a:extLst>
          </p:cNvPr>
          <p:cNvSpPr txBox="1"/>
          <p:nvPr/>
        </p:nvSpPr>
        <p:spPr>
          <a:xfrm>
            <a:off x="286993" y="70449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BA3A96-0DA6-45A4-A880-E0544FA66A3A}"/>
              </a:ext>
            </a:extLst>
          </p:cNvPr>
          <p:cNvGrpSpPr/>
          <p:nvPr/>
        </p:nvGrpSpPr>
        <p:grpSpPr>
          <a:xfrm>
            <a:off x="405275" y="706599"/>
            <a:ext cx="11310245" cy="2616267"/>
            <a:chOff x="390524" y="1396452"/>
            <a:chExt cx="11097181" cy="26162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0CC6F5-622A-4FA7-8204-F6EEB180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4" y="1396452"/>
              <a:ext cx="5379962" cy="2314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421350-773F-4CFC-B4CB-A02E9F93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641" y="1396452"/>
              <a:ext cx="4785064" cy="23765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D12282-7EE6-42A5-8539-7400EA5AD696}"/>
                </a:ext>
              </a:extLst>
            </p:cNvPr>
            <p:cNvSpPr txBox="1"/>
            <p:nvPr/>
          </p:nvSpPr>
          <p:spPr>
            <a:xfrm>
              <a:off x="5079774" y="3551054"/>
              <a:ext cx="2148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8.6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952E19-3E62-43C1-9ECC-158CD6C491E9}"/>
              </a:ext>
            </a:extLst>
          </p:cNvPr>
          <p:cNvSpPr txBox="1"/>
          <p:nvPr/>
        </p:nvSpPr>
        <p:spPr>
          <a:xfrm>
            <a:off x="686490" y="3562015"/>
            <a:ext cx="404530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E2B5A-31E6-4BE4-80B2-777A6D65EC1E}"/>
              </a:ext>
            </a:extLst>
          </p:cNvPr>
          <p:cNvSpPr txBox="1"/>
          <p:nvPr/>
        </p:nvSpPr>
        <p:spPr>
          <a:xfrm>
            <a:off x="6974215" y="3529096"/>
            <a:ext cx="487693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N, 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A0DF91-C9D5-4D73-841F-6F6C218959D4}"/>
              </a:ext>
            </a:extLst>
          </p:cNvPr>
          <p:cNvSpPr/>
          <p:nvPr/>
        </p:nvSpPr>
        <p:spPr>
          <a:xfrm>
            <a:off x="99950" y="4296583"/>
            <a:ext cx="736847" cy="48827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ECE671-3DFB-442F-9FA7-63FBB4777F6C}"/>
              </a:ext>
            </a:extLst>
          </p:cNvPr>
          <p:cNvSpPr/>
          <p:nvPr/>
        </p:nvSpPr>
        <p:spPr>
          <a:xfrm>
            <a:off x="878844" y="3974474"/>
            <a:ext cx="5795225" cy="1007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E5ECE671-3DFB-442F-9FA7-63FBB4777F6C}"/>
              </a:ext>
            </a:extLst>
          </p:cNvPr>
          <p:cNvSpPr/>
          <p:nvPr/>
        </p:nvSpPr>
        <p:spPr>
          <a:xfrm>
            <a:off x="836797" y="5356327"/>
            <a:ext cx="10836676" cy="1007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13FA5C-0E53-423E-ABAD-DD91E0680F18}"/>
              </a:ext>
            </a:extLst>
          </p:cNvPr>
          <p:cNvGrpSpPr/>
          <p:nvPr/>
        </p:nvGrpSpPr>
        <p:grpSpPr>
          <a:xfrm rot="1013353">
            <a:off x="361301" y="633982"/>
            <a:ext cx="1366130" cy="714367"/>
            <a:chOff x="143130" y="1484212"/>
            <a:chExt cx="1853052" cy="149340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27B2F4A-DA74-4C94-928E-622E332F4200}"/>
                </a:ext>
              </a:extLst>
            </p:cNvPr>
            <p:cNvSpPr/>
            <p:nvPr/>
          </p:nvSpPr>
          <p:spPr>
            <a:xfrm rot="20647300">
              <a:off x="722355" y="1899187"/>
              <a:ext cx="1273827" cy="1078425"/>
            </a:xfrm>
            <a:prstGeom prst="wedgeRoundRectCallout">
              <a:avLst>
                <a:gd name="adj1" fmla="val -2506"/>
                <a:gd name="adj2" fmla="val 69670"/>
                <a:gd name="adj3" fmla="val 16667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8" descr="Dấu chấm hỏi màu trắng Biểu tượng cảm xúc ❔">
              <a:extLst>
                <a:ext uri="{FF2B5EF4-FFF2-40B4-BE49-F238E27FC236}">
                  <a16:creationId xmlns:a16="http://schemas.microsoft.com/office/drawing/2014/main" id="{EBD9AE19-C19B-47AE-95CE-B27FAA14D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5383">
              <a:off x="672089" y="2095261"/>
              <a:ext cx="1047810" cy="83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5166A338-4A98-49EA-9680-ADBCBE74C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480278">
              <a:off x="244207" y="1639199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E225D9B7-9FFB-4761-BA70-D96B9E247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335948">
              <a:off x="506425" y="1484212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D6223951-3D68-4AEF-92DE-9CF255DFC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0263629">
              <a:off x="143130" y="1885230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92DDF8-C620-49BC-A7A8-FE17E104EE14}"/>
                </a:ext>
              </a:extLst>
            </p:cNvPr>
            <p:cNvSpPr/>
            <p:nvPr/>
          </p:nvSpPr>
          <p:spPr>
            <a:xfrm rot="20566661">
              <a:off x="773155" y="1964642"/>
              <a:ext cx="1136975" cy="9207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1F9DAE-60C5-40CF-8080-309F94CC14FE}"/>
              </a:ext>
            </a:extLst>
          </p:cNvPr>
          <p:cNvSpPr txBox="1"/>
          <p:nvPr/>
        </p:nvSpPr>
        <p:spPr>
          <a:xfrm>
            <a:off x="286993" y="70449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9C40DE-5D53-4FA2-A79B-5E1890355884}"/>
              </a:ext>
            </a:extLst>
          </p:cNvPr>
          <p:cNvSpPr txBox="1"/>
          <p:nvPr/>
        </p:nvSpPr>
        <p:spPr>
          <a:xfrm>
            <a:off x="1209256" y="1354978"/>
            <a:ext cx="955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8.7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0A3069-382C-4E62-9673-14026EC6915A}"/>
              </a:ext>
            </a:extLst>
          </p:cNvPr>
          <p:cNvGrpSpPr/>
          <p:nvPr/>
        </p:nvGrpSpPr>
        <p:grpSpPr>
          <a:xfrm>
            <a:off x="6602056" y="2364828"/>
            <a:ext cx="5430582" cy="4294990"/>
            <a:chOff x="6602056" y="2364828"/>
            <a:chExt cx="5430582" cy="42949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EE0B22-7BF4-4204-8690-2C57AC69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1" t="1949" r="6109" b="7231"/>
            <a:stretch/>
          </p:blipFill>
          <p:spPr>
            <a:xfrm>
              <a:off x="6602056" y="2364828"/>
              <a:ext cx="5430582" cy="3833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0F764-A1DC-4D51-AC0D-F5FF07B19D02}"/>
                </a:ext>
              </a:extLst>
            </p:cNvPr>
            <p:cNvSpPr txBox="1"/>
            <p:nvPr/>
          </p:nvSpPr>
          <p:spPr>
            <a:xfrm>
              <a:off x="8600089" y="6198153"/>
              <a:ext cx="16264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8.7 </a:t>
              </a:r>
              <a:endParaRPr lang="en-US" sz="2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D350A5-FD64-4C71-A19D-7364CB4E1F6F}"/>
              </a:ext>
            </a:extLst>
          </p:cNvPr>
          <p:cNvSpPr txBox="1"/>
          <p:nvPr/>
        </p:nvSpPr>
        <p:spPr>
          <a:xfrm>
            <a:off x="376037" y="3429000"/>
            <a:ext cx="543058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B, 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9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7">
            <a:extLst>
              <a:ext uri="{FF2B5EF4-FFF2-40B4-BE49-F238E27FC236}">
                <a16:creationId xmlns:a16="http://schemas.microsoft.com/office/drawing/2014/main" id="{4CD90E52-4394-4073-A96B-81910C7D5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5476" y="3006599"/>
            <a:ext cx="3772524" cy="23326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04196453-7304-424E-80FD-4616ABCE1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6525" y="4456386"/>
            <a:ext cx="3037490" cy="18813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AB2BA-2C9B-45AF-A903-779DB1DCA444}"/>
              </a:ext>
            </a:extLst>
          </p:cNvPr>
          <p:cNvSpPr txBox="1"/>
          <p:nvPr/>
        </p:nvSpPr>
        <p:spPr>
          <a:xfrm>
            <a:off x="286993" y="70449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F6ABC-5089-4CD5-A956-804F14E0CE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87" y="2190757"/>
            <a:ext cx="7521459" cy="4576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650AA-1BC2-42F7-AD74-D8D7145EC894}"/>
              </a:ext>
            </a:extLst>
          </p:cNvPr>
          <p:cNvSpPr txBox="1"/>
          <p:nvPr/>
        </p:nvSpPr>
        <p:spPr>
          <a:xfrm>
            <a:off x="1384254" y="738521"/>
            <a:ext cx="669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8.8</a:t>
            </a:r>
          </a:p>
        </p:txBody>
      </p: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3BC9A94E-742F-414F-BE0F-FC9C254E5CCD}"/>
              </a:ext>
            </a:extLst>
          </p:cNvPr>
          <p:cNvSpPr/>
          <p:nvPr/>
        </p:nvSpPr>
        <p:spPr>
          <a:xfrm>
            <a:off x="0" y="1626807"/>
            <a:ext cx="2953407" cy="117715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EA62A6-1626-49C4-AB6B-E5DF712FB45D}"/>
              </a:ext>
            </a:extLst>
          </p:cNvPr>
          <p:cNvGrpSpPr/>
          <p:nvPr/>
        </p:nvGrpSpPr>
        <p:grpSpPr>
          <a:xfrm>
            <a:off x="-56735" y="3354190"/>
            <a:ext cx="6020284" cy="523220"/>
            <a:chOff x="75716" y="3339830"/>
            <a:chExt cx="6020284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5E33CF-B0B6-422E-A3DE-0038CE2C1CC4}"/>
                </a:ext>
              </a:extLst>
            </p:cNvPr>
            <p:cNvSpPr txBox="1"/>
            <p:nvPr/>
          </p:nvSpPr>
          <p:spPr>
            <a:xfrm>
              <a:off x="75716" y="3339830"/>
              <a:ext cx="6020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Ba </a:t>
              </a:r>
              <a:r>
                <a:rPr lang="en-US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B, C</a:t>
              </a:r>
              <a:endPara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ED7762-F353-49B5-87DA-28A5CED454E3}"/>
                </a:ext>
              </a:extLst>
            </p:cNvPr>
            <p:cNvSpPr txBox="1"/>
            <p:nvPr/>
          </p:nvSpPr>
          <p:spPr>
            <a:xfrm>
              <a:off x="2953407" y="3493718"/>
              <a:ext cx="201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………………..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C79B02-E7BA-4F3F-86F8-13A83D5A953D}"/>
              </a:ext>
            </a:extLst>
          </p:cNvPr>
          <p:cNvGrpSpPr/>
          <p:nvPr/>
        </p:nvGrpSpPr>
        <p:grpSpPr>
          <a:xfrm>
            <a:off x="0" y="4620444"/>
            <a:ext cx="6020284" cy="523220"/>
            <a:chOff x="75716" y="3339830"/>
            <a:chExt cx="6020284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F6BFB4-2408-46FD-851C-2F9DFCFD44CA}"/>
                </a:ext>
              </a:extLst>
            </p:cNvPr>
            <p:cNvSpPr txBox="1"/>
            <p:nvPr/>
          </p:nvSpPr>
          <p:spPr>
            <a:xfrm>
              <a:off x="75716" y="3339830"/>
              <a:ext cx="6020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Ba </a:t>
              </a:r>
              <a:r>
                <a:rPr lang="en-US" sz="28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M, N, P</a:t>
              </a:r>
              <a:endPara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12A50A-7D7C-4FD1-B024-B4CA350C4ACE}"/>
                </a:ext>
              </a:extLst>
            </p:cNvPr>
            <p:cNvSpPr txBox="1"/>
            <p:nvPr/>
          </p:nvSpPr>
          <p:spPr>
            <a:xfrm>
              <a:off x="2953407" y="3493718"/>
              <a:ext cx="2010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………………..</a:t>
              </a:r>
              <a:endParaRPr lang="en-US" dirty="0"/>
            </a:p>
          </p:txBody>
        </p:sp>
      </p:grpSp>
      <p:pic>
        <p:nvPicPr>
          <p:cNvPr id="12" name="Picture 5" descr="Thuoc21">
            <a:extLst>
              <a:ext uri="{FF2B5EF4-FFF2-40B4-BE49-F238E27FC236}">
                <a16:creationId xmlns:a16="http://schemas.microsoft.com/office/drawing/2014/main" id="{89C6AC0D-3B4B-48AF-AB55-FB0F301020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439">
            <a:off x="3224978" y="4618005"/>
            <a:ext cx="625316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Thuoc21">
            <a:extLst>
              <a:ext uri="{FF2B5EF4-FFF2-40B4-BE49-F238E27FC236}">
                <a16:creationId xmlns:a16="http://schemas.microsoft.com/office/drawing/2014/main" id="{F0650AF5-6871-4906-8371-A55CBF9767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439">
            <a:off x="6089429" y="5153648"/>
            <a:ext cx="625316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1AF0A9-B475-4ACE-B62D-1A71E9366F5C}"/>
              </a:ext>
            </a:extLst>
          </p:cNvPr>
          <p:cNvSpPr/>
          <p:nvPr/>
        </p:nvSpPr>
        <p:spPr>
          <a:xfrm>
            <a:off x="2877691" y="3366818"/>
            <a:ext cx="26927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14BC13-4416-4263-978C-5D117D155E77}"/>
              </a:ext>
            </a:extLst>
          </p:cNvPr>
          <p:cNvSpPr/>
          <p:nvPr/>
        </p:nvSpPr>
        <p:spPr>
          <a:xfrm>
            <a:off x="3033568" y="4654142"/>
            <a:ext cx="17643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結構足球場西蒂天空背景, 現代的, 建築, 建築物背景圖片免費下載">
            <a:extLst>
              <a:ext uri="{FF2B5EF4-FFF2-40B4-BE49-F238E27FC236}">
                <a16:creationId xmlns:a16="http://schemas.microsoft.com/office/drawing/2014/main" id="{1ABD839C-FA72-4716-ADEF-4EF27815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006"/>
            <a:ext cx="12192000" cy="61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AB2BA-2C9B-45AF-A903-779DB1DCA444}"/>
              </a:ext>
            </a:extLst>
          </p:cNvPr>
          <p:cNvSpPr txBox="1"/>
          <p:nvPr/>
        </p:nvSpPr>
        <p:spPr>
          <a:xfrm>
            <a:off x="142324" y="53231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B544116B-BEE3-4CE3-BFF4-285B1EDCD426}"/>
              </a:ext>
            </a:extLst>
          </p:cNvPr>
          <p:cNvSpPr/>
          <p:nvPr/>
        </p:nvSpPr>
        <p:spPr>
          <a:xfrm rot="10800000">
            <a:off x="53866" y="4697812"/>
            <a:ext cx="283780" cy="128226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8DA8C11D-0DB1-47E3-B7BD-08FCD88927C6}"/>
              </a:ext>
            </a:extLst>
          </p:cNvPr>
          <p:cNvSpPr/>
          <p:nvPr/>
        </p:nvSpPr>
        <p:spPr>
          <a:xfrm rot="10800000">
            <a:off x="11887198" y="4703977"/>
            <a:ext cx="283780" cy="1282262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DAEA04-1673-4A20-9222-1C8B7403DBBC}"/>
              </a:ext>
            </a:extLst>
          </p:cNvPr>
          <p:cNvCxnSpPr>
            <a:cxnSpLocks/>
            <a:stCxn id="2" idx="1"/>
            <a:endCxn id="5" idx="3"/>
          </p:cNvCxnSpPr>
          <p:nvPr/>
        </p:nvCxnSpPr>
        <p:spPr>
          <a:xfrm>
            <a:off x="302173" y="5338943"/>
            <a:ext cx="11620497" cy="6165"/>
          </a:xfrm>
          <a:prstGeom prst="line">
            <a:avLst/>
          </a:prstGeom>
          <a:ln w="571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8FC4739-6596-44D2-BC3A-FF775EEDC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0000" l="5250" r="90000"/>
                    </a14:imgEffect>
                  </a14:imgLayer>
                </a14:imgProps>
              </a:ext>
            </a:extLst>
          </a:blip>
          <a:srcRect l="2797" t="13946" r="10766" b="13870"/>
          <a:stretch/>
        </p:blipFill>
        <p:spPr>
          <a:xfrm rot="20999592" flipV="1">
            <a:off x="-206864" y="3308587"/>
            <a:ext cx="3024922" cy="25261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AE795-FB3C-4D84-B34B-AB70A27B5737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195756" y="5980074"/>
            <a:ext cx="11933182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18C29E-72CE-4ADE-813C-CAF178F96015}"/>
              </a:ext>
            </a:extLst>
          </p:cNvPr>
          <p:cNvSpPr/>
          <p:nvPr/>
        </p:nvSpPr>
        <p:spPr>
          <a:xfrm>
            <a:off x="4104289" y="880098"/>
            <a:ext cx="3983421" cy="1265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89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84518 -0.007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 animBg="1"/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B1683-E21C-40D7-81A9-F3B37BE1733C}"/>
              </a:ext>
            </a:extLst>
          </p:cNvPr>
          <p:cNvSpPr txBox="1"/>
          <p:nvPr/>
        </p:nvSpPr>
        <p:spPr>
          <a:xfrm>
            <a:off x="286992" y="941764"/>
            <a:ext cx="463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8.2. Quan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68A04-8FF2-4376-9ECE-C893F8ECFE5F}"/>
              </a:ext>
            </a:extLst>
          </p:cNvPr>
          <p:cNvSpPr txBox="1"/>
          <p:nvPr/>
        </p:nvSpPr>
        <p:spPr>
          <a:xfrm>
            <a:off x="1016298" y="1515643"/>
            <a:ext cx="592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download work png photos 480 - free clipart teamwork PNG image with  transparent background | TOPpng">
            <a:extLst>
              <a:ext uri="{FF2B5EF4-FFF2-40B4-BE49-F238E27FC236}">
                <a16:creationId xmlns:a16="http://schemas.microsoft.com/office/drawing/2014/main" id="{C3F7B4D1-EFEA-4E8F-B375-BE29B87E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3" b="92952" l="0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5" y="-578632"/>
            <a:ext cx="3232782" cy="33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78AFDB-D7CE-4CD6-BF43-D45503BC5A0C}"/>
              </a:ext>
            </a:extLst>
          </p:cNvPr>
          <p:cNvSpPr txBox="1"/>
          <p:nvPr/>
        </p:nvSpPr>
        <p:spPr>
          <a:xfrm>
            <a:off x="963030" y="3020920"/>
            <a:ext cx="60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245E67-58F1-4E2F-850F-99FD11176A93}"/>
              </a:ext>
            </a:extLst>
          </p:cNvPr>
          <p:cNvSpPr txBox="1"/>
          <p:nvPr/>
        </p:nvSpPr>
        <p:spPr>
          <a:xfrm>
            <a:off x="220711" y="4137213"/>
            <a:ext cx="7032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A,B;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B, C; S,A ,C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999CF-4656-420D-A6E2-4DD49560A9D8}"/>
              </a:ext>
            </a:extLst>
          </p:cNvPr>
          <p:cNvSpPr txBox="1"/>
          <p:nvPr/>
        </p:nvSpPr>
        <p:spPr>
          <a:xfrm>
            <a:off x="142324" y="2264895"/>
            <a:ext cx="752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1101E5-6123-469F-991F-0F79AB3E2455}"/>
              </a:ext>
            </a:extLst>
          </p:cNvPr>
          <p:cNvSpPr txBox="1"/>
          <p:nvPr/>
        </p:nvSpPr>
        <p:spPr>
          <a:xfrm>
            <a:off x="142324" y="53231"/>
            <a:ext cx="4444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652F9F-1CE3-4D06-8A75-8B3091286074}"/>
              </a:ext>
            </a:extLst>
          </p:cNvPr>
          <p:cNvSpPr/>
          <p:nvPr/>
        </p:nvSpPr>
        <p:spPr>
          <a:xfrm>
            <a:off x="16523" y="1515643"/>
            <a:ext cx="1160635" cy="624253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34F579-035D-42CB-85EF-E1EA182B187E}"/>
              </a:ext>
            </a:extLst>
          </p:cNvPr>
          <p:cNvSpPr/>
          <p:nvPr/>
        </p:nvSpPr>
        <p:spPr>
          <a:xfrm>
            <a:off x="-50332" y="3017533"/>
            <a:ext cx="1078310" cy="624253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432A16-88E5-4780-BB65-1037A96E824E}"/>
              </a:ext>
            </a:extLst>
          </p:cNvPr>
          <p:cNvSpPr/>
          <p:nvPr/>
        </p:nvSpPr>
        <p:spPr>
          <a:xfrm>
            <a:off x="-4468" y="5016494"/>
            <a:ext cx="1078310" cy="624253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CC4C8C-22B7-46A4-9746-BCB80E5B59F8}"/>
              </a:ext>
            </a:extLst>
          </p:cNvPr>
          <p:cNvSpPr txBox="1"/>
          <p:nvPr/>
        </p:nvSpPr>
        <p:spPr>
          <a:xfrm>
            <a:off x="1004938" y="5016494"/>
            <a:ext cx="60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9C99C8-BA0C-4747-A885-A6809F396FD6}"/>
              </a:ext>
            </a:extLst>
          </p:cNvPr>
          <p:cNvGrpSpPr/>
          <p:nvPr/>
        </p:nvGrpSpPr>
        <p:grpSpPr>
          <a:xfrm>
            <a:off x="7390208" y="1759486"/>
            <a:ext cx="4785268" cy="3807026"/>
            <a:chOff x="7390208" y="1759486"/>
            <a:chExt cx="4785268" cy="38070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6A9019-4F0A-4DA8-85B2-00AB88CD9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7845" r="10580" b="9262"/>
            <a:stretch/>
          </p:blipFill>
          <p:spPr>
            <a:xfrm>
              <a:off x="7390208" y="1759486"/>
              <a:ext cx="4785268" cy="3776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E3C8C-C12A-463D-94FE-A2FC5B999659}"/>
                </a:ext>
              </a:extLst>
            </p:cNvPr>
            <p:cNvSpPr txBox="1"/>
            <p:nvPr/>
          </p:nvSpPr>
          <p:spPr>
            <a:xfrm>
              <a:off x="9080396" y="5166402"/>
              <a:ext cx="14048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8.12</a:t>
              </a:r>
              <a:endParaRPr lang="en-US" sz="20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B35E5AA-7B5C-4705-9B75-2C9930E53CE0}"/>
              </a:ext>
            </a:extLst>
          </p:cNvPr>
          <p:cNvSpPr txBox="1"/>
          <p:nvPr/>
        </p:nvSpPr>
        <p:spPr>
          <a:xfrm>
            <a:off x="250584" y="5850662"/>
            <a:ext cx="607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C, S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1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7" grpId="0"/>
      <p:bldP spid="30" grpId="0"/>
      <p:bldP spid="39" grpId="0"/>
      <p:bldP spid="3" grpId="0" animBg="1"/>
      <p:bldP spid="20" grpId="0" animBg="1"/>
      <p:bldP spid="22" grpId="0" animBg="1"/>
      <p:bldP spid="2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388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38</cp:revision>
  <dcterms:created xsi:type="dcterms:W3CDTF">2021-07-14T09:53:21Z</dcterms:created>
  <dcterms:modified xsi:type="dcterms:W3CDTF">2022-01-21T02:27:58Z</dcterms:modified>
</cp:coreProperties>
</file>