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9" r:id="rId3"/>
    <p:sldId id="262" r:id="rId4"/>
    <p:sldId id="263" r:id="rId5"/>
    <p:sldId id="291" r:id="rId6"/>
    <p:sldId id="294" r:id="rId7"/>
    <p:sldId id="301" r:id="rId8"/>
    <p:sldId id="298" r:id="rId9"/>
    <p:sldId id="300" r:id="rId10"/>
    <p:sldId id="305" r:id="rId11"/>
    <p:sldId id="274" r:id="rId12"/>
    <p:sldId id="302" r:id="rId13"/>
    <p:sldId id="303" r:id="rId14"/>
    <p:sldId id="304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F33"/>
    <a:srgbClr val="FFFF66"/>
    <a:srgbClr val="2AAFDE"/>
    <a:srgbClr val="FFCD2D"/>
    <a:srgbClr val="FF3300"/>
    <a:srgbClr val="CC0000"/>
    <a:srgbClr val="2ABE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3E8B-FB62-4B41-9AA1-1AA82709BA9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52659-81FF-4482-AE92-16FC54EA0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01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54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77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56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1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42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26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89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33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4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95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77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823B-555C-4B70-93C8-7FE8057690B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79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ết quả hình ảnh cho rừng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7" y="0"/>
            <a:ext cx="9133763" cy="68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5222" y="2815049"/>
            <a:ext cx="7803792" cy="2396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mừng các con </a:t>
            </a:r>
          </a:p>
          <a:p>
            <a:pPr algn="ctr"/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đến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với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giờ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Toán</a:t>
            </a:r>
            <a:endParaRPr lang="en-US" sz="60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0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38" r="16996"/>
          <a:stretch/>
        </p:blipFill>
        <p:spPr bwMode="auto">
          <a:xfrm>
            <a:off x="1219200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429000" y="228600"/>
            <a:ext cx="3048000" cy="27413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14400" y="4800600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ba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miếng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bìa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ghép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miếng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bìa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nhé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!</a:t>
            </a:r>
            <a:endParaRPr lang="en-US" sz="2800" b="1" dirty="0">
              <a:solidFill>
                <a:schemeClr val="tx1"/>
              </a:solidFill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1828800" y="1981200"/>
            <a:ext cx="2971800" cy="1532965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1828800" y="4191000"/>
            <a:ext cx="1561011" cy="15329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>
            <a:off x="3400696" y="4191000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rot="10800000">
            <a:off x="3374570" y="4191000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5720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04800" y="228600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a)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22292 L 5.55112E-17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23403 L 5E-6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33148 L 0.00278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>
            <a:off x="304800" y="3124200"/>
            <a:ext cx="3276600" cy="3200400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4495800" y="4648200"/>
            <a:ext cx="1600200" cy="16091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>
            <a:off x="4495799" y="3048000"/>
            <a:ext cx="1663337" cy="16091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>
            <a:off x="6096000" y="4648200"/>
            <a:ext cx="1676400" cy="1600200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4800" y="228600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b)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-0.44444 L -3.33333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58889 L -3.33333E-6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32848 L 1.11111E-6 0.004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-45720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45720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 rot="8005729">
            <a:off x="931566" y="3269770"/>
            <a:ext cx="2404067" cy="2550873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1143000" y="4545874"/>
            <a:ext cx="1981200" cy="2057400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5257800" y="4563035"/>
            <a:ext cx="2286000" cy="21425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>
            <a:off x="6374674" y="2821578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16200000">
            <a:off x="4626557" y="2827981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228600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c)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 0.00069 L 0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1.11022E-1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3.33333E-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383178" y="1905000"/>
            <a:ext cx="5331822" cy="1828800"/>
            <a:chOff x="383178" y="1905000"/>
            <a:chExt cx="5331822" cy="1828800"/>
          </a:xfrm>
        </p:grpSpPr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2209800" y="1905000"/>
              <a:ext cx="1828800" cy="1828800"/>
            </a:xfrm>
            <a:prstGeom prst="actionButtonBlank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>
              <a:off x="4038600" y="1905000"/>
              <a:ext cx="16764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6200000">
              <a:off x="383178" y="1905000"/>
              <a:ext cx="18288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2362200" y="4495800"/>
            <a:ext cx="1828800" cy="1828800"/>
          </a:xfrm>
          <a:prstGeom prst="actionButtonBlank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rot="16200000">
            <a:off x="533400" y="4495800"/>
            <a:ext cx="18288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>
            <a:off x="4191000" y="4495800"/>
            <a:ext cx="16764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4800" y="228600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d)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148 L 0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227" y="2339484"/>
            <a:ext cx="7803792" cy="2396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Hẹn gặp lại các bạn! </a:t>
            </a:r>
          </a:p>
          <a:p>
            <a:pPr algn="ctr"/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772" y="3537756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012367" y="1965278"/>
            <a:ext cx="3464633" cy="2179804"/>
          </a:xfrm>
          <a:prstGeom prst="wedgeEllipseCallout">
            <a:avLst>
              <a:gd name="adj1" fmla="val -66018"/>
              <a:gd name="adj2" fmla="val 716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UTM Avo" pitchFamily="18" charset="0"/>
                <a:cs typeface="Times New Roman" panose="02020603050405020304" pitchFamily="18" charset="0"/>
              </a:rPr>
              <a:t>Cảm ơn các bạn đã cùng mình học bài ngày hôm nay!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1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7.40741E-7 L 3.958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Avo" pitchFamily="18" charset="0"/>
              </a:rPr>
              <a:t>Khởi động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200" y="3505200"/>
            <a:ext cx="762000" cy="7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7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38" r="16996"/>
          <a:stretch/>
        </p:blipFill>
        <p:spPr bwMode="auto">
          <a:xfrm>
            <a:off x="4164272" y="2780043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75565" y="2595252"/>
            <a:ext cx="2746611" cy="1348950"/>
          </a:xfrm>
          <a:prstGeom prst="wedgeEllipseCallout">
            <a:avLst>
              <a:gd name="adj1" fmla="val 86701"/>
              <a:gd name="adj2" fmla="val 17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các bạn mình là Simba!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 flipH="1">
            <a:off x="6020793" y="528163"/>
            <a:ext cx="3112970" cy="2583527"/>
          </a:xfrm>
          <a:prstGeom prst="wedgeEllipseCallout">
            <a:avLst>
              <a:gd name="adj1" fmla="val 66972"/>
              <a:gd name="adj2" fmla="val 577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22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va-fine-art-cartoon-forest.jpg (1600×1080) | Forest carto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181600" y="435678"/>
            <a:ext cx="1723800" cy="1164521"/>
          </a:xfrm>
          <a:prstGeom prst="wedgeEllipseCallout">
            <a:avLst>
              <a:gd name="adj1" fmla="val 76296"/>
              <a:gd name="adj2" fmla="val -219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2057400"/>
            <a:ext cx="8829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991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5085" t="22380" r="75104" b="62382"/>
          <a:stretch/>
        </p:blipFill>
        <p:spPr bwMode="auto">
          <a:xfrm>
            <a:off x="228600" y="152400"/>
            <a:ext cx="3029189" cy="1196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1447800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676400"/>
            <a:ext cx="205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VVNI-avo"/>
              </a:rPr>
              <a:t>Có</a:t>
            </a:r>
            <a:r>
              <a:rPr lang="en-US" sz="2000" dirty="0" smtClean="0">
                <a:latin typeface="VVNI-avo"/>
              </a:rPr>
              <a:t> 5 </a:t>
            </a:r>
            <a:r>
              <a:rPr lang="en-US" sz="2000" dirty="0" err="1" smtClean="0">
                <a:latin typeface="VVNI-avo"/>
              </a:rPr>
              <a:t>miếng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bìa</a:t>
            </a:r>
            <a:r>
              <a:rPr lang="en-US" sz="2000" dirty="0" smtClean="0">
                <a:latin typeface="VVNI-avo"/>
              </a:rPr>
              <a:t>:</a:t>
            </a:r>
            <a:endParaRPr lang="en-US" sz="2000" dirty="0">
              <a:latin typeface="VVNI-av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4295628"/>
            <a:ext cx="1205230" cy="58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93046" y="2590800"/>
            <a:ext cx="125555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133600" y="2057400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57400" y="4038600"/>
            <a:ext cx="2651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VVNI-avo"/>
              </a:rPr>
              <a:t>Việt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và</a:t>
            </a:r>
            <a:r>
              <a:rPr lang="en-US" sz="2000" dirty="0" smtClean="0">
                <a:latin typeface="VVNI-avo"/>
              </a:rPr>
              <a:t> Mai </a:t>
            </a:r>
            <a:r>
              <a:rPr lang="en-US" sz="2000" dirty="0" err="1" smtClean="0">
                <a:latin typeface="VVNI-avo"/>
              </a:rPr>
              <a:t>đã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ghép</a:t>
            </a:r>
            <a:r>
              <a:rPr lang="en-US" sz="2000" dirty="0" smtClean="0">
                <a:latin typeface="VVNI-avo"/>
              </a:rPr>
              <a:t> </a:t>
            </a:r>
          </a:p>
          <a:p>
            <a:r>
              <a:rPr lang="en-US" sz="2000" dirty="0" err="1" smtClean="0">
                <a:latin typeface="VVNI-avo"/>
              </a:rPr>
              <a:t>thành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các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hình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sau</a:t>
            </a:r>
            <a:r>
              <a:rPr lang="en-US" sz="2000" dirty="0" smtClean="0">
                <a:latin typeface="VVNI-avo"/>
              </a:rPr>
              <a:t>:</a:t>
            </a:r>
            <a:endParaRPr lang="en-US" sz="2000" dirty="0">
              <a:latin typeface="VVNI-avo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1112" y="4015407"/>
            <a:ext cx="3824288" cy="24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596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5085" t="22380" r="75104" b="62382"/>
          <a:stretch/>
        </p:blipFill>
        <p:spPr bwMode="auto">
          <a:xfrm>
            <a:off x="1905000" y="1447800"/>
            <a:ext cx="17526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76200" y="0"/>
            <a:ext cx="9067800" cy="6858000"/>
            <a:chOff x="838200" y="1"/>
            <a:chExt cx="9067800" cy="6476999"/>
          </a:xfrm>
        </p:grpSpPr>
        <p:sp>
          <p:nvSpPr>
            <p:cNvPr id="3" name="Rectangle 2"/>
            <p:cNvSpPr/>
            <p:nvPr/>
          </p:nvSpPr>
          <p:spPr>
            <a:xfrm>
              <a:off x="838200" y="1"/>
              <a:ext cx="9067800" cy="64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629400" y="2286001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33"/>
            <p:cNvGrpSpPr/>
            <p:nvPr/>
          </p:nvGrpSpPr>
          <p:grpSpPr>
            <a:xfrm>
              <a:off x="1371600" y="1655234"/>
              <a:ext cx="6400800" cy="1479611"/>
              <a:chOff x="1295400" y="1694422"/>
              <a:chExt cx="6400800" cy="1479611"/>
            </a:xfrm>
          </p:grpSpPr>
          <p:sp>
            <p:nvSpPr>
              <p:cNvPr id="24" name="Action Button: Custom 23">
                <a:hlinkClick r:id="" action="ppaction://noaction" highlightClick="1"/>
              </p:cNvPr>
              <p:cNvSpPr/>
              <p:nvPr/>
            </p:nvSpPr>
            <p:spPr>
              <a:xfrm>
                <a:off x="1295400" y="1694422"/>
                <a:ext cx="1371600" cy="1447800"/>
              </a:xfrm>
              <a:prstGeom prst="actionButtonBlank">
                <a:avLst/>
              </a:prstGeom>
              <a:solidFill>
                <a:srgbClr val="2ABE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10800000">
                <a:off x="37338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>
                <a:off x="35814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24600" y="1694422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24600" y="2486055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0" y="2057401"/>
              <a:ext cx="6477000" cy="1752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39000" y="3962400"/>
              <a:ext cx="170497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7" name="Picture 36"/>
          <p:cNvPicPr/>
          <p:nvPr/>
        </p:nvPicPr>
        <p:blipFill rotWithShape="1">
          <a:blip r:embed="rId3"/>
          <a:srcRect l="5085" t="22380" r="75104" b="62382"/>
          <a:stretch/>
        </p:blipFill>
        <p:spPr bwMode="auto">
          <a:xfrm>
            <a:off x="0" y="152400"/>
            <a:ext cx="17526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981200" y="228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VNI-avo"/>
              </a:rPr>
              <a:t>a. </a:t>
            </a:r>
            <a:r>
              <a:rPr lang="en-US" sz="2400" b="1" dirty="0" err="1" smtClean="0">
                <a:latin typeface="VVNI-avo"/>
              </a:rPr>
              <a:t>Với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năm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miếng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bìa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trên</a:t>
            </a:r>
            <a:r>
              <a:rPr lang="en-US" sz="2400" b="1" dirty="0" smtClean="0">
                <a:latin typeface="VVNI-avo"/>
              </a:rPr>
              <a:t>, </a:t>
            </a:r>
            <a:r>
              <a:rPr lang="en-US" sz="2400" b="1" dirty="0" err="1" smtClean="0">
                <a:latin typeface="VVNI-avo"/>
              </a:rPr>
              <a:t>em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hãy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ghép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lại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thành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các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giống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của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Việt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và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Mai.  </a:t>
            </a:r>
            <a:endParaRPr lang="en-US" sz="2400" b="1" dirty="0">
              <a:latin typeface="VVNI-avo"/>
            </a:endParaRPr>
          </a:p>
        </p:txBody>
      </p:sp>
      <p:sp>
        <p:nvSpPr>
          <p:cNvPr id="40" name="Right Triangle 39"/>
          <p:cNvSpPr/>
          <p:nvPr/>
        </p:nvSpPr>
        <p:spPr>
          <a:xfrm rot="2584845">
            <a:off x="1676400" y="4356549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1960752" y="471381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2917153" y="4369829"/>
            <a:ext cx="1260389" cy="1293555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Triangle 43"/>
          <p:cNvSpPr/>
          <p:nvPr/>
        </p:nvSpPr>
        <p:spPr>
          <a:xfrm rot="13378938">
            <a:off x="4183729" y="4343400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3855084" y="471632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96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3.33333E-6 L -3.33333E-6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41 -0.2537 L -0.00139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3.33333E-6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2963 L 0.00139 0.003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1524000" y="1600200"/>
            <a:ext cx="6019800" cy="1524000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886200"/>
            <a:ext cx="1905000" cy="25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Triangle 19"/>
          <p:cNvSpPr/>
          <p:nvPr/>
        </p:nvSpPr>
        <p:spPr>
          <a:xfrm rot="16200000">
            <a:off x="2877040" y="3258151"/>
            <a:ext cx="1258499" cy="1447800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3531326" y="4622654"/>
            <a:ext cx="1371600" cy="1258499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56315" y="5881154"/>
            <a:ext cx="1371600" cy="59802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56411" y="5881154"/>
            <a:ext cx="1371600" cy="59802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>
            <a:off x="4228011" y="3352800"/>
            <a:ext cx="1371600" cy="1258499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/>
          <p:nvPr/>
        </p:nvPicPr>
        <p:blipFill rotWithShape="1">
          <a:blip r:embed="rId5"/>
          <a:srcRect l="5085" t="22380" r="75104" b="62382"/>
          <a:stretch/>
        </p:blipFill>
        <p:spPr bwMode="auto">
          <a:xfrm>
            <a:off x="0" y="152400"/>
            <a:ext cx="21336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057400" y="228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VNI-avo"/>
              </a:rPr>
              <a:t>a. </a:t>
            </a:r>
            <a:r>
              <a:rPr lang="en-US" sz="2400" b="1" dirty="0" err="1" smtClean="0">
                <a:latin typeface="VVNI-avo"/>
              </a:rPr>
              <a:t>Với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năm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miếng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bìa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trên</a:t>
            </a:r>
            <a:r>
              <a:rPr lang="en-US" sz="2400" b="1" dirty="0" smtClean="0">
                <a:latin typeface="VVNI-avo"/>
              </a:rPr>
              <a:t>, </a:t>
            </a:r>
            <a:r>
              <a:rPr lang="en-US" sz="2400" b="1" dirty="0" err="1" smtClean="0">
                <a:latin typeface="VVNI-avo"/>
              </a:rPr>
              <a:t>em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hãy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ghép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lại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thành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các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giống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của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Việt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và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Mai.  </a:t>
            </a:r>
            <a:endParaRPr lang="en-US" sz="2400" b="1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96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1111 L -3.33333E-6 -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8056 L 2.22222E-6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21111 L 0 -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45556 L 3.33333E-6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58889 L -1.38889E-6 2.59259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5085" t="22380" r="75104" b="62382"/>
          <a:stretch/>
        </p:blipFill>
        <p:spPr bwMode="auto">
          <a:xfrm>
            <a:off x="228600" y="152400"/>
            <a:ext cx="3029189" cy="1196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2133600" y="1524000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962400"/>
            <a:ext cx="1704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81200" y="1371600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096000" y="2895599"/>
            <a:ext cx="2580798" cy="3213464"/>
            <a:chOff x="2819400" y="2882536"/>
            <a:chExt cx="2808515" cy="3596642"/>
          </a:xfrm>
        </p:grpSpPr>
        <p:sp>
          <p:nvSpPr>
            <p:cNvPr id="35" name="Right Triangle 34"/>
            <p:cNvSpPr/>
            <p:nvPr/>
          </p:nvSpPr>
          <p:spPr>
            <a:xfrm rot="16200000">
              <a:off x="2819400" y="2882536"/>
              <a:ext cx="14478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ction Button: Custom 35">
              <a:hlinkClick r:id="" action="ppaction://noaction" highlightClick="1"/>
            </p:cNvPr>
            <p:cNvSpPr/>
            <p:nvPr/>
          </p:nvSpPr>
          <p:spPr>
            <a:xfrm>
              <a:off x="3531326" y="43434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6315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56411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4238769" y="2882537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3200" y="1661159"/>
            <a:ext cx="3771991" cy="1343560"/>
            <a:chOff x="2186069" y="3668182"/>
            <a:chExt cx="3771991" cy="1343560"/>
          </a:xfrm>
        </p:grpSpPr>
        <p:sp>
          <p:nvSpPr>
            <p:cNvPr id="41" name="Right Triangle 40"/>
            <p:cNvSpPr/>
            <p:nvPr/>
          </p:nvSpPr>
          <p:spPr>
            <a:xfrm rot="2584845">
              <a:off x="2186069" y="3681331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2470421" y="4038600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4379771" y="4043591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ction Button: Custom 43">
              <a:hlinkClick r:id="" action="ppaction://noaction" highlightClick="1"/>
            </p:cNvPr>
            <p:cNvSpPr/>
            <p:nvPr/>
          </p:nvSpPr>
          <p:spPr>
            <a:xfrm>
              <a:off x="3439885" y="3694611"/>
              <a:ext cx="1260389" cy="1293555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44"/>
            <p:cNvSpPr/>
            <p:nvPr/>
          </p:nvSpPr>
          <p:spPr>
            <a:xfrm rot="13378938">
              <a:off x="4732587" y="3668182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495800"/>
            <a:ext cx="2895600" cy="18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59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38" r="16996"/>
          <a:stretch/>
        </p:blipFill>
        <p:spPr bwMode="auto">
          <a:xfrm>
            <a:off x="1219200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657600" y="0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! 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38200" y="5291328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b)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thể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ghép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khác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?</a:t>
            </a:r>
            <a:endParaRPr lang="en-US" sz="2800" b="1" dirty="0">
              <a:solidFill>
                <a:schemeClr val="tx1"/>
              </a:solidFill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290</Words>
  <PresentationFormat>On-screen Show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Khởi động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2020-08-05T01:00:28Z</dcterms:created>
  <dcterms:modified xsi:type="dcterms:W3CDTF">2020-08-27T07:14:35Z</dcterms:modified>
</cp:coreProperties>
</file>