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3" r:id="rId3"/>
    <p:sldId id="271" r:id="rId4"/>
    <p:sldId id="272" r:id="rId5"/>
    <p:sldId id="273" r:id="rId6"/>
    <p:sldId id="260" r:id="rId7"/>
    <p:sldId id="274" r:id="rId8"/>
    <p:sldId id="275" r:id="rId9"/>
    <p:sldId id="261" r:id="rId10"/>
    <p:sldId id="262" r:id="rId11"/>
    <p:sldId id="264" r:id="rId12"/>
    <p:sldId id="278" r:id="rId13"/>
    <p:sldId id="265" r:id="rId14"/>
    <p:sldId id="279" r:id="rId15"/>
    <p:sldId id="280" r:id="rId16"/>
    <p:sldId id="281" r:id="rId17"/>
    <p:sldId id="267" r:id="rId18"/>
    <p:sldId id="282" r:id="rId19"/>
    <p:sldId id="268" r:id="rId20"/>
    <p:sldId id="269" r:id="rId21"/>
    <p:sldId id="270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2E4AB-BFAE-4CC3-8DFB-09C419439EEA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989B5-1C77-4A8A-BD22-E8473A77E7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274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1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716213" y="517525"/>
            <a:ext cx="4589462" cy="2581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8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716213" y="517525"/>
            <a:ext cx="4589462" cy="2581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82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542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0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617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25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50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49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31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87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57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26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00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BB214-1D47-44C9-ADB6-F0F0A1D3AFF0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94BD-2401-4DE5-9ADB-22A5597C2E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53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jpeg"/><Relationship Id="rId4" Type="http://schemas.openxmlformats.org/officeDocument/2006/relationships/tags" Target="../tags/tag4.xm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1"/>
            <a:ext cx="13680440" cy="6823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6"/>
            <a:ext cx="9550400" cy="147731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63" y="1892456"/>
            <a:ext cx="3047043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28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2800" y="355456"/>
            <a:ext cx="10769600" cy="812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793215" y="394574"/>
            <a:ext cx="10769600" cy="6667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2. </a:t>
            </a:r>
            <a:r>
              <a:rPr lang="en-US" sz="3733" dirty="0" err="1">
                <a:solidFill>
                  <a:srgbClr val="002060"/>
                </a:solidFill>
                <a:latin typeface="HP-222" panose="020B0803050302020204" pitchFamily="34" charset="0"/>
              </a:rPr>
              <a:t>Tiếng</a:t>
            </a:r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HP-222" panose="020B0803050302020204" pitchFamily="34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âm</a:t>
            </a:r>
            <a:r>
              <a:rPr lang="en-US" sz="3733" dirty="0" smtClean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smtClean="0">
                <a:solidFill>
                  <a:srgbClr val="FF0000"/>
                </a:solidFill>
                <a:latin typeface="HP-222" panose="020B0803050302020204" pitchFamily="34" charset="0"/>
              </a:rPr>
              <a:t>n</a:t>
            </a:r>
            <a:r>
              <a:rPr lang="en-US" sz="3733" dirty="0" smtClean="0">
                <a:solidFill>
                  <a:srgbClr val="002060"/>
                </a:solidFill>
                <a:latin typeface="HP-222" panose="020B0803050302020204" pitchFamily="34" charset="0"/>
              </a:rPr>
              <a:t>? </a:t>
            </a:r>
            <a:r>
              <a:rPr lang="en-US" sz="3733" dirty="0" err="1">
                <a:solidFill>
                  <a:srgbClr val="002060"/>
                </a:solidFill>
                <a:latin typeface="HP-222" panose="020B0803050302020204" pitchFamily="34" charset="0"/>
              </a:rPr>
              <a:t>Tiếng</a:t>
            </a:r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HP-222" panose="020B0803050302020204" pitchFamily="34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3733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 smtClean="0">
                <a:solidFill>
                  <a:srgbClr val="002060"/>
                </a:solidFill>
                <a:latin typeface="HP-222" panose="020B0803050302020204" pitchFamily="34" charset="0"/>
              </a:rPr>
              <a:t>âm</a:t>
            </a:r>
            <a:r>
              <a:rPr lang="en-US" sz="3733" dirty="0" smtClean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733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nh</a:t>
            </a:r>
            <a:r>
              <a:rPr lang="en-US" sz="3733" dirty="0" smtClean="0">
                <a:solidFill>
                  <a:srgbClr val="002060"/>
                </a:solidFill>
                <a:latin typeface="HP-222" panose="020B08030503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HP-222" panose="020B08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01" y="1249830"/>
            <a:ext cx="9244627" cy="2834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3" y="4023360"/>
            <a:ext cx="10030266" cy="283464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745420" y="3682242"/>
            <a:ext cx="4700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71311" y="6452737"/>
            <a:ext cx="83273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220529" y="6425441"/>
            <a:ext cx="51706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91668" y="3793698"/>
            <a:ext cx="5687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487268" y="3577610"/>
            <a:ext cx="5687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2117" y="6425441"/>
            <a:ext cx="5687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8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53635" y="30909"/>
            <a:ext cx="4053385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67" b="1" dirty="0" err="1" smtClean="0">
                <a:solidFill>
                  <a:srgbClr val="FF0000"/>
                </a:solidFill>
              </a:rPr>
              <a:t>Nhà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cô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Nhã</a:t>
            </a:r>
            <a:endParaRPr lang="vi-VN" sz="4267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67" y="2"/>
            <a:ext cx="3217333" cy="779755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r>
              <a:rPr 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endParaRPr lang="en-US" sz="4267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99" y="805600"/>
            <a:ext cx="8804451" cy="60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3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85262" y="418211"/>
            <a:ext cx="9396076" cy="5656000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53740" y="2413245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6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17800" y="3166746"/>
            <a:ext cx="5867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06" y="3752481"/>
            <a:ext cx="3565400" cy="3105519"/>
          </a:xfrm>
          <a:prstGeom prst="rect">
            <a:avLst/>
          </a:prstGeom>
        </p:spPr>
      </p:pic>
      <p:pic>
        <p:nvPicPr>
          <p:cNvPr id="8" name="Picture 2" descr="Thức ăn dành cho cá mè - CÁ GIỐNG CHẨN NGUYÊ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99" y="2940334"/>
            <a:ext cx="4876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iải mã giấc mơ thấy con bab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5" y="2453083"/>
            <a:ext cx="5159107" cy="28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16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867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9596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3635" y="30909"/>
            <a:ext cx="4053385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67" b="1" dirty="0" err="1" smtClean="0">
                <a:solidFill>
                  <a:srgbClr val="FF0000"/>
                </a:solidFill>
              </a:rPr>
              <a:t>Nhà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cô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Nhã</a:t>
            </a:r>
            <a:endParaRPr lang="vi-VN" sz="4267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99" y="686336"/>
            <a:ext cx="8967835" cy="6171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0238" y="809489"/>
            <a:ext cx="2012777" cy="53353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«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·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1278" y="799596"/>
            <a:ext cx="2012777" cy="53353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ê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hå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9417" y="817120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nho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9198" y="1333130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¸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mÌ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0944" y="1331202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ba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418" y="1328620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nho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064" y="1326272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hÕ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3635" y="30909"/>
            <a:ext cx="4053385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67" b="1" dirty="0" err="1" smtClean="0">
                <a:solidFill>
                  <a:srgbClr val="FF0000"/>
                </a:solidFill>
              </a:rPr>
              <a:t>Nhà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cô</a:t>
            </a:r>
            <a:r>
              <a:rPr lang="en-US" sz="4267" b="1" dirty="0" smtClean="0">
                <a:solidFill>
                  <a:srgbClr val="FF0000"/>
                </a:solidFill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</a:rPr>
              <a:t>Nhã</a:t>
            </a:r>
            <a:endParaRPr lang="vi-VN" sz="4267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99" y="686336"/>
            <a:ext cx="8967835" cy="6171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7440" y="800858"/>
            <a:ext cx="2012777" cy="53353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«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·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4700" y="809344"/>
            <a:ext cx="2012777" cy="53353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ê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hå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1993" y="816115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nho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7995" y="1333937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¸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mÌ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9741" y="1332009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7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ba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3239" y="1342878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nho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3917" y="1327079"/>
            <a:ext cx="2619500" cy="538599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700" b="1" dirty="0" err="1" smtClean="0">
                <a:solidFill>
                  <a:srgbClr val="FF0000"/>
                </a:solidFill>
                <a:latin typeface=".VnAvant" pitchFamily="34" charset="0"/>
              </a:rPr>
              <a:t>hÕ</a:t>
            </a:r>
            <a:endParaRPr lang="en-US" sz="2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993666" y="686336"/>
            <a:ext cx="4064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Cloud 11"/>
          <p:cNvSpPr/>
          <p:nvPr/>
        </p:nvSpPr>
        <p:spPr>
          <a:xfrm>
            <a:off x="5811959" y="686336"/>
            <a:ext cx="4064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Cloud 12"/>
          <p:cNvSpPr/>
          <p:nvPr/>
        </p:nvSpPr>
        <p:spPr>
          <a:xfrm>
            <a:off x="9513570" y="686336"/>
            <a:ext cx="4064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Cloud 13"/>
          <p:cNvSpPr/>
          <p:nvPr/>
        </p:nvSpPr>
        <p:spPr>
          <a:xfrm>
            <a:off x="4224104" y="1235883"/>
            <a:ext cx="406400" cy="3048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57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6" y="602778"/>
            <a:ext cx="11327642" cy="5076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424" y="3141261"/>
            <a:ext cx="401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Hå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c¸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mÌ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8424" y="5297608"/>
            <a:ext cx="387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.VnAvant" panose="020B7200000000000000" pitchFamily="34" charset="0"/>
              </a:rPr>
              <a:t>Nh</a:t>
            </a:r>
            <a:r>
              <a:rPr lang="en-US" sz="2800" b="1" dirty="0" smtClean="0">
                <a:latin typeface=".VnAvant" panose="020B7200000000000000" pitchFamily="34" charset="0"/>
              </a:rPr>
              <a:t>µ </a:t>
            </a:r>
            <a:r>
              <a:rPr lang="en-US" sz="2800" b="1" dirty="0" err="1" smtClean="0"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na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nho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khÕ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13" y="-27004"/>
            <a:ext cx="9860500" cy="68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482600"/>
            <a:ext cx="90424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867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endParaRPr lang="en-US" sz="5867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3" y="2265529"/>
            <a:ext cx="11040753" cy="20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482600"/>
            <a:ext cx="90424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</a:p>
        </p:txBody>
      </p:sp>
      <p:pic>
        <p:nvPicPr>
          <p:cNvPr id="2" name="44ca9d1b-2585-49fc-950b-dd007ef469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8" y="1508576"/>
            <a:ext cx="10888395" cy="53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8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773"/>
            <a:ext cx="9855200" cy="624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87600" y="2586763"/>
            <a:ext cx="7416800" cy="943774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.VnAvant" pitchFamily="34" charset="0"/>
              </a:rPr>
              <a:t>KiÓm</a:t>
            </a:r>
            <a:r>
              <a:rPr lang="en-US" sz="5333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.VnAvant" pitchFamily="34" charset="0"/>
              </a:rPr>
              <a:t>tra</a:t>
            </a:r>
            <a:r>
              <a:rPr lang="en-US" sz="5333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5333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.VnAvant" pitchFamily="34" charset="0"/>
              </a:rPr>
              <a:t>cò</a:t>
            </a:r>
            <a:endParaRPr lang="en-US" sz="5333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49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979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39720" y="1718609"/>
            <a:ext cx="61157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8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25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9400"/>
            <a:ext cx="10160000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0800" y="30909"/>
            <a:ext cx="2336800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FF0000"/>
                </a:solidFill>
              </a:rPr>
              <a:t>Đố</a:t>
            </a:r>
            <a:r>
              <a:rPr lang="en-US" sz="4267" b="1" dirty="0">
                <a:solidFill>
                  <a:srgbClr val="FF0000"/>
                </a:solidFill>
              </a:rPr>
              <a:t> </a:t>
            </a:r>
            <a:r>
              <a:rPr lang="en-US" sz="4267" b="1" dirty="0" err="1">
                <a:solidFill>
                  <a:srgbClr val="FF0000"/>
                </a:solidFill>
              </a:rPr>
              <a:t>bé</a:t>
            </a:r>
            <a:endParaRPr lang="vi-VN" sz="426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7600" y="106741"/>
            <a:ext cx="10261600" cy="2093127"/>
          </a:xfrm>
          <a:prstGeom prst="rect">
            <a:avLst/>
          </a:prstGeom>
          <a:noFill/>
        </p:spPr>
        <p:txBody>
          <a:bodyPr wrap="square" lIns="121908" tIns="60955" rIns="121908" bIns="6095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426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4267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4267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4267" b="1" dirty="0"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sz="4267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4267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267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26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4267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17600" y="3124200"/>
            <a:ext cx="4267200" cy="31496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7053" y="3432414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 smtClean="0">
                <a:solidFill>
                  <a:srgbClr val="007635"/>
                </a:solidFill>
                <a:latin typeface="HP-222" panose="020B0803050302020204" pitchFamily="34" charset="0"/>
              </a:rPr>
              <a:t>n</a:t>
            </a:r>
            <a:endParaRPr lang="en-US" sz="12800" dirty="0">
              <a:solidFill>
                <a:srgbClr val="007635"/>
              </a:solidFill>
              <a:latin typeface="HP-222" panose="020B08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9981" y="2185720"/>
            <a:ext cx="41656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7030A0"/>
                </a:solidFill>
                <a:latin typeface="HP-222" panose="020B0803050302020204" pitchFamily="34" charset="0"/>
              </a:rPr>
              <a:t>Bài</a:t>
            </a:r>
            <a:r>
              <a:rPr lang="en-US" sz="4267" b="1" dirty="0">
                <a:solidFill>
                  <a:srgbClr val="7030A0"/>
                </a:solidFill>
                <a:latin typeface="HP-222" panose="020B0803050302020204" pitchFamily="34" charset="0"/>
              </a:rPr>
              <a:t> </a:t>
            </a:r>
            <a:r>
              <a:rPr lang="en-US" sz="4267" b="1" dirty="0" smtClean="0">
                <a:solidFill>
                  <a:srgbClr val="7030A0"/>
                </a:solidFill>
                <a:latin typeface="HP-222" panose="020B0803050302020204" pitchFamily="34" charset="0"/>
              </a:rPr>
              <a:t>19: </a:t>
            </a:r>
            <a:r>
              <a:rPr lang="en-US" sz="4267" b="1" dirty="0">
                <a:solidFill>
                  <a:srgbClr val="FF0000"/>
                </a:solidFill>
                <a:latin typeface="HP-222" panose="020B0803050302020204" pitchFamily="34" charset="0"/>
              </a:rPr>
              <a:t>n</a:t>
            </a:r>
          </a:p>
        </p:txBody>
      </p:sp>
      <p:sp>
        <p:nvSpPr>
          <p:cNvPr id="7" name="Oval 6"/>
          <p:cNvSpPr/>
          <p:nvPr/>
        </p:nvSpPr>
        <p:spPr>
          <a:xfrm>
            <a:off x="5994400" y="3124200"/>
            <a:ext cx="4267200" cy="31496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0016" y="3429001"/>
            <a:ext cx="3295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>
                <a:solidFill>
                  <a:srgbClr val="007635"/>
                </a:solidFill>
                <a:latin typeface="HP-222" panose="020B0803050302020204" pitchFamily="34" charset="0"/>
              </a:rPr>
              <a:t>  </a:t>
            </a:r>
            <a:r>
              <a:rPr lang="en-US" sz="12800" dirty="0" err="1" smtClean="0">
                <a:solidFill>
                  <a:srgbClr val="007635"/>
                </a:solidFill>
                <a:latin typeface="HP-222" panose="020B0803050302020204" pitchFamily="34" charset="0"/>
              </a:rPr>
              <a:t>nh</a:t>
            </a:r>
            <a:endParaRPr lang="en-US" sz="12800" dirty="0">
              <a:solidFill>
                <a:srgbClr val="007635"/>
              </a:solidFill>
              <a:latin typeface="HP-222" panose="020B08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0359" y="2155697"/>
            <a:ext cx="14218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HP-222" panose="020B0803050302020204" pitchFamily="34" charset="0"/>
              </a:rPr>
              <a:t>- </a:t>
            </a:r>
            <a:r>
              <a:rPr lang="en-US" sz="4267" b="1" dirty="0" err="1" smtClean="0">
                <a:solidFill>
                  <a:srgbClr val="FF0000"/>
                </a:solidFill>
                <a:latin typeface="HP-222" panose="020B0803050302020204" pitchFamily="34" charset="0"/>
              </a:rPr>
              <a:t>nh</a:t>
            </a:r>
            <a:endParaRPr lang="en-US" sz="4267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1" grpId="0"/>
      <p:bldP spid="7" grpId="0" animBg="1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0666" dirty="0">
                <a:latin typeface="HP-222" panose="020B0803050302020204" pitchFamily="34" charset="0"/>
              </a:rPr>
              <a:t>             </a:t>
            </a:r>
            <a:endParaRPr lang="en-US" sz="128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2028" y="1762919"/>
            <a:ext cx="4267200" cy="314960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2291279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>
                <a:solidFill>
                  <a:srgbClr val="007635"/>
                </a:solidFill>
                <a:latin typeface="HP-222" panose="020B0803050302020204" pitchFamily="34" charset="0"/>
              </a:rPr>
              <a:t> </a:t>
            </a:r>
            <a:r>
              <a:rPr lang="en-US" sz="12800" dirty="0" smtClean="0">
                <a:solidFill>
                  <a:srgbClr val="007635"/>
                </a:solidFill>
                <a:latin typeface="HP-222" panose="020B0803050302020204" pitchFamily="34" charset="0"/>
              </a:rPr>
              <a:t>N</a:t>
            </a:r>
            <a:endParaRPr lang="en-US" sz="12800" dirty="0">
              <a:solidFill>
                <a:srgbClr val="007635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7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57600" y="228600"/>
            <a:ext cx="53848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5867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22" y="1343690"/>
            <a:ext cx="4408228" cy="3999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80" y="2012338"/>
            <a:ext cx="2148764" cy="1308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31780" y="3655148"/>
            <a:ext cx="2514600" cy="68324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.VnAvant" pitchFamily="34" charset="0"/>
              </a:rPr>
              <a:t>n</a:t>
            </a:r>
            <a:r>
              <a:rPr lang="en-US" sz="4800" dirty="0" smtClean="0">
                <a:solidFill>
                  <a:schemeClr val="tx1"/>
                </a:solidFill>
                <a:latin typeface=".VnAvant" pitchFamily="34" charset="0"/>
              </a:rPr>
              <a:t>¬</a:t>
            </a:r>
            <a:endParaRPr lang="en-US" sz="4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31781" y="4323473"/>
            <a:ext cx="1257300" cy="5590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8000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9081" y="4323473"/>
            <a:ext cx="1257300" cy="5590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6400" y="5343291"/>
            <a:ext cx="646164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n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¬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n¬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228600"/>
            <a:ext cx="53848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5867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f749cd1b-c3fa-484e-b475-c9e5ab378b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57" y="1621193"/>
            <a:ext cx="11518709" cy="5011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57" y="2381408"/>
            <a:ext cx="3800085" cy="29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228600"/>
            <a:ext cx="53848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5867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58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5867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1" y="1427053"/>
            <a:ext cx="11142970" cy="54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3661"/>
            <a:ext cx="73152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161</Words>
  <Application>Microsoft Office PowerPoint</Application>
  <PresentationFormat>Widescreen</PresentationFormat>
  <Paragraphs>56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.VnAvant</vt:lpstr>
      <vt:lpstr>.黑体-日本?</vt:lpstr>
      <vt:lpstr>Arial</vt:lpstr>
      <vt:lpstr>Calibri</vt:lpstr>
      <vt:lpstr>Calibri Light</vt:lpstr>
      <vt:lpstr>等线</vt:lpstr>
      <vt:lpstr>HP001 4 hàng</vt:lpstr>
      <vt:lpstr>HP-222</vt:lpstr>
      <vt:lpstr>Times New Roman</vt:lpstr>
      <vt:lpstr>方正粗圆简体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PhungNgan</dc:creator>
  <cp:lastModifiedBy>PhungNgan</cp:lastModifiedBy>
  <cp:revision>24</cp:revision>
  <dcterms:created xsi:type="dcterms:W3CDTF">2020-08-16T00:40:59Z</dcterms:created>
  <dcterms:modified xsi:type="dcterms:W3CDTF">2020-08-25T09:35:52Z</dcterms:modified>
</cp:coreProperties>
</file>