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43"/>
  </p:notesMasterIdLst>
  <p:sldIdLst>
    <p:sldId id="382" r:id="rId2"/>
    <p:sldId id="383" r:id="rId3"/>
    <p:sldId id="324" r:id="rId4"/>
    <p:sldId id="316" r:id="rId5"/>
    <p:sldId id="370" r:id="rId6"/>
    <p:sldId id="372" r:id="rId7"/>
    <p:sldId id="371" r:id="rId8"/>
    <p:sldId id="374" r:id="rId9"/>
    <p:sldId id="375" r:id="rId10"/>
    <p:sldId id="377" r:id="rId11"/>
    <p:sldId id="378" r:id="rId12"/>
    <p:sldId id="379" r:id="rId13"/>
    <p:sldId id="380" r:id="rId14"/>
    <p:sldId id="381" r:id="rId15"/>
    <p:sldId id="366" r:id="rId16"/>
    <p:sldId id="337" r:id="rId17"/>
    <p:sldId id="332" r:id="rId18"/>
    <p:sldId id="355" r:id="rId19"/>
    <p:sldId id="357" r:id="rId20"/>
    <p:sldId id="356" r:id="rId21"/>
    <p:sldId id="359" r:id="rId22"/>
    <p:sldId id="365" r:id="rId23"/>
    <p:sldId id="364" r:id="rId24"/>
    <p:sldId id="362" r:id="rId25"/>
    <p:sldId id="360" r:id="rId26"/>
    <p:sldId id="358" r:id="rId27"/>
    <p:sldId id="336" r:id="rId28"/>
    <p:sldId id="367" r:id="rId29"/>
    <p:sldId id="368" r:id="rId30"/>
    <p:sldId id="369" r:id="rId31"/>
    <p:sldId id="311" r:id="rId32"/>
    <p:sldId id="310" r:id="rId33"/>
    <p:sldId id="352" r:id="rId34"/>
    <p:sldId id="314" r:id="rId35"/>
    <p:sldId id="353" r:id="rId36"/>
    <p:sldId id="354" r:id="rId37"/>
    <p:sldId id="331" r:id="rId38"/>
    <p:sldId id="385" r:id="rId39"/>
    <p:sldId id="325" r:id="rId40"/>
    <p:sldId id="317" r:id="rId41"/>
    <p:sldId id="38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 id="2" name="Yến Nguyễn" initials="YN" lastIdx="1" clrIdx="1">
    <p:extLst>
      <p:ext uri="{19B8F6BF-5375-455C-9EA6-DF929625EA0E}">
        <p15:presenceInfo xmlns:p15="http://schemas.microsoft.com/office/powerpoint/2012/main" userId="bca17ae64423b1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45983"/>
    <a:srgbClr val="F19597"/>
    <a:srgbClr val="E79FAE"/>
    <a:srgbClr val="000000"/>
    <a:srgbClr val="CB6466"/>
    <a:srgbClr val="61953D"/>
    <a:srgbClr val="5E913B"/>
    <a:srgbClr val="E5F88D"/>
    <a:srgbClr val="5C8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67" autoAdjust="0"/>
    <p:restoredTop sz="94196" autoAdjust="0"/>
  </p:normalViewPr>
  <p:slideViewPr>
    <p:cSldViewPr snapToGrid="0" showGuides="1">
      <p:cViewPr varScale="1">
        <p:scale>
          <a:sx n="69" d="100"/>
          <a:sy n="69" d="100"/>
        </p:scale>
        <p:origin x="46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0036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401265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4074999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121655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272915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438446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355652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394407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61020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17458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90769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5810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44239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2253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34197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slideLayout" Target="../slideLayouts/slideLayout2.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image" Target="../media/image7.png"/><Relationship Id="rId2" Type="http://schemas.openxmlformats.org/officeDocument/2006/relationships/audio" Target="../media/media1.wav"/><Relationship Id="rId16" Type="http://schemas.openxmlformats.org/officeDocument/2006/relationships/image" Target="../media/image6.gif"/><Relationship Id="rId1" Type="http://schemas.microsoft.com/office/2007/relationships/media" Target="../media/media1.wav"/><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image" Target="../media/image5.gif"/><Relationship Id="rId10" Type="http://schemas.openxmlformats.org/officeDocument/2006/relationships/slide" Target="slide11.xml"/><Relationship Id="rId4" Type="http://schemas.openxmlformats.org/officeDocument/2006/relationships/image" Target="../media/image3.png"/><Relationship Id="rId9" Type="http://schemas.openxmlformats.org/officeDocument/2006/relationships/slide" Target="slide10.xml"/><Relationship Id="rId14"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5354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5C496-4772-054C-19E1-7CE041F1CC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03F58D4C-49B8-6FA1-51F3-A73325CE212E}"/>
              </a:ext>
            </a:extLst>
          </p:cNvPr>
          <p:cNvPicPr>
            <a:picLocks noChangeAspect="1"/>
          </p:cNvPicPr>
          <p:nvPr/>
        </p:nvPicPr>
        <p:blipFill>
          <a:blip r:embed="rId6"/>
          <a:stretch>
            <a:fillRect/>
          </a:stretch>
        </p:blipFill>
        <p:spPr>
          <a:xfrm>
            <a:off x="874705" y="4556258"/>
            <a:ext cx="3675752" cy="1896622"/>
          </a:xfrm>
          <a:prstGeom prst="rect">
            <a:avLst/>
          </a:prstGeom>
        </p:spPr>
      </p:pic>
      <p:pic>
        <p:nvPicPr>
          <p:cNvPr id="5" name="Picture 4">
            <a:extLst>
              <a:ext uri="{FF2B5EF4-FFF2-40B4-BE49-F238E27FC236}">
                <a16:creationId xmlns:a16="http://schemas.microsoft.com/office/drawing/2014/main" id="{F95263C8-B2AA-9D05-2A47-1FB4006C387E}"/>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4E663D59-6883-C188-2A58-9526860C163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27864"/>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Materials used to wrap or protect things </a:t>
            </a:r>
          </a:p>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we buy from shops</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3005" y="3315781"/>
            <a:ext cx="3621370" cy="9418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container (n)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871" y="3295303"/>
            <a:ext cx="3622709" cy="9623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lang="vi-VN" sz="3200" dirty="0">
              <a:solidFill>
                <a:prstClr val="black"/>
              </a:solidFill>
            </a:endParaRPr>
          </a:p>
        </p:txBody>
      </p:sp>
      <p:sp>
        <p:nvSpPr>
          <p:cNvPr id="25" name="Rectangle 24"/>
          <p:cNvSpPr/>
          <p:nvPr/>
        </p:nvSpPr>
        <p:spPr>
          <a:xfrm>
            <a:off x="903005" y="5388040"/>
            <a:ext cx="3621370" cy="932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2871" y="5374838"/>
            <a:ext cx="3622709" cy="9459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457" y="3429000"/>
            <a:ext cx="847199" cy="699291"/>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576454" y="5496688"/>
            <a:ext cx="814667" cy="6992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2558" y="5490086"/>
            <a:ext cx="797331" cy="699291"/>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900" y="3430596"/>
            <a:ext cx="949156" cy="759324"/>
          </a:xfrm>
          <a:prstGeom prst="rect">
            <a:avLst/>
          </a:prstGeom>
        </p:spPr>
      </p:pic>
      <p:sp>
        <p:nvSpPr>
          <p:cNvPr id="7" name="Cloud 6">
            <a:hlinkClick r:id="rId12" action="ppaction://hlinksldjump"/>
            <a:extLst>
              <a:ext uri="{FF2B5EF4-FFF2-40B4-BE49-F238E27FC236}">
                <a16:creationId xmlns:a16="http://schemas.microsoft.com/office/drawing/2014/main" id="{EB86222F-FCD1-74E7-08D0-0FCF426A80A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6423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32E03-54D7-F94D-B7B3-BCA2063B105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57CE16F1-E18F-28FC-1953-2A1CD973BB9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F83EA5A8-8F8B-189E-1C96-DBDC322B704F}"/>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09922E07-582A-B0F3-0072-AD0A98E5C5E4}"/>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85669"/>
            <a:ext cx="10526728" cy="1653111"/>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Many people have now started to care _________ the environment</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2011" y="3310420"/>
            <a:ext cx="3622364" cy="9422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2511" y="3288945"/>
            <a:ext cx="3625452" cy="963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about</a:t>
            </a:r>
            <a:endParaRPr lang="vi-VN" sz="3200" dirty="0">
              <a:solidFill>
                <a:prstClr val="black"/>
              </a:solidFill>
            </a:endParaRPr>
          </a:p>
        </p:txBody>
      </p:sp>
      <p:sp>
        <p:nvSpPr>
          <p:cNvPr id="25" name="Rectangle 24"/>
          <p:cNvSpPr/>
          <p:nvPr/>
        </p:nvSpPr>
        <p:spPr>
          <a:xfrm>
            <a:off x="902011" y="5392452"/>
            <a:ext cx="3622364"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177" y="5392451"/>
            <a:ext cx="3633786" cy="9321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dirty="0">
                <a:solidFill>
                  <a:prstClr val="black"/>
                </a:solidFill>
                <a:latin typeface="Arial" panose="020B0604020202020204" pitchFamily="34" charset="0"/>
              </a:rPr>
              <a:t>of</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9941" y="3392973"/>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05317" y="5579132"/>
            <a:ext cx="638505" cy="558786"/>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7532" y="5557542"/>
            <a:ext cx="734697" cy="60196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37532" y="3394846"/>
            <a:ext cx="752457" cy="601965"/>
          </a:xfrm>
          <a:prstGeom prst="rect">
            <a:avLst/>
          </a:prstGeom>
        </p:spPr>
      </p:pic>
      <p:sp>
        <p:nvSpPr>
          <p:cNvPr id="7" name="Cloud 6">
            <a:hlinkClick r:id="rId12" action="ppaction://hlinksldjump"/>
            <a:extLst>
              <a:ext uri="{FF2B5EF4-FFF2-40B4-BE49-F238E27FC236}">
                <a16:creationId xmlns:a16="http://schemas.microsoft.com/office/drawing/2014/main" id="{F62789DD-B8B7-AE21-73D8-A4D66D2B2275}"/>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2955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EA11B-A564-9014-DE7D-268895846412}"/>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110B8F80-8B00-CDAF-2E24-663F7E82C84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11D7359E-CFA0-ABD0-95D6-ECED0DB9FED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E34031CE-9C37-4317-3DA4-659661088405}"/>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32636" y="804216"/>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We should work _________ some solutions </a:t>
            </a:r>
          </a:p>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reduce plastic pollution.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672" y="3308353"/>
            <a:ext cx="3622116" cy="949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vi-VN"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1269" y="3296514"/>
            <a:ext cx="3624312" cy="9204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672" y="5384901"/>
            <a:ext cx="3622116" cy="949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out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41268" y="5374029"/>
            <a:ext cx="3632647" cy="960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4056" y="3461075"/>
            <a:ext cx="732592" cy="643793"/>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4056" y="5537699"/>
            <a:ext cx="804536" cy="64362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6" y="5537699"/>
            <a:ext cx="732594" cy="643794"/>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1668" y="3461075"/>
            <a:ext cx="732592" cy="643793"/>
          </a:xfrm>
          <a:prstGeom prst="rect">
            <a:avLst/>
          </a:prstGeom>
        </p:spPr>
      </p:pic>
      <p:sp>
        <p:nvSpPr>
          <p:cNvPr id="7" name="Cloud 6">
            <a:hlinkClick r:id="rId11" action="ppaction://hlinksldjump"/>
            <a:extLst>
              <a:ext uri="{FF2B5EF4-FFF2-40B4-BE49-F238E27FC236}">
                <a16:creationId xmlns:a16="http://schemas.microsoft.com/office/drawing/2014/main" id="{49EB959B-A02E-A451-9699-7E9117ABD5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990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8B3798-1CF8-D5D1-CDE4-C787F41FA1E1}"/>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5" name="Picture 4">
            <a:extLst>
              <a:ext uri="{FF2B5EF4-FFF2-40B4-BE49-F238E27FC236}">
                <a16:creationId xmlns:a16="http://schemas.microsoft.com/office/drawing/2014/main" id="{82154D48-AFD1-27E0-E59C-3D7202FC1441}"/>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6" name="Picture 5">
            <a:extLst>
              <a:ext uri="{FF2B5EF4-FFF2-40B4-BE49-F238E27FC236}">
                <a16:creationId xmlns:a16="http://schemas.microsoft.com/office/drawing/2014/main" id="{2D2910CA-9C53-E211-8D03-B4320C7FF2E3}"/>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8" name="Picture 7">
            <a:extLst>
              <a:ext uri="{FF2B5EF4-FFF2-40B4-BE49-F238E27FC236}">
                <a16:creationId xmlns:a16="http://schemas.microsoft.com/office/drawing/2014/main" id="{70B492E4-C77C-93D9-82D7-F50146431B6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832636" y="874327"/>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future of our planet depends _________ how we deal with climate change.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897732" y="3315619"/>
            <a:ext cx="3623071" cy="936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on</a:t>
            </a:r>
          </a:p>
        </p:txBody>
      </p:sp>
      <p:sp>
        <p:nvSpPr>
          <p:cNvPr id="42" name="Rectangle 41"/>
          <p:cNvSpPr/>
          <p:nvPr/>
        </p:nvSpPr>
        <p:spPr>
          <a:xfrm>
            <a:off x="6744190" y="3289922"/>
            <a:ext cx="3625411" cy="8365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from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97732" y="5380638"/>
            <a:ext cx="3623071"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in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35855" y="5380637"/>
            <a:ext cx="3633746" cy="947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D. with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27292" y="3502865"/>
            <a:ext cx="647392" cy="517877"/>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40520" y="5595268"/>
            <a:ext cx="620935" cy="51787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5586256"/>
            <a:ext cx="627250" cy="5358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8576" y="3446277"/>
            <a:ext cx="627250" cy="523789"/>
          </a:xfrm>
          <a:prstGeom prst="rect">
            <a:avLst/>
          </a:prstGeom>
        </p:spPr>
      </p:pic>
      <p:sp>
        <p:nvSpPr>
          <p:cNvPr id="10" name="Cloud 9">
            <a:hlinkClick r:id="rId12" action="ppaction://hlinksldjump"/>
            <a:extLst>
              <a:ext uri="{FF2B5EF4-FFF2-40B4-BE49-F238E27FC236}">
                <a16:creationId xmlns:a16="http://schemas.microsoft.com/office/drawing/2014/main" id="{3837800E-D963-EE6F-98FE-56EF83F35373}"/>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3" name="Rectangle 2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02724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CE6BC-4055-AC7D-FA6C-90826667AF1B}"/>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E5D5C515-133C-7D54-3A5C-B7CB36756888}"/>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B50B306-75EF-52D7-DF39-F94A1F0DF33B}"/>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A3591303-4995-CD04-6481-CE8C968BB1E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630517" y="805840"/>
            <a:ext cx="10930966"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My sister is responsible for looking _________ the plants at home.</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198" y="3305003"/>
            <a:ext cx="3618986" cy="9531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up</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891" y="3288957"/>
            <a:ext cx="3621485" cy="9634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vi-VN" sz="3200" dirty="0">
                <a:solidFill>
                  <a:prstClr val="black"/>
                </a:solidFill>
                <a:latin typeface="Arial" panose="020B0604020202020204" pitchFamily="34" charset="0"/>
              </a:rPr>
              <a:t>after</a:t>
            </a:r>
            <a:endParaRPr lang="vi-VN" sz="3200" dirty="0">
              <a:solidFill>
                <a:prstClr val="black"/>
              </a:solidFill>
            </a:endParaRPr>
          </a:p>
        </p:txBody>
      </p:sp>
      <p:sp>
        <p:nvSpPr>
          <p:cNvPr id="25" name="Rectangle 24"/>
          <p:cNvSpPr/>
          <p:nvPr/>
        </p:nvSpPr>
        <p:spPr>
          <a:xfrm>
            <a:off x="904198" y="5384606"/>
            <a:ext cx="3618986" cy="9274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for</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6383" y="5380386"/>
            <a:ext cx="3638723" cy="9317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vi-VN" sz="3200" noProof="0" dirty="0">
                <a:solidFill>
                  <a:prstClr val="black"/>
                </a:solidFill>
                <a:latin typeface="Arial" panose="020B0604020202020204" pitchFamily="34" charset="0"/>
              </a:rPr>
              <a:t>with</a:t>
            </a:r>
            <a:endParaRPr lang="en-US" sz="3200" dirty="0">
              <a:solidFill>
                <a:prstClr val="black"/>
              </a:solidFill>
              <a:latin typeface="Arial" panose="020B0604020202020204" pitchFamily="34"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956" y="3482015"/>
            <a:ext cx="689258" cy="605712"/>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6956" y="5545492"/>
            <a:ext cx="692125" cy="60571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0801" y="5545492"/>
            <a:ext cx="689259" cy="605712"/>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3060" y="3392453"/>
            <a:ext cx="804742" cy="643793"/>
          </a:xfrm>
          <a:prstGeom prst="rect">
            <a:avLst/>
          </a:prstGeom>
        </p:spPr>
      </p:pic>
      <p:sp>
        <p:nvSpPr>
          <p:cNvPr id="7" name="Cloud 6">
            <a:hlinkClick r:id="rId12" action="ppaction://hlinksldjump"/>
            <a:extLst>
              <a:ext uri="{FF2B5EF4-FFF2-40B4-BE49-F238E27FC236}">
                <a16:creationId xmlns:a16="http://schemas.microsoft.com/office/drawing/2014/main" id="{875EC302-3016-D7C9-7271-BBE252104AE8}"/>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8593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7974" y="217785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urban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2" name="Rectangle 11"/>
          <p:cNvSpPr/>
          <p:nvPr/>
        </p:nvSpPr>
        <p:spPr>
          <a:xfrm>
            <a:off x="132783" y="4669548"/>
            <a:ext cx="5165288" cy="523220"/>
          </a:xfrm>
          <a:prstGeom prst="rect">
            <a:avLst/>
          </a:prstGeom>
        </p:spPr>
        <p:txBody>
          <a:bodyPr wrap="square">
            <a:spAutoFit/>
          </a:bodyPr>
          <a:lstStyle/>
          <a:p>
            <a:pPr algn="ctr"/>
            <a:r>
              <a:rPr lang="en-US" sz="2800" b="1" dirty="0"/>
              <a:t>of or in a city or town</a:t>
            </a:r>
            <a:endParaRPr lang="en-US" sz="2800" dirty="0"/>
          </a:p>
        </p:txBody>
      </p:sp>
      <p:sp>
        <p:nvSpPr>
          <p:cNvPr id="2" name="Rectangle 1"/>
          <p:cNvSpPr/>
          <p:nvPr/>
        </p:nvSpPr>
        <p:spPr>
          <a:xfrm>
            <a:off x="1945024" y="3129570"/>
            <a:ext cx="1540806"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/ˈɜː.bən/</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439102" y="1608753"/>
            <a:ext cx="6356054" cy="4488266"/>
          </a:xfrm>
          <a:prstGeom prst="rect">
            <a:avLst/>
          </a:prstGeom>
        </p:spPr>
      </p:pic>
      <p:pic>
        <p:nvPicPr>
          <p:cNvPr id="5" name="urba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5657" y="3733617"/>
            <a:ext cx="719540" cy="71954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82623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6"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94437" y="1874360"/>
            <a:ext cx="5231128" cy="89320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afford (v)</a:t>
            </a:r>
            <a:endParaRPr lang="en-US" sz="4800" dirty="0">
              <a:cs typeface="Calibri" panose="020F0502020204030204" pitchFamily="34" charset="0"/>
            </a:endParaRPr>
          </a:p>
        </p:txBody>
      </p:sp>
      <p:sp>
        <p:nvSpPr>
          <p:cNvPr id="12" name="Rectangle 11"/>
          <p:cNvSpPr/>
          <p:nvPr/>
        </p:nvSpPr>
        <p:spPr>
          <a:xfrm>
            <a:off x="528026" y="4458770"/>
            <a:ext cx="5163949" cy="1384995"/>
          </a:xfrm>
          <a:prstGeom prst="rect">
            <a:avLst/>
          </a:prstGeom>
        </p:spPr>
        <p:txBody>
          <a:bodyPr wrap="square">
            <a:spAutoFit/>
          </a:bodyPr>
          <a:lstStyle/>
          <a:p>
            <a:pPr algn="ctr"/>
            <a:r>
              <a:rPr lang="en-US" sz="2800" b="1" dirty="0"/>
              <a:t>to be able to buy or do something because you have enough money or time</a:t>
            </a:r>
            <a:endParaRPr lang="en-US" sz="2800" dirty="0"/>
          </a:p>
        </p:txBody>
      </p:sp>
      <p:sp>
        <p:nvSpPr>
          <p:cNvPr id="2" name="Rectangle 1"/>
          <p:cNvSpPr/>
          <p:nvPr/>
        </p:nvSpPr>
        <p:spPr>
          <a:xfrm>
            <a:off x="2405104" y="2761833"/>
            <a:ext cx="133562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/əˈfɔːd/</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3"/>
          <p:cNvSpPr>
            <a:spLocks noChangeArrowheads="1"/>
          </p:cNvSpPr>
          <p:nvPr/>
        </p:nvSpPr>
        <p:spPr bwMode="auto">
          <a:xfrm>
            <a:off x="5649913" y="3871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p:txBody>
      </p:sp>
      <p:pic>
        <p:nvPicPr>
          <p:cNvPr id="14" name="affo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5013" y="3534009"/>
            <a:ext cx="675805" cy="675805"/>
          </a:xfrm>
          <a:prstGeom prst="rect">
            <a:avLst/>
          </a:prstGeom>
        </p:spPr>
      </p:pic>
      <p:pic>
        <p:nvPicPr>
          <p:cNvPr id="3" name="Picture 2"/>
          <p:cNvPicPr>
            <a:picLocks noChangeAspect="1"/>
          </p:cNvPicPr>
          <p:nvPr/>
        </p:nvPicPr>
        <p:blipFill>
          <a:blip r:embed="rId6"/>
          <a:stretch>
            <a:fillRect/>
          </a:stretch>
        </p:blipFill>
        <p:spPr>
          <a:xfrm>
            <a:off x="6897480" y="1313201"/>
            <a:ext cx="4455773" cy="5117419"/>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0857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12" fill="hold"/>
                                        <p:tgtEl>
                                          <p:spTgt spid="14"/>
                                        </p:tgtEl>
                                      </p:cBhvr>
                                    </p:cmd>
                                  </p:childTnLst>
                                </p:cTn>
                              </p:par>
                            </p:childTnLst>
                          </p:cTn>
                        </p:par>
                      </p:childTnLst>
                    </p:cTn>
                  </p:par>
                </p:childTnLst>
              </p:cTn>
              <p:nextCondLst>
                <p:cond evt="onClick" delay="0">
                  <p:tgtEl>
                    <p:spTgt spid="14"/>
                  </p:tgtEl>
                </p:cond>
              </p:nextCondLst>
            </p:seq>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57658" y="194366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decrease (v)</a:t>
            </a:r>
            <a:endParaRPr lang="en-US" sz="4800" dirty="0">
              <a:cs typeface="Calibri" panose="020F0502020204030204" pitchFamily="34" charset="0"/>
            </a:endParaRPr>
          </a:p>
        </p:txBody>
      </p:sp>
      <p:sp>
        <p:nvSpPr>
          <p:cNvPr id="12" name="Rectangle 11"/>
          <p:cNvSpPr/>
          <p:nvPr/>
        </p:nvSpPr>
        <p:spPr>
          <a:xfrm>
            <a:off x="446163" y="4388857"/>
            <a:ext cx="5165288" cy="954107"/>
          </a:xfrm>
          <a:prstGeom prst="rect">
            <a:avLst/>
          </a:prstGeom>
        </p:spPr>
        <p:txBody>
          <a:bodyPr wrap="square">
            <a:spAutoFit/>
          </a:bodyPr>
          <a:lstStyle/>
          <a:p>
            <a:pPr algn="ctr"/>
            <a:r>
              <a:rPr lang="en-US" sz="2800" b="1" dirty="0"/>
              <a:t>to become less, or to make something become less</a:t>
            </a:r>
            <a:endParaRPr lang="en-US" sz="2800" dirty="0"/>
          </a:p>
        </p:txBody>
      </p:sp>
      <p:sp>
        <p:nvSpPr>
          <p:cNvPr id="2" name="Rectangle 1"/>
          <p:cNvSpPr/>
          <p:nvPr/>
        </p:nvSpPr>
        <p:spPr>
          <a:xfrm>
            <a:off x="2127761" y="2815403"/>
            <a:ext cx="1802095" cy="523220"/>
          </a:xfrm>
          <a:prstGeom prst="rect">
            <a:avLst/>
          </a:prstGeom>
        </p:spPr>
        <p:txBody>
          <a:bodyPr wrap="none">
            <a:spAutoFit/>
          </a:bodyPr>
          <a:lstStyle/>
          <a:p>
            <a:pPr algn="ctr"/>
            <a:r>
              <a:rPr lang="vi-VN" sz="2800" b="1" dirty="0">
                <a:solidFill>
                  <a:schemeClr val="accent2">
                    <a:lumMod val="50000"/>
                  </a:schemeClr>
                </a:solidFill>
              </a:rPr>
              <a:t>/ˈdiː.kriːs/</a:t>
            </a:r>
            <a:endParaRPr lang="en-US" sz="2800" b="1" dirty="0">
              <a:solidFill>
                <a:schemeClr val="accent2">
                  <a:lumMod val="50000"/>
                </a:schemeClr>
              </a:solidFill>
            </a:endParaRPr>
          </a:p>
        </p:txBody>
      </p:sp>
      <p:pic>
        <p:nvPicPr>
          <p:cNvPr id="4" name="Picture 3"/>
          <p:cNvPicPr>
            <a:picLocks noChangeAspect="1"/>
          </p:cNvPicPr>
          <p:nvPr/>
        </p:nvPicPr>
        <p:blipFill>
          <a:blip r:embed="rId5"/>
          <a:stretch>
            <a:fillRect/>
          </a:stretch>
        </p:blipFill>
        <p:spPr>
          <a:xfrm>
            <a:off x="5884065" y="1754722"/>
            <a:ext cx="5849199" cy="3649128"/>
          </a:xfrm>
          <a:prstGeom prst="rect">
            <a:avLst/>
          </a:prstGeom>
        </p:spPr>
      </p:pic>
      <p:pic>
        <p:nvPicPr>
          <p:cNvPr id="5" name="decrea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5287" y="3563320"/>
            <a:ext cx="647041" cy="647041"/>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04"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26663" y="1803220"/>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expand (v)</a:t>
            </a:r>
            <a:endParaRPr lang="en-US" sz="4800" dirty="0">
              <a:cs typeface="Calibri" panose="020F0502020204030204" pitchFamily="34" charset="0"/>
            </a:endParaRPr>
          </a:p>
        </p:txBody>
      </p:sp>
      <p:sp>
        <p:nvSpPr>
          <p:cNvPr id="12" name="Rectangle 11"/>
          <p:cNvSpPr/>
          <p:nvPr/>
        </p:nvSpPr>
        <p:spPr>
          <a:xfrm>
            <a:off x="459583" y="4283667"/>
            <a:ext cx="5165288" cy="1384995"/>
          </a:xfrm>
          <a:prstGeom prst="rect">
            <a:avLst/>
          </a:prstGeom>
        </p:spPr>
        <p:txBody>
          <a:bodyPr wrap="square">
            <a:spAutoFit/>
          </a:bodyPr>
          <a:lstStyle/>
          <a:p>
            <a:pPr algn="ctr"/>
            <a:r>
              <a:rPr lang="en-US" sz="2800" b="1" dirty="0"/>
              <a:t>to increase in size, number, or importance, or to make something increase in this way</a:t>
            </a:r>
            <a:endParaRPr lang="en-US" sz="2800" dirty="0"/>
          </a:p>
        </p:txBody>
      </p:sp>
      <p:sp>
        <p:nvSpPr>
          <p:cNvPr id="2" name="Rectangle 1"/>
          <p:cNvSpPr/>
          <p:nvPr/>
        </p:nvSpPr>
        <p:spPr>
          <a:xfrm>
            <a:off x="2066581" y="2699166"/>
            <a:ext cx="1885452"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/ɪkˈspænd/</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6216650" y="1759440"/>
            <a:ext cx="5656128" cy="3966372"/>
          </a:xfrm>
          <a:prstGeom prst="rect">
            <a:avLst/>
          </a:prstGeom>
        </p:spPr>
      </p:pic>
      <p:pic>
        <p:nvPicPr>
          <p:cNvPr id="5" name="exp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166" y="3467506"/>
            <a:ext cx="696282" cy="696282"/>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3263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04411" y="2108337"/>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housing (n)</a:t>
            </a:r>
            <a:endParaRPr lang="en-US" sz="4800" dirty="0">
              <a:cs typeface="Calibri" panose="020F0502020204030204" pitchFamily="34" charset="0"/>
            </a:endParaRPr>
          </a:p>
        </p:txBody>
      </p:sp>
      <p:sp>
        <p:nvSpPr>
          <p:cNvPr id="12" name="Rectangle 11"/>
          <p:cNvSpPr/>
          <p:nvPr/>
        </p:nvSpPr>
        <p:spPr>
          <a:xfrm>
            <a:off x="565512" y="4473845"/>
            <a:ext cx="5165288" cy="523220"/>
          </a:xfrm>
          <a:prstGeom prst="rect">
            <a:avLst/>
          </a:prstGeom>
        </p:spPr>
        <p:txBody>
          <a:bodyPr wrap="square">
            <a:spAutoFit/>
          </a:bodyPr>
          <a:lstStyle/>
          <a:p>
            <a:pPr algn="ctr"/>
            <a:r>
              <a:rPr lang="en-US" sz="2800" b="1" dirty="0"/>
              <a:t>buildings for people to live in</a:t>
            </a:r>
            <a:endParaRPr lang="en-US" sz="2800" dirty="0"/>
          </a:p>
        </p:txBody>
      </p:sp>
      <p:sp>
        <p:nvSpPr>
          <p:cNvPr id="2" name="Rectangle 1"/>
          <p:cNvSpPr/>
          <p:nvPr/>
        </p:nvSpPr>
        <p:spPr>
          <a:xfrm>
            <a:off x="2224537" y="2969950"/>
            <a:ext cx="1790875"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/ˈhaʊ.zɪŋ/</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096000" y="1541573"/>
            <a:ext cx="5530488" cy="4423702"/>
          </a:xfrm>
          <a:prstGeom prst="rect">
            <a:avLst/>
          </a:prstGeom>
        </p:spPr>
      </p:pic>
      <p:pic>
        <p:nvPicPr>
          <p:cNvPr id="5" name="hou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2331" y="3647682"/>
            <a:ext cx="671651" cy="671651"/>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874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3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3482281" y="427867"/>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p:cNvSpPr/>
          <p:nvPr/>
        </p:nvSpPr>
        <p:spPr>
          <a:xfrm>
            <a:off x="6772529" y="2437371"/>
            <a:ext cx="4506662" cy="627454"/>
          </a:xfrm>
          <a:prstGeom prst="rect">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acebook K&amp;T" panose="02040603050506020204" pitchFamily="18" charset="0"/>
              </a:rPr>
              <a:t>GETTING STARTED</a:t>
            </a:r>
          </a:p>
        </p:txBody>
      </p:sp>
      <p:grpSp>
        <p:nvGrpSpPr>
          <p:cNvPr id="13" name="Group 12">
            <a:extLst>
              <a:ext uri="{FF2B5EF4-FFF2-40B4-BE49-F238E27FC236}">
                <a16:creationId xmlns:a16="http://schemas.microsoft.com/office/drawing/2014/main" id="{DF7E9132-0865-FEE5-2DF1-12EA87742F20}"/>
              </a:ext>
            </a:extLst>
          </p:cNvPr>
          <p:cNvGrpSpPr/>
          <p:nvPr/>
        </p:nvGrpSpPr>
        <p:grpSpPr>
          <a:xfrm>
            <a:off x="237158" y="1924565"/>
            <a:ext cx="5858842" cy="4783580"/>
            <a:chOff x="12670609" y="3767255"/>
            <a:chExt cx="10195095" cy="8695491"/>
          </a:xfrm>
        </p:grpSpPr>
        <p:sp>
          <p:nvSpPr>
            <p:cNvPr id="15" name="Freeform 2">
              <a:extLst>
                <a:ext uri="{FF2B5EF4-FFF2-40B4-BE49-F238E27FC236}">
                  <a16:creationId xmlns:a16="http://schemas.microsoft.com/office/drawing/2014/main" id="{88D54557-D059-D962-187D-61441E431A62}"/>
                </a:ext>
              </a:extLst>
            </p:cNvPr>
            <p:cNvSpPr>
              <a:spLocks noChangeArrowheads="1"/>
            </p:cNvSpPr>
            <p:nvPr/>
          </p:nvSpPr>
          <p:spPr bwMode="auto">
            <a:xfrm>
              <a:off x="12670609" y="10957651"/>
              <a:ext cx="10195095" cy="1505095"/>
            </a:xfrm>
            <a:custGeom>
              <a:avLst/>
              <a:gdLst>
                <a:gd name="T0" fmla="*/ 8183 w 8184"/>
                <a:gd name="T1" fmla="*/ 604 h 1210"/>
                <a:gd name="T2" fmla="*/ 8183 w 8184"/>
                <a:gd name="T3" fmla="*/ 604 h 1210"/>
                <a:gd name="T4" fmla="*/ 4091 w 8184"/>
                <a:gd name="T5" fmla="*/ 1209 h 1210"/>
                <a:gd name="T6" fmla="*/ 4091 w 8184"/>
                <a:gd name="T7" fmla="*/ 1209 h 1210"/>
                <a:gd name="T8" fmla="*/ 0 w 8184"/>
                <a:gd name="T9" fmla="*/ 604 h 1210"/>
                <a:gd name="T10" fmla="*/ 0 w 8184"/>
                <a:gd name="T11" fmla="*/ 604 h 1210"/>
                <a:gd name="T12" fmla="*/ 4091 w 8184"/>
                <a:gd name="T13" fmla="*/ 0 h 1210"/>
                <a:gd name="T14" fmla="*/ 4091 w 8184"/>
                <a:gd name="T15" fmla="*/ 0 h 1210"/>
                <a:gd name="T16" fmla="*/ 8183 w 8184"/>
                <a:gd name="T17" fmla="*/ 604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84" h="1210">
                  <a:moveTo>
                    <a:pt x="8183" y="604"/>
                  </a:moveTo>
                  <a:lnTo>
                    <a:pt x="8183" y="604"/>
                  </a:lnTo>
                  <a:cubicBezTo>
                    <a:pt x="8183" y="938"/>
                    <a:pt x="6351" y="1209"/>
                    <a:pt x="4091" y="1209"/>
                  </a:cubicBezTo>
                  <a:lnTo>
                    <a:pt x="4091" y="1209"/>
                  </a:lnTo>
                  <a:cubicBezTo>
                    <a:pt x="1832" y="1209"/>
                    <a:pt x="0" y="938"/>
                    <a:pt x="0" y="604"/>
                  </a:cubicBezTo>
                  <a:lnTo>
                    <a:pt x="0" y="604"/>
                  </a:lnTo>
                  <a:cubicBezTo>
                    <a:pt x="0" y="270"/>
                    <a:pt x="1832" y="0"/>
                    <a:pt x="4091" y="0"/>
                  </a:cubicBezTo>
                  <a:lnTo>
                    <a:pt x="4091" y="0"/>
                  </a:lnTo>
                  <a:cubicBezTo>
                    <a:pt x="6351" y="0"/>
                    <a:pt x="8183" y="270"/>
                    <a:pt x="8183" y="604"/>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6" name="Freeform 3">
              <a:extLst>
                <a:ext uri="{FF2B5EF4-FFF2-40B4-BE49-F238E27FC236}">
                  <a16:creationId xmlns:a16="http://schemas.microsoft.com/office/drawing/2014/main" id="{2B1FFF0C-F11A-84F0-A411-B4323338CA50}"/>
                </a:ext>
              </a:extLst>
            </p:cNvPr>
            <p:cNvSpPr>
              <a:spLocks noChangeArrowheads="1"/>
            </p:cNvSpPr>
            <p:nvPr/>
          </p:nvSpPr>
          <p:spPr bwMode="auto">
            <a:xfrm>
              <a:off x="15367700" y="11232303"/>
              <a:ext cx="4800923" cy="955790"/>
            </a:xfrm>
            <a:custGeom>
              <a:avLst/>
              <a:gdLst>
                <a:gd name="T0" fmla="*/ 3851 w 3852"/>
                <a:gd name="T1" fmla="*/ 382 h 766"/>
                <a:gd name="T2" fmla="*/ 3851 w 3852"/>
                <a:gd name="T3" fmla="*/ 382 h 766"/>
                <a:gd name="T4" fmla="*/ 1925 w 3852"/>
                <a:gd name="T5" fmla="*/ 765 h 766"/>
                <a:gd name="T6" fmla="*/ 1925 w 3852"/>
                <a:gd name="T7" fmla="*/ 765 h 766"/>
                <a:gd name="T8" fmla="*/ 0 w 3852"/>
                <a:gd name="T9" fmla="*/ 382 h 766"/>
                <a:gd name="T10" fmla="*/ 0 w 3852"/>
                <a:gd name="T11" fmla="*/ 382 h 766"/>
                <a:gd name="T12" fmla="*/ 1925 w 3852"/>
                <a:gd name="T13" fmla="*/ 0 h 766"/>
                <a:gd name="T14" fmla="*/ 1925 w 3852"/>
                <a:gd name="T15" fmla="*/ 0 h 766"/>
                <a:gd name="T16" fmla="*/ 3851 w 3852"/>
                <a:gd name="T17" fmla="*/ 38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52" h="766">
                  <a:moveTo>
                    <a:pt x="3851" y="382"/>
                  </a:moveTo>
                  <a:lnTo>
                    <a:pt x="3851" y="382"/>
                  </a:lnTo>
                  <a:cubicBezTo>
                    <a:pt x="3851" y="593"/>
                    <a:pt x="2989" y="765"/>
                    <a:pt x="1925" y="765"/>
                  </a:cubicBezTo>
                  <a:lnTo>
                    <a:pt x="1925" y="765"/>
                  </a:lnTo>
                  <a:cubicBezTo>
                    <a:pt x="862" y="765"/>
                    <a:pt x="0" y="593"/>
                    <a:pt x="0" y="382"/>
                  </a:cubicBezTo>
                  <a:lnTo>
                    <a:pt x="0" y="382"/>
                  </a:lnTo>
                  <a:cubicBezTo>
                    <a:pt x="0" y="171"/>
                    <a:pt x="862" y="0"/>
                    <a:pt x="1925" y="0"/>
                  </a:cubicBezTo>
                  <a:lnTo>
                    <a:pt x="1925" y="0"/>
                  </a:lnTo>
                  <a:cubicBezTo>
                    <a:pt x="2989" y="0"/>
                    <a:pt x="3851" y="171"/>
                    <a:pt x="3851" y="382"/>
                  </a:cubicBezTo>
                </a:path>
              </a:pathLst>
            </a:custGeom>
            <a:solidFill>
              <a:srgbClr val="9FCD4A">
                <a:alpha val="50000"/>
              </a:srgbClr>
            </a:solidFill>
            <a:ln>
              <a:noFill/>
            </a:ln>
            <a:effectLst/>
          </p:spPr>
          <p:txBody>
            <a:bodyPr wrap="none" anchor="ctr"/>
            <a:lstStyle/>
            <a:p>
              <a:endParaRPr lang="en-US" sz="3599" dirty="0">
                <a:latin typeface="Poppins" pitchFamily="2" charset="77"/>
              </a:endParaRPr>
            </a:p>
          </p:txBody>
        </p:sp>
        <p:sp>
          <p:nvSpPr>
            <p:cNvPr id="17" name="Freeform 4">
              <a:extLst>
                <a:ext uri="{FF2B5EF4-FFF2-40B4-BE49-F238E27FC236}">
                  <a16:creationId xmlns:a16="http://schemas.microsoft.com/office/drawing/2014/main" id="{DA7F37E3-9DC4-37D2-C860-D26250F6B088}"/>
                </a:ext>
              </a:extLst>
            </p:cNvPr>
            <p:cNvSpPr>
              <a:spLocks noChangeArrowheads="1"/>
            </p:cNvSpPr>
            <p:nvPr/>
          </p:nvSpPr>
          <p:spPr bwMode="auto">
            <a:xfrm>
              <a:off x="14785433" y="5486577"/>
              <a:ext cx="192255" cy="390008"/>
            </a:xfrm>
            <a:custGeom>
              <a:avLst/>
              <a:gdLst>
                <a:gd name="T0" fmla="*/ 153 w 154"/>
                <a:gd name="T1" fmla="*/ 261 h 314"/>
                <a:gd name="T2" fmla="*/ 137 w 154"/>
                <a:gd name="T3" fmla="*/ 210 h 314"/>
                <a:gd name="T4" fmla="*/ 137 w 154"/>
                <a:gd name="T5" fmla="*/ 210 h 314"/>
                <a:gd name="T6" fmla="*/ 20 w 154"/>
                <a:gd name="T7" fmla="*/ 10 h 314"/>
                <a:gd name="T8" fmla="*/ 0 w 154"/>
                <a:gd name="T9" fmla="*/ 0 h 314"/>
                <a:gd name="T10" fmla="*/ 0 w 154"/>
                <a:gd name="T11" fmla="*/ 0 h 314"/>
                <a:gd name="T12" fmla="*/ 50 w 154"/>
                <a:gd name="T13" fmla="*/ 313 h 314"/>
                <a:gd name="T14" fmla="*/ 50 w 154"/>
                <a:gd name="T15" fmla="*/ 313 h 314"/>
                <a:gd name="T16" fmla="*/ 153 w 154"/>
                <a:gd name="T17" fmla="*/ 26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14">
                  <a:moveTo>
                    <a:pt x="153" y="261"/>
                  </a:moveTo>
                  <a:lnTo>
                    <a:pt x="137" y="210"/>
                  </a:lnTo>
                  <a:lnTo>
                    <a:pt x="137" y="210"/>
                  </a:lnTo>
                  <a:cubicBezTo>
                    <a:pt x="89" y="43"/>
                    <a:pt x="20" y="10"/>
                    <a:pt x="20" y="10"/>
                  </a:cubicBezTo>
                  <a:lnTo>
                    <a:pt x="0" y="0"/>
                  </a:lnTo>
                  <a:lnTo>
                    <a:pt x="0" y="0"/>
                  </a:lnTo>
                  <a:cubicBezTo>
                    <a:pt x="0" y="0"/>
                    <a:pt x="14" y="182"/>
                    <a:pt x="50" y="313"/>
                  </a:cubicBezTo>
                  <a:lnTo>
                    <a:pt x="50" y="313"/>
                  </a:lnTo>
                  <a:cubicBezTo>
                    <a:pt x="65" y="297"/>
                    <a:pt x="100" y="268"/>
                    <a:pt x="153" y="261"/>
                  </a:cubicBezTo>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8" name="Freeform 5">
              <a:extLst>
                <a:ext uri="{FF2B5EF4-FFF2-40B4-BE49-F238E27FC236}">
                  <a16:creationId xmlns:a16="http://schemas.microsoft.com/office/drawing/2014/main" id="{A94F24AA-2151-9706-B8CB-764284EC91AD}"/>
                </a:ext>
              </a:extLst>
            </p:cNvPr>
            <p:cNvSpPr>
              <a:spLocks noChangeArrowheads="1"/>
            </p:cNvSpPr>
            <p:nvPr/>
          </p:nvSpPr>
          <p:spPr bwMode="auto">
            <a:xfrm>
              <a:off x="14851353" y="5810669"/>
              <a:ext cx="576768" cy="340569"/>
            </a:xfrm>
            <a:custGeom>
              <a:avLst/>
              <a:gdLst>
                <a:gd name="T0" fmla="*/ 372 w 461"/>
                <a:gd name="T1" fmla="*/ 161 h 273"/>
                <a:gd name="T2" fmla="*/ 137 w 461"/>
                <a:gd name="T3" fmla="*/ 110 h 273"/>
                <a:gd name="T4" fmla="*/ 103 w 461"/>
                <a:gd name="T5" fmla="*/ 0 h 273"/>
                <a:gd name="T6" fmla="*/ 103 w 461"/>
                <a:gd name="T7" fmla="*/ 0 h 273"/>
                <a:gd name="T8" fmla="*/ 0 w 461"/>
                <a:gd name="T9" fmla="*/ 52 h 273"/>
                <a:gd name="T10" fmla="*/ 0 w 461"/>
                <a:gd name="T11" fmla="*/ 52 h 273"/>
                <a:gd name="T12" fmla="*/ 52 w 461"/>
                <a:gd name="T13" fmla="*/ 169 h 273"/>
                <a:gd name="T14" fmla="*/ 52 w 461"/>
                <a:gd name="T15" fmla="*/ 169 h 273"/>
                <a:gd name="T16" fmla="*/ 361 w 461"/>
                <a:gd name="T17" fmla="*/ 211 h 273"/>
                <a:gd name="T18" fmla="*/ 401 w 461"/>
                <a:gd name="T19" fmla="*/ 245 h 273"/>
                <a:gd name="T20" fmla="*/ 401 w 461"/>
                <a:gd name="T21" fmla="*/ 245 h 273"/>
                <a:gd name="T22" fmla="*/ 460 w 461"/>
                <a:gd name="T23" fmla="*/ 195 h 273"/>
                <a:gd name="T24" fmla="*/ 404 w 461"/>
                <a:gd name="T25" fmla="*/ 161 h 273"/>
                <a:gd name="T26" fmla="*/ 372 w 461"/>
                <a:gd name="T27" fmla="*/ 1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273">
                  <a:moveTo>
                    <a:pt x="372" y="161"/>
                  </a:moveTo>
                  <a:lnTo>
                    <a:pt x="137" y="110"/>
                  </a:lnTo>
                  <a:lnTo>
                    <a:pt x="103" y="0"/>
                  </a:lnTo>
                  <a:lnTo>
                    <a:pt x="103" y="0"/>
                  </a:lnTo>
                  <a:cubicBezTo>
                    <a:pt x="50" y="7"/>
                    <a:pt x="15" y="36"/>
                    <a:pt x="0" y="52"/>
                  </a:cubicBezTo>
                  <a:lnTo>
                    <a:pt x="0" y="52"/>
                  </a:lnTo>
                  <a:cubicBezTo>
                    <a:pt x="14" y="104"/>
                    <a:pt x="31" y="148"/>
                    <a:pt x="52" y="169"/>
                  </a:cubicBezTo>
                  <a:lnTo>
                    <a:pt x="52" y="169"/>
                  </a:lnTo>
                  <a:cubicBezTo>
                    <a:pt x="102" y="221"/>
                    <a:pt x="361" y="211"/>
                    <a:pt x="361" y="211"/>
                  </a:cubicBezTo>
                  <a:lnTo>
                    <a:pt x="401" y="245"/>
                  </a:lnTo>
                  <a:lnTo>
                    <a:pt x="401" y="245"/>
                  </a:lnTo>
                  <a:cubicBezTo>
                    <a:pt x="443" y="272"/>
                    <a:pt x="460" y="195"/>
                    <a:pt x="460" y="195"/>
                  </a:cubicBezTo>
                  <a:lnTo>
                    <a:pt x="404" y="161"/>
                  </a:lnTo>
                  <a:lnTo>
                    <a:pt x="372" y="161"/>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9" name="Freeform 6">
              <a:extLst>
                <a:ext uri="{FF2B5EF4-FFF2-40B4-BE49-F238E27FC236}">
                  <a16:creationId xmlns:a16="http://schemas.microsoft.com/office/drawing/2014/main" id="{EFB1119F-9A61-3F75-A1A8-9DEE2AB9E3EB}"/>
                </a:ext>
              </a:extLst>
            </p:cNvPr>
            <p:cNvSpPr>
              <a:spLocks noChangeArrowheads="1"/>
            </p:cNvSpPr>
            <p:nvPr/>
          </p:nvSpPr>
          <p:spPr bwMode="auto">
            <a:xfrm>
              <a:off x="14142745" y="7804643"/>
              <a:ext cx="115356" cy="126342"/>
            </a:xfrm>
            <a:custGeom>
              <a:avLst/>
              <a:gdLst>
                <a:gd name="T0" fmla="*/ 93 w 94"/>
                <a:gd name="T1" fmla="*/ 99 h 100"/>
                <a:gd name="T2" fmla="*/ 0 w 94"/>
                <a:gd name="T3" fmla="*/ 99 h 100"/>
                <a:gd name="T4" fmla="*/ 0 w 94"/>
                <a:gd name="T5" fmla="*/ 0 h 100"/>
                <a:gd name="T6" fmla="*/ 93 w 94"/>
                <a:gd name="T7" fmla="*/ 0 h 100"/>
                <a:gd name="T8" fmla="*/ 93 w 94"/>
                <a:gd name="T9" fmla="*/ 99 h 100"/>
              </a:gdLst>
              <a:ahLst/>
              <a:cxnLst>
                <a:cxn ang="0">
                  <a:pos x="T0" y="T1"/>
                </a:cxn>
                <a:cxn ang="0">
                  <a:pos x="T2" y="T3"/>
                </a:cxn>
                <a:cxn ang="0">
                  <a:pos x="T4" y="T5"/>
                </a:cxn>
                <a:cxn ang="0">
                  <a:pos x="T6" y="T7"/>
                </a:cxn>
                <a:cxn ang="0">
                  <a:pos x="T8" y="T9"/>
                </a:cxn>
              </a:cxnLst>
              <a:rect l="0" t="0" r="r" b="b"/>
              <a:pathLst>
                <a:path w="94" h="100">
                  <a:moveTo>
                    <a:pt x="93" y="99"/>
                  </a:moveTo>
                  <a:lnTo>
                    <a:pt x="0" y="99"/>
                  </a:lnTo>
                  <a:lnTo>
                    <a:pt x="0" y="0"/>
                  </a:lnTo>
                  <a:lnTo>
                    <a:pt x="93" y="0"/>
                  </a:lnTo>
                  <a:lnTo>
                    <a:pt x="93"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0" name="Freeform 7">
              <a:extLst>
                <a:ext uri="{FF2B5EF4-FFF2-40B4-BE49-F238E27FC236}">
                  <a16:creationId xmlns:a16="http://schemas.microsoft.com/office/drawing/2014/main" id="{5FC09F1C-56BC-EAD0-ED65-86EB3C8E691D}"/>
                </a:ext>
              </a:extLst>
            </p:cNvPr>
            <p:cNvSpPr>
              <a:spLocks noChangeArrowheads="1"/>
            </p:cNvSpPr>
            <p:nvPr/>
          </p:nvSpPr>
          <p:spPr bwMode="auto">
            <a:xfrm>
              <a:off x="14142745" y="7930984"/>
              <a:ext cx="269161" cy="98875"/>
            </a:xfrm>
            <a:custGeom>
              <a:avLst/>
              <a:gdLst>
                <a:gd name="T0" fmla="*/ 93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9 w 218"/>
                <a:gd name="T17" fmla="*/ 34 h 79"/>
                <a:gd name="T18" fmla="*/ 139 w 218"/>
                <a:gd name="T19" fmla="*/ 34 h 79"/>
                <a:gd name="T20" fmla="*/ 93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3" y="0"/>
                  </a:moveTo>
                  <a:lnTo>
                    <a:pt x="0" y="0"/>
                  </a:lnTo>
                  <a:lnTo>
                    <a:pt x="0" y="78"/>
                  </a:lnTo>
                  <a:lnTo>
                    <a:pt x="217" y="78"/>
                  </a:lnTo>
                  <a:lnTo>
                    <a:pt x="217" y="76"/>
                  </a:lnTo>
                  <a:lnTo>
                    <a:pt x="217" y="76"/>
                  </a:lnTo>
                  <a:cubicBezTo>
                    <a:pt x="215" y="56"/>
                    <a:pt x="209" y="49"/>
                    <a:pt x="190" y="46"/>
                  </a:cubicBezTo>
                  <a:lnTo>
                    <a:pt x="190" y="46"/>
                  </a:lnTo>
                  <a:cubicBezTo>
                    <a:pt x="190" y="46"/>
                    <a:pt x="159" y="42"/>
                    <a:pt x="139" y="34"/>
                  </a:cubicBezTo>
                  <a:lnTo>
                    <a:pt x="139" y="34"/>
                  </a:lnTo>
                  <a:cubicBezTo>
                    <a:pt x="111" y="24"/>
                    <a:pt x="93" y="0"/>
                    <a:pt x="93"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1" name="Freeform 8">
              <a:extLst>
                <a:ext uri="{FF2B5EF4-FFF2-40B4-BE49-F238E27FC236}">
                  <a16:creationId xmlns:a16="http://schemas.microsoft.com/office/drawing/2014/main" id="{8AE18991-F406-8A41-8F30-B6EC6A95D814}"/>
                </a:ext>
              </a:extLst>
            </p:cNvPr>
            <p:cNvSpPr>
              <a:spLocks noChangeArrowheads="1"/>
            </p:cNvSpPr>
            <p:nvPr/>
          </p:nvSpPr>
          <p:spPr bwMode="auto">
            <a:xfrm>
              <a:off x="14571203" y="7804643"/>
              <a:ext cx="115356" cy="126342"/>
            </a:xfrm>
            <a:custGeom>
              <a:avLst/>
              <a:gdLst>
                <a:gd name="T0" fmla="*/ 92 w 93"/>
                <a:gd name="T1" fmla="*/ 99 h 100"/>
                <a:gd name="T2" fmla="*/ 0 w 93"/>
                <a:gd name="T3" fmla="*/ 99 h 100"/>
                <a:gd name="T4" fmla="*/ 0 w 93"/>
                <a:gd name="T5" fmla="*/ 0 h 100"/>
                <a:gd name="T6" fmla="*/ 92 w 93"/>
                <a:gd name="T7" fmla="*/ 0 h 100"/>
                <a:gd name="T8" fmla="*/ 92 w 93"/>
                <a:gd name="T9" fmla="*/ 99 h 100"/>
              </a:gdLst>
              <a:ahLst/>
              <a:cxnLst>
                <a:cxn ang="0">
                  <a:pos x="T0" y="T1"/>
                </a:cxn>
                <a:cxn ang="0">
                  <a:pos x="T2" y="T3"/>
                </a:cxn>
                <a:cxn ang="0">
                  <a:pos x="T4" y="T5"/>
                </a:cxn>
                <a:cxn ang="0">
                  <a:pos x="T6" y="T7"/>
                </a:cxn>
                <a:cxn ang="0">
                  <a:pos x="T8" y="T9"/>
                </a:cxn>
              </a:cxnLst>
              <a:rect l="0" t="0" r="r" b="b"/>
              <a:pathLst>
                <a:path w="93" h="100">
                  <a:moveTo>
                    <a:pt x="92" y="99"/>
                  </a:moveTo>
                  <a:lnTo>
                    <a:pt x="0" y="99"/>
                  </a:lnTo>
                  <a:lnTo>
                    <a:pt x="0" y="0"/>
                  </a:lnTo>
                  <a:lnTo>
                    <a:pt x="92" y="0"/>
                  </a:lnTo>
                  <a:lnTo>
                    <a:pt x="92" y="99"/>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2" name="Freeform 9">
              <a:extLst>
                <a:ext uri="{FF2B5EF4-FFF2-40B4-BE49-F238E27FC236}">
                  <a16:creationId xmlns:a16="http://schemas.microsoft.com/office/drawing/2014/main" id="{86FB0BE4-C85F-FE30-D1E8-F3B87E7DF54F}"/>
                </a:ext>
              </a:extLst>
            </p:cNvPr>
            <p:cNvSpPr>
              <a:spLocks noChangeArrowheads="1"/>
            </p:cNvSpPr>
            <p:nvPr/>
          </p:nvSpPr>
          <p:spPr bwMode="auto">
            <a:xfrm>
              <a:off x="14571203" y="7930984"/>
              <a:ext cx="269161" cy="98875"/>
            </a:xfrm>
            <a:custGeom>
              <a:avLst/>
              <a:gdLst>
                <a:gd name="T0" fmla="*/ 92 w 218"/>
                <a:gd name="T1" fmla="*/ 0 h 79"/>
                <a:gd name="T2" fmla="*/ 0 w 218"/>
                <a:gd name="T3" fmla="*/ 0 h 79"/>
                <a:gd name="T4" fmla="*/ 0 w 218"/>
                <a:gd name="T5" fmla="*/ 78 h 79"/>
                <a:gd name="T6" fmla="*/ 217 w 218"/>
                <a:gd name="T7" fmla="*/ 78 h 79"/>
                <a:gd name="T8" fmla="*/ 217 w 218"/>
                <a:gd name="T9" fmla="*/ 76 h 79"/>
                <a:gd name="T10" fmla="*/ 217 w 218"/>
                <a:gd name="T11" fmla="*/ 76 h 79"/>
                <a:gd name="T12" fmla="*/ 190 w 218"/>
                <a:gd name="T13" fmla="*/ 46 h 79"/>
                <a:gd name="T14" fmla="*/ 190 w 218"/>
                <a:gd name="T15" fmla="*/ 46 h 79"/>
                <a:gd name="T16" fmla="*/ 138 w 218"/>
                <a:gd name="T17" fmla="*/ 34 h 79"/>
                <a:gd name="T18" fmla="*/ 138 w 218"/>
                <a:gd name="T19" fmla="*/ 34 h 79"/>
                <a:gd name="T20" fmla="*/ 92 w 218"/>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79">
                  <a:moveTo>
                    <a:pt x="92" y="0"/>
                  </a:moveTo>
                  <a:lnTo>
                    <a:pt x="0" y="0"/>
                  </a:lnTo>
                  <a:lnTo>
                    <a:pt x="0" y="78"/>
                  </a:lnTo>
                  <a:lnTo>
                    <a:pt x="217" y="78"/>
                  </a:lnTo>
                  <a:lnTo>
                    <a:pt x="217" y="76"/>
                  </a:lnTo>
                  <a:lnTo>
                    <a:pt x="217" y="76"/>
                  </a:lnTo>
                  <a:cubicBezTo>
                    <a:pt x="215" y="56"/>
                    <a:pt x="209" y="49"/>
                    <a:pt x="190" y="46"/>
                  </a:cubicBezTo>
                  <a:lnTo>
                    <a:pt x="190" y="46"/>
                  </a:lnTo>
                  <a:cubicBezTo>
                    <a:pt x="190" y="46"/>
                    <a:pt x="159" y="42"/>
                    <a:pt x="138" y="34"/>
                  </a:cubicBezTo>
                  <a:lnTo>
                    <a:pt x="138" y="34"/>
                  </a:lnTo>
                  <a:cubicBezTo>
                    <a:pt x="111" y="24"/>
                    <a:pt x="92" y="0"/>
                    <a:pt x="92"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3" name="Freeform 10">
              <a:extLst>
                <a:ext uri="{FF2B5EF4-FFF2-40B4-BE49-F238E27FC236}">
                  <a16:creationId xmlns:a16="http://schemas.microsoft.com/office/drawing/2014/main" id="{F3B1B6E4-3D3A-F689-F829-51DA089597CA}"/>
                </a:ext>
              </a:extLst>
            </p:cNvPr>
            <p:cNvSpPr>
              <a:spLocks noChangeArrowheads="1"/>
            </p:cNvSpPr>
            <p:nvPr/>
          </p:nvSpPr>
          <p:spPr bwMode="auto">
            <a:xfrm>
              <a:off x="14120776" y="6316025"/>
              <a:ext cx="653674" cy="1598475"/>
            </a:xfrm>
            <a:custGeom>
              <a:avLst/>
              <a:gdLst>
                <a:gd name="T0" fmla="*/ 118 w 525"/>
                <a:gd name="T1" fmla="*/ 0 h 1283"/>
                <a:gd name="T2" fmla="*/ 0 w 525"/>
                <a:gd name="T3" fmla="*/ 1204 h 1283"/>
                <a:gd name="T4" fmla="*/ 0 w 525"/>
                <a:gd name="T5" fmla="*/ 1204 h 1283"/>
                <a:gd name="T6" fmla="*/ 132 w 525"/>
                <a:gd name="T7" fmla="*/ 1221 h 1283"/>
                <a:gd name="T8" fmla="*/ 307 w 525"/>
                <a:gd name="T9" fmla="*/ 268 h 1283"/>
                <a:gd name="T10" fmla="*/ 346 w 525"/>
                <a:gd name="T11" fmla="*/ 1228 h 1283"/>
                <a:gd name="T12" fmla="*/ 346 w 525"/>
                <a:gd name="T13" fmla="*/ 1228 h 1283"/>
                <a:gd name="T14" fmla="*/ 472 w 525"/>
                <a:gd name="T15" fmla="*/ 1230 h 1283"/>
                <a:gd name="T16" fmla="*/ 524 w 525"/>
                <a:gd name="T17" fmla="*/ 50 h 1283"/>
                <a:gd name="T18" fmla="*/ 118 w 525"/>
                <a:gd name="T19" fmla="*/ 0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1283">
                  <a:moveTo>
                    <a:pt x="118" y="0"/>
                  </a:moveTo>
                  <a:lnTo>
                    <a:pt x="0" y="1204"/>
                  </a:lnTo>
                  <a:lnTo>
                    <a:pt x="0" y="1204"/>
                  </a:lnTo>
                  <a:cubicBezTo>
                    <a:pt x="0" y="1204"/>
                    <a:pt x="40" y="1244"/>
                    <a:pt x="132" y="1221"/>
                  </a:cubicBezTo>
                  <a:lnTo>
                    <a:pt x="307" y="268"/>
                  </a:lnTo>
                  <a:lnTo>
                    <a:pt x="346" y="1228"/>
                  </a:lnTo>
                  <a:lnTo>
                    <a:pt x="346" y="1228"/>
                  </a:lnTo>
                  <a:cubicBezTo>
                    <a:pt x="346" y="1228"/>
                    <a:pt x="411" y="1282"/>
                    <a:pt x="472" y="1230"/>
                  </a:cubicBezTo>
                  <a:lnTo>
                    <a:pt x="524" y="50"/>
                  </a:lnTo>
                  <a:lnTo>
                    <a:pt x="118" y="0"/>
                  </a:ln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4" name="Freeform 11">
              <a:extLst>
                <a:ext uri="{FF2B5EF4-FFF2-40B4-BE49-F238E27FC236}">
                  <a16:creationId xmlns:a16="http://schemas.microsoft.com/office/drawing/2014/main" id="{AEC7671A-41F5-A6A8-FABD-EC1047700DD8}"/>
                </a:ext>
              </a:extLst>
            </p:cNvPr>
            <p:cNvSpPr>
              <a:spLocks noChangeArrowheads="1"/>
            </p:cNvSpPr>
            <p:nvPr/>
          </p:nvSpPr>
          <p:spPr bwMode="auto">
            <a:xfrm>
              <a:off x="14269090" y="5448124"/>
              <a:ext cx="620713" cy="966776"/>
            </a:xfrm>
            <a:custGeom>
              <a:avLst/>
              <a:gdLst>
                <a:gd name="T0" fmla="*/ 406 w 499"/>
                <a:gd name="T1" fmla="*/ 744 h 778"/>
                <a:gd name="T2" fmla="*/ 406 w 499"/>
                <a:gd name="T3" fmla="*/ 744 h 778"/>
                <a:gd name="T4" fmla="*/ 196 w 499"/>
                <a:gd name="T5" fmla="*/ 772 h 778"/>
                <a:gd name="T6" fmla="*/ 196 w 499"/>
                <a:gd name="T7" fmla="*/ 772 h 778"/>
                <a:gd name="T8" fmla="*/ 0 w 499"/>
                <a:gd name="T9" fmla="*/ 694 h 778"/>
                <a:gd name="T10" fmla="*/ 141 w 499"/>
                <a:gd name="T11" fmla="*/ 427 h 778"/>
                <a:gd name="T12" fmla="*/ 141 w 499"/>
                <a:gd name="T13" fmla="*/ 54 h 778"/>
                <a:gd name="T14" fmla="*/ 267 w 499"/>
                <a:gd name="T15" fmla="*/ 0 h 778"/>
                <a:gd name="T16" fmla="*/ 388 w 499"/>
                <a:gd name="T17" fmla="*/ 0 h 778"/>
                <a:gd name="T18" fmla="*/ 437 w 499"/>
                <a:gd name="T19" fmla="*/ 38 h 778"/>
                <a:gd name="T20" fmla="*/ 437 w 499"/>
                <a:gd name="T21" fmla="*/ 38 h 778"/>
                <a:gd name="T22" fmla="*/ 476 w 499"/>
                <a:gd name="T23" fmla="*/ 374 h 778"/>
                <a:gd name="T24" fmla="*/ 476 w 499"/>
                <a:gd name="T25" fmla="*/ 374 h 778"/>
                <a:gd name="T26" fmla="*/ 400 w 499"/>
                <a:gd name="T27" fmla="*/ 424 h 778"/>
                <a:gd name="T28" fmla="*/ 406 w 499"/>
                <a:gd name="T29" fmla="*/ 744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9" h="778">
                  <a:moveTo>
                    <a:pt x="406" y="744"/>
                  </a:moveTo>
                  <a:lnTo>
                    <a:pt x="406" y="744"/>
                  </a:lnTo>
                  <a:cubicBezTo>
                    <a:pt x="406" y="744"/>
                    <a:pt x="331" y="777"/>
                    <a:pt x="196" y="772"/>
                  </a:cubicBezTo>
                  <a:lnTo>
                    <a:pt x="196" y="772"/>
                  </a:lnTo>
                  <a:cubicBezTo>
                    <a:pt x="78" y="768"/>
                    <a:pt x="0" y="694"/>
                    <a:pt x="0" y="694"/>
                  </a:cubicBezTo>
                  <a:lnTo>
                    <a:pt x="141" y="427"/>
                  </a:lnTo>
                  <a:lnTo>
                    <a:pt x="141" y="54"/>
                  </a:lnTo>
                  <a:lnTo>
                    <a:pt x="267" y="0"/>
                  </a:lnTo>
                  <a:lnTo>
                    <a:pt x="388" y="0"/>
                  </a:lnTo>
                  <a:lnTo>
                    <a:pt x="437" y="38"/>
                  </a:lnTo>
                  <a:lnTo>
                    <a:pt x="437" y="38"/>
                  </a:lnTo>
                  <a:cubicBezTo>
                    <a:pt x="437" y="38"/>
                    <a:pt x="498" y="338"/>
                    <a:pt x="476" y="374"/>
                  </a:cubicBezTo>
                  <a:lnTo>
                    <a:pt x="476" y="374"/>
                  </a:lnTo>
                  <a:cubicBezTo>
                    <a:pt x="466" y="392"/>
                    <a:pt x="400" y="424"/>
                    <a:pt x="400" y="424"/>
                  </a:cubicBezTo>
                  <a:lnTo>
                    <a:pt x="406" y="744"/>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5" name="Freeform 12">
              <a:extLst>
                <a:ext uri="{FF2B5EF4-FFF2-40B4-BE49-F238E27FC236}">
                  <a16:creationId xmlns:a16="http://schemas.microsoft.com/office/drawing/2014/main" id="{8F11578A-70CC-5C8B-E29C-4A5D11ED3B26}"/>
                </a:ext>
              </a:extLst>
            </p:cNvPr>
            <p:cNvSpPr>
              <a:spLocks noChangeArrowheads="1"/>
            </p:cNvSpPr>
            <p:nvPr/>
          </p:nvSpPr>
          <p:spPr bwMode="auto">
            <a:xfrm>
              <a:off x="14280076" y="5519532"/>
              <a:ext cx="291130" cy="444938"/>
            </a:xfrm>
            <a:custGeom>
              <a:avLst/>
              <a:gdLst>
                <a:gd name="T0" fmla="*/ 233 w 234"/>
                <a:gd name="T1" fmla="*/ 310 h 355"/>
                <a:gd name="T2" fmla="*/ 233 w 234"/>
                <a:gd name="T3" fmla="*/ 310 h 355"/>
                <a:gd name="T4" fmla="*/ 186 w 234"/>
                <a:gd name="T5" fmla="*/ 109 h 355"/>
                <a:gd name="T6" fmla="*/ 186 w 234"/>
                <a:gd name="T7" fmla="*/ 109 h 355"/>
                <a:gd name="T8" fmla="*/ 131 w 234"/>
                <a:gd name="T9" fmla="*/ 0 h 355"/>
                <a:gd name="T10" fmla="*/ 131 w 234"/>
                <a:gd name="T11" fmla="*/ 0 h 355"/>
                <a:gd name="T12" fmla="*/ 88 w 234"/>
                <a:gd name="T13" fmla="*/ 316 h 355"/>
                <a:gd name="T14" fmla="*/ 102 w 234"/>
                <a:gd name="T15" fmla="*/ 354 h 355"/>
                <a:gd name="T16" fmla="*/ 102 w 234"/>
                <a:gd name="T17" fmla="*/ 354 h 355"/>
                <a:gd name="T18" fmla="*/ 233 w 234"/>
                <a:gd name="T19" fmla="*/ 31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355">
                  <a:moveTo>
                    <a:pt x="233" y="310"/>
                  </a:moveTo>
                  <a:lnTo>
                    <a:pt x="233" y="310"/>
                  </a:lnTo>
                  <a:cubicBezTo>
                    <a:pt x="219" y="238"/>
                    <a:pt x="200" y="150"/>
                    <a:pt x="186" y="109"/>
                  </a:cubicBezTo>
                  <a:lnTo>
                    <a:pt x="186" y="109"/>
                  </a:lnTo>
                  <a:cubicBezTo>
                    <a:pt x="158" y="27"/>
                    <a:pt x="131" y="0"/>
                    <a:pt x="131" y="0"/>
                  </a:cubicBezTo>
                  <a:lnTo>
                    <a:pt x="131" y="0"/>
                  </a:lnTo>
                  <a:cubicBezTo>
                    <a:pt x="131" y="0"/>
                    <a:pt x="0" y="36"/>
                    <a:pt x="88" y="316"/>
                  </a:cubicBezTo>
                  <a:lnTo>
                    <a:pt x="102" y="354"/>
                  </a:lnTo>
                  <a:lnTo>
                    <a:pt x="102" y="354"/>
                  </a:lnTo>
                  <a:cubicBezTo>
                    <a:pt x="131" y="337"/>
                    <a:pt x="183" y="310"/>
                    <a:pt x="233" y="310"/>
                  </a:cubicBez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6" name="Freeform 13">
              <a:extLst>
                <a:ext uri="{FF2B5EF4-FFF2-40B4-BE49-F238E27FC236}">
                  <a16:creationId xmlns:a16="http://schemas.microsoft.com/office/drawing/2014/main" id="{41A8B8F5-4964-7817-058A-8E1E9E807B30}"/>
                </a:ext>
              </a:extLst>
            </p:cNvPr>
            <p:cNvSpPr>
              <a:spLocks noChangeArrowheads="1"/>
            </p:cNvSpPr>
            <p:nvPr/>
          </p:nvSpPr>
          <p:spPr bwMode="auto">
            <a:xfrm>
              <a:off x="14406411" y="5904049"/>
              <a:ext cx="664660" cy="450430"/>
            </a:xfrm>
            <a:custGeom>
              <a:avLst/>
              <a:gdLst>
                <a:gd name="T0" fmla="*/ 482 w 535"/>
                <a:gd name="T1" fmla="*/ 274 h 362"/>
                <a:gd name="T2" fmla="*/ 445 w 535"/>
                <a:gd name="T3" fmla="*/ 277 h 362"/>
                <a:gd name="T4" fmla="*/ 443 w 535"/>
                <a:gd name="T5" fmla="*/ 274 h 362"/>
                <a:gd name="T6" fmla="*/ 443 w 535"/>
                <a:gd name="T7" fmla="*/ 274 h 362"/>
                <a:gd name="T8" fmla="*/ 427 w 535"/>
                <a:gd name="T9" fmla="*/ 269 h 362"/>
                <a:gd name="T10" fmla="*/ 377 w 535"/>
                <a:gd name="T11" fmla="*/ 280 h 362"/>
                <a:gd name="T12" fmla="*/ 151 w 535"/>
                <a:gd name="T13" fmla="*/ 112 h 362"/>
                <a:gd name="T14" fmla="*/ 151 w 535"/>
                <a:gd name="T15" fmla="*/ 112 h 362"/>
                <a:gd name="T16" fmla="*/ 131 w 535"/>
                <a:gd name="T17" fmla="*/ 0 h 362"/>
                <a:gd name="T18" fmla="*/ 131 w 535"/>
                <a:gd name="T19" fmla="*/ 0 h 362"/>
                <a:gd name="T20" fmla="*/ 0 w 535"/>
                <a:gd name="T21" fmla="*/ 44 h 362"/>
                <a:gd name="T22" fmla="*/ 29 w 535"/>
                <a:gd name="T23" fmla="*/ 126 h 362"/>
                <a:gd name="T24" fmla="*/ 29 w 535"/>
                <a:gd name="T25" fmla="*/ 126 h 362"/>
                <a:gd name="T26" fmla="*/ 87 w 535"/>
                <a:gd name="T27" fmla="*/ 197 h 362"/>
                <a:gd name="T28" fmla="*/ 87 w 535"/>
                <a:gd name="T29" fmla="*/ 197 h 362"/>
                <a:gd name="T30" fmla="*/ 355 w 535"/>
                <a:gd name="T31" fmla="*/ 326 h 362"/>
                <a:gd name="T32" fmla="*/ 355 w 535"/>
                <a:gd name="T33" fmla="*/ 326 h 362"/>
                <a:gd name="T34" fmla="*/ 430 w 535"/>
                <a:gd name="T35" fmla="*/ 342 h 362"/>
                <a:gd name="T36" fmla="*/ 449 w 535"/>
                <a:gd name="T37" fmla="*/ 334 h 362"/>
                <a:gd name="T38" fmla="*/ 449 w 535"/>
                <a:gd name="T39" fmla="*/ 334 h 362"/>
                <a:gd name="T40" fmla="*/ 503 w 535"/>
                <a:gd name="T41" fmla="*/ 341 h 362"/>
                <a:gd name="T42" fmla="*/ 503 w 535"/>
                <a:gd name="T43" fmla="*/ 341 h 362"/>
                <a:gd name="T44" fmla="*/ 505 w 535"/>
                <a:gd name="T45" fmla="*/ 332 h 362"/>
                <a:gd name="T46" fmla="*/ 505 w 535"/>
                <a:gd name="T47" fmla="*/ 332 h 362"/>
                <a:gd name="T48" fmla="*/ 522 w 535"/>
                <a:gd name="T49" fmla="*/ 332 h 362"/>
                <a:gd name="T50" fmla="*/ 522 w 535"/>
                <a:gd name="T51" fmla="*/ 332 h 362"/>
                <a:gd name="T52" fmla="*/ 519 w 535"/>
                <a:gd name="T53" fmla="*/ 325 h 362"/>
                <a:gd name="T54" fmla="*/ 519 w 535"/>
                <a:gd name="T55" fmla="*/ 325 h 362"/>
                <a:gd name="T56" fmla="*/ 530 w 535"/>
                <a:gd name="T57" fmla="*/ 324 h 362"/>
                <a:gd name="T58" fmla="*/ 530 w 535"/>
                <a:gd name="T59" fmla="*/ 324 h 362"/>
                <a:gd name="T60" fmla="*/ 482 w 535"/>
                <a:gd name="T61" fmla="*/ 27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5" h="362">
                  <a:moveTo>
                    <a:pt x="482" y="274"/>
                  </a:moveTo>
                  <a:lnTo>
                    <a:pt x="445" y="277"/>
                  </a:lnTo>
                  <a:lnTo>
                    <a:pt x="443" y="274"/>
                  </a:lnTo>
                  <a:lnTo>
                    <a:pt x="443" y="274"/>
                  </a:lnTo>
                  <a:cubicBezTo>
                    <a:pt x="438" y="270"/>
                    <a:pt x="432" y="269"/>
                    <a:pt x="427" y="269"/>
                  </a:cubicBezTo>
                  <a:lnTo>
                    <a:pt x="377" y="280"/>
                  </a:lnTo>
                  <a:lnTo>
                    <a:pt x="151" y="112"/>
                  </a:lnTo>
                  <a:lnTo>
                    <a:pt x="151" y="112"/>
                  </a:lnTo>
                  <a:cubicBezTo>
                    <a:pt x="151" y="112"/>
                    <a:pt x="142" y="62"/>
                    <a:pt x="131" y="0"/>
                  </a:cubicBezTo>
                  <a:lnTo>
                    <a:pt x="131" y="0"/>
                  </a:lnTo>
                  <a:cubicBezTo>
                    <a:pt x="81" y="0"/>
                    <a:pt x="29" y="27"/>
                    <a:pt x="0" y="44"/>
                  </a:cubicBezTo>
                  <a:lnTo>
                    <a:pt x="29" y="126"/>
                  </a:lnTo>
                  <a:lnTo>
                    <a:pt x="29" y="126"/>
                  </a:lnTo>
                  <a:cubicBezTo>
                    <a:pt x="39" y="156"/>
                    <a:pt x="60" y="181"/>
                    <a:pt x="87" y="197"/>
                  </a:cubicBezTo>
                  <a:lnTo>
                    <a:pt x="87" y="197"/>
                  </a:lnTo>
                  <a:cubicBezTo>
                    <a:pt x="145" y="234"/>
                    <a:pt x="256" y="298"/>
                    <a:pt x="355" y="326"/>
                  </a:cubicBezTo>
                  <a:lnTo>
                    <a:pt x="355" y="326"/>
                  </a:lnTo>
                  <a:cubicBezTo>
                    <a:pt x="355" y="326"/>
                    <a:pt x="392" y="361"/>
                    <a:pt x="430" y="342"/>
                  </a:cubicBezTo>
                  <a:lnTo>
                    <a:pt x="449" y="334"/>
                  </a:lnTo>
                  <a:lnTo>
                    <a:pt x="449" y="334"/>
                  </a:lnTo>
                  <a:cubicBezTo>
                    <a:pt x="449" y="334"/>
                    <a:pt x="495" y="346"/>
                    <a:pt x="503" y="341"/>
                  </a:cubicBezTo>
                  <a:lnTo>
                    <a:pt x="503" y="341"/>
                  </a:lnTo>
                  <a:cubicBezTo>
                    <a:pt x="509" y="337"/>
                    <a:pt x="505" y="332"/>
                    <a:pt x="505" y="332"/>
                  </a:cubicBezTo>
                  <a:lnTo>
                    <a:pt x="505" y="332"/>
                  </a:lnTo>
                  <a:cubicBezTo>
                    <a:pt x="505" y="332"/>
                    <a:pt x="517" y="336"/>
                    <a:pt x="522" y="332"/>
                  </a:cubicBezTo>
                  <a:lnTo>
                    <a:pt x="522" y="332"/>
                  </a:lnTo>
                  <a:cubicBezTo>
                    <a:pt x="523" y="331"/>
                    <a:pt x="519" y="325"/>
                    <a:pt x="519" y="325"/>
                  </a:cubicBezTo>
                  <a:lnTo>
                    <a:pt x="519" y="325"/>
                  </a:lnTo>
                  <a:cubicBezTo>
                    <a:pt x="519" y="325"/>
                    <a:pt x="526" y="329"/>
                    <a:pt x="530" y="324"/>
                  </a:cubicBezTo>
                  <a:lnTo>
                    <a:pt x="530" y="324"/>
                  </a:lnTo>
                  <a:cubicBezTo>
                    <a:pt x="534" y="320"/>
                    <a:pt x="482" y="274"/>
                    <a:pt x="482" y="274"/>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7" name="Freeform 14">
              <a:extLst>
                <a:ext uri="{FF2B5EF4-FFF2-40B4-BE49-F238E27FC236}">
                  <a16:creationId xmlns:a16="http://schemas.microsoft.com/office/drawing/2014/main" id="{94677DE6-1FF7-D76E-9FE5-06BB822113C1}"/>
                </a:ext>
              </a:extLst>
            </p:cNvPr>
            <p:cNvSpPr>
              <a:spLocks noChangeArrowheads="1"/>
            </p:cNvSpPr>
            <p:nvPr/>
          </p:nvSpPr>
          <p:spPr bwMode="auto">
            <a:xfrm>
              <a:off x="14598673" y="5222907"/>
              <a:ext cx="186764" cy="379022"/>
            </a:xfrm>
            <a:custGeom>
              <a:avLst/>
              <a:gdLst>
                <a:gd name="T0" fmla="*/ 121 w 150"/>
                <a:gd name="T1" fmla="*/ 196 h 303"/>
                <a:gd name="T2" fmla="*/ 121 w 150"/>
                <a:gd name="T3" fmla="*/ 196 h 303"/>
                <a:gd name="T4" fmla="*/ 110 w 150"/>
                <a:gd name="T5" fmla="*/ 291 h 303"/>
                <a:gd name="T6" fmla="*/ 110 w 150"/>
                <a:gd name="T7" fmla="*/ 291 h 303"/>
                <a:gd name="T8" fmla="*/ 0 w 150"/>
                <a:gd name="T9" fmla="*/ 196 h 303"/>
                <a:gd name="T10" fmla="*/ 0 w 150"/>
                <a:gd name="T11" fmla="*/ 0 h 303"/>
                <a:gd name="T12" fmla="*/ 121 w 150"/>
                <a:gd name="T13" fmla="*/ 0 h 303"/>
                <a:gd name="T14" fmla="*/ 121 w 150"/>
                <a:gd name="T15" fmla="*/ 196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303">
                  <a:moveTo>
                    <a:pt x="121" y="196"/>
                  </a:moveTo>
                  <a:lnTo>
                    <a:pt x="121" y="196"/>
                  </a:lnTo>
                  <a:cubicBezTo>
                    <a:pt x="121" y="196"/>
                    <a:pt x="149" y="281"/>
                    <a:pt x="110" y="291"/>
                  </a:cubicBezTo>
                  <a:lnTo>
                    <a:pt x="110" y="291"/>
                  </a:lnTo>
                  <a:cubicBezTo>
                    <a:pt x="62" y="302"/>
                    <a:pt x="0" y="196"/>
                    <a:pt x="0" y="196"/>
                  </a:cubicBezTo>
                  <a:lnTo>
                    <a:pt x="0" y="0"/>
                  </a:lnTo>
                  <a:lnTo>
                    <a:pt x="121" y="0"/>
                  </a:lnTo>
                  <a:lnTo>
                    <a:pt x="121" y="196"/>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8" name="Freeform 15">
              <a:extLst>
                <a:ext uri="{FF2B5EF4-FFF2-40B4-BE49-F238E27FC236}">
                  <a16:creationId xmlns:a16="http://schemas.microsoft.com/office/drawing/2014/main" id="{8ECC974E-F6B5-78E6-0A00-C006E33C2A49}"/>
                </a:ext>
              </a:extLst>
            </p:cNvPr>
            <p:cNvSpPr>
              <a:spLocks noChangeArrowheads="1"/>
            </p:cNvSpPr>
            <p:nvPr/>
          </p:nvSpPr>
          <p:spPr bwMode="auto">
            <a:xfrm>
              <a:off x="14466837" y="4854879"/>
              <a:ext cx="219722" cy="230708"/>
            </a:xfrm>
            <a:custGeom>
              <a:avLst/>
              <a:gdLst>
                <a:gd name="T0" fmla="*/ 153 w 175"/>
                <a:gd name="T1" fmla="*/ 20 h 185"/>
                <a:gd name="T2" fmla="*/ 153 w 175"/>
                <a:gd name="T3" fmla="*/ 20 h 185"/>
                <a:gd name="T4" fmla="*/ 126 w 175"/>
                <a:gd name="T5" fmla="*/ 127 h 185"/>
                <a:gd name="T6" fmla="*/ 126 w 175"/>
                <a:gd name="T7" fmla="*/ 127 h 185"/>
                <a:gd name="T8" fmla="*/ 21 w 175"/>
                <a:gd name="T9" fmla="*/ 165 h 185"/>
                <a:gd name="T10" fmla="*/ 21 w 175"/>
                <a:gd name="T11" fmla="*/ 165 h 185"/>
                <a:gd name="T12" fmla="*/ 49 w 175"/>
                <a:gd name="T13" fmla="*/ 57 h 185"/>
                <a:gd name="T14" fmla="*/ 49 w 175"/>
                <a:gd name="T15" fmla="*/ 57 h 185"/>
                <a:gd name="T16" fmla="*/ 153 w 175"/>
                <a:gd name="T17" fmla="*/ 2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5">
                  <a:moveTo>
                    <a:pt x="153" y="20"/>
                  </a:moveTo>
                  <a:lnTo>
                    <a:pt x="153" y="20"/>
                  </a:lnTo>
                  <a:cubicBezTo>
                    <a:pt x="174" y="39"/>
                    <a:pt x="162" y="87"/>
                    <a:pt x="126" y="127"/>
                  </a:cubicBezTo>
                  <a:lnTo>
                    <a:pt x="126" y="127"/>
                  </a:lnTo>
                  <a:cubicBezTo>
                    <a:pt x="89" y="167"/>
                    <a:pt x="42" y="184"/>
                    <a:pt x="21" y="165"/>
                  </a:cubicBezTo>
                  <a:lnTo>
                    <a:pt x="21" y="165"/>
                  </a:lnTo>
                  <a:cubicBezTo>
                    <a:pt x="0" y="145"/>
                    <a:pt x="12" y="98"/>
                    <a:pt x="49" y="57"/>
                  </a:cubicBezTo>
                  <a:lnTo>
                    <a:pt x="49" y="57"/>
                  </a:lnTo>
                  <a:cubicBezTo>
                    <a:pt x="85" y="17"/>
                    <a:pt x="132" y="0"/>
                    <a:pt x="153" y="20"/>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29" name="Freeform 16">
              <a:extLst>
                <a:ext uri="{FF2B5EF4-FFF2-40B4-BE49-F238E27FC236}">
                  <a16:creationId xmlns:a16="http://schemas.microsoft.com/office/drawing/2014/main" id="{D8B4734A-A5D8-8790-58EF-07F06C65C30A}"/>
                </a:ext>
              </a:extLst>
            </p:cNvPr>
            <p:cNvSpPr>
              <a:spLocks noChangeArrowheads="1"/>
            </p:cNvSpPr>
            <p:nvPr/>
          </p:nvSpPr>
          <p:spPr bwMode="auto">
            <a:xfrm>
              <a:off x="14620642" y="5222911"/>
              <a:ext cx="131833" cy="208736"/>
            </a:xfrm>
            <a:custGeom>
              <a:avLst/>
              <a:gdLst>
                <a:gd name="T0" fmla="*/ 105 w 106"/>
                <a:gd name="T1" fmla="*/ 168 h 169"/>
                <a:gd name="T2" fmla="*/ 105 w 106"/>
                <a:gd name="T3" fmla="*/ 0 h 169"/>
                <a:gd name="T4" fmla="*/ 0 w 106"/>
                <a:gd name="T5" fmla="*/ 0 h 169"/>
                <a:gd name="T6" fmla="*/ 0 w 106"/>
                <a:gd name="T7" fmla="*/ 0 h 169"/>
                <a:gd name="T8" fmla="*/ 105 w 106"/>
                <a:gd name="T9" fmla="*/ 168 h 169"/>
              </a:gdLst>
              <a:ahLst/>
              <a:cxnLst>
                <a:cxn ang="0">
                  <a:pos x="T0" y="T1"/>
                </a:cxn>
                <a:cxn ang="0">
                  <a:pos x="T2" y="T3"/>
                </a:cxn>
                <a:cxn ang="0">
                  <a:pos x="T4" y="T5"/>
                </a:cxn>
                <a:cxn ang="0">
                  <a:pos x="T6" y="T7"/>
                </a:cxn>
                <a:cxn ang="0">
                  <a:pos x="T8" y="T9"/>
                </a:cxn>
              </a:cxnLst>
              <a:rect l="0" t="0" r="r" b="b"/>
              <a:pathLst>
                <a:path w="106" h="169">
                  <a:moveTo>
                    <a:pt x="105" y="168"/>
                  </a:moveTo>
                  <a:lnTo>
                    <a:pt x="105" y="0"/>
                  </a:lnTo>
                  <a:lnTo>
                    <a:pt x="0" y="0"/>
                  </a:lnTo>
                  <a:lnTo>
                    <a:pt x="0" y="0"/>
                  </a:lnTo>
                  <a:cubicBezTo>
                    <a:pt x="6" y="52"/>
                    <a:pt x="27" y="149"/>
                    <a:pt x="105" y="168"/>
                  </a:cubicBezTo>
                </a:path>
              </a:pathLst>
            </a:custGeom>
            <a:solidFill>
              <a:srgbClr val="66411A">
                <a:alpha val="20000"/>
              </a:srgbClr>
            </a:solidFill>
            <a:ln>
              <a:noFill/>
            </a:ln>
            <a:effectLst/>
          </p:spPr>
          <p:txBody>
            <a:bodyPr wrap="none" anchor="ctr"/>
            <a:lstStyle/>
            <a:p>
              <a:endParaRPr lang="en-US" sz="3599" dirty="0">
                <a:latin typeface="Poppins" pitchFamily="2" charset="77"/>
              </a:endParaRPr>
            </a:p>
          </p:txBody>
        </p:sp>
        <p:sp>
          <p:nvSpPr>
            <p:cNvPr id="30" name="Freeform 17">
              <a:extLst>
                <a:ext uri="{FF2B5EF4-FFF2-40B4-BE49-F238E27FC236}">
                  <a16:creationId xmlns:a16="http://schemas.microsoft.com/office/drawing/2014/main" id="{4EFE3221-D7B2-C085-03B6-1B39B2012AE7}"/>
                </a:ext>
              </a:extLst>
            </p:cNvPr>
            <p:cNvSpPr>
              <a:spLocks noChangeArrowheads="1"/>
            </p:cNvSpPr>
            <p:nvPr/>
          </p:nvSpPr>
          <p:spPr bwMode="auto">
            <a:xfrm>
              <a:off x="14626137" y="5003186"/>
              <a:ext cx="252680" cy="395499"/>
            </a:xfrm>
            <a:custGeom>
              <a:avLst/>
              <a:gdLst>
                <a:gd name="T0" fmla="*/ 202 w 203"/>
                <a:gd name="T1" fmla="*/ 126 h 318"/>
                <a:gd name="T2" fmla="*/ 202 w 203"/>
                <a:gd name="T3" fmla="*/ 126 h 318"/>
                <a:gd name="T4" fmla="*/ 125 w 203"/>
                <a:gd name="T5" fmla="*/ 317 h 318"/>
                <a:gd name="T6" fmla="*/ 125 w 203"/>
                <a:gd name="T7" fmla="*/ 317 h 318"/>
                <a:gd name="T8" fmla="*/ 0 w 203"/>
                <a:gd name="T9" fmla="*/ 119 h 318"/>
                <a:gd name="T10" fmla="*/ 0 w 203"/>
                <a:gd name="T11" fmla="*/ 119 h 318"/>
                <a:gd name="T12" fmla="*/ 94 w 203"/>
                <a:gd name="T13" fmla="*/ 0 h 318"/>
                <a:gd name="T14" fmla="*/ 94 w 203"/>
                <a:gd name="T15" fmla="*/ 0 h 318"/>
                <a:gd name="T16" fmla="*/ 202 w 203"/>
                <a:gd name="T17" fmla="*/ 12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18">
                  <a:moveTo>
                    <a:pt x="202" y="126"/>
                  </a:moveTo>
                  <a:lnTo>
                    <a:pt x="202" y="126"/>
                  </a:lnTo>
                  <a:cubicBezTo>
                    <a:pt x="202" y="194"/>
                    <a:pt x="183" y="317"/>
                    <a:pt x="125" y="317"/>
                  </a:cubicBezTo>
                  <a:lnTo>
                    <a:pt x="125" y="317"/>
                  </a:lnTo>
                  <a:cubicBezTo>
                    <a:pt x="67" y="317"/>
                    <a:pt x="0" y="225"/>
                    <a:pt x="0" y="119"/>
                  </a:cubicBezTo>
                  <a:lnTo>
                    <a:pt x="0" y="119"/>
                  </a:lnTo>
                  <a:cubicBezTo>
                    <a:pt x="0" y="60"/>
                    <a:pt x="15" y="0"/>
                    <a:pt x="94" y="0"/>
                  </a:cubicBezTo>
                  <a:lnTo>
                    <a:pt x="94" y="0"/>
                  </a:lnTo>
                  <a:cubicBezTo>
                    <a:pt x="174" y="0"/>
                    <a:pt x="202" y="23"/>
                    <a:pt x="202" y="126"/>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1" name="Freeform 25">
              <a:extLst>
                <a:ext uri="{FF2B5EF4-FFF2-40B4-BE49-F238E27FC236}">
                  <a16:creationId xmlns:a16="http://schemas.microsoft.com/office/drawing/2014/main" id="{28864308-9676-3F2B-C65A-E40C932F2F83}"/>
                </a:ext>
              </a:extLst>
            </p:cNvPr>
            <p:cNvSpPr>
              <a:spLocks noChangeArrowheads="1"/>
            </p:cNvSpPr>
            <p:nvPr/>
          </p:nvSpPr>
          <p:spPr bwMode="auto">
            <a:xfrm>
              <a:off x="14516276" y="4936985"/>
              <a:ext cx="410658" cy="405528"/>
            </a:xfrm>
            <a:custGeom>
              <a:avLst/>
              <a:gdLst>
                <a:gd name="connsiteX0" fmla="*/ 188990 w 410658"/>
                <a:gd name="connsiteY0" fmla="*/ 12 h 405528"/>
                <a:gd name="connsiteX1" fmla="*/ 347162 w 410658"/>
                <a:gd name="connsiteY1" fmla="*/ 75466 h 405528"/>
                <a:gd name="connsiteX2" fmla="*/ 394276 w 410658"/>
                <a:gd name="connsiteY2" fmla="*/ 181335 h 405528"/>
                <a:gd name="connsiteX3" fmla="*/ 199618 w 410658"/>
                <a:gd name="connsiteY3" fmla="*/ 232401 h 405528"/>
                <a:gd name="connsiteX4" fmla="*/ 177766 w 410658"/>
                <a:gd name="connsiteY4" fmla="*/ 290162 h 405528"/>
                <a:gd name="connsiteX5" fmla="*/ 173081 w 410658"/>
                <a:gd name="connsiteY5" fmla="*/ 289011 h 405528"/>
                <a:gd name="connsiteX6" fmla="*/ 173881 w 410658"/>
                <a:gd name="connsiteY6" fmla="*/ 254939 h 405528"/>
                <a:gd name="connsiteX7" fmla="*/ 134481 w 410658"/>
                <a:gd name="connsiteY7" fmla="*/ 207294 h 405528"/>
                <a:gd name="connsiteX8" fmla="*/ 116013 w 410658"/>
                <a:gd name="connsiteY8" fmla="*/ 266224 h 405528"/>
                <a:gd name="connsiteX9" fmla="*/ 127846 w 410658"/>
                <a:gd name="connsiteY9" fmla="*/ 294022 h 405528"/>
                <a:gd name="connsiteX10" fmla="*/ 125226 w 410658"/>
                <a:gd name="connsiteY10" fmla="*/ 295922 h 405528"/>
                <a:gd name="connsiteX11" fmla="*/ 83071 w 410658"/>
                <a:gd name="connsiteY11" fmla="*/ 405528 h 405528"/>
                <a:gd name="connsiteX12" fmla="*/ 64473 w 410658"/>
                <a:gd name="connsiteY12" fmla="*/ 368162 h 405528"/>
                <a:gd name="connsiteX13" fmla="*/ 44635 w 410658"/>
                <a:gd name="connsiteY13" fmla="*/ 310868 h 405528"/>
                <a:gd name="connsiteX14" fmla="*/ 0 w 410658"/>
                <a:gd name="connsiteY14" fmla="*/ 190053 h 405528"/>
                <a:gd name="connsiteX15" fmla="*/ 148784 w 410658"/>
                <a:gd name="connsiteY15" fmla="*/ 4471 h 405528"/>
                <a:gd name="connsiteX16" fmla="*/ 188990 w 410658"/>
                <a:gd name="connsiteY16" fmla="*/ 12 h 40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0658" h="405528">
                  <a:moveTo>
                    <a:pt x="188990" y="12"/>
                  </a:moveTo>
                  <a:cubicBezTo>
                    <a:pt x="279763" y="1085"/>
                    <a:pt x="347162" y="75466"/>
                    <a:pt x="347162" y="75466"/>
                  </a:cubicBezTo>
                  <a:cubicBezTo>
                    <a:pt x="397996" y="75466"/>
                    <a:pt x="432712" y="140233"/>
                    <a:pt x="394276" y="181335"/>
                  </a:cubicBezTo>
                  <a:cubicBezTo>
                    <a:pt x="355841" y="222437"/>
                    <a:pt x="188459" y="146460"/>
                    <a:pt x="199618" y="232401"/>
                  </a:cubicBezTo>
                  <a:cubicBezTo>
                    <a:pt x="205198" y="277862"/>
                    <a:pt x="192179" y="289695"/>
                    <a:pt x="177766" y="290162"/>
                  </a:cubicBezTo>
                  <a:lnTo>
                    <a:pt x="173081" y="289011"/>
                  </a:lnTo>
                  <a:lnTo>
                    <a:pt x="173881" y="254939"/>
                  </a:lnTo>
                  <a:cubicBezTo>
                    <a:pt x="168956" y="224847"/>
                    <a:pt x="150487" y="203532"/>
                    <a:pt x="134481" y="207294"/>
                  </a:cubicBezTo>
                  <a:cubicBezTo>
                    <a:pt x="117244" y="211055"/>
                    <a:pt x="109857" y="237386"/>
                    <a:pt x="116013" y="266224"/>
                  </a:cubicBezTo>
                  <a:lnTo>
                    <a:pt x="127846" y="294022"/>
                  </a:lnTo>
                  <a:lnTo>
                    <a:pt x="125226" y="295922"/>
                  </a:lnTo>
                  <a:lnTo>
                    <a:pt x="83071" y="405528"/>
                  </a:lnTo>
                  <a:cubicBezTo>
                    <a:pt x="83071" y="405528"/>
                    <a:pt x="64473" y="405528"/>
                    <a:pt x="64473" y="368162"/>
                  </a:cubicBezTo>
                  <a:cubicBezTo>
                    <a:pt x="65713" y="351970"/>
                    <a:pt x="54554" y="325815"/>
                    <a:pt x="44635" y="310868"/>
                  </a:cubicBezTo>
                  <a:cubicBezTo>
                    <a:pt x="27277" y="285958"/>
                    <a:pt x="0" y="247347"/>
                    <a:pt x="0" y="190053"/>
                  </a:cubicBezTo>
                  <a:cubicBezTo>
                    <a:pt x="1240" y="105358"/>
                    <a:pt x="40915" y="29381"/>
                    <a:pt x="148784" y="4471"/>
                  </a:cubicBezTo>
                  <a:cubicBezTo>
                    <a:pt x="162577" y="1202"/>
                    <a:pt x="176022" y="-141"/>
                    <a:pt x="188990" y="12"/>
                  </a:cubicBezTo>
                  <a:close/>
                </a:path>
              </a:pathLst>
            </a:custGeom>
            <a:solidFill>
              <a:srgbClr val="66411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2" name="Freeform 20">
              <a:extLst>
                <a:ext uri="{FF2B5EF4-FFF2-40B4-BE49-F238E27FC236}">
                  <a16:creationId xmlns:a16="http://schemas.microsoft.com/office/drawing/2014/main" id="{3EA23332-5A24-4EB9-E6A7-54AD038682C2}"/>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3" name="Freeform 21">
              <a:extLst>
                <a:ext uri="{FF2B5EF4-FFF2-40B4-BE49-F238E27FC236}">
                  <a16:creationId xmlns:a16="http://schemas.microsoft.com/office/drawing/2014/main" id="{FCA66B7B-DA09-E418-819C-363A0C19A221}"/>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4" name="Freeform 28">
              <a:extLst>
                <a:ext uri="{FF2B5EF4-FFF2-40B4-BE49-F238E27FC236}">
                  <a16:creationId xmlns:a16="http://schemas.microsoft.com/office/drawing/2014/main" id="{AFAF3C85-EFD2-1FA2-0DE3-EE93FE82F976}"/>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5" name="Freeform 29">
              <a:extLst>
                <a:ext uri="{FF2B5EF4-FFF2-40B4-BE49-F238E27FC236}">
                  <a16:creationId xmlns:a16="http://schemas.microsoft.com/office/drawing/2014/main" id="{E8FD97D4-4FBA-BEC1-C27B-9B6CFA4A11AA}"/>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36" name="Freeform 29">
              <a:extLst>
                <a:ext uri="{FF2B5EF4-FFF2-40B4-BE49-F238E27FC236}">
                  <a16:creationId xmlns:a16="http://schemas.microsoft.com/office/drawing/2014/main" id="{249F1E53-58C6-DE9D-BCC9-9993AF689D5F}"/>
                </a:ext>
              </a:extLst>
            </p:cNvPr>
            <p:cNvSpPr>
              <a:spLocks noChangeArrowheads="1"/>
            </p:cNvSpPr>
            <p:nvPr/>
          </p:nvSpPr>
          <p:spPr bwMode="auto">
            <a:xfrm>
              <a:off x="13582454" y="7041111"/>
              <a:ext cx="1433687" cy="4421900"/>
            </a:xfrm>
            <a:custGeom>
              <a:avLst/>
              <a:gdLst>
                <a:gd name="T0" fmla="*/ 190 w 1151"/>
                <a:gd name="T1" fmla="*/ 2900 h 3551"/>
                <a:gd name="T2" fmla="*/ 260 w 1151"/>
                <a:gd name="T3" fmla="*/ 2333 h 3551"/>
                <a:gd name="T4" fmla="*/ 750 w 1151"/>
                <a:gd name="T5" fmla="*/ 2333 h 3551"/>
                <a:gd name="T6" fmla="*/ 681 w 1151"/>
                <a:gd name="T7" fmla="*/ 2900 h 3551"/>
                <a:gd name="T8" fmla="*/ 190 w 1151"/>
                <a:gd name="T9" fmla="*/ 2900 h 3551"/>
                <a:gd name="T10" fmla="*/ 395 w 1151"/>
                <a:gd name="T11" fmla="*/ 1247 h 3551"/>
                <a:gd name="T12" fmla="*/ 440 w 1151"/>
                <a:gd name="T13" fmla="*/ 877 h 3551"/>
                <a:gd name="T14" fmla="*/ 931 w 1151"/>
                <a:gd name="T15" fmla="*/ 877 h 3551"/>
                <a:gd name="T16" fmla="*/ 885 w 1151"/>
                <a:gd name="T17" fmla="*/ 1247 h 3551"/>
                <a:gd name="T18" fmla="*/ 395 w 1151"/>
                <a:gd name="T19" fmla="*/ 1247 h 3551"/>
                <a:gd name="T20" fmla="*/ 817 w 1151"/>
                <a:gd name="T21" fmla="*/ 1795 h 3551"/>
                <a:gd name="T22" fmla="*/ 761 w 1151"/>
                <a:gd name="T23" fmla="*/ 2248 h 3551"/>
                <a:gd name="T24" fmla="*/ 271 w 1151"/>
                <a:gd name="T25" fmla="*/ 2248 h 3551"/>
                <a:gd name="T26" fmla="*/ 327 w 1151"/>
                <a:gd name="T27" fmla="*/ 1795 h 3551"/>
                <a:gd name="T28" fmla="*/ 817 w 1151"/>
                <a:gd name="T29" fmla="*/ 1795 h 3551"/>
                <a:gd name="T30" fmla="*/ 338 w 1151"/>
                <a:gd name="T31" fmla="*/ 1709 h 3551"/>
                <a:gd name="T32" fmla="*/ 384 w 1151"/>
                <a:gd name="T33" fmla="*/ 1333 h 3551"/>
                <a:gd name="T34" fmla="*/ 874 w 1151"/>
                <a:gd name="T35" fmla="*/ 1333 h 3551"/>
                <a:gd name="T36" fmla="*/ 828 w 1151"/>
                <a:gd name="T37" fmla="*/ 1709 h 3551"/>
                <a:gd name="T38" fmla="*/ 338 w 1151"/>
                <a:gd name="T39" fmla="*/ 1709 h 3551"/>
                <a:gd name="T40" fmla="*/ 989 w 1151"/>
                <a:gd name="T41" fmla="*/ 398 h 3551"/>
                <a:gd name="T42" fmla="*/ 941 w 1151"/>
                <a:gd name="T43" fmla="*/ 790 h 3551"/>
                <a:gd name="T44" fmla="*/ 451 w 1151"/>
                <a:gd name="T45" fmla="*/ 790 h 3551"/>
                <a:gd name="T46" fmla="*/ 499 w 1151"/>
                <a:gd name="T47" fmla="*/ 398 h 3551"/>
                <a:gd name="T48" fmla="*/ 989 w 1151"/>
                <a:gd name="T49" fmla="*/ 398 h 3551"/>
                <a:gd name="T50" fmla="*/ 1039 w 1151"/>
                <a:gd name="T51" fmla="*/ 0 h 3551"/>
                <a:gd name="T52" fmla="*/ 1001 w 1151"/>
                <a:gd name="T53" fmla="*/ 312 h 3551"/>
                <a:gd name="T54" fmla="*/ 510 w 1151"/>
                <a:gd name="T55" fmla="*/ 312 h 3551"/>
                <a:gd name="T56" fmla="*/ 549 w 1151"/>
                <a:gd name="T57" fmla="*/ 0 h 3551"/>
                <a:gd name="T58" fmla="*/ 438 w 1151"/>
                <a:gd name="T59" fmla="*/ 0 h 3551"/>
                <a:gd name="T60" fmla="*/ 0 w 1151"/>
                <a:gd name="T61" fmla="*/ 3550 h 3551"/>
                <a:gd name="T62" fmla="*/ 110 w 1151"/>
                <a:gd name="T63" fmla="*/ 3550 h 3551"/>
                <a:gd name="T64" fmla="*/ 180 w 1151"/>
                <a:gd name="T65" fmla="*/ 2986 h 3551"/>
                <a:gd name="T66" fmla="*/ 670 w 1151"/>
                <a:gd name="T67" fmla="*/ 2986 h 3551"/>
                <a:gd name="T68" fmla="*/ 601 w 1151"/>
                <a:gd name="T69" fmla="*/ 3550 h 3551"/>
                <a:gd name="T70" fmla="*/ 711 w 1151"/>
                <a:gd name="T71" fmla="*/ 3550 h 3551"/>
                <a:gd name="T72" fmla="*/ 1150 w 1151"/>
                <a:gd name="T73" fmla="*/ 0 h 3551"/>
                <a:gd name="T74" fmla="*/ 1039 w 1151"/>
                <a:gd name="T75" fmla="*/ 0 h 3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1" h="3551">
                  <a:moveTo>
                    <a:pt x="190" y="2900"/>
                  </a:moveTo>
                  <a:lnTo>
                    <a:pt x="260" y="2333"/>
                  </a:lnTo>
                  <a:lnTo>
                    <a:pt x="750" y="2333"/>
                  </a:lnTo>
                  <a:lnTo>
                    <a:pt x="681" y="2900"/>
                  </a:lnTo>
                  <a:lnTo>
                    <a:pt x="190" y="2900"/>
                  </a:lnTo>
                  <a:close/>
                  <a:moveTo>
                    <a:pt x="395" y="1247"/>
                  </a:moveTo>
                  <a:lnTo>
                    <a:pt x="440" y="877"/>
                  </a:lnTo>
                  <a:lnTo>
                    <a:pt x="931" y="877"/>
                  </a:lnTo>
                  <a:lnTo>
                    <a:pt x="885" y="1247"/>
                  </a:lnTo>
                  <a:lnTo>
                    <a:pt x="395" y="1247"/>
                  </a:lnTo>
                  <a:close/>
                  <a:moveTo>
                    <a:pt x="817" y="1795"/>
                  </a:moveTo>
                  <a:lnTo>
                    <a:pt x="761" y="2248"/>
                  </a:lnTo>
                  <a:lnTo>
                    <a:pt x="271" y="2248"/>
                  </a:lnTo>
                  <a:lnTo>
                    <a:pt x="327" y="1795"/>
                  </a:lnTo>
                  <a:lnTo>
                    <a:pt x="817" y="1795"/>
                  </a:lnTo>
                  <a:close/>
                  <a:moveTo>
                    <a:pt x="338" y="1709"/>
                  </a:moveTo>
                  <a:lnTo>
                    <a:pt x="384" y="1333"/>
                  </a:lnTo>
                  <a:lnTo>
                    <a:pt x="874" y="1333"/>
                  </a:lnTo>
                  <a:lnTo>
                    <a:pt x="828" y="1709"/>
                  </a:lnTo>
                  <a:lnTo>
                    <a:pt x="338" y="1709"/>
                  </a:lnTo>
                  <a:close/>
                  <a:moveTo>
                    <a:pt x="989" y="398"/>
                  </a:moveTo>
                  <a:lnTo>
                    <a:pt x="941" y="790"/>
                  </a:lnTo>
                  <a:lnTo>
                    <a:pt x="451" y="790"/>
                  </a:lnTo>
                  <a:lnTo>
                    <a:pt x="499" y="398"/>
                  </a:lnTo>
                  <a:lnTo>
                    <a:pt x="989" y="398"/>
                  </a:lnTo>
                  <a:close/>
                  <a:moveTo>
                    <a:pt x="1039" y="0"/>
                  </a:moveTo>
                  <a:lnTo>
                    <a:pt x="1001" y="312"/>
                  </a:lnTo>
                  <a:lnTo>
                    <a:pt x="510" y="312"/>
                  </a:lnTo>
                  <a:lnTo>
                    <a:pt x="549" y="0"/>
                  </a:lnTo>
                  <a:lnTo>
                    <a:pt x="438" y="0"/>
                  </a:lnTo>
                  <a:lnTo>
                    <a:pt x="0" y="3550"/>
                  </a:lnTo>
                  <a:lnTo>
                    <a:pt x="110" y="3550"/>
                  </a:lnTo>
                  <a:lnTo>
                    <a:pt x="180" y="2986"/>
                  </a:lnTo>
                  <a:lnTo>
                    <a:pt x="670" y="2986"/>
                  </a:lnTo>
                  <a:lnTo>
                    <a:pt x="601" y="3550"/>
                  </a:lnTo>
                  <a:lnTo>
                    <a:pt x="711" y="3550"/>
                  </a:lnTo>
                  <a:lnTo>
                    <a:pt x="1150" y="0"/>
                  </a:lnTo>
                  <a:lnTo>
                    <a:pt x="1039" y="0"/>
                  </a:ln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7" name="Freeform 30">
              <a:extLst>
                <a:ext uri="{FF2B5EF4-FFF2-40B4-BE49-F238E27FC236}">
                  <a16:creationId xmlns:a16="http://schemas.microsoft.com/office/drawing/2014/main" id="{8724620D-FC4F-70A4-744D-1598D8F44963}"/>
                </a:ext>
              </a:extLst>
            </p:cNvPr>
            <p:cNvSpPr>
              <a:spLocks noChangeArrowheads="1"/>
            </p:cNvSpPr>
            <p:nvPr/>
          </p:nvSpPr>
          <p:spPr bwMode="auto">
            <a:xfrm>
              <a:off x="13390203" y="8672540"/>
              <a:ext cx="1587489" cy="1631436"/>
            </a:xfrm>
            <a:custGeom>
              <a:avLst/>
              <a:gdLst>
                <a:gd name="T0" fmla="*/ 791 w 1273"/>
                <a:gd name="T1" fmla="*/ 518 h 1308"/>
                <a:gd name="T2" fmla="*/ 791 w 1273"/>
                <a:gd name="T3" fmla="*/ 518 h 1308"/>
                <a:gd name="T4" fmla="*/ 745 w 1273"/>
                <a:gd name="T5" fmla="*/ 596 h 1308"/>
                <a:gd name="T6" fmla="*/ 745 w 1273"/>
                <a:gd name="T7" fmla="*/ 596 h 1308"/>
                <a:gd name="T8" fmla="*/ 734 w 1273"/>
                <a:gd name="T9" fmla="*/ 505 h 1308"/>
                <a:gd name="T10" fmla="*/ 734 w 1273"/>
                <a:gd name="T11" fmla="*/ 505 h 1308"/>
                <a:gd name="T12" fmla="*/ 780 w 1273"/>
                <a:gd name="T13" fmla="*/ 428 h 1308"/>
                <a:gd name="T14" fmla="*/ 780 w 1273"/>
                <a:gd name="T15" fmla="*/ 428 h 1308"/>
                <a:gd name="T16" fmla="*/ 791 w 1273"/>
                <a:gd name="T17" fmla="*/ 518 h 1308"/>
                <a:gd name="T18" fmla="*/ 445 w 1273"/>
                <a:gd name="T19" fmla="*/ 339 h 1308"/>
                <a:gd name="T20" fmla="*/ 445 w 1273"/>
                <a:gd name="T21" fmla="*/ 339 h 1308"/>
                <a:gd name="T22" fmla="*/ 408 w 1273"/>
                <a:gd name="T23" fmla="*/ 280 h 1308"/>
                <a:gd name="T24" fmla="*/ 408 w 1273"/>
                <a:gd name="T25" fmla="*/ 280 h 1308"/>
                <a:gd name="T26" fmla="*/ 416 w 1273"/>
                <a:gd name="T27" fmla="*/ 212 h 1308"/>
                <a:gd name="T28" fmla="*/ 416 w 1273"/>
                <a:gd name="T29" fmla="*/ 212 h 1308"/>
                <a:gd name="T30" fmla="*/ 453 w 1273"/>
                <a:gd name="T31" fmla="*/ 270 h 1308"/>
                <a:gd name="T32" fmla="*/ 453 w 1273"/>
                <a:gd name="T33" fmla="*/ 270 h 1308"/>
                <a:gd name="T34" fmla="*/ 445 w 1273"/>
                <a:gd name="T35" fmla="*/ 339 h 1308"/>
                <a:gd name="T36" fmla="*/ 397 w 1273"/>
                <a:gd name="T37" fmla="*/ 597 h 1308"/>
                <a:gd name="T38" fmla="*/ 397 w 1273"/>
                <a:gd name="T39" fmla="*/ 597 h 1308"/>
                <a:gd name="T40" fmla="*/ 313 w 1273"/>
                <a:gd name="T41" fmla="*/ 604 h 1308"/>
                <a:gd name="T42" fmla="*/ 313 w 1273"/>
                <a:gd name="T43" fmla="*/ 604 h 1308"/>
                <a:gd name="T44" fmla="*/ 362 w 1273"/>
                <a:gd name="T45" fmla="*/ 535 h 1308"/>
                <a:gd name="T46" fmla="*/ 362 w 1273"/>
                <a:gd name="T47" fmla="*/ 535 h 1308"/>
                <a:gd name="T48" fmla="*/ 446 w 1273"/>
                <a:gd name="T49" fmla="*/ 528 h 1308"/>
                <a:gd name="T50" fmla="*/ 446 w 1273"/>
                <a:gd name="T51" fmla="*/ 528 h 1308"/>
                <a:gd name="T52" fmla="*/ 397 w 1273"/>
                <a:gd name="T53" fmla="*/ 597 h 1308"/>
                <a:gd name="T54" fmla="*/ 1077 w 1273"/>
                <a:gd name="T55" fmla="*/ 477 h 1308"/>
                <a:gd name="T56" fmla="*/ 1077 w 1273"/>
                <a:gd name="T57" fmla="*/ 477 h 1308"/>
                <a:gd name="T58" fmla="*/ 729 w 1273"/>
                <a:gd name="T59" fmla="*/ 259 h 1308"/>
                <a:gd name="T60" fmla="*/ 729 w 1273"/>
                <a:gd name="T61" fmla="*/ 259 h 1308"/>
                <a:gd name="T62" fmla="*/ 625 w 1273"/>
                <a:gd name="T63" fmla="*/ 480 h 1308"/>
                <a:gd name="T64" fmla="*/ 625 w 1273"/>
                <a:gd name="T65" fmla="*/ 480 h 1308"/>
                <a:gd name="T66" fmla="*/ 519 w 1273"/>
                <a:gd name="T67" fmla="*/ 196 h 1308"/>
                <a:gd name="T68" fmla="*/ 519 w 1273"/>
                <a:gd name="T69" fmla="*/ 196 h 1308"/>
                <a:gd name="T70" fmla="*/ 520 w 1273"/>
                <a:gd name="T71" fmla="*/ 165 h 1308"/>
                <a:gd name="T72" fmla="*/ 520 w 1273"/>
                <a:gd name="T73" fmla="*/ 165 h 1308"/>
                <a:gd name="T74" fmla="*/ 362 w 1273"/>
                <a:gd name="T75" fmla="*/ 102 h 1308"/>
                <a:gd name="T76" fmla="*/ 362 w 1273"/>
                <a:gd name="T77" fmla="*/ 102 h 1308"/>
                <a:gd name="T78" fmla="*/ 342 w 1273"/>
                <a:gd name="T79" fmla="*/ 226 h 1308"/>
                <a:gd name="T80" fmla="*/ 342 w 1273"/>
                <a:gd name="T81" fmla="*/ 226 h 1308"/>
                <a:gd name="T82" fmla="*/ 268 w 1273"/>
                <a:gd name="T83" fmla="*/ 109 h 1308"/>
                <a:gd name="T84" fmla="*/ 268 w 1273"/>
                <a:gd name="T85" fmla="*/ 109 h 1308"/>
                <a:gd name="T86" fmla="*/ 262 w 1273"/>
                <a:gd name="T87" fmla="*/ 66 h 1308"/>
                <a:gd name="T88" fmla="*/ 262 w 1273"/>
                <a:gd name="T89" fmla="*/ 66 h 1308"/>
                <a:gd name="T90" fmla="*/ 17 w 1273"/>
                <a:gd name="T91" fmla="*/ 18 h 1308"/>
                <a:gd name="T92" fmla="*/ 17 w 1273"/>
                <a:gd name="T93" fmla="*/ 18 h 1308"/>
                <a:gd name="T94" fmla="*/ 91 w 1273"/>
                <a:gd name="T95" fmla="*/ 365 h 1308"/>
                <a:gd name="T96" fmla="*/ 91 w 1273"/>
                <a:gd name="T97" fmla="*/ 365 h 1308"/>
                <a:gd name="T98" fmla="*/ 142 w 1273"/>
                <a:gd name="T99" fmla="*/ 363 h 1308"/>
                <a:gd name="T100" fmla="*/ 142 w 1273"/>
                <a:gd name="T101" fmla="*/ 363 h 1308"/>
                <a:gd name="T102" fmla="*/ 323 w 1273"/>
                <a:gd name="T103" fmla="*/ 426 h 1308"/>
                <a:gd name="T104" fmla="*/ 323 w 1273"/>
                <a:gd name="T105" fmla="*/ 426 h 1308"/>
                <a:gd name="T106" fmla="*/ 142 w 1273"/>
                <a:gd name="T107" fmla="*/ 489 h 1308"/>
                <a:gd name="T108" fmla="*/ 142 w 1273"/>
                <a:gd name="T109" fmla="*/ 489 h 1308"/>
                <a:gd name="T110" fmla="*/ 134 w 1273"/>
                <a:gd name="T111" fmla="*/ 489 h 1308"/>
                <a:gd name="T112" fmla="*/ 134 w 1273"/>
                <a:gd name="T113" fmla="*/ 489 h 1308"/>
                <a:gd name="T114" fmla="*/ 438 w 1273"/>
                <a:gd name="T115" fmla="*/ 1097 h 1308"/>
                <a:gd name="T116" fmla="*/ 438 w 1273"/>
                <a:gd name="T117" fmla="*/ 1097 h 1308"/>
                <a:gd name="T118" fmla="*/ 1096 w 1273"/>
                <a:gd name="T119" fmla="*/ 1136 h 1308"/>
                <a:gd name="T120" fmla="*/ 1096 w 1273"/>
                <a:gd name="T121" fmla="*/ 1136 h 1308"/>
                <a:gd name="T122" fmla="*/ 1077 w 1273"/>
                <a:gd name="T123" fmla="*/ 477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1308">
                  <a:moveTo>
                    <a:pt x="791" y="518"/>
                  </a:moveTo>
                  <a:lnTo>
                    <a:pt x="791" y="518"/>
                  </a:lnTo>
                  <a:cubicBezTo>
                    <a:pt x="781" y="564"/>
                    <a:pt x="761" y="599"/>
                    <a:pt x="745" y="596"/>
                  </a:cubicBezTo>
                  <a:lnTo>
                    <a:pt x="745" y="596"/>
                  </a:lnTo>
                  <a:cubicBezTo>
                    <a:pt x="729" y="592"/>
                    <a:pt x="724" y="552"/>
                    <a:pt x="734" y="505"/>
                  </a:cubicBezTo>
                  <a:lnTo>
                    <a:pt x="734" y="505"/>
                  </a:lnTo>
                  <a:cubicBezTo>
                    <a:pt x="743" y="460"/>
                    <a:pt x="764" y="425"/>
                    <a:pt x="780" y="428"/>
                  </a:cubicBezTo>
                  <a:lnTo>
                    <a:pt x="780" y="428"/>
                  </a:lnTo>
                  <a:cubicBezTo>
                    <a:pt x="796" y="431"/>
                    <a:pt x="801" y="472"/>
                    <a:pt x="791" y="518"/>
                  </a:cubicBezTo>
                  <a:close/>
                  <a:moveTo>
                    <a:pt x="445" y="339"/>
                  </a:moveTo>
                  <a:lnTo>
                    <a:pt x="445" y="339"/>
                  </a:lnTo>
                  <a:cubicBezTo>
                    <a:pt x="432" y="341"/>
                    <a:pt x="416" y="316"/>
                    <a:pt x="408" y="280"/>
                  </a:cubicBezTo>
                  <a:lnTo>
                    <a:pt x="408" y="280"/>
                  </a:lnTo>
                  <a:cubicBezTo>
                    <a:pt x="400" y="245"/>
                    <a:pt x="404" y="214"/>
                    <a:pt x="416" y="212"/>
                  </a:cubicBezTo>
                  <a:lnTo>
                    <a:pt x="416" y="212"/>
                  </a:lnTo>
                  <a:cubicBezTo>
                    <a:pt x="429" y="209"/>
                    <a:pt x="446" y="235"/>
                    <a:pt x="453" y="270"/>
                  </a:cubicBezTo>
                  <a:lnTo>
                    <a:pt x="453" y="270"/>
                  </a:lnTo>
                  <a:cubicBezTo>
                    <a:pt x="461" y="305"/>
                    <a:pt x="457" y="336"/>
                    <a:pt x="445" y="339"/>
                  </a:cubicBezTo>
                  <a:close/>
                  <a:moveTo>
                    <a:pt x="397" y="597"/>
                  </a:moveTo>
                  <a:lnTo>
                    <a:pt x="397" y="597"/>
                  </a:lnTo>
                  <a:cubicBezTo>
                    <a:pt x="360" y="618"/>
                    <a:pt x="323" y="621"/>
                    <a:pt x="313" y="604"/>
                  </a:cubicBezTo>
                  <a:lnTo>
                    <a:pt x="313" y="604"/>
                  </a:lnTo>
                  <a:cubicBezTo>
                    <a:pt x="303" y="588"/>
                    <a:pt x="325" y="557"/>
                    <a:pt x="362" y="535"/>
                  </a:cubicBezTo>
                  <a:lnTo>
                    <a:pt x="362" y="535"/>
                  </a:lnTo>
                  <a:cubicBezTo>
                    <a:pt x="399" y="514"/>
                    <a:pt x="436" y="511"/>
                    <a:pt x="446" y="528"/>
                  </a:cubicBezTo>
                  <a:lnTo>
                    <a:pt x="446" y="528"/>
                  </a:lnTo>
                  <a:cubicBezTo>
                    <a:pt x="456" y="545"/>
                    <a:pt x="434" y="576"/>
                    <a:pt x="397" y="597"/>
                  </a:cubicBezTo>
                  <a:close/>
                  <a:moveTo>
                    <a:pt x="1077" y="477"/>
                  </a:moveTo>
                  <a:lnTo>
                    <a:pt x="1077" y="477"/>
                  </a:lnTo>
                  <a:cubicBezTo>
                    <a:pt x="1015" y="413"/>
                    <a:pt x="881" y="334"/>
                    <a:pt x="729" y="259"/>
                  </a:cubicBezTo>
                  <a:lnTo>
                    <a:pt x="729" y="259"/>
                  </a:lnTo>
                  <a:cubicBezTo>
                    <a:pt x="718" y="385"/>
                    <a:pt x="675" y="480"/>
                    <a:pt x="625" y="480"/>
                  </a:cubicBezTo>
                  <a:lnTo>
                    <a:pt x="625" y="480"/>
                  </a:lnTo>
                  <a:cubicBezTo>
                    <a:pt x="567" y="480"/>
                    <a:pt x="519" y="353"/>
                    <a:pt x="519" y="196"/>
                  </a:cubicBezTo>
                  <a:lnTo>
                    <a:pt x="519" y="196"/>
                  </a:lnTo>
                  <a:cubicBezTo>
                    <a:pt x="519" y="186"/>
                    <a:pt x="519" y="175"/>
                    <a:pt x="520" y="165"/>
                  </a:cubicBezTo>
                  <a:lnTo>
                    <a:pt x="520" y="165"/>
                  </a:lnTo>
                  <a:cubicBezTo>
                    <a:pt x="466" y="142"/>
                    <a:pt x="412" y="121"/>
                    <a:pt x="362" y="102"/>
                  </a:cubicBezTo>
                  <a:lnTo>
                    <a:pt x="362" y="102"/>
                  </a:lnTo>
                  <a:cubicBezTo>
                    <a:pt x="374" y="167"/>
                    <a:pt x="366" y="221"/>
                    <a:pt x="342" y="226"/>
                  </a:cubicBezTo>
                  <a:lnTo>
                    <a:pt x="342" y="226"/>
                  </a:lnTo>
                  <a:cubicBezTo>
                    <a:pt x="317" y="232"/>
                    <a:pt x="284" y="179"/>
                    <a:pt x="268" y="109"/>
                  </a:cubicBezTo>
                  <a:lnTo>
                    <a:pt x="268" y="109"/>
                  </a:lnTo>
                  <a:cubicBezTo>
                    <a:pt x="265" y="94"/>
                    <a:pt x="263" y="80"/>
                    <a:pt x="262" y="66"/>
                  </a:cubicBezTo>
                  <a:lnTo>
                    <a:pt x="262" y="66"/>
                  </a:lnTo>
                  <a:cubicBezTo>
                    <a:pt x="130" y="22"/>
                    <a:pt x="32" y="0"/>
                    <a:pt x="17" y="18"/>
                  </a:cubicBezTo>
                  <a:lnTo>
                    <a:pt x="17" y="18"/>
                  </a:lnTo>
                  <a:cubicBezTo>
                    <a:pt x="0" y="41"/>
                    <a:pt x="33" y="187"/>
                    <a:pt x="91" y="365"/>
                  </a:cubicBezTo>
                  <a:lnTo>
                    <a:pt x="91" y="365"/>
                  </a:lnTo>
                  <a:cubicBezTo>
                    <a:pt x="107" y="363"/>
                    <a:pt x="124" y="363"/>
                    <a:pt x="142" y="363"/>
                  </a:cubicBezTo>
                  <a:lnTo>
                    <a:pt x="142" y="363"/>
                  </a:lnTo>
                  <a:cubicBezTo>
                    <a:pt x="242" y="363"/>
                    <a:pt x="323" y="391"/>
                    <a:pt x="323" y="426"/>
                  </a:cubicBezTo>
                  <a:lnTo>
                    <a:pt x="323" y="426"/>
                  </a:lnTo>
                  <a:cubicBezTo>
                    <a:pt x="323" y="461"/>
                    <a:pt x="242" y="489"/>
                    <a:pt x="142" y="489"/>
                  </a:cubicBezTo>
                  <a:lnTo>
                    <a:pt x="142" y="489"/>
                  </a:lnTo>
                  <a:cubicBezTo>
                    <a:pt x="139" y="489"/>
                    <a:pt x="137" y="489"/>
                    <a:pt x="134" y="489"/>
                  </a:cubicBezTo>
                  <a:lnTo>
                    <a:pt x="134" y="489"/>
                  </a:lnTo>
                  <a:cubicBezTo>
                    <a:pt x="222" y="732"/>
                    <a:pt x="342" y="998"/>
                    <a:pt x="438" y="1097"/>
                  </a:cubicBezTo>
                  <a:lnTo>
                    <a:pt x="438" y="1097"/>
                  </a:lnTo>
                  <a:cubicBezTo>
                    <a:pt x="624" y="1289"/>
                    <a:pt x="919" y="1307"/>
                    <a:pt x="1096" y="1136"/>
                  </a:cubicBezTo>
                  <a:lnTo>
                    <a:pt x="1096" y="1136"/>
                  </a:lnTo>
                  <a:cubicBezTo>
                    <a:pt x="1272" y="965"/>
                    <a:pt x="1264" y="670"/>
                    <a:pt x="1077" y="477"/>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8" name="Freeform 31">
              <a:extLst>
                <a:ext uri="{FF2B5EF4-FFF2-40B4-BE49-F238E27FC236}">
                  <a16:creationId xmlns:a16="http://schemas.microsoft.com/office/drawing/2014/main" id="{BF49FFC4-FD44-617A-E52F-247B4C26D933}"/>
                </a:ext>
              </a:extLst>
            </p:cNvPr>
            <p:cNvSpPr>
              <a:spLocks noChangeArrowheads="1"/>
            </p:cNvSpPr>
            <p:nvPr/>
          </p:nvSpPr>
          <p:spPr bwMode="auto">
            <a:xfrm>
              <a:off x="13615413" y="8925221"/>
              <a:ext cx="1060160" cy="928327"/>
            </a:xfrm>
            <a:custGeom>
              <a:avLst/>
              <a:gdLst>
                <a:gd name="T0" fmla="*/ 852 w 853"/>
                <a:gd name="T1" fmla="*/ 732 h 744"/>
                <a:gd name="T2" fmla="*/ 651 w 853"/>
                <a:gd name="T3" fmla="*/ 557 h 744"/>
                <a:gd name="T4" fmla="*/ 723 w 853"/>
                <a:gd name="T5" fmla="*/ 295 h 744"/>
                <a:gd name="T6" fmla="*/ 708 w 853"/>
                <a:gd name="T7" fmla="*/ 291 h 744"/>
                <a:gd name="T8" fmla="*/ 638 w 853"/>
                <a:gd name="T9" fmla="*/ 545 h 744"/>
                <a:gd name="T10" fmla="*/ 309 w 853"/>
                <a:gd name="T11" fmla="*/ 258 h 744"/>
                <a:gd name="T12" fmla="*/ 295 w 853"/>
                <a:gd name="T13" fmla="*/ 162 h 744"/>
                <a:gd name="T14" fmla="*/ 280 w 853"/>
                <a:gd name="T15" fmla="*/ 165 h 744"/>
                <a:gd name="T16" fmla="*/ 291 w 853"/>
                <a:gd name="T17" fmla="*/ 243 h 744"/>
                <a:gd name="T18" fmla="*/ 11 w 853"/>
                <a:gd name="T19" fmla="*/ 0 h 744"/>
                <a:gd name="T20" fmla="*/ 0 w 853"/>
                <a:gd name="T21" fmla="*/ 11 h 744"/>
                <a:gd name="T22" fmla="*/ 78 w 853"/>
                <a:gd name="T23" fmla="*/ 78 h 744"/>
                <a:gd name="T24" fmla="*/ 27 w 853"/>
                <a:gd name="T25" fmla="*/ 89 h 744"/>
                <a:gd name="T26" fmla="*/ 31 w 853"/>
                <a:gd name="T27" fmla="*/ 104 h 744"/>
                <a:gd name="T28" fmla="*/ 91 w 853"/>
                <a:gd name="T29" fmla="*/ 90 h 744"/>
                <a:gd name="T30" fmla="*/ 421 w 853"/>
                <a:gd name="T31" fmla="*/ 376 h 744"/>
                <a:gd name="T32" fmla="*/ 243 w 853"/>
                <a:gd name="T33" fmla="*/ 478 h 744"/>
                <a:gd name="T34" fmla="*/ 251 w 853"/>
                <a:gd name="T35" fmla="*/ 491 h 744"/>
                <a:gd name="T36" fmla="*/ 433 w 853"/>
                <a:gd name="T37" fmla="*/ 387 h 744"/>
                <a:gd name="T38" fmla="*/ 842 w 853"/>
                <a:gd name="T39" fmla="*/ 743 h 744"/>
                <a:gd name="T40" fmla="*/ 852 w 853"/>
                <a:gd name="T41" fmla="*/ 73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3" h="744">
                  <a:moveTo>
                    <a:pt x="852" y="732"/>
                  </a:moveTo>
                  <a:lnTo>
                    <a:pt x="651" y="557"/>
                  </a:lnTo>
                  <a:lnTo>
                    <a:pt x="723" y="295"/>
                  </a:lnTo>
                  <a:lnTo>
                    <a:pt x="708" y="291"/>
                  </a:lnTo>
                  <a:lnTo>
                    <a:pt x="638" y="545"/>
                  </a:lnTo>
                  <a:lnTo>
                    <a:pt x="309" y="258"/>
                  </a:lnTo>
                  <a:lnTo>
                    <a:pt x="295" y="162"/>
                  </a:lnTo>
                  <a:lnTo>
                    <a:pt x="280" y="165"/>
                  </a:lnTo>
                  <a:lnTo>
                    <a:pt x="291" y="243"/>
                  </a:lnTo>
                  <a:lnTo>
                    <a:pt x="11" y="0"/>
                  </a:lnTo>
                  <a:lnTo>
                    <a:pt x="0" y="11"/>
                  </a:lnTo>
                  <a:lnTo>
                    <a:pt x="78" y="78"/>
                  </a:lnTo>
                  <a:lnTo>
                    <a:pt x="27" y="89"/>
                  </a:lnTo>
                  <a:lnTo>
                    <a:pt x="31" y="104"/>
                  </a:lnTo>
                  <a:lnTo>
                    <a:pt x="91" y="90"/>
                  </a:lnTo>
                  <a:lnTo>
                    <a:pt x="421" y="376"/>
                  </a:lnTo>
                  <a:lnTo>
                    <a:pt x="243" y="478"/>
                  </a:lnTo>
                  <a:lnTo>
                    <a:pt x="251" y="491"/>
                  </a:lnTo>
                  <a:lnTo>
                    <a:pt x="433" y="387"/>
                  </a:lnTo>
                  <a:lnTo>
                    <a:pt x="842" y="743"/>
                  </a:lnTo>
                  <a:lnTo>
                    <a:pt x="852" y="732"/>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39" name="Freeform 32">
              <a:extLst>
                <a:ext uri="{FF2B5EF4-FFF2-40B4-BE49-F238E27FC236}">
                  <a16:creationId xmlns:a16="http://schemas.microsoft.com/office/drawing/2014/main" id="{0E38C040-0C4E-CC1B-85BC-6E709B8313FB}"/>
                </a:ext>
              </a:extLst>
            </p:cNvPr>
            <p:cNvSpPr>
              <a:spLocks noChangeArrowheads="1"/>
            </p:cNvSpPr>
            <p:nvPr/>
          </p:nvSpPr>
          <p:spPr bwMode="auto">
            <a:xfrm>
              <a:off x="16416870" y="3767255"/>
              <a:ext cx="1417206" cy="2224682"/>
            </a:xfrm>
            <a:custGeom>
              <a:avLst/>
              <a:gdLst>
                <a:gd name="T0" fmla="*/ 708 w 1137"/>
                <a:gd name="T1" fmla="*/ 929 h 1787"/>
                <a:gd name="T2" fmla="*/ 733 w 1137"/>
                <a:gd name="T3" fmla="*/ 868 h 1787"/>
                <a:gd name="T4" fmla="*/ 794 w 1137"/>
                <a:gd name="T5" fmla="*/ 844 h 1787"/>
                <a:gd name="T6" fmla="*/ 769 w 1137"/>
                <a:gd name="T7" fmla="*/ 904 h 1787"/>
                <a:gd name="T8" fmla="*/ 427 w 1137"/>
                <a:gd name="T9" fmla="*/ 327 h 1787"/>
                <a:gd name="T10" fmla="*/ 442 w 1137"/>
                <a:gd name="T11" fmla="*/ 273 h 1787"/>
                <a:gd name="T12" fmla="*/ 496 w 1137"/>
                <a:gd name="T13" fmla="*/ 258 h 1787"/>
                <a:gd name="T14" fmla="*/ 480 w 1137"/>
                <a:gd name="T15" fmla="*/ 311 h 1787"/>
                <a:gd name="T16" fmla="*/ 427 w 1137"/>
                <a:gd name="T17" fmla="*/ 327 h 1787"/>
                <a:gd name="T18" fmla="*/ 280 w 1137"/>
                <a:gd name="T19" fmla="*/ 862 h 1787"/>
                <a:gd name="T20" fmla="*/ 204 w 1137"/>
                <a:gd name="T21" fmla="*/ 827 h 1787"/>
                <a:gd name="T22" fmla="*/ 168 w 1137"/>
                <a:gd name="T23" fmla="*/ 750 h 1787"/>
                <a:gd name="T24" fmla="*/ 244 w 1137"/>
                <a:gd name="T25" fmla="*/ 786 h 1787"/>
                <a:gd name="T26" fmla="*/ 1061 w 1137"/>
                <a:gd name="T27" fmla="*/ 1003 h 1787"/>
                <a:gd name="T28" fmla="*/ 1007 w 1137"/>
                <a:gd name="T29" fmla="*/ 1064 h 1787"/>
                <a:gd name="T30" fmla="*/ 747 w 1137"/>
                <a:gd name="T31" fmla="*/ 1165 h 1787"/>
                <a:gd name="T32" fmla="*/ 848 w 1137"/>
                <a:gd name="T33" fmla="*/ 905 h 1787"/>
                <a:gd name="T34" fmla="*/ 962 w 1137"/>
                <a:gd name="T35" fmla="*/ 818 h 1787"/>
                <a:gd name="T36" fmla="*/ 832 w 1137"/>
                <a:gd name="T37" fmla="*/ 619 h 1787"/>
                <a:gd name="T38" fmla="*/ 801 w 1137"/>
                <a:gd name="T39" fmla="*/ 652 h 1787"/>
                <a:gd name="T40" fmla="*/ 588 w 1137"/>
                <a:gd name="T41" fmla="*/ 752 h 1787"/>
                <a:gd name="T42" fmla="*/ 688 w 1137"/>
                <a:gd name="T43" fmla="*/ 539 h 1787"/>
                <a:gd name="T44" fmla="*/ 741 w 1137"/>
                <a:gd name="T45" fmla="*/ 492 h 1787"/>
                <a:gd name="T46" fmla="*/ 621 w 1137"/>
                <a:gd name="T47" fmla="*/ 334 h 1787"/>
                <a:gd name="T48" fmla="*/ 469 w 1137"/>
                <a:gd name="T49" fmla="*/ 431 h 1787"/>
                <a:gd name="T50" fmla="*/ 572 w 1137"/>
                <a:gd name="T51" fmla="*/ 271 h 1787"/>
                <a:gd name="T52" fmla="*/ 336 w 1137"/>
                <a:gd name="T53" fmla="*/ 5 h 1787"/>
                <a:gd name="T54" fmla="*/ 180 w 1137"/>
                <a:gd name="T55" fmla="*/ 398 h 1787"/>
                <a:gd name="T56" fmla="*/ 191 w 1137"/>
                <a:gd name="T57" fmla="*/ 409 h 1787"/>
                <a:gd name="T58" fmla="*/ 290 w 1137"/>
                <a:gd name="T59" fmla="*/ 622 h 1787"/>
                <a:gd name="T60" fmla="*/ 129 w 1137"/>
                <a:gd name="T61" fmla="*/ 569 h 1787"/>
                <a:gd name="T62" fmla="*/ 74 w 1137"/>
                <a:gd name="T63" fmla="*/ 781 h 1787"/>
                <a:gd name="T64" fmla="*/ 173 w 1137"/>
                <a:gd name="T65" fmla="*/ 868 h 1787"/>
                <a:gd name="T66" fmla="*/ 324 w 1137"/>
                <a:gd name="T67" fmla="*/ 1132 h 1787"/>
                <a:gd name="T68" fmla="*/ 60 w 1137"/>
                <a:gd name="T69" fmla="*/ 982 h 1787"/>
                <a:gd name="T70" fmla="*/ 36 w 1137"/>
                <a:gd name="T71" fmla="*/ 957 h 1787"/>
                <a:gd name="T72" fmla="*/ 7 w 1137"/>
                <a:gd name="T73" fmla="*/ 1259 h 1787"/>
                <a:gd name="T74" fmla="*/ 610 w 1137"/>
                <a:gd name="T75" fmla="*/ 1756 h 1787"/>
                <a:gd name="T76" fmla="*/ 1107 w 1137"/>
                <a:gd name="T77" fmla="*/ 1153 h 1787"/>
                <a:gd name="T78" fmla="*/ 1061 w 1137"/>
                <a:gd name="T79" fmla="*/ 1003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37" h="1787">
                  <a:moveTo>
                    <a:pt x="708" y="929"/>
                  </a:moveTo>
                  <a:lnTo>
                    <a:pt x="708" y="929"/>
                  </a:lnTo>
                  <a:cubicBezTo>
                    <a:pt x="699" y="919"/>
                    <a:pt x="710" y="892"/>
                    <a:pt x="733" y="868"/>
                  </a:cubicBezTo>
                  <a:lnTo>
                    <a:pt x="733" y="868"/>
                  </a:lnTo>
                  <a:cubicBezTo>
                    <a:pt x="757" y="845"/>
                    <a:pt x="784" y="834"/>
                    <a:pt x="794" y="844"/>
                  </a:cubicBezTo>
                  <a:lnTo>
                    <a:pt x="794" y="844"/>
                  </a:lnTo>
                  <a:cubicBezTo>
                    <a:pt x="804" y="854"/>
                    <a:pt x="793" y="881"/>
                    <a:pt x="769" y="904"/>
                  </a:cubicBezTo>
                  <a:lnTo>
                    <a:pt x="769" y="904"/>
                  </a:lnTo>
                  <a:cubicBezTo>
                    <a:pt x="746" y="928"/>
                    <a:pt x="719" y="939"/>
                    <a:pt x="708" y="929"/>
                  </a:cubicBezTo>
                  <a:close/>
                  <a:moveTo>
                    <a:pt x="427" y="327"/>
                  </a:moveTo>
                  <a:lnTo>
                    <a:pt x="427" y="327"/>
                  </a:lnTo>
                  <a:cubicBezTo>
                    <a:pt x="416" y="316"/>
                    <a:pt x="423" y="292"/>
                    <a:pt x="442" y="273"/>
                  </a:cubicBezTo>
                  <a:lnTo>
                    <a:pt x="442" y="273"/>
                  </a:lnTo>
                  <a:cubicBezTo>
                    <a:pt x="461" y="254"/>
                    <a:pt x="485" y="247"/>
                    <a:pt x="496" y="258"/>
                  </a:cubicBezTo>
                  <a:lnTo>
                    <a:pt x="496" y="258"/>
                  </a:lnTo>
                  <a:cubicBezTo>
                    <a:pt x="506" y="268"/>
                    <a:pt x="499" y="292"/>
                    <a:pt x="480" y="311"/>
                  </a:cubicBezTo>
                  <a:lnTo>
                    <a:pt x="480" y="311"/>
                  </a:lnTo>
                  <a:cubicBezTo>
                    <a:pt x="461" y="331"/>
                    <a:pt x="437" y="337"/>
                    <a:pt x="427" y="327"/>
                  </a:cubicBezTo>
                  <a:close/>
                  <a:moveTo>
                    <a:pt x="280" y="862"/>
                  </a:moveTo>
                  <a:lnTo>
                    <a:pt x="280" y="862"/>
                  </a:lnTo>
                  <a:cubicBezTo>
                    <a:pt x="269" y="873"/>
                    <a:pt x="235" y="857"/>
                    <a:pt x="204" y="827"/>
                  </a:cubicBezTo>
                  <a:lnTo>
                    <a:pt x="204" y="827"/>
                  </a:lnTo>
                  <a:cubicBezTo>
                    <a:pt x="173" y="795"/>
                    <a:pt x="157" y="762"/>
                    <a:pt x="168" y="750"/>
                  </a:cubicBezTo>
                  <a:lnTo>
                    <a:pt x="168" y="750"/>
                  </a:lnTo>
                  <a:cubicBezTo>
                    <a:pt x="179" y="739"/>
                    <a:pt x="213" y="755"/>
                    <a:pt x="244" y="786"/>
                  </a:cubicBezTo>
                  <a:lnTo>
                    <a:pt x="244" y="786"/>
                  </a:lnTo>
                  <a:cubicBezTo>
                    <a:pt x="275" y="817"/>
                    <a:pt x="291" y="851"/>
                    <a:pt x="280" y="862"/>
                  </a:cubicBezTo>
                  <a:close/>
                  <a:moveTo>
                    <a:pt x="1061" y="1003"/>
                  </a:moveTo>
                  <a:lnTo>
                    <a:pt x="1061" y="1003"/>
                  </a:lnTo>
                  <a:cubicBezTo>
                    <a:pt x="1045" y="1023"/>
                    <a:pt x="1027" y="1044"/>
                    <a:pt x="1007" y="1064"/>
                  </a:cubicBezTo>
                  <a:lnTo>
                    <a:pt x="1007" y="1064"/>
                  </a:lnTo>
                  <a:cubicBezTo>
                    <a:pt x="908" y="1164"/>
                    <a:pt x="791" y="1209"/>
                    <a:pt x="747" y="1165"/>
                  </a:cubicBezTo>
                  <a:lnTo>
                    <a:pt x="747" y="1165"/>
                  </a:lnTo>
                  <a:cubicBezTo>
                    <a:pt x="703" y="1121"/>
                    <a:pt x="749" y="1005"/>
                    <a:pt x="848" y="905"/>
                  </a:cubicBezTo>
                  <a:lnTo>
                    <a:pt x="848" y="905"/>
                  </a:lnTo>
                  <a:cubicBezTo>
                    <a:pt x="886" y="868"/>
                    <a:pt x="925" y="838"/>
                    <a:pt x="962" y="818"/>
                  </a:cubicBezTo>
                  <a:lnTo>
                    <a:pt x="962" y="818"/>
                  </a:lnTo>
                  <a:cubicBezTo>
                    <a:pt x="924" y="753"/>
                    <a:pt x="879" y="686"/>
                    <a:pt x="832" y="619"/>
                  </a:cubicBezTo>
                  <a:lnTo>
                    <a:pt x="832" y="619"/>
                  </a:lnTo>
                  <a:cubicBezTo>
                    <a:pt x="823" y="630"/>
                    <a:pt x="812" y="641"/>
                    <a:pt x="801" y="652"/>
                  </a:cubicBezTo>
                  <a:lnTo>
                    <a:pt x="801" y="652"/>
                  </a:lnTo>
                  <a:cubicBezTo>
                    <a:pt x="714" y="739"/>
                    <a:pt x="619" y="783"/>
                    <a:pt x="588" y="752"/>
                  </a:cubicBezTo>
                  <a:lnTo>
                    <a:pt x="588" y="752"/>
                  </a:lnTo>
                  <a:cubicBezTo>
                    <a:pt x="557" y="720"/>
                    <a:pt x="601" y="625"/>
                    <a:pt x="688" y="539"/>
                  </a:cubicBezTo>
                  <a:lnTo>
                    <a:pt x="688" y="539"/>
                  </a:lnTo>
                  <a:cubicBezTo>
                    <a:pt x="705" y="522"/>
                    <a:pt x="724" y="505"/>
                    <a:pt x="741" y="492"/>
                  </a:cubicBezTo>
                  <a:lnTo>
                    <a:pt x="741" y="492"/>
                  </a:lnTo>
                  <a:cubicBezTo>
                    <a:pt x="701" y="436"/>
                    <a:pt x="661" y="383"/>
                    <a:pt x="621" y="334"/>
                  </a:cubicBezTo>
                  <a:lnTo>
                    <a:pt x="621" y="334"/>
                  </a:lnTo>
                  <a:cubicBezTo>
                    <a:pt x="547" y="402"/>
                    <a:pt x="482" y="444"/>
                    <a:pt x="469" y="431"/>
                  </a:cubicBezTo>
                  <a:lnTo>
                    <a:pt x="469" y="431"/>
                  </a:lnTo>
                  <a:cubicBezTo>
                    <a:pt x="454" y="417"/>
                    <a:pt x="499" y="348"/>
                    <a:pt x="572" y="271"/>
                  </a:cubicBezTo>
                  <a:lnTo>
                    <a:pt x="572" y="271"/>
                  </a:lnTo>
                  <a:cubicBezTo>
                    <a:pt x="449" y="119"/>
                    <a:pt x="350" y="10"/>
                    <a:pt x="336" y="5"/>
                  </a:cubicBezTo>
                  <a:lnTo>
                    <a:pt x="336" y="5"/>
                  </a:lnTo>
                  <a:cubicBezTo>
                    <a:pt x="318" y="0"/>
                    <a:pt x="250" y="174"/>
                    <a:pt x="180" y="398"/>
                  </a:cubicBezTo>
                  <a:lnTo>
                    <a:pt x="180" y="398"/>
                  </a:lnTo>
                  <a:cubicBezTo>
                    <a:pt x="184" y="402"/>
                    <a:pt x="187" y="406"/>
                    <a:pt x="191" y="409"/>
                  </a:cubicBezTo>
                  <a:lnTo>
                    <a:pt x="191" y="409"/>
                  </a:lnTo>
                  <a:cubicBezTo>
                    <a:pt x="277" y="496"/>
                    <a:pt x="322" y="591"/>
                    <a:pt x="290" y="622"/>
                  </a:cubicBezTo>
                  <a:lnTo>
                    <a:pt x="290" y="622"/>
                  </a:lnTo>
                  <a:cubicBezTo>
                    <a:pt x="265" y="648"/>
                    <a:pt x="199" y="624"/>
                    <a:pt x="129" y="569"/>
                  </a:cubicBezTo>
                  <a:lnTo>
                    <a:pt x="129" y="569"/>
                  </a:lnTo>
                  <a:cubicBezTo>
                    <a:pt x="109" y="639"/>
                    <a:pt x="91" y="711"/>
                    <a:pt x="74" y="781"/>
                  </a:cubicBezTo>
                  <a:lnTo>
                    <a:pt x="74" y="781"/>
                  </a:lnTo>
                  <a:cubicBezTo>
                    <a:pt x="106" y="805"/>
                    <a:pt x="139" y="834"/>
                    <a:pt x="173" y="868"/>
                  </a:cubicBezTo>
                  <a:lnTo>
                    <a:pt x="173" y="868"/>
                  </a:lnTo>
                  <a:cubicBezTo>
                    <a:pt x="288" y="983"/>
                    <a:pt x="355" y="1101"/>
                    <a:pt x="324" y="1132"/>
                  </a:cubicBezTo>
                  <a:lnTo>
                    <a:pt x="324" y="1132"/>
                  </a:lnTo>
                  <a:cubicBezTo>
                    <a:pt x="293" y="1164"/>
                    <a:pt x="174" y="1096"/>
                    <a:pt x="60" y="982"/>
                  </a:cubicBezTo>
                  <a:lnTo>
                    <a:pt x="60" y="982"/>
                  </a:lnTo>
                  <a:cubicBezTo>
                    <a:pt x="51" y="973"/>
                    <a:pt x="44" y="965"/>
                    <a:pt x="36" y="957"/>
                  </a:cubicBezTo>
                  <a:lnTo>
                    <a:pt x="36" y="957"/>
                  </a:lnTo>
                  <a:cubicBezTo>
                    <a:pt x="12" y="1080"/>
                    <a:pt x="0" y="1188"/>
                    <a:pt x="7" y="1259"/>
                  </a:cubicBezTo>
                  <a:lnTo>
                    <a:pt x="7" y="1259"/>
                  </a:lnTo>
                  <a:cubicBezTo>
                    <a:pt x="37" y="1563"/>
                    <a:pt x="306" y="1786"/>
                    <a:pt x="610" y="1756"/>
                  </a:cubicBezTo>
                  <a:lnTo>
                    <a:pt x="610" y="1756"/>
                  </a:lnTo>
                  <a:cubicBezTo>
                    <a:pt x="914" y="1726"/>
                    <a:pt x="1136" y="1457"/>
                    <a:pt x="1107" y="1153"/>
                  </a:cubicBezTo>
                  <a:lnTo>
                    <a:pt x="1107" y="1153"/>
                  </a:lnTo>
                  <a:cubicBezTo>
                    <a:pt x="1103" y="1112"/>
                    <a:pt x="1086" y="1060"/>
                    <a:pt x="1061" y="1003"/>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0" name="Freeform 33">
              <a:extLst>
                <a:ext uri="{FF2B5EF4-FFF2-40B4-BE49-F238E27FC236}">
                  <a16:creationId xmlns:a16="http://schemas.microsoft.com/office/drawing/2014/main" id="{FA79F197-63A0-2AD4-17DE-DD17A9AA1A4F}"/>
                </a:ext>
              </a:extLst>
            </p:cNvPr>
            <p:cNvSpPr>
              <a:spLocks noChangeArrowheads="1"/>
            </p:cNvSpPr>
            <p:nvPr/>
          </p:nvSpPr>
          <p:spPr bwMode="auto">
            <a:xfrm>
              <a:off x="16664055" y="4118810"/>
              <a:ext cx="587754" cy="1439178"/>
            </a:xfrm>
            <a:custGeom>
              <a:avLst/>
              <a:gdLst>
                <a:gd name="T0" fmla="*/ 472 w 473"/>
                <a:gd name="T1" fmla="*/ 624 h 1156"/>
                <a:gd name="T2" fmla="*/ 463 w 473"/>
                <a:gd name="T3" fmla="*/ 612 h 1156"/>
                <a:gd name="T4" fmla="*/ 306 w 473"/>
                <a:gd name="T5" fmla="*/ 732 h 1156"/>
                <a:gd name="T6" fmla="*/ 270 w 473"/>
                <a:gd name="T7" fmla="*/ 548 h 1156"/>
                <a:gd name="T8" fmla="*/ 269 w 473"/>
                <a:gd name="T9" fmla="*/ 543 h 1156"/>
                <a:gd name="T10" fmla="*/ 237 w 473"/>
                <a:gd name="T11" fmla="*/ 382 h 1156"/>
                <a:gd name="T12" fmla="*/ 400 w 473"/>
                <a:gd name="T13" fmla="*/ 213 h 1156"/>
                <a:gd name="T14" fmla="*/ 389 w 473"/>
                <a:gd name="T15" fmla="*/ 202 h 1156"/>
                <a:gd name="T16" fmla="*/ 234 w 473"/>
                <a:gd name="T17" fmla="*/ 364 h 1156"/>
                <a:gd name="T18" fmla="*/ 163 w 473"/>
                <a:gd name="T19" fmla="*/ 0 h 1156"/>
                <a:gd name="T20" fmla="*/ 148 w 473"/>
                <a:gd name="T21" fmla="*/ 3 h 1156"/>
                <a:gd name="T22" fmla="*/ 177 w 473"/>
                <a:gd name="T23" fmla="*/ 151 h 1156"/>
                <a:gd name="T24" fmla="*/ 108 w 473"/>
                <a:gd name="T25" fmla="*/ 101 h 1156"/>
                <a:gd name="T26" fmla="*/ 99 w 473"/>
                <a:gd name="T27" fmla="*/ 114 h 1156"/>
                <a:gd name="T28" fmla="*/ 181 w 473"/>
                <a:gd name="T29" fmla="*/ 173 h 1156"/>
                <a:gd name="T30" fmla="*/ 251 w 473"/>
                <a:gd name="T31" fmla="*/ 532 h 1156"/>
                <a:gd name="T32" fmla="*/ 92 w 473"/>
                <a:gd name="T33" fmla="*/ 434 h 1156"/>
                <a:gd name="T34" fmla="*/ 85 w 473"/>
                <a:gd name="T35" fmla="*/ 447 h 1156"/>
                <a:gd name="T36" fmla="*/ 255 w 473"/>
                <a:gd name="T37" fmla="*/ 553 h 1156"/>
                <a:gd name="T38" fmla="*/ 341 w 473"/>
                <a:gd name="T39" fmla="*/ 996 h 1156"/>
                <a:gd name="T40" fmla="*/ 3 w 473"/>
                <a:gd name="T41" fmla="*/ 940 h 1156"/>
                <a:gd name="T42" fmla="*/ 0 w 473"/>
                <a:gd name="T43" fmla="*/ 955 h 1156"/>
                <a:gd name="T44" fmla="*/ 345 w 473"/>
                <a:gd name="T45" fmla="*/ 1012 h 1156"/>
                <a:gd name="T46" fmla="*/ 373 w 473"/>
                <a:gd name="T47" fmla="*/ 1155 h 1156"/>
                <a:gd name="T48" fmla="*/ 388 w 473"/>
                <a:gd name="T49" fmla="*/ 1152 h 1156"/>
                <a:gd name="T50" fmla="*/ 309 w 473"/>
                <a:gd name="T51" fmla="*/ 748 h 1156"/>
                <a:gd name="T52" fmla="*/ 472 w 473"/>
                <a:gd name="T53" fmla="*/ 624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3" h="1156">
                  <a:moveTo>
                    <a:pt x="472" y="624"/>
                  </a:moveTo>
                  <a:lnTo>
                    <a:pt x="463" y="612"/>
                  </a:lnTo>
                  <a:lnTo>
                    <a:pt x="306" y="732"/>
                  </a:lnTo>
                  <a:lnTo>
                    <a:pt x="270" y="548"/>
                  </a:lnTo>
                  <a:lnTo>
                    <a:pt x="269" y="543"/>
                  </a:lnTo>
                  <a:lnTo>
                    <a:pt x="237" y="382"/>
                  </a:lnTo>
                  <a:lnTo>
                    <a:pt x="400" y="213"/>
                  </a:lnTo>
                  <a:lnTo>
                    <a:pt x="389" y="202"/>
                  </a:lnTo>
                  <a:lnTo>
                    <a:pt x="234" y="364"/>
                  </a:lnTo>
                  <a:lnTo>
                    <a:pt x="163" y="0"/>
                  </a:lnTo>
                  <a:lnTo>
                    <a:pt x="148" y="3"/>
                  </a:lnTo>
                  <a:lnTo>
                    <a:pt x="177" y="151"/>
                  </a:lnTo>
                  <a:lnTo>
                    <a:pt x="108" y="101"/>
                  </a:lnTo>
                  <a:lnTo>
                    <a:pt x="99" y="114"/>
                  </a:lnTo>
                  <a:lnTo>
                    <a:pt x="181" y="173"/>
                  </a:lnTo>
                  <a:lnTo>
                    <a:pt x="251" y="532"/>
                  </a:lnTo>
                  <a:lnTo>
                    <a:pt x="92" y="434"/>
                  </a:lnTo>
                  <a:lnTo>
                    <a:pt x="85" y="447"/>
                  </a:lnTo>
                  <a:lnTo>
                    <a:pt x="255" y="553"/>
                  </a:lnTo>
                  <a:lnTo>
                    <a:pt x="341" y="996"/>
                  </a:lnTo>
                  <a:lnTo>
                    <a:pt x="3" y="940"/>
                  </a:lnTo>
                  <a:lnTo>
                    <a:pt x="0" y="955"/>
                  </a:lnTo>
                  <a:lnTo>
                    <a:pt x="345" y="1012"/>
                  </a:lnTo>
                  <a:lnTo>
                    <a:pt x="373" y="1155"/>
                  </a:lnTo>
                  <a:lnTo>
                    <a:pt x="388" y="1152"/>
                  </a:lnTo>
                  <a:lnTo>
                    <a:pt x="309" y="748"/>
                  </a:lnTo>
                  <a:lnTo>
                    <a:pt x="472" y="624"/>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1" name="Freeform 34">
              <a:extLst>
                <a:ext uri="{FF2B5EF4-FFF2-40B4-BE49-F238E27FC236}">
                  <a16:creationId xmlns:a16="http://schemas.microsoft.com/office/drawing/2014/main" id="{BD2F4A48-9D8A-38E9-EFC8-3C48A257D31E}"/>
                </a:ext>
              </a:extLst>
            </p:cNvPr>
            <p:cNvSpPr>
              <a:spLocks noChangeArrowheads="1"/>
            </p:cNvSpPr>
            <p:nvPr/>
          </p:nvSpPr>
          <p:spPr bwMode="auto">
            <a:xfrm>
              <a:off x="15949959" y="4854879"/>
              <a:ext cx="1032693" cy="1197484"/>
            </a:xfrm>
            <a:custGeom>
              <a:avLst/>
              <a:gdLst>
                <a:gd name="T0" fmla="*/ 341 w 829"/>
                <a:gd name="T1" fmla="*/ 285 h 962"/>
                <a:gd name="T2" fmla="*/ 341 w 829"/>
                <a:gd name="T3" fmla="*/ 285 h 962"/>
                <a:gd name="T4" fmla="*/ 327 w 829"/>
                <a:gd name="T5" fmla="*/ 253 h 962"/>
                <a:gd name="T6" fmla="*/ 327 w 829"/>
                <a:gd name="T7" fmla="*/ 253 h 962"/>
                <a:gd name="T8" fmla="*/ 341 w 829"/>
                <a:gd name="T9" fmla="*/ 221 h 962"/>
                <a:gd name="T10" fmla="*/ 341 w 829"/>
                <a:gd name="T11" fmla="*/ 221 h 962"/>
                <a:gd name="T12" fmla="*/ 355 w 829"/>
                <a:gd name="T13" fmla="*/ 253 h 962"/>
                <a:gd name="T14" fmla="*/ 355 w 829"/>
                <a:gd name="T15" fmla="*/ 253 h 962"/>
                <a:gd name="T16" fmla="*/ 341 w 829"/>
                <a:gd name="T17" fmla="*/ 285 h 962"/>
                <a:gd name="T18" fmla="*/ 283 w 829"/>
                <a:gd name="T19" fmla="*/ 583 h 962"/>
                <a:gd name="T20" fmla="*/ 283 w 829"/>
                <a:gd name="T21" fmla="*/ 583 h 962"/>
                <a:gd name="T22" fmla="*/ 227 w 829"/>
                <a:gd name="T23" fmla="*/ 579 h 962"/>
                <a:gd name="T24" fmla="*/ 227 w 829"/>
                <a:gd name="T25" fmla="*/ 579 h 962"/>
                <a:gd name="T26" fmla="*/ 270 w 829"/>
                <a:gd name="T27" fmla="*/ 543 h 962"/>
                <a:gd name="T28" fmla="*/ 270 w 829"/>
                <a:gd name="T29" fmla="*/ 543 h 962"/>
                <a:gd name="T30" fmla="*/ 327 w 829"/>
                <a:gd name="T31" fmla="*/ 547 h 962"/>
                <a:gd name="T32" fmla="*/ 327 w 829"/>
                <a:gd name="T33" fmla="*/ 547 h 962"/>
                <a:gd name="T34" fmla="*/ 283 w 829"/>
                <a:gd name="T35" fmla="*/ 583 h 962"/>
                <a:gd name="T36" fmla="*/ 727 w 829"/>
                <a:gd name="T37" fmla="*/ 398 h 962"/>
                <a:gd name="T38" fmla="*/ 727 w 829"/>
                <a:gd name="T39" fmla="*/ 398 h 962"/>
                <a:gd name="T40" fmla="*/ 667 w 829"/>
                <a:gd name="T41" fmla="*/ 337 h 962"/>
                <a:gd name="T42" fmla="*/ 667 w 829"/>
                <a:gd name="T43" fmla="*/ 337 h 962"/>
                <a:gd name="T44" fmla="*/ 595 w 829"/>
                <a:gd name="T45" fmla="*/ 486 h 962"/>
                <a:gd name="T46" fmla="*/ 595 w 829"/>
                <a:gd name="T47" fmla="*/ 486 h 962"/>
                <a:gd name="T48" fmla="*/ 524 w 829"/>
                <a:gd name="T49" fmla="*/ 324 h 962"/>
                <a:gd name="T50" fmla="*/ 524 w 829"/>
                <a:gd name="T51" fmla="*/ 324 h 962"/>
                <a:gd name="T52" fmla="*/ 532 w 829"/>
                <a:gd name="T53" fmla="*/ 245 h 962"/>
                <a:gd name="T54" fmla="*/ 532 w 829"/>
                <a:gd name="T55" fmla="*/ 245 h 962"/>
                <a:gd name="T56" fmla="*/ 306 w 829"/>
                <a:gd name="T57" fmla="*/ 125 h 962"/>
                <a:gd name="T58" fmla="*/ 306 w 829"/>
                <a:gd name="T59" fmla="*/ 125 h 962"/>
                <a:gd name="T60" fmla="*/ 270 w 829"/>
                <a:gd name="T61" fmla="*/ 213 h 962"/>
                <a:gd name="T62" fmla="*/ 270 w 829"/>
                <a:gd name="T63" fmla="*/ 213 h 962"/>
                <a:gd name="T64" fmla="*/ 233 w 829"/>
                <a:gd name="T65" fmla="*/ 124 h 962"/>
                <a:gd name="T66" fmla="*/ 233 w 829"/>
                <a:gd name="T67" fmla="*/ 124 h 962"/>
                <a:gd name="T68" fmla="*/ 236 w 829"/>
                <a:gd name="T69" fmla="*/ 92 h 962"/>
                <a:gd name="T70" fmla="*/ 236 w 829"/>
                <a:gd name="T71" fmla="*/ 92 h 962"/>
                <a:gd name="T72" fmla="*/ 5 w 829"/>
                <a:gd name="T73" fmla="*/ 14 h 962"/>
                <a:gd name="T74" fmla="*/ 5 w 829"/>
                <a:gd name="T75" fmla="*/ 14 h 962"/>
                <a:gd name="T76" fmla="*/ 19 w 829"/>
                <a:gd name="T77" fmla="*/ 204 h 962"/>
                <a:gd name="T78" fmla="*/ 19 w 829"/>
                <a:gd name="T79" fmla="*/ 204 h 962"/>
                <a:gd name="T80" fmla="*/ 37 w 829"/>
                <a:gd name="T81" fmla="*/ 203 h 962"/>
                <a:gd name="T82" fmla="*/ 37 w 829"/>
                <a:gd name="T83" fmla="*/ 203 h 962"/>
                <a:gd name="T84" fmla="*/ 130 w 829"/>
                <a:gd name="T85" fmla="*/ 244 h 962"/>
                <a:gd name="T86" fmla="*/ 130 w 829"/>
                <a:gd name="T87" fmla="*/ 244 h 962"/>
                <a:gd name="T88" fmla="*/ 37 w 829"/>
                <a:gd name="T89" fmla="*/ 285 h 962"/>
                <a:gd name="T90" fmla="*/ 37 w 829"/>
                <a:gd name="T91" fmla="*/ 285 h 962"/>
                <a:gd name="T92" fmla="*/ 31 w 829"/>
                <a:gd name="T93" fmla="*/ 284 h 962"/>
                <a:gd name="T94" fmla="*/ 31 w 829"/>
                <a:gd name="T95" fmla="*/ 284 h 962"/>
                <a:gd name="T96" fmla="*/ 58 w 829"/>
                <a:gd name="T97" fmla="*/ 439 h 962"/>
                <a:gd name="T98" fmla="*/ 58 w 829"/>
                <a:gd name="T99" fmla="*/ 439 h 962"/>
                <a:gd name="T100" fmla="*/ 93 w 829"/>
                <a:gd name="T101" fmla="*/ 429 h 962"/>
                <a:gd name="T102" fmla="*/ 93 w 829"/>
                <a:gd name="T103" fmla="*/ 429 h 962"/>
                <a:gd name="T104" fmla="*/ 249 w 829"/>
                <a:gd name="T105" fmla="*/ 469 h 962"/>
                <a:gd name="T106" fmla="*/ 249 w 829"/>
                <a:gd name="T107" fmla="*/ 469 h 962"/>
                <a:gd name="T108" fmla="*/ 124 w 829"/>
                <a:gd name="T109" fmla="*/ 570 h 962"/>
                <a:gd name="T110" fmla="*/ 124 w 829"/>
                <a:gd name="T111" fmla="*/ 570 h 962"/>
                <a:gd name="T112" fmla="*/ 89 w 829"/>
                <a:gd name="T113" fmla="*/ 576 h 962"/>
                <a:gd name="T114" fmla="*/ 89 w 829"/>
                <a:gd name="T115" fmla="*/ 576 h 962"/>
                <a:gd name="T116" fmla="*/ 167 w 829"/>
                <a:gd name="T117" fmla="*/ 786 h 962"/>
                <a:gd name="T118" fmla="*/ 167 w 829"/>
                <a:gd name="T119" fmla="*/ 786 h 962"/>
                <a:gd name="T120" fmla="*/ 628 w 829"/>
                <a:gd name="T121" fmla="*/ 853 h 962"/>
                <a:gd name="T122" fmla="*/ 628 w 829"/>
                <a:gd name="T123" fmla="*/ 853 h 962"/>
                <a:gd name="T124" fmla="*/ 727 w 829"/>
                <a:gd name="T125" fmla="*/ 398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9" h="962">
                  <a:moveTo>
                    <a:pt x="341" y="285"/>
                  </a:moveTo>
                  <a:lnTo>
                    <a:pt x="341" y="285"/>
                  </a:lnTo>
                  <a:cubicBezTo>
                    <a:pt x="334" y="285"/>
                    <a:pt x="327" y="270"/>
                    <a:pt x="327" y="253"/>
                  </a:cubicBezTo>
                  <a:lnTo>
                    <a:pt x="327" y="253"/>
                  </a:lnTo>
                  <a:cubicBezTo>
                    <a:pt x="327" y="235"/>
                    <a:pt x="334" y="221"/>
                    <a:pt x="341" y="221"/>
                  </a:cubicBezTo>
                  <a:lnTo>
                    <a:pt x="341" y="221"/>
                  </a:lnTo>
                  <a:cubicBezTo>
                    <a:pt x="349" y="221"/>
                    <a:pt x="355" y="235"/>
                    <a:pt x="355" y="253"/>
                  </a:cubicBezTo>
                  <a:lnTo>
                    <a:pt x="355" y="253"/>
                  </a:lnTo>
                  <a:cubicBezTo>
                    <a:pt x="355" y="270"/>
                    <a:pt x="349" y="285"/>
                    <a:pt x="341" y="285"/>
                  </a:cubicBezTo>
                  <a:close/>
                  <a:moveTo>
                    <a:pt x="283" y="583"/>
                  </a:moveTo>
                  <a:lnTo>
                    <a:pt x="283" y="583"/>
                  </a:lnTo>
                  <a:cubicBezTo>
                    <a:pt x="256" y="592"/>
                    <a:pt x="231" y="590"/>
                    <a:pt x="227" y="579"/>
                  </a:cubicBezTo>
                  <a:lnTo>
                    <a:pt x="227" y="579"/>
                  </a:lnTo>
                  <a:cubicBezTo>
                    <a:pt x="223" y="568"/>
                    <a:pt x="243" y="552"/>
                    <a:pt x="270" y="543"/>
                  </a:cubicBezTo>
                  <a:lnTo>
                    <a:pt x="270" y="543"/>
                  </a:lnTo>
                  <a:cubicBezTo>
                    <a:pt x="298" y="534"/>
                    <a:pt x="324" y="536"/>
                    <a:pt x="327" y="547"/>
                  </a:cubicBezTo>
                  <a:lnTo>
                    <a:pt x="327" y="547"/>
                  </a:lnTo>
                  <a:cubicBezTo>
                    <a:pt x="330" y="558"/>
                    <a:pt x="311" y="574"/>
                    <a:pt x="283" y="583"/>
                  </a:cubicBezTo>
                  <a:close/>
                  <a:moveTo>
                    <a:pt x="727" y="398"/>
                  </a:moveTo>
                  <a:lnTo>
                    <a:pt x="727" y="398"/>
                  </a:lnTo>
                  <a:cubicBezTo>
                    <a:pt x="715" y="379"/>
                    <a:pt x="693" y="359"/>
                    <a:pt x="667" y="337"/>
                  </a:cubicBezTo>
                  <a:lnTo>
                    <a:pt x="667" y="337"/>
                  </a:lnTo>
                  <a:cubicBezTo>
                    <a:pt x="663" y="421"/>
                    <a:pt x="633" y="486"/>
                    <a:pt x="595" y="486"/>
                  </a:cubicBezTo>
                  <a:lnTo>
                    <a:pt x="595" y="486"/>
                  </a:lnTo>
                  <a:cubicBezTo>
                    <a:pt x="555" y="486"/>
                    <a:pt x="524" y="414"/>
                    <a:pt x="524" y="324"/>
                  </a:cubicBezTo>
                  <a:lnTo>
                    <a:pt x="524" y="324"/>
                  </a:lnTo>
                  <a:cubicBezTo>
                    <a:pt x="524" y="295"/>
                    <a:pt x="526" y="269"/>
                    <a:pt x="532" y="245"/>
                  </a:cubicBezTo>
                  <a:lnTo>
                    <a:pt x="532" y="245"/>
                  </a:lnTo>
                  <a:cubicBezTo>
                    <a:pt x="462" y="203"/>
                    <a:pt x="382" y="162"/>
                    <a:pt x="306" y="125"/>
                  </a:cubicBezTo>
                  <a:lnTo>
                    <a:pt x="306" y="125"/>
                  </a:lnTo>
                  <a:cubicBezTo>
                    <a:pt x="306" y="173"/>
                    <a:pt x="290" y="213"/>
                    <a:pt x="270" y="213"/>
                  </a:cubicBezTo>
                  <a:lnTo>
                    <a:pt x="270" y="213"/>
                  </a:lnTo>
                  <a:cubicBezTo>
                    <a:pt x="250" y="213"/>
                    <a:pt x="233" y="173"/>
                    <a:pt x="233" y="124"/>
                  </a:cubicBezTo>
                  <a:lnTo>
                    <a:pt x="233" y="124"/>
                  </a:lnTo>
                  <a:cubicBezTo>
                    <a:pt x="233" y="113"/>
                    <a:pt x="235" y="102"/>
                    <a:pt x="236" y="92"/>
                  </a:cubicBezTo>
                  <a:lnTo>
                    <a:pt x="236" y="92"/>
                  </a:lnTo>
                  <a:cubicBezTo>
                    <a:pt x="111" y="35"/>
                    <a:pt x="10" y="0"/>
                    <a:pt x="5" y="14"/>
                  </a:cubicBezTo>
                  <a:lnTo>
                    <a:pt x="5" y="14"/>
                  </a:lnTo>
                  <a:cubicBezTo>
                    <a:pt x="0" y="26"/>
                    <a:pt x="6" y="103"/>
                    <a:pt x="19" y="204"/>
                  </a:cubicBezTo>
                  <a:lnTo>
                    <a:pt x="19" y="204"/>
                  </a:lnTo>
                  <a:cubicBezTo>
                    <a:pt x="25" y="203"/>
                    <a:pt x="31" y="203"/>
                    <a:pt x="37" y="203"/>
                  </a:cubicBezTo>
                  <a:lnTo>
                    <a:pt x="37" y="203"/>
                  </a:lnTo>
                  <a:cubicBezTo>
                    <a:pt x="88" y="203"/>
                    <a:pt x="130" y="222"/>
                    <a:pt x="130" y="244"/>
                  </a:cubicBezTo>
                  <a:lnTo>
                    <a:pt x="130" y="244"/>
                  </a:lnTo>
                  <a:cubicBezTo>
                    <a:pt x="130" y="266"/>
                    <a:pt x="88" y="285"/>
                    <a:pt x="37" y="285"/>
                  </a:cubicBezTo>
                  <a:lnTo>
                    <a:pt x="37" y="285"/>
                  </a:lnTo>
                  <a:cubicBezTo>
                    <a:pt x="35" y="285"/>
                    <a:pt x="33" y="285"/>
                    <a:pt x="31" y="284"/>
                  </a:cubicBezTo>
                  <a:lnTo>
                    <a:pt x="31" y="284"/>
                  </a:lnTo>
                  <a:cubicBezTo>
                    <a:pt x="38" y="334"/>
                    <a:pt x="48" y="387"/>
                    <a:pt x="58" y="439"/>
                  </a:cubicBezTo>
                  <a:lnTo>
                    <a:pt x="58" y="439"/>
                  </a:lnTo>
                  <a:cubicBezTo>
                    <a:pt x="69" y="435"/>
                    <a:pt x="81" y="432"/>
                    <a:pt x="93" y="429"/>
                  </a:cubicBezTo>
                  <a:lnTo>
                    <a:pt x="93" y="429"/>
                  </a:lnTo>
                  <a:cubicBezTo>
                    <a:pt x="170" y="412"/>
                    <a:pt x="241" y="430"/>
                    <a:pt x="249" y="469"/>
                  </a:cubicBezTo>
                  <a:lnTo>
                    <a:pt x="249" y="469"/>
                  </a:lnTo>
                  <a:cubicBezTo>
                    <a:pt x="258" y="507"/>
                    <a:pt x="202" y="553"/>
                    <a:pt x="124" y="570"/>
                  </a:cubicBezTo>
                  <a:lnTo>
                    <a:pt x="124" y="570"/>
                  </a:lnTo>
                  <a:cubicBezTo>
                    <a:pt x="112" y="573"/>
                    <a:pt x="100" y="575"/>
                    <a:pt x="89" y="576"/>
                  </a:cubicBezTo>
                  <a:lnTo>
                    <a:pt x="89" y="576"/>
                  </a:lnTo>
                  <a:cubicBezTo>
                    <a:pt x="112" y="667"/>
                    <a:pt x="138" y="744"/>
                    <a:pt x="167" y="786"/>
                  </a:cubicBezTo>
                  <a:lnTo>
                    <a:pt x="167" y="786"/>
                  </a:lnTo>
                  <a:cubicBezTo>
                    <a:pt x="267" y="931"/>
                    <a:pt x="473" y="961"/>
                    <a:pt x="628" y="853"/>
                  </a:cubicBezTo>
                  <a:lnTo>
                    <a:pt x="628" y="853"/>
                  </a:lnTo>
                  <a:cubicBezTo>
                    <a:pt x="783" y="746"/>
                    <a:pt x="828" y="542"/>
                    <a:pt x="727" y="39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2" name="Freeform 35">
              <a:extLst>
                <a:ext uri="{FF2B5EF4-FFF2-40B4-BE49-F238E27FC236}">
                  <a16:creationId xmlns:a16="http://schemas.microsoft.com/office/drawing/2014/main" id="{628030BE-35D4-A590-FE5D-E5114EDA63C1}"/>
                </a:ext>
              </a:extLst>
            </p:cNvPr>
            <p:cNvSpPr>
              <a:spLocks noChangeArrowheads="1"/>
            </p:cNvSpPr>
            <p:nvPr/>
          </p:nvSpPr>
          <p:spPr bwMode="auto">
            <a:xfrm>
              <a:off x="16076297" y="4992200"/>
              <a:ext cx="598744" cy="769026"/>
            </a:xfrm>
            <a:custGeom>
              <a:avLst/>
              <a:gdLst>
                <a:gd name="T0" fmla="*/ 478 w 479"/>
                <a:gd name="T1" fmla="*/ 608 h 619"/>
                <a:gd name="T2" fmla="*/ 258 w 479"/>
                <a:gd name="T3" fmla="*/ 321 h 619"/>
                <a:gd name="T4" fmla="*/ 308 w 479"/>
                <a:gd name="T5" fmla="*/ 188 h 619"/>
                <a:gd name="T6" fmla="*/ 293 w 479"/>
                <a:gd name="T7" fmla="*/ 183 h 619"/>
                <a:gd name="T8" fmla="*/ 247 w 479"/>
                <a:gd name="T9" fmla="*/ 306 h 619"/>
                <a:gd name="T10" fmla="*/ 12 w 479"/>
                <a:gd name="T11" fmla="*/ 0 h 619"/>
                <a:gd name="T12" fmla="*/ 0 w 479"/>
                <a:gd name="T13" fmla="*/ 9 h 619"/>
                <a:gd name="T14" fmla="*/ 131 w 479"/>
                <a:gd name="T15" fmla="*/ 181 h 619"/>
                <a:gd name="T16" fmla="*/ 42 w 479"/>
                <a:gd name="T17" fmla="*/ 196 h 619"/>
                <a:gd name="T18" fmla="*/ 44 w 479"/>
                <a:gd name="T19" fmla="*/ 211 h 619"/>
                <a:gd name="T20" fmla="*/ 141 w 479"/>
                <a:gd name="T21" fmla="*/ 195 h 619"/>
                <a:gd name="T22" fmla="*/ 335 w 479"/>
                <a:gd name="T23" fmla="*/ 446 h 619"/>
                <a:gd name="T24" fmla="*/ 217 w 479"/>
                <a:gd name="T25" fmla="*/ 498 h 619"/>
                <a:gd name="T26" fmla="*/ 223 w 479"/>
                <a:gd name="T27" fmla="*/ 513 h 619"/>
                <a:gd name="T28" fmla="*/ 344 w 479"/>
                <a:gd name="T29" fmla="*/ 459 h 619"/>
                <a:gd name="T30" fmla="*/ 466 w 479"/>
                <a:gd name="T31" fmla="*/ 618 h 619"/>
                <a:gd name="T32" fmla="*/ 478 w 479"/>
                <a:gd name="T33" fmla="*/ 608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9" h="619">
                  <a:moveTo>
                    <a:pt x="478" y="608"/>
                  </a:moveTo>
                  <a:lnTo>
                    <a:pt x="258" y="321"/>
                  </a:lnTo>
                  <a:lnTo>
                    <a:pt x="308" y="188"/>
                  </a:lnTo>
                  <a:lnTo>
                    <a:pt x="293" y="183"/>
                  </a:lnTo>
                  <a:lnTo>
                    <a:pt x="247" y="306"/>
                  </a:lnTo>
                  <a:lnTo>
                    <a:pt x="12" y="0"/>
                  </a:lnTo>
                  <a:lnTo>
                    <a:pt x="0" y="9"/>
                  </a:lnTo>
                  <a:lnTo>
                    <a:pt x="131" y="181"/>
                  </a:lnTo>
                  <a:lnTo>
                    <a:pt x="42" y="196"/>
                  </a:lnTo>
                  <a:lnTo>
                    <a:pt x="44" y="211"/>
                  </a:lnTo>
                  <a:lnTo>
                    <a:pt x="141" y="195"/>
                  </a:lnTo>
                  <a:lnTo>
                    <a:pt x="335" y="446"/>
                  </a:lnTo>
                  <a:lnTo>
                    <a:pt x="217" y="498"/>
                  </a:lnTo>
                  <a:lnTo>
                    <a:pt x="223" y="513"/>
                  </a:lnTo>
                  <a:lnTo>
                    <a:pt x="344" y="459"/>
                  </a:lnTo>
                  <a:lnTo>
                    <a:pt x="466" y="618"/>
                  </a:lnTo>
                  <a:lnTo>
                    <a:pt x="478" y="608"/>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3" name="Freeform 36">
              <a:extLst>
                <a:ext uri="{FF2B5EF4-FFF2-40B4-BE49-F238E27FC236}">
                  <a16:creationId xmlns:a16="http://schemas.microsoft.com/office/drawing/2014/main" id="{28FF3F26-58C2-2AF1-AC80-3AD130DF20F3}"/>
                </a:ext>
              </a:extLst>
            </p:cNvPr>
            <p:cNvSpPr>
              <a:spLocks noChangeArrowheads="1"/>
            </p:cNvSpPr>
            <p:nvPr/>
          </p:nvSpPr>
          <p:spPr bwMode="auto">
            <a:xfrm>
              <a:off x="17251813" y="4629662"/>
              <a:ext cx="1043679" cy="1219456"/>
            </a:xfrm>
            <a:custGeom>
              <a:avLst/>
              <a:gdLst>
                <a:gd name="T0" fmla="*/ 524 w 838"/>
                <a:gd name="T1" fmla="*/ 288 h 980"/>
                <a:gd name="T2" fmla="*/ 493 w 838"/>
                <a:gd name="T3" fmla="*/ 258 h 980"/>
                <a:gd name="T4" fmla="*/ 492 w 838"/>
                <a:gd name="T5" fmla="*/ 214 h 980"/>
                <a:gd name="T6" fmla="*/ 524 w 838"/>
                <a:gd name="T7" fmla="*/ 244 h 980"/>
                <a:gd name="T8" fmla="*/ 304 w 838"/>
                <a:gd name="T9" fmla="*/ 479 h 980"/>
                <a:gd name="T10" fmla="*/ 263 w 838"/>
                <a:gd name="T11" fmla="*/ 439 h 980"/>
                <a:gd name="T12" fmla="*/ 261 w 838"/>
                <a:gd name="T13" fmla="*/ 381 h 980"/>
                <a:gd name="T14" fmla="*/ 302 w 838"/>
                <a:gd name="T15" fmla="*/ 422 h 980"/>
                <a:gd name="T16" fmla="*/ 304 w 838"/>
                <a:gd name="T17" fmla="*/ 479 h 980"/>
                <a:gd name="T18" fmla="*/ 670 w 838"/>
                <a:gd name="T19" fmla="*/ 469 h 980"/>
                <a:gd name="T20" fmla="*/ 713 w 838"/>
                <a:gd name="T21" fmla="*/ 490 h 980"/>
                <a:gd name="T22" fmla="*/ 666 w 838"/>
                <a:gd name="T23" fmla="*/ 501 h 980"/>
                <a:gd name="T24" fmla="*/ 623 w 838"/>
                <a:gd name="T25" fmla="*/ 480 h 980"/>
                <a:gd name="T26" fmla="*/ 576 w 838"/>
                <a:gd name="T27" fmla="*/ 640 h 980"/>
                <a:gd name="T28" fmla="*/ 732 w 838"/>
                <a:gd name="T29" fmla="*/ 559 h 980"/>
                <a:gd name="T30" fmla="*/ 747 w 838"/>
                <a:gd name="T31" fmla="*/ 559 h 980"/>
                <a:gd name="T32" fmla="*/ 777 w 838"/>
                <a:gd name="T33" fmla="*/ 435 h 980"/>
                <a:gd name="T34" fmla="*/ 638 w 838"/>
                <a:gd name="T35" fmla="*/ 416 h 980"/>
                <a:gd name="T36" fmla="*/ 787 w 838"/>
                <a:gd name="T37" fmla="*/ 346 h 980"/>
                <a:gd name="T38" fmla="*/ 797 w 838"/>
                <a:gd name="T39" fmla="*/ 344 h 980"/>
                <a:gd name="T40" fmla="*/ 822 w 838"/>
                <a:gd name="T41" fmla="*/ 194 h 980"/>
                <a:gd name="T42" fmla="*/ 753 w 838"/>
                <a:gd name="T43" fmla="*/ 185 h 980"/>
                <a:gd name="T44" fmla="*/ 828 w 838"/>
                <a:gd name="T45" fmla="*/ 147 h 980"/>
                <a:gd name="T46" fmla="*/ 830 w 838"/>
                <a:gd name="T47" fmla="*/ 18 h 980"/>
                <a:gd name="T48" fmla="*/ 578 w 838"/>
                <a:gd name="T49" fmla="*/ 99 h 980"/>
                <a:gd name="T50" fmla="*/ 589 w 838"/>
                <a:gd name="T51" fmla="*/ 134 h 980"/>
                <a:gd name="T52" fmla="*/ 585 w 838"/>
                <a:gd name="T53" fmla="*/ 242 h 980"/>
                <a:gd name="T54" fmla="*/ 532 w 838"/>
                <a:gd name="T55" fmla="*/ 148 h 980"/>
                <a:gd name="T56" fmla="*/ 528 w 838"/>
                <a:gd name="T57" fmla="*/ 124 h 980"/>
                <a:gd name="T58" fmla="*/ 354 w 838"/>
                <a:gd name="T59" fmla="*/ 217 h 980"/>
                <a:gd name="T60" fmla="*/ 398 w 838"/>
                <a:gd name="T61" fmla="*/ 295 h 980"/>
                <a:gd name="T62" fmla="*/ 413 w 838"/>
                <a:gd name="T63" fmla="*/ 461 h 980"/>
                <a:gd name="T64" fmla="*/ 301 w 838"/>
                <a:gd name="T65" fmla="*/ 337 h 980"/>
                <a:gd name="T66" fmla="*/ 276 w 838"/>
                <a:gd name="T67" fmla="*/ 265 h 980"/>
                <a:gd name="T68" fmla="*/ 106 w 838"/>
                <a:gd name="T69" fmla="*/ 405 h 980"/>
                <a:gd name="T70" fmla="*/ 187 w 838"/>
                <a:gd name="T71" fmla="*/ 873 h 980"/>
                <a:gd name="T72" fmla="*/ 654 w 838"/>
                <a:gd name="T73" fmla="*/ 793 h 980"/>
                <a:gd name="T74" fmla="*/ 696 w 838"/>
                <a:gd name="T75" fmla="*/ 711 h 980"/>
                <a:gd name="T76" fmla="*/ 576 w 838"/>
                <a:gd name="T77" fmla="*/ 64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8" h="980">
                  <a:moveTo>
                    <a:pt x="524" y="288"/>
                  </a:moveTo>
                  <a:lnTo>
                    <a:pt x="524" y="288"/>
                  </a:lnTo>
                  <a:cubicBezTo>
                    <a:pt x="516" y="292"/>
                    <a:pt x="501" y="278"/>
                    <a:pt x="493" y="258"/>
                  </a:cubicBezTo>
                  <a:lnTo>
                    <a:pt x="493" y="258"/>
                  </a:lnTo>
                  <a:cubicBezTo>
                    <a:pt x="484" y="237"/>
                    <a:pt x="484" y="218"/>
                    <a:pt x="492" y="214"/>
                  </a:cubicBezTo>
                  <a:lnTo>
                    <a:pt x="492" y="214"/>
                  </a:lnTo>
                  <a:cubicBezTo>
                    <a:pt x="501" y="210"/>
                    <a:pt x="515" y="224"/>
                    <a:pt x="524" y="244"/>
                  </a:cubicBezTo>
                  <a:lnTo>
                    <a:pt x="524" y="244"/>
                  </a:lnTo>
                  <a:cubicBezTo>
                    <a:pt x="532" y="265"/>
                    <a:pt x="533" y="284"/>
                    <a:pt x="524" y="288"/>
                  </a:cubicBezTo>
                  <a:close/>
                  <a:moveTo>
                    <a:pt x="304" y="479"/>
                  </a:moveTo>
                  <a:lnTo>
                    <a:pt x="304" y="479"/>
                  </a:lnTo>
                  <a:cubicBezTo>
                    <a:pt x="293" y="484"/>
                    <a:pt x="275" y="466"/>
                    <a:pt x="263" y="439"/>
                  </a:cubicBezTo>
                  <a:lnTo>
                    <a:pt x="263" y="439"/>
                  </a:lnTo>
                  <a:cubicBezTo>
                    <a:pt x="251" y="412"/>
                    <a:pt x="250" y="386"/>
                    <a:pt x="261" y="381"/>
                  </a:cubicBezTo>
                  <a:lnTo>
                    <a:pt x="261" y="381"/>
                  </a:lnTo>
                  <a:cubicBezTo>
                    <a:pt x="272" y="376"/>
                    <a:pt x="290" y="395"/>
                    <a:pt x="302" y="422"/>
                  </a:cubicBezTo>
                  <a:lnTo>
                    <a:pt x="302" y="422"/>
                  </a:lnTo>
                  <a:cubicBezTo>
                    <a:pt x="314" y="449"/>
                    <a:pt x="315" y="475"/>
                    <a:pt x="304" y="479"/>
                  </a:cubicBezTo>
                  <a:close/>
                  <a:moveTo>
                    <a:pt x="670" y="469"/>
                  </a:moveTo>
                  <a:lnTo>
                    <a:pt x="670" y="469"/>
                  </a:lnTo>
                  <a:cubicBezTo>
                    <a:pt x="695" y="472"/>
                    <a:pt x="714" y="481"/>
                    <a:pt x="713" y="490"/>
                  </a:cubicBezTo>
                  <a:lnTo>
                    <a:pt x="713" y="490"/>
                  </a:lnTo>
                  <a:cubicBezTo>
                    <a:pt x="712" y="499"/>
                    <a:pt x="691" y="504"/>
                    <a:pt x="666" y="501"/>
                  </a:cubicBezTo>
                  <a:lnTo>
                    <a:pt x="666" y="501"/>
                  </a:lnTo>
                  <a:cubicBezTo>
                    <a:pt x="641" y="498"/>
                    <a:pt x="622" y="489"/>
                    <a:pt x="623" y="480"/>
                  </a:cubicBezTo>
                  <a:lnTo>
                    <a:pt x="623" y="480"/>
                  </a:lnTo>
                  <a:cubicBezTo>
                    <a:pt x="624" y="472"/>
                    <a:pt x="645" y="467"/>
                    <a:pt x="670" y="469"/>
                  </a:cubicBezTo>
                  <a:close/>
                  <a:moveTo>
                    <a:pt x="576" y="640"/>
                  </a:moveTo>
                  <a:lnTo>
                    <a:pt x="576" y="640"/>
                  </a:lnTo>
                  <a:cubicBezTo>
                    <a:pt x="575" y="598"/>
                    <a:pt x="645" y="561"/>
                    <a:pt x="732" y="559"/>
                  </a:cubicBezTo>
                  <a:lnTo>
                    <a:pt x="732" y="559"/>
                  </a:lnTo>
                  <a:cubicBezTo>
                    <a:pt x="737" y="559"/>
                    <a:pt x="742" y="559"/>
                    <a:pt x="747" y="559"/>
                  </a:cubicBezTo>
                  <a:lnTo>
                    <a:pt x="747" y="559"/>
                  </a:lnTo>
                  <a:cubicBezTo>
                    <a:pt x="758" y="519"/>
                    <a:pt x="768" y="477"/>
                    <a:pt x="777" y="435"/>
                  </a:cubicBezTo>
                  <a:lnTo>
                    <a:pt x="777" y="435"/>
                  </a:lnTo>
                  <a:cubicBezTo>
                    <a:pt x="702" y="446"/>
                    <a:pt x="641" y="438"/>
                    <a:pt x="638" y="416"/>
                  </a:cubicBezTo>
                  <a:lnTo>
                    <a:pt x="638" y="416"/>
                  </a:lnTo>
                  <a:cubicBezTo>
                    <a:pt x="633" y="392"/>
                    <a:pt x="701" y="361"/>
                    <a:pt x="787" y="346"/>
                  </a:cubicBezTo>
                  <a:lnTo>
                    <a:pt x="787" y="346"/>
                  </a:lnTo>
                  <a:cubicBezTo>
                    <a:pt x="790" y="345"/>
                    <a:pt x="793" y="345"/>
                    <a:pt x="797" y="344"/>
                  </a:cubicBezTo>
                  <a:lnTo>
                    <a:pt x="797" y="344"/>
                  </a:lnTo>
                  <a:cubicBezTo>
                    <a:pt x="806" y="292"/>
                    <a:pt x="815" y="240"/>
                    <a:pt x="822" y="194"/>
                  </a:cubicBezTo>
                  <a:lnTo>
                    <a:pt x="822" y="194"/>
                  </a:lnTo>
                  <a:cubicBezTo>
                    <a:pt x="781" y="196"/>
                    <a:pt x="754" y="193"/>
                    <a:pt x="753" y="185"/>
                  </a:cubicBezTo>
                  <a:lnTo>
                    <a:pt x="753" y="185"/>
                  </a:lnTo>
                  <a:cubicBezTo>
                    <a:pt x="751" y="174"/>
                    <a:pt x="781" y="160"/>
                    <a:pt x="828" y="147"/>
                  </a:cubicBezTo>
                  <a:lnTo>
                    <a:pt x="828" y="147"/>
                  </a:lnTo>
                  <a:cubicBezTo>
                    <a:pt x="836" y="79"/>
                    <a:pt x="837" y="30"/>
                    <a:pt x="830" y="18"/>
                  </a:cubicBezTo>
                  <a:lnTo>
                    <a:pt x="830" y="18"/>
                  </a:lnTo>
                  <a:cubicBezTo>
                    <a:pt x="818" y="0"/>
                    <a:pt x="709" y="38"/>
                    <a:pt x="578" y="99"/>
                  </a:cubicBezTo>
                  <a:lnTo>
                    <a:pt x="578" y="99"/>
                  </a:lnTo>
                  <a:cubicBezTo>
                    <a:pt x="582" y="110"/>
                    <a:pt x="586" y="122"/>
                    <a:pt x="589" y="134"/>
                  </a:cubicBezTo>
                  <a:lnTo>
                    <a:pt x="589" y="134"/>
                  </a:lnTo>
                  <a:cubicBezTo>
                    <a:pt x="602" y="190"/>
                    <a:pt x="601" y="238"/>
                    <a:pt x="585" y="242"/>
                  </a:cubicBezTo>
                  <a:lnTo>
                    <a:pt x="585" y="242"/>
                  </a:lnTo>
                  <a:cubicBezTo>
                    <a:pt x="570" y="246"/>
                    <a:pt x="546" y="203"/>
                    <a:pt x="532" y="148"/>
                  </a:cubicBezTo>
                  <a:lnTo>
                    <a:pt x="532" y="148"/>
                  </a:lnTo>
                  <a:cubicBezTo>
                    <a:pt x="530" y="140"/>
                    <a:pt x="529" y="132"/>
                    <a:pt x="528" y="124"/>
                  </a:cubicBezTo>
                  <a:lnTo>
                    <a:pt x="528" y="124"/>
                  </a:lnTo>
                  <a:cubicBezTo>
                    <a:pt x="470" y="153"/>
                    <a:pt x="410" y="184"/>
                    <a:pt x="354" y="217"/>
                  </a:cubicBezTo>
                  <a:lnTo>
                    <a:pt x="354" y="217"/>
                  </a:lnTo>
                  <a:cubicBezTo>
                    <a:pt x="370" y="238"/>
                    <a:pt x="385" y="265"/>
                    <a:pt x="398" y="295"/>
                  </a:cubicBezTo>
                  <a:lnTo>
                    <a:pt x="398" y="295"/>
                  </a:lnTo>
                  <a:cubicBezTo>
                    <a:pt x="433" y="375"/>
                    <a:pt x="440" y="449"/>
                    <a:pt x="413" y="461"/>
                  </a:cubicBezTo>
                  <a:lnTo>
                    <a:pt x="413" y="461"/>
                  </a:lnTo>
                  <a:cubicBezTo>
                    <a:pt x="386" y="473"/>
                    <a:pt x="336" y="417"/>
                    <a:pt x="301" y="337"/>
                  </a:cubicBezTo>
                  <a:lnTo>
                    <a:pt x="301" y="337"/>
                  </a:lnTo>
                  <a:cubicBezTo>
                    <a:pt x="290" y="312"/>
                    <a:pt x="282" y="287"/>
                    <a:pt x="276" y="265"/>
                  </a:cubicBezTo>
                  <a:lnTo>
                    <a:pt x="276" y="265"/>
                  </a:lnTo>
                  <a:cubicBezTo>
                    <a:pt x="198" y="315"/>
                    <a:pt x="135" y="364"/>
                    <a:pt x="106" y="405"/>
                  </a:cubicBezTo>
                  <a:lnTo>
                    <a:pt x="106" y="405"/>
                  </a:lnTo>
                  <a:cubicBezTo>
                    <a:pt x="0" y="556"/>
                    <a:pt x="35" y="765"/>
                    <a:pt x="187" y="873"/>
                  </a:cubicBezTo>
                  <a:lnTo>
                    <a:pt x="187" y="873"/>
                  </a:lnTo>
                  <a:cubicBezTo>
                    <a:pt x="338" y="979"/>
                    <a:pt x="547" y="943"/>
                    <a:pt x="654" y="793"/>
                  </a:cubicBezTo>
                  <a:lnTo>
                    <a:pt x="654" y="793"/>
                  </a:lnTo>
                  <a:cubicBezTo>
                    <a:pt x="668" y="772"/>
                    <a:pt x="682" y="744"/>
                    <a:pt x="696" y="711"/>
                  </a:cubicBezTo>
                  <a:lnTo>
                    <a:pt x="696" y="711"/>
                  </a:lnTo>
                  <a:cubicBezTo>
                    <a:pt x="628" y="704"/>
                    <a:pt x="577" y="676"/>
                    <a:pt x="576" y="640"/>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4" name="Freeform 37">
              <a:extLst>
                <a:ext uri="{FF2B5EF4-FFF2-40B4-BE49-F238E27FC236}">
                  <a16:creationId xmlns:a16="http://schemas.microsoft.com/office/drawing/2014/main" id="{3DD797C5-F5BD-7319-67D0-079F1F155BD2}"/>
                </a:ext>
              </a:extLst>
            </p:cNvPr>
            <p:cNvSpPr>
              <a:spLocks noChangeArrowheads="1"/>
            </p:cNvSpPr>
            <p:nvPr/>
          </p:nvSpPr>
          <p:spPr bwMode="auto">
            <a:xfrm>
              <a:off x="17597877" y="4761492"/>
              <a:ext cx="604235" cy="796493"/>
            </a:xfrm>
            <a:custGeom>
              <a:avLst/>
              <a:gdLst>
                <a:gd name="T0" fmla="*/ 483 w 484"/>
                <a:gd name="T1" fmla="*/ 9 h 640"/>
                <a:gd name="T2" fmla="*/ 471 w 484"/>
                <a:gd name="T3" fmla="*/ 0 h 640"/>
                <a:gd name="T4" fmla="*/ 404 w 484"/>
                <a:gd name="T5" fmla="*/ 93 h 640"/>
                <a:gd name="T6" fmla="*/ 387 w 484"/>
                <a:gd name="T7" fmla="*/ 21 h 640"/>
                <a:gd name="T8" fmla="*/ 372 w 484"/>
                <a:gd name="T9" fmla="*/ 25 h 640"/>
                <a:gd name="T10" fmla="*/ 392 w 484"/>
                <a:gd name="T11" fmla="*/ 110 h 640"/>
                <a:gd name="T12" fmla="*/ 243 w 484"/>
                <a:gd name="T13" fmla="*/ 317 h 640"/>
                <a:gd name="T14" fmla="*/ 228 w 484"/>
                <a:gd name="T15" fmla="*/ 227 h 640"/>
                <a:gd name="T16" fmla="*/ 212 w 484"/>
                <a:gd name="T17" fmla="*/ 229 h 640"/>
                <a:gd name="T18" fmla="*/ 231 w 484"/>
                <a:gd name="T19" fmla="*/ 334 h 640"/>
                <a:gd name="T20" fmla="*/ 71 w 484"/>
                <a:gd name="T21" fmla="*/ 556 h 640"/>
                <a:gd name="T22" fmla="*/ 14 w 484"/>
                <a:gd name="T23" fmla="*/ 412 h 640"/>
                <a:gd name="T24" fmla="*/ 0 w 484"/>
                <a:gd name="T25" fmla="*/ 417 h 640"/>
                <a:gd name="T26" fmla="*/ 61 w 484"/>
                <a:gd name="T27" fmla="*/ 570 h 640"/>
                <a:gd name="T28" fmla="*/ 18 w 484"/>
                <a:gd name="T29" fmla="*/ 630 h 640"/>
                <a:gd name="T30" fmla="*/ 30 w 484"/>
                <a:gd name="T31" fmla="*/ 639 h 640"/>
                <a:gd name="T32" fmla="*/ 184 w 484"/>
                <a:gd name="T33" fmla="*/ 425 h 640"/>
                <a:gd name="T34" fmla="*/ 330 w 484"/>
                <a:gd name="T35" fmla="*/ 419 h 640"/>
                <a:gd name="T36" fmla="*/ 329 w 484"/>
                <a:gd name="T37" fmla="*/ 404 h 640"/>
                <a:gd name="T38" fmla="*/ 195 w 484"/>
                <a:gd name="T39" fmla="*/ 409 h 640"/>
                <a:gd name="T40" fmla="*/ 347 w 484"/>
                <a:gd name="T41" fmla="*/ 197 h 640"/>
                <a:gd name="T42" fmla="*/ 460 w 484"/>
                <a:gd name="T43" fmla="*/ 203 h 640"/>
                <a:gd name="T44" fmla="*/ 461 w 484"/>
                <a:gd name="T45" fmla="*/ 188 h 640"/>
                <a:gd name="T46" fmla="*/ 358 w 484"/>
                <a:gd name="T47" fmla="*/ 182 h 640"/>
                <a:gd name="T48" fmla="*/ 483 w 484"/>
                <a:gd name="T49" fmla="*/ 9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4" h="640">
                  <a:moveTo>
                    <a:pt x="483" y="9"/>
                  </a:moveTo>
                  <a:lnTo>
                    <a:pt x="471" y="0"/>
                  </a:lnTo>
                  <a:lnTo>
                    <a:pt x="404" y="93"/>
                  </a:lnTo>
                  <a:lnTo>
                    <a:pt x="387" y="21"/>
                  </a:lnTo>
                  <a:lnTo>
                    <a:pt x="372" y="25"/>
                  </a:lnTo>
                  <a:lnTo>
                    <a:pt x="392" y="110"/>
                  </a:lnTo>
                  <a:lnTo>
                    <a:pt x="243" y="317"/>
                  </a:lnTo>
                  <a:lnTo>
                    <a:pt x="228" y="227"/>
                  </a:lnTo>
                  <a:lnTo>
                    <a:pt x="212" y="229"/>
                  </a:lnTo>
                  <a:lnTo>
                    <a:pt x="231" y="334"/>
                  </a:lnTo>
                  <a:lnTo>
                    <a:pt x="71" y="556"/>
                  </a:lnTo>
                  <a:lnTo>
                    <a:pt x="14" y="412"/>
                  </a:lnTo>
                  <a:lnTo>
                    <a:pt x="0" y="417"/>
                  </a:lnTo>
                  <a:lnTo>
                    <a:pt x="61" y="570"/>
                  </a:lnTo>
                  <a:lnTo>
                    <a:pt x="18" y="630"/>
                  </a:lnTo>
                  <a:lnTo>
                    <a:pt x="30" y="639"/>
                  </a:lnTo>
                  <a:lnTo>
                    <a:pt x="184" y="425"/>
                  </a:lnTo>
                  <a:lnTo>
                    <a:pt x="330" y="419"/>
                  </a:lnTo>
                  <a:lnTo>
                    <a:pt x="329" y="404"/>
                  </a:lnTo>
                  <a:lnTo>
                    <a:pt x="195" y="409"/>
                  </a:lnTo>
                  <a:lnTo>
                    <a:pt x="347" y="197"/>
                  </a:lnTo>
                  <a:lnTo>
                    <a:pt x="460" y="203"/>
                  </a:lnTo>
                  <a:lnTo>
                    <a:pt x="461" y="188"/>
                  </a:lnTo>
                  <a:lnTo>
                    <a:pt x="358" y="182"/>
                  </a:lnTo>
                  <a:lnTo>
                    <a:pt x="483" y="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5" name="Freeform 38">
              <a:extLst>
                <a:ext uri="{FF2B5EF4-FFF2-40B4-BE49-F238E27FC236}">
                  <a16:creationId xmlns:a16="http://schemas.microsoft.com/office/drawing/2014/main" id="{7BA6AB98-9240-E9A2-63CD-B7EB596621D3}"/>
                </a:ext>
              </a:extLst>
            </p:cNvPr>
            <p:cNvSpPr>
              <a:spLocks noChangeArrowheads="1"/>
            </p:cNvSpPr>
            <p:nvPr/>
          </p:nvSpPr>
          <p:spPr bwMode="auto">
            <a:xfrm>
              <a:off x="20690460" y="8194647"/>
              <a:ext cx="1400729" cy="1406220"/>
            </a:xfrm>
            <a:custGeom>
              <a:avLst/>
              <a:gdLst>
                <a:gd name="T0" fmla="*/ 693 w 1124"/>
                <a:gd name="T1" fmla="*/ 305 h 1127"/>
                <a:gd name="T2" fmla="*/ 659 w 1124"/>
                <a:gd name="T3" fmla="*/ 262 h 1127"/>
                <a:gd name="T4" fmla="*/ 666 w 1124"/>
                <a:gd name="T5" fmla="*/ 208 h 1127"/>
                <a:gd name="T6" fmla="*/ 699 w 1124"/>
                <a:gd name="T7" fmla="*/ 250 h 1127"/>
                <a:gd name="T8" fmla="*/ 389 w 1124"/>
                <a:gd name="T9" fmla="*/ 503 h 1127"/>
                <a:gd name="T10" fmla="*/ 345 w 1124"/>
                <a:gd name="T11" fmla="*/ 447 h 1127"/>
                <a:gd name="T12" fmla="*/ 352 w 1124"/>
                <a:gd name="T13" fmla="*/ 375 h 1127"/>
                <a:gd name="T14" fmla="*/ 396 w 1124"/>
                <a:gd name="T15" fmla="*/ 432 h 1127"/>
                <a:gd name="T16" fmla="*/ 389 w 1124"/>
                <a:gd name="T17" fmla="*/ 503 h 1127"/>
                <a:gd name="T18" fmla="*/ 842 w 1124"/>
                <a:gd name="T19" fmla="*/ 554 h 1127"/>
                <a:gd name="T20" fmla="*/ 891 w 1124"/>
                <a:gd name="T21" fmla="*/ 586 h 1127"/>
                <a:gd name="T22" fmla="*/ 832 w 1124"/>
                <a:gd name="T23" fmla="*/ 592 h 1127"/>
                <a:gd name="T24" fmla="*/ 782 w 1124"/>
                <a:gd name="T25" fmla="*/ 559 h 1127"/>
                <a:gd name="T26" fmla="*/ 697 w 1124"/>
                <a:gd name="T27" fmla="*/ 748 h 1127"/>
                <a:gd name="T28" fmla="*/ 904 w 1124"/>
                <a:gd name="T29" fmla="*/ 675 h 1127"/>
                <a:gd name="T30" fmla="*/ 921 w 1124"/>
                <a:gd name="T31" fmla="*/ 677 h 1127"/>
                <a:gd name="T32" fmla="*/ 980 w 1124"/>
                <a:gd name="T33" fmla="*/ 530 h 1127"/>
                <a:gd name="T34" fmla="*/ 811 w 1124"/>
                <a:gd name="T35" fmla="*/ 482 h 1127"/>
                <a:gd name="T36" fmla="*/ 1007 w 1124"/>
                <a:gd name="T37" fmla="*/ 421 h 1127"/>
                <a:gd name="T38" fmla="*/ 1019 w 1124"/>
                <a:gd name="T39" fmla="*/ 421 h 1127"/>
                <a:gd name="T40" fmla="*/ 1075 w 1124"/>
                <a:gd name="T41" fmla="*/ 240 h 1127"/>
                <a:gd name="T42" fmla="*/ 992 w 1124"/>
                <a:gd name="T43" fmla="*/ 215 h 1127"/>
                <a:gd name="T44" fmla="*/ 1091 w 1124"/>
                <a:gd name="T45" fmla="*/ 183 h 1127"/>
                <a:gd name="T46" fmla="*/ 1116 w 1124"/>
                <a:gd name="T47" fmla="*/ 24 h 1127"/>
                <a:gd name="T48" fmla="*/ 792 w 1124"/>
                <a:gd name="T49" fmla="*/ 82 h 1127"/>
                <a:gd name="T50" fmla="*/ 799 w 1124"/>
                <a:gd name="T51" fmla="*/ 126 h 1127"/>
                <a:gd name="T52" fmla="*/ 776 w 1124"/>
                <a:gd name="T53" fmla="*/ 258 h 1127"/>
                <a:gd name="T54" fmla="*/ 727 w 1124"/>
                <a:gd name="T55" fmla="*/ 134 h 1127"/>
                <a:gd name="T56" fmla="*/ 724 w 1124"/>
                <a:gd name="T57" fmla="*/ 103 h 1127"/>
                <a:gd name="T58" fmla="*/ 495 w 1124"/>
                <a:gd name="T59" fmla="*/ 188 h 1127"/>
                <a:gd name="T60" fmla="*/ 536 w 1124"/>
                <a:gd name="T61" fmla="*/ 291 h 1127"/>
                <a:gd name="T62" fmla="*/ 526 w 1124"/>
                <a:gd name="T63" fmla="*/ 500 h 1127"/>
                <a:gd name="T64" fmla="*/ 409 w 1124"/>
                <a:gd name="T65" fmla="*/ 327 h 1127"/>
                <a:gd name="T66" fmla="*/ 391 w 1124"/>
                <a:gd name="T67" fmla="*/ 234 h 1127"/>
                <a:gd name="T68" fmla="*/ 157 w 1124"/>
                <a:gd name="T69" fmla="*/ 378 h 1127"/>
                <a:gd name="T70" fmla="*/ 177 w 1124"/>
                <a:gd name="T71" fmla="*/ 969 h 1127"/>
                <a:gd name="T72" fmla="*/ 767 w 1124"/>
                <a:gd name="T73" fmla="*/ 949 h 1127"/>
                <a:gd name="T74" fmla="*/ 833 w 1124"/>
                <a:gd name="T75" fmla="*/ 856 h 1127"/>
                <a:gd name="T76" fmla="*/ 697 w 1124"/>
                <a:gd name="T77" fmla="*/ 748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4" h="1127">
                  <a:moveTo>
                    <a:pt x="693" y="305"/>
                  </a:moveTo>
                  <a:lnTo>
                    <a:pt x="693" y="305"/>
                  </a:lnTo>
                  <a:cubicBezTo>
                    <a:pt x="682" y="308"/>
                    <a:pt x="666" y="289"/>
                    <a:pt x="659" y="262"/>
                  </a:cubicBezTo>
                  <a:lnTo>
                    <a:pt x="659" y="262"/>
                  </a:lnTo>
                  <a:cubicBezTo>
                    <a:pt x="651" y="235"/>
                    <a:pt x="654" y="211"/>
                    <a:pt x="666" y="208"/>
                  </a:cubicBezTo>
                  <a:lnTo>
                    <a:pt x="666" y="208"/>
                  </a:lnTo>
                  <a:cubicBezTo>
                    <a:pt x="677" y="204"/>
                    <a:pt x="692" y="224"/>
                    <a:pt x="699" y="250"/>
                  </a:cubicBezTo>
                  <a:lnTo>
                    <a:pt x="699" y="250"/>
                  </a:lnTo>
                  <a:cubicBezTo>
                    <a:pt x="707" y="277"/>
                    <a:pt x="704" y="302"/>
                    <a:pt x="693" y="305"/>
                  </a:cubicBezTo>
                  <a:close/>
                  <a:moveTo>
                    <a:pt x="389" y="503"/>
                  </a:moveTo>
                  <a:lnTo>
                    <a:pt x="389" y="503"/>
                  </a:lnTo>
                  <a:cubicBezTo>
                    <a:pt x="374" y="508"/>
                    <a:pt x="355" y="482"/>
                    <a:pt x="345" y="447"/>
                  </a:cubicBezTo>
                  <a:lnTo>
                    <a:pt x="345" y="447"/>
                  </a:lnTo>
                  <a:cubicBezTo>
                    <a:pt x="335" y="411"/>
                    <a:pt x="339" y="379"/>
                    <a:pt x="352" y="375"/>
                  </a:cubicBezTo>
                  <a:lnTo>
                    <a:pt x="352" y="375"/>
                  </a:lnTo>
                  <a:cubicBezTo>
                    <a:pt x="366" y="371"/>
                    <a:pt x="386" y="397"/>
                    <a:pt x="396" y="432"/>
                  </a:cubicBezTo>
                  <a:lnTo>
                    <a:pt x="396" y="432"/>
                  </a:lnTo>
                  <a:cubicBezTo>
                    <a:pt x="406" y="467"/>
                    <a:pt x="403" y="500"/>
                    <a:pt x="389" y="503"/>
                  </a:cubicBezTo>
                  <a:close/>
                  <a:moveTo>
                    <a:pt x="842" y="554"/>
                  </a:moveTo>
                  <a:lnTo>
                    <a:pt x="842" y="554"/>
                  </a:lnTo>
                  <a:cubicBezTo>
                    <a:pt x="872" y="561"/>
                    <a:pt x="894" y="576"/>
                    <a:pt x="891" y="586"/>
                  </a:cubicBezTo>
                  <a:lnTo>
                    <a:pt x="891" y="586"/>
                  </a:lnTo>
                  <a:cubicBezTo>
                    <a:pt x="889" y="597"/>
                    <a:pt x="862" y="600"/>
                    <a:pt x="832" y="592"/>
                  </a:cubicBezTo>
                  <a:lnTo>
                    <a:pt x="832" y="592"/>
                  </a:lnTo>
                  <a:cubicBezTo>
                    <a:pt x="802" y="584"/>
                    <a:pt x="780" y="570"/>
                    <a:pt x="782" y="559"/>
                  </a:cubicBezTo>
                  <a:lnTo>
                    <a:pt x="782" y="559"/>
                  </a:lnTo>
                  <a:cubicBezTo>
                    <a:pt x="785" y="548"/>
                    <a:pt x="811" y="546"/>
                    <a:pt x="842" y="554"/>
                  </a:cubicBezTo>
                  <a:close/>
                  <a:moveTo>
                    <a:pt x="697" y="748"/>
                  </a:moveTo>
                  <a:lnTo>
                    <a:pt x="697" y="748"/>
                  </a:lnTo>
                  <a:cubicBezTo>
                    <a:pt x="702" y="696"/>
                    <a:pt x="795" y="663"/>
                    <a:pt x="904" y="675"/>
                  </a:cubicBezTo>
                  <a:lnTo>
                    <a:pt x="904" y="675"/>
                  </a:lnTo>
                  <a:cubicBezTo>
                    <a:pt x="910" y="675"/>
                    <a:pt x="915" y="676"/>
                    <a:pt x="921" y="677"/>
                  </a:cubicBezTo>
                  <a:lnTo>
                    <a:pt x="921" y="677"/>
                  </a:lnTo>
                  <a:cubicBezTo>
                    <a:pt x="942" y="629"/>
                    <a:pt x="961" y="580"/>
                    <a:pt x="980" y="530"/>
                  </a:cubicBezTo>
                  <a:lnTo>
                    <a:pt x="980" y="530"/>
                  </a:lnTo>
                  <a:cubicBezTo>
                    <a:pt x="885" y="529"/>
                    <a:pt x="812" y="509"/>
                    <a:pt x="811" y="482"/>
                  </a:cubicBezTo>
                  <a:lnTo>
                    <a:pt x="811" y="482"/>
                  </a:lnTo>
                  <a:cubicBezTo>
                    <a:pt x="810" y="452"/>
                    <a:pt x="897" y="425"/>
                    <a:pt x="1007" y="421"/>
                  </a:cubicBezTo>
                  <a:lnTo>
                    <a:pt x="1007" y="421"/>
                  </a:lnTo>
                  <a:cubicBezTo>
                    <a:pt x="1011" y="421"/>
                    <a:pt x="1015" y="421"/>
                    <a:pt x="1019" y="421"/>
                  </a:cubicBezTo>
                  <a:lnTo>
                    <a:pt x="1019" y="421"/>
                  </a:lnTo>
                  <a:cubicBezTo>
                    <a:pt x="1040" y="357"/>
                    <a:pt x="1060" y="295"/>
                    <a:pt x="1075" y="240"/>
                  </a:cubicBezTo>
                  <a:lnTo>
                    <a:pt x="1075" y="240"/>
                  </a:lnTo>
                  <a:cubicBezTo>
                    <a:pt x="1026" y="236"/>
                    <a:pt x="993" y="227"/>
                    <a:pt x="992" y="215"/>
                  </a:cubicBezTo>
                  <a:lnTo>
                    <a:pt x="992" y="215"/>
                  </a:lnTo>
                  <a:cubicBezTo>
                    <a:pt x="992" y="203"/>
                    <a:pt x="1032" y="191"/>
                    <a:pt x="1091" y="183"/>
                  </a:cubicBezTo>
                  <a:lnTo>
                    <a:pt x="1091" y="183"/>
                  </a:lnTo>
                  <a:cubicBezTo>
                    <a:pt x="1113" y="99"/>
                    <a:pt x="1123" y="39"/>
                    <a:pt x="1116" y="24"/>
                  </a:cubicBezTo>
                  <a:lnTo>
                    <a:pt x="1116" y="24"/>
                  </a:lnTo>
                  <a:cubicBezTo>
                    <a:pt x="1105" y="0"/>
                    <a:pt x="964" y="28"/>
                    <a:pt x="792" y="82"/>
                  </a:cubicBezTo>
                  <a:lnTo>
                    <a:pt x="792" y="82"/>
                  </a:lnTo>
                  <a:cubicBezTo>
                    <a:pt x="795" y="95"/>
                    <a:pt x="797" y="110"/>
                    <a:pt x="799" y="126"/>
                  </a:cubicBezTo>
                  <a:lnTo>
                    <a:pt x="799" y="126"/>
                  </a:lnTo>
                  <a:cubicBezTo>
                    <a:pt x="806" y="197"/>
                    <a:pt x="796" y="256"/>
                    <a:pt x="776" y="258"/>
                  </a:cubicBezTo>
                  <a:lnTo>
                    <a:pt x="776" y="258"/>
                  </a:lnTo>
                  <a:cubicBezTo>
                    <a:pt x="756" y="260"/>
                    <a:pt x="734" y="204"/>
                    <a:pt x="727" y="134"/>
                  </a:cubicBezTo>
                  <a:lnTo>
                    <a:pt x="727" y="134"/>
                  </a:lnTo>
                  <a:cubicBezTo>
                    <a:pt x="726" y="123"/>
                    <a:pt x="725" y="113"/>
                    <a:pt x="724" y="103"/>
                  </a:cubicBezTo>
                  <a:lnTo>
                    <a:pt x="724" y="103"/>
                  </a:lnTo>
                  <a:cubicBezTo>
                    <a:pt x="649" y="128"/>
                    <a:pt x="570" y="157"/>
                    <a:pt x="495" y="188"/>
                  </a:cubicBezTo>
                  <a:lnTo>
                    <a:pt x="495" y="188"/>
                  </a:lnTo>
                  <a:cubicBezTo>
                    <a:pt x="511" y="217"/>
                    <a:pt x="525" y="252"/>
                    <a:pt x="536" y="291"/>
                  </a:cubicBezTo>
                  <a:lnTo>
                    <a:pt x="536" y="291"/>
                  </a:lnTo>
                  <a:cubicBezTo>
                    <a:pt x="566" y="397"/>
                    <a:pt x="562" y="490"/>
                    <a:pt x="526" y="500"/>
                  </a:cubicBezTo>
                  <a:lnTo>
                    <a:pt x="526" y="500"/>
                  </a:lnTo>
                  <a:cubicBezTo>
                    <a:pt x="491" y="509"/>
                    <a:pt x="439" y="433"/>
                    <a:pt x="409" y="327"/>
                  </a:cubicBezTo>
                  <a:lnTo>
                    <a:pt x="409" y="327"/>
                  </a:lnTo>
                  <a:cubicBezTo>
                    <a:pt x="400" y="294"/>
                    <a:pt x="394" y="262"/>
                    <a:pt x="391" y="234"/>
                  </a:cubicBezTo>
                  <a:lnTo>
                    <a:pt x="391" y="234"/>
                  </a:lnTo>
                  <a:cubicBezTo>
                    <a:pt x="287" y="283"/>
                    <a:pt x="200" y="333"/>
                    <a:pt x="157" y="378"/>
                  </a:cubicBezTo>
                  <a:lnTo>
                    <a:pt x="157" y="378"/>
                  </a:lnTo>
                  <a:cubicBezTo>
                    <a:pt x="0" y="546"/>
                    <a:pt x="8" y="811"/>
                    <a:pt x="177" y="969"/>
                  </a:cubicBezTo>
                  <a:lnTo>
                    <a:pt x="177" y="969"/>
                  </a:lnTo>
                  <a:cubicBezTo>
                    <a:pt x="345" y="1126"/>
                    <a:pt x="609" y="1117"/>
                    <a:pt x="767" y="949"/>
                  </a:cubicBezTo>
                  <a:lnTo>
                    <a:pt x="767" y="949"/>
                  </a:lnTo>
                  <a:cubicBezTo>
                    <a:pt x="789" y="927"/>
                    <a:pt x="811" y="895"/>
                    <a:pt x="833" y="856"/>
                  </a:cubicBezTo>
                  <a:lnTo>
                    <a:pt x="833" y="856"/>
                  </a:lnTo>
                  <a:cubicBezTo>
                    <a:pt x="750" y="836"/>
                    <a:pt x="692" y="792"/>
                    <a:pt x="697" y="74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6" name="Freeform 39">
              <a:extLst>
                <a:ext uri="{FF2B5EF4-FFF2-40B4-BE49-F238E27FC236}">
                  <a16:creationId xmlns:a16="http://schemas.microsoft.com/office/drawing/2014/main" id="{B8E5E17E-DAA0-09F5-3C3D-79F4BD47140F}"/>
                </a:ext>
              </a:extLst>
            </p:cNvPr>
            <p:cNvSpPr>
              <a:spLocks noChangeArrowheads="1"/>
            </p:cNvSpPr>
            <p:nvPr/>
          </p:nvSpPr>
          <p:spPr bwMode="auto">
            <a:xfrm>
              <a:off x="21102440" y="8342961"/>
              <a:ext cx="845929" cy="889873"/>
            </a:xfrm>
            <a:custGeom>
              <a:avLst/>
              <a:gdLst>
                <a:gd name="T0" fmla="*/ 680 w 681"/>
                <a:gd name="T1" fmla="*/ 13 h 714"/>
                <a:gd name="T2" fmla="*/ 667 w 681"/>
                <a:gd name="T3" fmla="*/ 0 h 714"/>
                <a:gd name="T4" fmla="*/ 568 w 681"/>
                <a:gd name="T5" fmla="*/ 104 h 714"/>
                <a:gd name="T6" fmla="*/ 559 w 681"/>
                <a:gd name="T7" fmla="*/ 12 h 714"/>
                <a:gd name="T8" fmla="*/ 540 w 681"/>
                <a:gd name="T9" fmla="*/ 14 h 714"/>
                <a:gd name="T10" fmla="*/ 550 w 681"/>
                <a:gd name="T11" fmla="*/ 122 h 714"/>
                <a:gd name="T12" fmla="*/ 331 w 681"/>
                <a:gd name="T13" fmla="*/ 352 h 714"/>
                <a:gd name="T14" fmla="*/ 328 w 681"/>
                <a:gd name="T15" fmla="*/ 239 h 714"/>
                <a:gd name="T16" fmla="*/ 309 w 681"/>
                <a:gd name="T17" fmla="*/ 239 h 714"/>
                <a:gd name="T18" fmla="*/ 313 w 681"/>
                <a:gd name="T19" fmla="*/ 372 h 714"/>
                <a:gd name="T20" fmla="*/ 79 w 681"/>
                <a:gd name="T21" fmla="*/ 618 h 714"/>
                <a:gd name="T22" fmla="*/ 32 w 681"/>
                <a:gd name="T23" fmla="*/ 430 h 714"/>
                <a:gd name="T24" fmla="*/ 14 w 681"/>
                <a:gd name="T25" fmla="*/ 435 h 714"/>
                <a:gd name="T26" fmla="*/ 63 w 681"/>
                <a:gd name="T27" fmla="*/ 634 h 714"/>
                <a:gd name="T28" fmla="*/ 0 w 681"/>
                <a:gd name="T29" fmla="*/ 700 h 714"/>
                <a:gd name="T30" fmla="*/ 14 w 681"/>
                <a:gd name="T31" fmla="*/ 713 h 714"/>
                <a:gd name="T32" fmla="*/ 240 w 681"/>
                <a:gd name="T33" fmla="*/ 476 h 714"/>
                <a:gd name="T34" fmla="*/ 421 w 681"/>
                <a:gd name="T35" fmla="*/ 493 h 714"/>
                <a:gd name="T36" fmla="*/ 423 w 681"/>
                <a:gd name="T37" fmla="*/ 474 h 714"/>
                <a:gd name="T38" fmla="*/ 257 w 681"/>
                <a:gd name="T39" fmla="*/ 458 h 714"/>
                <a:gd name="T40" fmla="*/ 481 w 681"/>
                <a:gd name="T41" fmla="*/ 223 h 714"/>
                <a:gd name="T42" fmla="*/ 619 w 681"/>
                <a:gd name="T43" fmla="*/ 249 h 714"/>
                <a:gd name="T44" fmla="*/ 622 w 681"/>
                <a:gd name="T45" fmla="*/ 231 h 714"/>
                <a:gd name="T46" fmla="*/ 496 w 681"/>
                <a:gd name="T47" fmla="*/ 206 h 714"/>
                <a:gd name="T48" fmla="*/ 680 w 681"/>
                <a:gd name="T49" fmla="*/ 1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1" h="714">
                  <a:moveTo>
                    <a:pt x="680" y="13"/>
                  </a:moveTo>
                  <a:lnTo>
                    <a:pt x="667" y="0"/>
                  </a:lnTo>
                  <a:lnTo>
                    <a:pt x="568" y="104"/>
                  </a:lnTo>
                  <a:lnTo>
                    <a:pt x="559" y="12"/>
                  </a:lnTo>
                  <a:lnTo>
                    <a:pt x="540" y="14"/>
                  </a:lnTo>
                  <a:lnTo>
                    <a:pt x="550" y="122"/>
                  </a:lnTo>
                  <a:lnTo>
                    <a:pt x="331" y="352"/>
                  </a:lnTo>
                  <a:lnTo>
                    <a:pt x="328" y="239"/>
                  </a:lnTo>
                  <a:lnTo>
                    <a:pt x="309" y="239"/>
                  </a:lnTo>
                  <a:lnTo>
                    <a:pt x="313" y="372"/>
                  </a:lnTo>
                  <a:lnTo>
                    <a:pt x="79" y="618"/>
                  </a:lnTo>
                  <a:lnTo>
                    <a:pt x="32" y="430"/>
                  </a:lnTo>
                  <a:lnTo>
                    <a:pt x="14" y="435"/>
                  </a:lnTo>
                  <a:lnTo>
                    <a:pt x="63" y="634"/>
                  </a:lnTo>
                  <a:lnTo>
                    <a:pt x="0" y="700"/>
                  </a:lnTo>
                  <a:lnTo>
                    <a:pt x="14" y="713"/>
                  </a:lnTo>
                  <a:lnTo>
                    <a:pt x="240" y="476"/>
                  </a:lnTo>
                  <a:lnTo>
                    <a:pt x="421" y="493"/>
                  </a:lnTo>
                  <a:lnTo>
                    <a:pt x="423" y="474"/>
                  </a:lnTo>
                  <a:lnTo>
                    <a:pt x="257" y="458"/>
                  </a:lnTo>
                  <a:lnTo>
                    <a:pt x="481" y="223"/>
                  </a:lnTo>
                  <a:lnTo>
                    <a:pt x="619" y="249"/>
                  </a:lnTo>
                  <a:lnTo>
                    <a:pt x="622" y="231"/>
                  </a:lnTo>
                  <a:lnTo>
                    <a:pt x="496" y="206"/>
                  </a:lnTo>
                  <a:lnTo>
                    <a:pt x="680"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7" name="Freeform 40">
              <a:extLst>
                <a:ext uri="{FF2B5EF4-FFF2-40B4-BE49-F238E27FC236}">
                  <a16:creationId xmlns:a16="http://schemas.microsoft.com/office/drawing/2014/main" id="{3527513A-2589-AAF7-3303-2307B3E8276A}"/>
                </a:ext>
              </a:extLst>
            </p:cNvPr>
            <p:cNvSpPr>
              <a:spLocks noChangeArrowheads="1"/>
            </p:cNvSpPr>
            <p:nvPr/>
          </p:nvSpPr>
          <p:spPr bwMode="auto">
            <a:xfrm>
              <a:off x="12912303" y="9507483"/>
              <a:ext cx="2817935" cy="1933552"/>
            </a:xfrm>
            <a:custGeom>
              <a:avLst/>
              <a:gdLst>
                <a:gd name="T0" fmla="*/ 1359 w 2264"/>
                <a:gd name="T1" fmla="*/ 506 h 1551"/>
                <a:gd name="T2" fmla="*/ 1298 w 2264"/>
                <a:gd name="T3" fmla="*/ 567 h 1551"/>
                <a:gd name="T4" fmla="*/ 1311 w 2264"/>
                <a:gd name="T5" fmla="*/ 481 h 1551"/>
                <a:gd name="T6" fmla="*/ 1373 w 2264"/>
                <a:gd name="T7" fmla="*/ 420 h 1551"/>
                <a:gd name="T8" fmla="*/ 1262 w 2264"/>
                <a:gd name="T9" fmla="*/ 1029 h 1551"/>
                <a:gd name="T10" fmla="*/ 1180 w 2264"/>
                <a:gd name="T11" fmla="*/ 1058 h 1551"/>
                <a:gd name="T12" fmla="*/ 1229 w 2264"/>
                <a:gd name="T13" fmla="*/ 986 h 1551"/>
                <a:gd name="T14" fmla="*/ 1312 w 2264"/>
                <a:gd name="T15" fmla="*/ 958 h 1551"/>
                <a:gd name="T16" fmla="*/ 1262 w 2264"/>
                <a:gd name="T17" fmla="*/ 1029 h 1551"/>
                <a:gd name="T18" fmla="*/ 671 w 2264"/>
                <a:gd name="T19" fmla="*/ 214 h 1551"/>
                <a:gd name="T20" fmla="*/ 622 w 2264"/>
                <a:gd name="T21" fmla="*/ 141 h 1551"/>
                <a:gd name="T22" fmla="*/ 625 w 2264"/>
                <a:gd name="T23" fmla="*/ 54 h 1551"/>
                <a:gd name="T24" fmla="*/ 674 w 2264"/>
                <a:gd name="T25" fmla="*/ 127 h 1551"/>
                <a:gd name="T26" fmla="*/ 2022 w 2264"/>
                <a:gd name="T27" fmla="*/ 338 h 1551"/>
                <a:gd name="T28" fmla="*/ 1926 w 2264"/>
                <a:gd name="T29" fmla="*/ 474 h 1551"/>
                <a:gd name="T30" fmla="*/ 1622 w 2264"/>
                <a:gd name="T31" fmla="*/ 121 h 1551"/>
                <a:gd name="T32" fmla="*/ 1620 w 2264"/>
                <a:gd name="T33" fmla="*/ 113 h 1551"/>
                <a:gd name="T34" fmla="*/ 1337 w 2264"/>
                <a:gd name="T35" fmla="*/ 49 h 1551"/>
                <a:gd name="T36" fmla="*/ 1303 w 2264"/>
                <a:gd name="T37" fmla="*/ 378 h 1551"/>
                <a:gd name="T38" fmla="*/ 1090 w 2264"/>
                <a:gd name="T39" fmla="*/ 82 h 1551"/>
                <a:gd name="T40" fmla="*/ 1075 w 2264"/>
                <a:gd name="T41" fmla="*/ 18 h 1551"/>
                <a:gd name="T42" fmla="*/ 868 w 2264"/>
                <a:gd name="T43" fmla="*/ 6 h 1551"/>
                <a:gd name="T44" fmla="*/ 872 w 2264"/>
                <a:gd name="T45" fmla="*/ 262 h 1551"/>
                <a:gd name="T46" fmla="*/ 740 w 2264"/>
                <a:gd name="T47" fmla="*/ 39 h 1551"/>
                <a:gd name="T48" fmla="*/ 730 w 2264"/>
                <a:gd name="T49" fmla="*/ 2 h 1551"/>
                <a:gd name="T50" fmla="*/ 421 w 2264"/>
                <a:gd name="T51" fmla="*/ 6 h 1551"/>
                <a:gd name="T52" fmla="*/ 410 w 2264"/>
                <a:gd name="T53" fmla="*/ 121 h 1551"/>
                <a:gd name="T54" fmla="*/ 332 w 2264"/>
                <a:gd name="T55" fmla="*/ 10 h 1551"/>
                <a:gd name="T56" fmla="*/ 8 w 2264"/>
                <a:gd name="T57" fmla="*/ 64 h 1551"/>
                <a:gd name="T58" fmla="*/ 226 w 2264"/>
                <a:gd name="T59" fmla="*/ 527 h 1551"/>
                <a:gd name="T60" fmla="*/ 254 w 2264"/>
                <a:gd name="T61" fmla="*/ 515 h 1551"/>
                <a:gd name="T62" fmla="*/ 515 w 2264"/>
                <a:gd name="T63" fmla="*/ 492 h 1551"/>
                <a:gd name="T64" fmla="*/ 314 w 2264"/>
                <a:gd name="T65" fmla="*/ 661 h 1551"/>
                <a:gd name="T66" fmla="*/ 310 w 2264"/>
                <a:gd name="T67" fmla="*/ 663 h 1551"/>
                <a:gd name="T68" fmla="*/ 490 w 2264"/>
                <a:gd name="T69" fmla="*/ 919 h 1551"/>
                <a:gd name="T70" fmla="*/ 580 w 2264"/>
                <a:gd name="T71" fmla="*/ 875 h 1551"/>
                <a:gd name="T72" fmla="*/ 896 w 2264"/>
                <a:gd name="T73" fmla="*/ 863 h 1551"/>
                <a:gd name="T74" fmla="*/ 666 w 2264"/>
                <a:gd name="T75" fmla="*/ 1081 h 1551"/>
                <a:gd name="T76" fmla="*/ 637 w 2264"/>
                <a:gd name="T77" fmla="*/ 1092 h 1551"/>
                <a:gd name="T78" fmla="*/ 1040 w 2264"/>
                <a:gd name="T79" fmla="*/ 1401 h 1551"/>
                <a:gd name="T80" fmla="*/ 1138 w 2264"/>
                <a:gd name="T81" fmla="*/ 1243 h 1551"/>
                <a:gd name="T82" fmla="*/ 1432 w 2264"/>
                <a:gd name="T83" fmla="*/ 1103 h 1551"/>
                <a:gd name="T84" fmla="*/ 1339 w 2264"/>
                <a:gd name="T85" fmla="*/ 1415 h 1551"/>
                <a:gd name="T86" fmla="*/ 1286 w 2264"/>
                <a:gd name="T87" fmla="*/ 1470 h 1551"/>
                <a:gd name="T88" fmla="*/ 2167 w 2264"/>
                <a:gd name="T89" fmla="*/ 1061 h 1551"/>
                <a:gd name="T90" fmla="*/ 2022 w 2264"/>
                <a:gd name="T91" fmla="*/ 338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64" h="1551">
                  <a:moveTo>
                    <a:pt x="1359" y="506"/>
                  </a:moveTo>
                  <a:lnTo>
                    <a:pt x="1359" y="506"/>
                  </a:lnTo>
                  <a:cubicBezTo>
                    <a:pt x="1338" y="547"/>
                    <a:pt x="1311" y="574"/>
                    <a:pt x="1298" y="567"/>
                  </a:cubicBezTo>
                  <a:lnTo>
                    <a:pt x="1298" y="567"/>
                  </a:lnTo>
                  <a:cubicBezTo>
                    <a:pt x="1284" y="560"/>
                    <a:pt x="1290" y="522"/>
                    <a:pt x="1311" y="481"/>
                  </a:cubicBezTo>
                  <a:lnTo>
                    <a:pt x="1311" y="481"/>
                  </a:lnTo>
                  <a:cubicBezTo>
                    <a:pt x="1332" y="440"/>
                    <a:pt x="1359" y="413"/>
                    <a:pt x="1373" y="420"/>
                  </a:cubicBezTo>
                  <a:lnTo>
                    <a:pt x="1373" y="420"/>
                  </a:lnTo>
                  <a:cubicBezTo>
                    <a:pt x="1386" y="426"/>
                    <a:pt x="1380" y="465"/>
                    <a:pt x="1359" y="506"/>
                  </a:cubicBezTo>
                  <a:close/>
                  <a:moveTo>
                    <a:pt x="1262" y="1029"/>
                  </a:moveTo>
                  <a:lnTo>
                    <a:pt x="1262" y="1029"/>
                  </a:lnTo>
                  <a:cubicBezTo>
                    <a:pt x="1225" y="1057"/>
                    <a:pt x="1189" y="1070"/>
                    <a:pt x="1180" y="1058"/>
                  </a:cubicBezTo>
                  <a:lnTo>
                    <a:pt x="1180" y="1058"/>
                  </a:lnTo>
                  <a:cubicBezTo>
                    <a:pt x="1170" y="1046"/>
                    <a:pt x="1193" y="1013"/>
                    <a:pt x="1229" y="986"/>
                  </a:cubicBezTo>
                  <a:lnTo>
                    <a:pt x="1229" y="986"/>
                  </a:lnTo>
                  <a:cubicBezTo>
                    <a:pt x="1265" y="958"/>
                    <a:pt x="1303" y="946"/>
                    <a:pt x="1312" y="958"/>
                  </a:cubicBezTo>
                  <a:lnTo>
                    <a:pt x="1312" y="958"/>
                  </a:lnTo>
                  <a:cubicBezTo>
                    <a:pt x="1320" y="970"/>
                    <a:pt x="1298" y="1002"/>
                    <a:pt x="1262" y="1029"/>
                  </a:cubicBezTo>
                  <a:close/>
                  <a:moveTo>
                    <a:pt x="671" y="214"/>
                  </a:moveTo>
                  <a:lnTo>
                    <a:pt x="671" y="214"/>
                  </a:lnTo>
                  <a:cubicBezTo>
                    <a:pt x="656" y="218"/>
                    <a:pt x="634" y="185"/>
                    <a:pt x="622" y="141"/>
                  </a:cubicBezTo>
                  <a:lnTo>
                    <a:pt x="622" y="141"/>
                  </a:lnTo>
                  <a:cubicBezTo>
                    <a:pt x="609" y="98"/>
                    <a:pt x="611" y="59"/>
                    <a:pt x="625" y="54"/>
                  </a:cubicBezTo>
                  <a:lnTo>
                    <a:pt x="625" y="54"/>
                  </a:lnTo>
                  <a:cubicBezTo>
                    <a:pt x="640" y="50"/>
                    <a:pt x="661" y="83"/>
                    <a:pt x="674" y="127"/>
                  </a:cubicBezTo>
                  <a:lnTo>
                    <a:pt x="674" y="127"/>
                  </a:lnTo>
                  <a:cubicBezTo>
                    <a:pt x="687" y="171"/>
                    <a:pt x="685" y="210"/>
                    <a:pt x="671" y="214"/>
                  </a:cubicBezTo>
                  <a:close/>
                  <a:moveTo>
                    <a:pt x="2022" y="338"/>
                  </a:moveTo>
                  <a:lnTo>
                    <a:pt x="2022" y="338"/>
                  </a:lnTo>
                  <a:cubicBezTo>
                    <a:pt x="2006" y="410"/>
                    <a:pt x="1973" y="461"/>
                    <a:pt x="1926" y="474"/>
                  </a:cubicBezTo>
                  <a:lnTo>
                    <a:pt x="1926" y="474"/>
                  </a:lnTo>
                  <a:cubicBezTo>
                    <a:pt x="1822" y="503"/>
                    <a:pt x="1685" y="345"/>
                    <a:pt x="1622" y="121"/>
                  </a:cubicBezTo>
                  <a:lnTo>
                    <a:pt x="1622" y="121"/>
                  </a:lnTo>
                  <a:cubicBezTo>
                    <a:pt x="1621" y="118"/>
                    <a:pt x="1620" y="116"/>
                    <a:pt x="1620" y="113"/>
                  </a:cubicBezTo>
                  <a:lnTo>
                    <a:pt x="1620" y="113"/>
                  </a:lnTo>
                  <a:cubicBezTo>
                    <a:pt x="1535" y="87"/>
                    <a:pt x="1439" y="66"/>
                    <a:pt x="1337" y="49"/>
                  </a:cubicBezTo>
                  <a:lnTo>
                    <a:pt x="1337" y="49"/>
                  </a:lnTo>
                  <a:cubicBezTo>
                    <a:pt x="1378" y="217"/>
                    <a:pt x="1364" y="360"/>
                    <a:pt x="1303" y="378"/>
                  </a:cubicBezTo>
                  <a:lnTo>
                    <a:pt x="1303" y="378"/>
                  </a:lnTo>
                  <a:cubicBezTo>
                    <a:pt x="1237" y="396"/>
                    <a:pt x="1142" y="264"/>
                    <a:pt x="1090" y="82"/>
                  </a:cubicBezTo>
                  <a:lnTo>
                    <a:pt x="1090" y="82"/>
                  </a:lnTo>
                  <a:cubicBezTo>
                    <a:pt x="1084" y="60"/>
                    <a:pt x="1079" y="39"/>
                    <a:pt x="1075" y="18"/>
                  </a:cubicBezTo>
                  <a:lnTo>
                    <a:pt x="1075" y="18"/>
                  </a:lnTo>
                  <a:cubicBezTo>
                    <a:pt x="1006" y="12"/>
                    <a:pt x="937" y="9"/>
                    <a:pt x="868" y="6"/>
                  </a:cubicBezTo>
                  <a:lnTo>
                    <a:pt x="868" y="6"/>
                  </a:lnTo>
                  <a:cubicBezTo>
                    <a:pt x="905" y="138"/>
                    <a:pt x="907" y="253"/>
                    <a:pt x="872" y="262"/>
                  </a:cubicBezTo>
                  <a:lnTo>
                    <a:pt x="872" y="262"/>
                  </a:lnTo>
                  <a:cubicBezTo>
                    <a:pt x="837" y="272"/>
                    <a:pt x="777" y="173"/>
                    <a:pt x="740" y="39"/>
                  </a:cubicBezTo>
                  <a:lnTo>
                    <a:pt x="740" y="39"/>
                  </a:lnTo>
                  <a:cubicBezTo>
                    <a:pt x="736" y="27"/>
                    <a:pt x="733" y="14"/>
                    <a:pt x="730" y="2"/>
                  </a:cubicBezTo>
                  <a:lnTo>
                    <a:pt x="730" y="2"/>
                  </a:lnTo>
                  <a:cubicBezTo>
                    <a:pt x="621" y="0"/>
                    <a:pt x="515" y="2"/>
                    <a:pt x="421" y="6"/>
                  </a:cubicBezTo>
                  <a:lnTo>
                    <a:pt x="421" y="6"/>
                  </a:lnTo>
                  <a:cubicBezTo>
                    <a:pt x="430" y="71"/>
                    <a:pt x="427" y="116"/>
                    <a:pt x="410" y="121"/>
                  </a:cubicBezTo>
                  <a:lnTo>
                    <a:pt x="410" y="121"/>
                  </a:lnTo>
                  <a:cubicBezTo>
                    <a:pt x="391" y="126"/>
                    <a:pt x="361" y="81"/>
                    <a:pt x="332" y="10"/>
                  </a:cubicBezTo>
                  <a:lnTo>
                    <a:pt x="332" y="10"/>
                  </a:lnTo>
                  <a:cubicBezTo>
                    <a:pt x="144" y="22"/>
                    <a:pt x="15" y="43"/>
                    <a:pt x="8" y="64"/>
                  </a:cubicBezTo>
                  <a:lnTo>
                    <a:pt x="8" y="64"/>
                  </a:lnTo>
                  <a:cubicBezTo>
                    <a:pt x="0" y="91"/>
                    <a:pt x="85" y="289"/>
                    <a:pt x="226" y="527"/>
                  </a:cubicBezTo>
                  <a:lnTo>
                    <a:pt x="226" y="527"/>
                  </a:lnTo>
                  <a:cubicBezTo>
                    <a:pt x="235" y="523"/>
                    <a:pt x="244" y="519"/>
                    <a:pt x="254" y="515"/>
                  </a:cubicBezTo>
                  <a:lnTo>
                    <a:pt x="254" y="515"/>
                  </a:lnTo>
                  <a:cubicBezTo>
                    <a:pt x="381" y="462"/>
                    <a:pt x="498" y="451"/>
                    <a:pt x="515" y="492"/>
                  </a:cubicBezTo>
                  <a:lnTo>
                    <a:pt x="515" y="492"/>
                  </a:lnTo>
                  <a:cubicBezTo>
                    <a:pt x="532" y="532"/>
                    <a:pt x="442" y="608"/>
                    <a:pt x="314" y="661"/>
                  </a:cubicBezTo>
                  <a:lnTo>
                    <a:pt x="314" y="661"/>
                  </a:lnTo>
                  <a:cubicBezTo>
                    <a:pt x="313" y="662"/>
                    <a:pt x="311" y="662"/>
                    <a:pt x="310" y="663"/>
                  </a:cubicBezTo>
                  <a:lnTo>
                    <a:pt x="310" y="663"/>
                  </a:lnTo>
                  <a:cubicBezTo>
                    <a:pt x="365" y="748"/>
                    <a:pt x="425" y="835"/>
                    <a:pt x="490" y="919"/>
                  </a:cubicBezTo>
                  <a:lnTo>
                    <a:pt x="490" y="919"/>
                  </a:lnTo>
                  <a:cubicBezTo>
                    <a:pt x="517" y="903"/>
                    <a:pt x="547" y="888"/>
                    <a:pt x="580" y="875"/>
                  </a:cubicBezTo>
                  <a:lnTo>
                    <a:pt x="580" y="875"/>
                  </a:lnTo>
                  <a:cubicBezTo>
                    <a:pt x="731" y="811"/>
                    <a:pt x="873" y="806"/>
                    <a:pt x="896" y="863"/>
                  </a:cubicBezTo>
                  <a:lnTo>
                    <a:pt x="896" y="863"/>
                  </a:lnTo>
                  <a:cubicBezTo>
                    <a:pt x="920" y="920"/>
                    <a:pt x="817" y="1017"/>
                    <a:pt x="666" y="1081"/>
                  </a:cubicBezTo>
                  <a:lnTo>
                    <a:pt x="666" y="1081"/>
                  </a:lnTo>
                  <a:cubicBezTo>
                    <a:pt x="656" y="1085"/>
                    <a:pt x="646" y="1089"/>
                    <a:pt x="637" y="1092"/>
                  </a:cubicBezTo>
                  <a:lnTo>
                    <a:pt x="637" y="1092"/>
                  </a:lnTo>
                  <a:cubicBezTo>
                    <a:pt x="764" y="1229"/>
                    <a:pt x="901" y="1342"/>
                    <a:pt x="1040" y="1401"/>
                  </a:cubicBezTo>
                  <a:lnTo>
                    <a:pt x="1040" y="1401"/>
                  </a:lnTo>
                  <a:cubicBezTo>
                    <a:pt x="1060" y="1351"/>
                    <a:pt x="1093" y="1296"/>
                    <a:pt x="1138" y="1243"/>
                  </a:cubicBezTo>
                  <a:lnTo>
                    <a:pt x="1138" y="1243"/>
                  </a:lnTo>
                  <a:cubicBezTo>
                    <a:pt x="1244" y="1119"/>
                    <a:pt x="1376" y="1056"/>
                    <a:pt x="1432" y="1103"/>
                  </a:cubicBezTo>
                  <a:lnTo>
                    <a:pt x="1432" y="1103"/>
                  </a:lnTo>
                  <a:cubicBezTo>
                    <a:pt x="1487" y="1150"/>
                    <a:pt x="1446" y="1290"/>
                    <a:pt x="1339" y="1415"/>
                  </a:cubicBezTo>
                  <a:lnTo>
                    <a:pt x="1339" y="1415"/>
                  </a:lnTo>
                  <a:cubicBezTo>
                    <a:pt x="1322" y="1435"/>
                    <a:pt x="1304" y="1454"/>
                    <a:pt x="1286" y="1470"/>
                  </a:cubicBezTo>
                  <a:lnTo>
                    <a:pt x="1286" y="1470"/>
                  </a:lnTo>
                  <a:cubicBezTo>
                    <a:pt x="1734" y="1550"/>
                    <a:pt x="2063" y="1353"/>
                    <a:pt x="2167" y="1061"/>
                  </a:cubicBezTo>
                  <a:lnTo>
                    <a:pt x="2167" y="1061"/>
                  </a:lnTo>
                  <a:cubicBezTo>
                    <a:pt x="2260" y="798"/>
                    <a:pt x="2263" y="552"/>
                    <a:pt x="2022" y="338"/>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8" name="Freeform 41">
              <a:extLst>
                <a:ext uri="{FF2B5EF4-FFF2-40B4-BE49-F238E27FC236}">
                  <a16:creationId xmlns:a16="http://schemas.microsoft.com/office/drawing/2014/main" id="{BC3E8B35-A08C-61F6-A058-79C6F5D46636}"/>
                </a:ext>
              </a:extLst>
            </p:cNvPr>
            <p:cNvSpPr>
              <a:spLocks noChangeArrowheads="1"/>
            </p:cNvSpPr>
            <p:nvPr/>
          </p:nvSpPr>
          <p:spPr bwMode="auto">
            <a:xfrm>
              <a:off x="13148509" y="9666787"/>
              <a:ext cx="2224682" cy="1175512"/>
            </a:xfrm>
            <a:custGeom>
              <a:avLst/>
              <a:gdLst>
                <a:gd name="T0" fmla="*/ 1786 w 1787"/>
                <a:gd name="T1" fmla="*/ 929 h 943"/>
                <a:gd name="T2" fmla="*/ 1406 w 1787"/>
                <a:gd name="T3" fmla="*/ 731 h 943"/>
                <a:gd name="T4" fmla="*/ 1369 w 1787"/>
                <a:gd name="T5" fmla="*/ 232 h 943"/>
                <a:gd name="T6" fmla="*/ 1355 w 1787"/>
                <a:gd name="T7" fmla="*/ 233 h 943"/>
                <a:gd name="T8" fmla="*/ 1390 w 1787"/>
                <a:gd name="T9" fmla="*/ 722 h 943"/>
                <a:gd name="T10" fmla="*/ 900 w 1787"/>
                <a:gd name="T11" fmla="*/ 466 h 943"/>
                <a:gd name="T12" fmla="*/ 836 w 1787"/>
                <a:gd name="T13" fmla="*/ 151 h 943"/>
                <a:gd name="T14" fmla="*/ 821 w 1787"/>
                <a:gd name="T15" fmla="*/ 154 h 943"/>
                <a:gd name="T16" fmla="*/ 882 w 1787"/>
                <a:gd name="T17" fmla="*/ 457 h 943"/>
                <a:gd name="T18" fmla="*/ 430 w 1787"/>
                <a:gd name="T19" fmla="*/ 221 h 943"/>
                <a:gd name="T20" fmla="*/ 356 w 1787"/>
                <a:gd name="T21" fmla="*/ 20 h 943"/>
                <a:gd name="T22" fmla="*/ 342 w 1787"/>
                <a:gd name="T23" fmla="*/ 25 h 943"/>
                <a:gd name="T24" fmla="*/ 410 w 1787"/>
                <a:gd name="T25" fmla="*/ 211 h 943"/>
                <a:gd name="T26" fmla="*/ 7 w 1787"/>
                <a:gd name="T27" fmla="*/ 0 h 943"/>
                <a:gd name="T28" fmla="*/ 0 w 1787"/>
                <a:gd name="T29" fmla="*/ 14 h 943"/>
                <a:gd name="T30" fmla="*/ 208 w 1787"/>
                <a:gd name="T31" fmla="*/ 123 h 943"/>
                <a:gd name="T32" fmla="*/ 84 w 1787"/>
                <a:gd name="T33" fmla="*/ 174 h 943"/>
                <a:gd name="T34" fmla="*/ 90 w 1787"/>
                <a:gd name="T35" fmla="*/ 188 h 943"/>
                <a:gd name="T36" fmla="*/ 225 w 1787"/>
                <a:gd name="T37" fmla="*/ 132 h 943"/>
                <a:gd name="T38" fmla="*/ 653 w 1787"/>
                <a:gd name="T39" fmla="*/ 354 h 943"/>
                <a:gd name="T40" fmla="*/ 382 w 1787"/>
                <a:gd name="T41" fmla="*/ 552 h 943"/>
                <a:gd name="T42" fmla="*/ 391 w 1787"/>
                <a:gd name="T43" fmla="*/ 564 h 943"/>
                <a:gd name="T44" fmla="*/ 668 w 1787"/>
                <a:gd name="T45" fmla="*/ 362 h 943"/>
                <a:gd name="T46" fmla="*/ 1133 w 1787"/>
                <a:gd name="T47" fmla="*/ 605 h 943"/>
                <a:gd name="T48" fmla="*/ 815 w 1787"/>
                <a:gd name="T49" fmla="*/ 894 h 943"/>
                <a:gd name="T50" fmla="*/ 826 w 1787"/>
                <a:gd name="T51" fmla="*/ 905 h 943"/>
                <a:gd name="T52" fmla="*/ 1147 w 1787"/>
                <a:gd name="T53" fmla="*/ 612 h 943"/>
                <a:gd name="T54" fmla="*/ 1779 w 1787"/>
                <a:gd name="T55" fmla="*/ 942 h 943"/>
                <a:gd name="T56" fmla="*/ 1786 w 1787"/>
                <a:gd name="T57" fmla="*/ 929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7" h="943">
                  <a:moveTo>
                    <a:pt x="1786" y="929"/>
                  </a:moveTo>
                  <a:lnTo>
                    <a:pt x="1406" y="731"/>
                  </a:lnTo>
                  <a:lnTo>
                    <a:pt x="1369" y="232"/>
                  </a:lnTo>
                  <a:lnTo>
                    <a:pt x="1355" y="233"/>
                  </a:lnTo>
                  <a:lnTo>
                    <a:pt x="1390" y="722"/>
                  </a:lnTo>
                  <a:lnTo>
                    <a:pt x="900" y="466"/>
                  </a:lnTo>
                  <a:lnTo>
                    <a:pt x="836" y="151"/>
                  </a:lnTo>
                  <a:lnTo>
                    <a:pt x="821" y="154"/>
                  </a:lnTo>
                  <a:lnTo>
                    <a:pt x="882" y="457"/>
                  </a:lnTo>
                  <a:lnTo>
                    <a:pt x="430" y="221"/>
                  </a:lnTo>
                  <a:lnTo>
                    <a:pt x="356" y="20"/>
                  </a:lnTo>
                  <a:lnTo>
                    <a:pt x="342" y="25"/>
                  </a:lnTo>
                  <a:lnTo>
                    <a:pt x="410" y="211"/>
                  </a:lnTo>
                  <a:lnTo>
                    <a:pt x="7" y="0"/>
                  </a:lnTo>
                  <a:lnTo>
                    <a:pt x="0" y="14"/>
                  </a:lnTo>
                  <a:lnTo>
                    <a:pt x="208" y="123"/>
                  </a:lnTo>
                  <a:lnTo>
                    <a:pt x="84" y="174"/>
                  </a:lnTo>
                  <a:lnTo>
                    <a:pt x="90" y="188"/>
                  </a:lnTo>
                  <a:lnTo>
                    <a:pt x="225" y="132"/>
                  </a:lnTo>
                  <a:lnTo>
                    <a:pt x="653" y="354"/>
                  </a:lnTo>
                  <a:lnTo>
                    <a:pt x="382" y="552"/>
                  </a:lnTo>
                  <a:lnTo>
                    <a:pt x="391" y="564"/>
                  </a:lnTo>
                  <a:lnTo>
                    <a:pt x="668" y="362"/>
                  </a:lnTo>
                  <a:lnTo>
                    <a:pt x="1133" y="605"/>
                  </a:lnTo>
                  <a:lnTo>
                    <a:pt x="815" y="894"/>
                  </a:lnTo>
                  <a:lnTo>
                    <a:pt x="826" y="905"/>
                  </a:lnTo>
                  <a:lnTo>
                    <a:pt x="1147" y="612"/>
                  </a:lnTo>
                  <a:lnTo>
                    <a:pt x="1779" y="942"/>
                  </a:lnTo>
                  <a:lnTo>
                    <a:pt x="1786" y="929"/>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49" name="Freeform 42">
              <a:extLst>
                <a:ext uri="{FF2B5EF4-FFF2-40B4-BE49-F238E27FC236}">
                  <a16:creationId xmlns:a16="http://schemas.microsoft.com/office/drawing/2014/main" id="{4780A502-61B6-1E9B-CCA6-13E3A184468F}"/>
                </a:ext>
              </a:extLst>
            </p:cNvPr>
            <p:cNvSpPr>
              <a:spLocks noChangeArrowheads="1"/>
            </p:cNvSpPr>
            <p:nvPr/>
          </p:nvSpPr>
          <p:spPr bwMode="auto">
            <a:xfrm>
              <a:off x="19850022" y="5096573"/>
              <a:ext cx="807476" cy="1675377"/>
            </a:xfrm>
            <a:custGeom>
              <a:avLst/>
              <a:gdLst>
                <a:gd name="T0" fmla="*/ 511 w 647"/>
                <a:gd name="T1" fmla="*/ 731 h 1347"/>
                <a:gd name="T2" fmla="*/ 567 w 647"/>
                <a:gd name="T3" fmla="*/ 732 h 1347"/>
                <a:gd name="T4" fmla="*/ 522 w 647"/>
                <a:gd name="T5" fmla="*/ 767 h 1347"/>
                <a:gd name="T6" fmla="*/ 466 w 647"/>
                <a:gd name="T7" fmla="*/ 765 h 1347"/>
                <a:gd name="T8" fmla="*/ 601 w 647"/>
                <a:gd name="T9" fmla="*/ 965 h 1347"/>
                <a:gd name="T10" fmla="*/ 402 w 647"/>
                <a:gd name="T11" fmla="*/ 998 h 1347"/>
                <a:gd name="T12" fmla="*/ 564 w 647"/>
                <a:gd name="T13" fmla="*/ 877 h 1347"/>
                <a:gd name="T14" fmla="*/ 638 w 647"/>
                <a:gd name="T15" fmla="*/ 850 h 1347"/>
                <a:gd name="T16" fmla="*/ 600 w 647"/>
                <a:gd name="T17" fmla="*/ 635 h 1347"/>
                <a:gd name="T18" fmla="*/ 479 w 647"/>
                <a:gd name="T19" fmla="*/ 663 h 1347"/>
                <a:gd name="T20" fmla="*/ 554 w 647"/>
                <a:gd name="T21" fmla="*/ 550 h 1347"/>
                <a:gd name="T22" fmla="*/ 577 w 647"/>
                <a:gd name="T23" fmla="*/ 535 h 1347"/>
                <a:gd name="T24" fmla="*/ 521 w 647"/>
                <a:gd name="T25" fmla="*/ 319 h 1347"/>
                <a:gd name="T26" fmla="*/ 431 w 647"/>
                <a:gd name="T27" fmla="*/ 345 h 1347"/>
                <a:gd name="T28" fmla="*/ 486 w 647"/>
                <a:gd name="T29" fmla="*/ 265 h 1347"/>
                <a:gd name="T30" fmla="*/ 501 w 647"/>
                <a:gd name="T31" fmla="*/ 254 h 1347"/>
                <a:gd name="T32" fmla="*/ 402 w 647"/>
                <a:gd name="T33" fmla="*/ 3 h 1347"/>
                <a:gd name="T34" fmla="*/ 222 w 647"/>
                <a:gd name="T35" fmla="*/ 336 h 1347"/>
                <a:gd name="T36" fmla="*/ 256 w 647"/>
                <a:gd name="T37" fmla="*/ 357 h 1347"/>
                <a:gd name="T38" fmla="*/ 312 w 647"/>
                <a:gd name="T39" fmla="*/ 438 h 1347"/>
                <a:gd name="T40" fmla="*/ 219 w 647"/>
                <a:gd name="T41" fmla="*/ 410 h 1347"/>
                <a:gd name="T42" fmla="*/ 197 w 647"/>
                <a:gd name="T43" fmla="*/ 392 h 1347"/>
                <a:gd name="T44" fmla="*/ 106 w 647"/>
                <a:gd name="T45" fmla="*/ 621 h 1347"/>
                <a:gd name="T46" fmla="*/ 150 w 647"/>
                <a:gd name="T47" fmla="*/ 650 h 1347"/>
                <a:gd name="T48" fmla="*/ 252 w 647"/>
                <a:gd name="T49" fmla="*/ 785 h 1347"/>
                <a:gd name="T50" fmla="*/ 92 w 647"/>
                <a:gd name="T51" fmla="*/ 731 h 1347"/>
                <a:gd name="T52" fmla="*/ 73 w 647"/>
                <a:gd name="T53" fmla="*/ 716 h 1347"/>
                <a:gd name="T54" fmla="*/ 20 w 647"/>
                <a:gd name="T55" fmla="*/ 921 h 1347"/>
                <a:gd name="T56" fmla="*/ 295 w 647"/>
                <a:gd name="T57" fmla="*/ 1329 h 1347"/>
                <a:gd name="T58" fmla="*/ 644 w 647"/>
                <a:gd name="T59" fmla="*/ 983 h 1347"/>
                <a:gd name="T60" fmla="*/ 646 w 647"/>
                <a:gd name="T61" fmla="*/ 945 h 1347"/>
                <a:gd name="T62" fmla="*/ 601 w 647"/>
                <a:gd name="T63" fmla="*/ 965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7" h="1347">
                  <a:moveTo>
                    <a:pt x="511" y="731"/>
                  </a:moveTo>
                  <a:lnTo>
                    <a:pt x="511" y="731"/>
                  </a:lnTo>
                  <a:cubicBezTo>
                    <a:pt x="539" y="722"/>
                    <a:pt x="564" y="723"/>
                    <a:pt x="567" y="732"/>
                  </a:cubicBezTo>
                  <a:lnTo>
                    <a:pt x="567" y="732"/>
                  </a:lnTo>
                  <a:cubicBezTo>
                    <a:pt x="571" y="742"/>
                    <a:pt x="550" y="757"/>
                    <a:pt x="522" y="767"/>
                  </a:cubicBezTo>
                  <a:lnTo>
                    <a:pt x="522" y="767"/>
                  </a:lnTo>
                  <a:cubicBezTo>
                    <a:pt x="495" y="775"/>
                    <a:pt x="469" y="775"/>
                    <a:pt x="466" y="765"/>
                  </a:cubicBezTo>
                  <a:lnTo>
                    <a:pt x="466" y="765"/>
                  </a:lnTo>
                  <a:cubicBezTo>
                    <a:pt x="463" y="755"/>
                    <a:pt x="483" y="740"/>
                    <a:pt x="511" y="731"/>
                  </a:cubicBezTo>
                  <a:close/>
                  <a:moveTo>
                    <a:pt x="601" y="965"/>
                  </a:moveTo>
                  <a:lnTo>
                    <a:pt x="601" y="965"/>
                  </a:lnTo>
                  <a:cubicBezTo>
                    <a:pt x="502" y="1008"/>
                    <a:pt x="413" y="1022"/>
                    <a:pt x="402" y="998"/>
                  </a:cubicBezTo>
                  <a:lnTo>
                    <a:pt x="402" y="998"/>
                  </a:lnTo>
                  <a:cubicBezTo>
                    <a:pt x="392" y="973"/>
                    <a:pt x="464" y="920"/>
                    <a:pt x="564" y="877"/>
                  </a:cubicBezTo>
                  <a:lnTo>
                    <a:pt x="564" y="877"/>
                  </a:lnTo>
                  <a:cubicBezTo>
                    <a:pt x="589" y="866"/>
                    <a:pt x="615" y="857"/>
                    <a:pt x="638" y="850"/>
                  </a:cubicBezTo>
                  <a:lnTo>
                    <a:pt x="638" y="850"/>
                  </a:lnTo>
                  <a:cubicBezTo>
                    <a:pt x="630" y="787"/>
                    <a:pt x="617" y="713"/>
                    <a:pt x="600" y="635"/>
                  </a:cubicBezTo>
                  <a:lnTo>
                    <a:pt x="600" y="635"/>
                  </a:lnTo>
                  <a:cubicBezTo>
                    <a:pt x="547" y="670"/>
                    <a:pt x="494" y="683"/>
                    <a:pt x="479" y="663"/>
                  </a:cubicBezTo>
                  <a:lnTo>
                    <a:pt x="479" y="663"/>
                  </a:lnTo>
                  <a:cubicBezTo>
                    <a:pt x="463" y="642"/>
                    <a:pt x="497" y="591"/>
                    <a:pt x="554" y="550"/>
                  </a:cubicBezTo>
                  <a:lnTo>
                    <a:pt x="554" y="550"/>
                  </a:lnTo>
                  <a:cubicBezTo>
                    <a:pt x="562" y="544"/>
                    <a:pt x="569" y="539"/>
                    <a:pt x="577" y="535"/>
                  </a:cubicBezTo>
                  <a:lnTo>
                    <a:pt x="577" y="535"/>
                  </a:lnTo>
                  <a:cubicBezTo>
                    <a:pt x="559" y="462"/>
                    <a:pt x="540" y="387"/>
                    <a:pt x="521" y="319"/>
                  </a:cubicBezTo>
                  <a:lnTo>
                    <a:pt x="521" y="319"/>
                  </a:lnTo>
                  <a:cubicBezTo>
                    <a:pt x="480" y="348"/>
                    <a:pt x="441" y="359"/>
                    <a:pt x="431" y="345"/>
                  </a:cubicBezTo>
                  <a:lnTo>
                    <a:pt x="431" y="345"/>
                  </a:lnTo>
                  <a:cubicBezTo>
                    <a:pt x="420" y="331"/>
                    <a:pt x="445" y="295"/>
                    <a:pt x="486" y="265"/>
                  </a:cubicBezTo>
                  <a:lnTo>
                    <a:pt x="486" y="265"/>
                  </a:lnTo>
                  <a:cubicBezTo>
                    <a:pt x="491" y="261"/>
                    <a:pt x="496" y="258"/>
                    <a:pt x="501" y="254"/>
                  </a:cubicBezTo>
                  <a:lnTo>
                    <a:pt x="501" y="254"/>
                  </a:lnTo>
                  <a:cubicBezTo>
                    <a:pt x="458" y="111"/>
                    <a:pt x="417" y="5"/>
                    <a:pt x="402" y="3"/>
                  </a:cubicBezTo>
                  <a:lnTo>
                    <a:pt x="402" y="3"/>
                  </a:lnTo>
                  <a:cubicBezTo>
                    <a:pt x="381" y="0"/>
                    <a:pt x="302" y="152"/>
                    <a:pt x="222" y="336"/>
                  </a:cubicBezTo>
                  <a:lnTo>
                    <a:pt x="222" y="336"/>
                  </a:lnTo>
                  <a:cubicBezTo>
                    <a:pt x="233" y="341"/>
                    <a:pt x="245" y="348"/>
                    <a:pt x="256" y="357"/>
                  </a:cubicBezTo>
                  <a:lnTo>
                    <a:pt x="256" y="357"/>
                  </a:lnTo>
                  <a:cubicBezTo>
                    <a:pt x="298" y="387"/>
                    <a:pt x="323" y="423"/>
                    <a:pt x="312" y="438"/>
                  </a:cubicBezTo>
                  <a:lnTo>
                    <a:pt x="312" y="438"/>
                  </a:lnTo>
                  <a:cubicBezTo>
                    <a:pt x="302" y="452"/>
                    <a:pt x="260" y="439"/>
                    <a:pt x="219" y="410"/>
                  </a:cubicBezTo>
                  <a:lnTo>
                    <a:pt x="219" y="410"/>
                  </a:lnTo>
                  <a:cubicBezTo>
                    <a:pt x="211" y="403"/>
                    <a:pt x="204" y="398"/>
                    <a:pt x="197" y="392"/>
                  </a:cubicBezTo>
                  <a:lnTo>
                    <a:pt x="197" y="392"/>
                  </a:lnTo>
                  <a:cubicBezTo>
                    <a:pt x="165" y="468"/>
                    <a:pt x="134" y="547"/>
                    <a:pt x="106" y="621"/>
                  </a:cubicBezTo>
                  <a:lnTo>
                    <a:pt x="106" y="621"/>
                  </a:lnTo>
                  <a:cubicBezTo>
                    <a:pt x="121" y="630"/>
                    <a:pt x="135" y="640"/>
                    <a:pt x="150" y="650"/>
                  </a:cubicBezTo>
                  <a:lnTo>
                    <a:pt x="150" y="650"/>
                  </a:lnTo>
                  <a:cubicBezTo>
                    <a:pt x="222" y="703"/>
                    <a:pt x="268" y="763"/>
                    <a:pt x="252" y="785"/>
                  </a:cubicBezTo>
                  <a:lnTo>
                    <a:pt x="252" y="785"/>
                  </a:lnTo>
                  <a:cubicBezTo>
                    <a:pt x="236" y="808"/>
                    <a:pt x="164" y="783"/>
                    <a:pt x="92" y="731"/>
                  </a:cubicBezTo>
                  <a:lnTo>
                    <a:pt x="92" y="731"/>
                  </a:lnTo>
                  <a:cubicBezTo>
                    <a:pt x="85" y="726"/>
                    <a:pt x="79" y="721"/>
                    <a:pt x="73" y="716"/>
                  </a:cubicBezTo>
                  <a:lnTo>
                    <a:pt x="73" y="716"/>
                  </a:lnTo>
                  <a:cubicBezTo>
                    <a:pt x="44" y="801"/>
                    <a:pt x="25" y="874"/>
                    <a:pt x="20" y="921"/>
                  </a:cubicBezTo>
                  <a:lnTo>
                    <a:pt x="20" y="921"/>
                  </a:lnTo>
                  <a:cubicBezTo>
                    <a:pt x="0" y="1130"/>
                    <a:pt x="123" y="1313"/>
                    <a:pt x="295" y="1329"/>
                  </a:cubicBezTo>
                  <a:lnTo>
                    <a:pt x="295" y="1329"/>
                  </a:lnTo>
                  <a:cubicBezTo>
                    <a:pt x="468" y="1346"/>
                    <a:pt x="624" y="1191"/>
                    <a:pt x="644" y="983"/>
                  </a:cubicBezTo>
                  <a:lnTo>
                    <a:pt x="644" y="983"/>
                  </a:lnTo>
                  <a:cubicBezTo>
                    <a:pt x="646" y="972"/>
                    <a:pt x="646" y="959"/>
                    <a:pt x="646" y="945"/>
                  </a:cubicBezTo>
                  <a:lnTo>
                    <a:pt x="646" y="945"/>
                  </a:lnTo>
                  <a:cubicBezTo>
                    <a:pt x="632" y="952"/>
                    <a:pt x="617" y="959"/>
                    <a:pt x="601" y="965"/>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0" name="Freeform 43">
              <a:extLst>
                <a:ext uri="{FF2B5EF4-FFF2-40B4-BE49-F238E27FC236}">
                  <a16:creationId xmlns:a16="http://schemas.microsoft.com/office/drawing/2014/main" id="{EB58493A-A875-646F-81C8-787FF184711F}"/>
                </a:ext>
              </a:extLst>
            </p:cNvPr>
            <p:cNvSpPr>
              <a:spLocks noChangeArrowheads="1"/>
            </p:cNvSpPr>
            <p:nvPr/>
          </p:nvSpPr>
          <p:spPr bwMode="auto">
            <a:xfrm>
              <a:off x="20091720" y="5327277"/>
              <a:ext cx="357046" cy="1312836"/>
            </a:xfrm>
            <a:custGeom>
              <a:avLst/>
              <a:gdLst>
                <a:gd name="T0" fmla="*/ 240 w 285"/>
                <a:gd name="T1" fmla="*/ 907 h 1055"/>
                <a:gd name="T2" fmla="*/ 122 w 285"/>
                <a:gd name="T3" fmla="*/ 955 h 1055"/>
                <a:gd name="T4" fmla="*/ 143 w 285"/>
                <a:gd name="T5" fmla="*/ 712 h 1055"/>
                <a:gd name="T6" fmla="*/ 284 w 285"/>
                <a:gd name="T7" fmla="*/ 653 h 1055"/>
                <a:gd name="T8" fmla="*/ 279 w 285"/>
                <a:gd name="T9" fmla="*/ 640 h 1055"/>
                <a:gd name="T10" fmla="*/ 144 w 285"/>
                <a:gd name="T11" fmla="*/ 695 h 1055"/>
                <a:gd name="T12" fmla="*/ 175 w 285"/>
                <a:gd name="T13" fmla="*/ 343 h 1055"/>
                <a:gd name="T14" fmla="*/ 241 w 285"/>
                <a:gd name="T15" fmla="*/ 281 h 1055"/>
                <a:gd name="T16" fmla="*/ 231 w 285"/>
                <a:gd name="T17" fmla="*/ 270 h 1055"/>
                <a:gd name="T18" fmla="*/ 178 w 285"/>
                <a:gd name="T19" fmla="*/ 320 h 1055"/>
                <a:gd name="T20" fmla="*/ 205 w 285"/>
                <a:gd name="T21" fmla="*/ 1 h 1055"/>
                <a:gd name="T22" fmla="*/ 190 w 285"/>
                <a:gd name="T23" fmla="*/ 0 h 1055"/>
                <a:gd name="T24" fmla="*/ 147 w 285"/>
                <a:gd name="T25" fmla="*/ 493 h 1055"/>
                <a:gd name="T26" fmla="*/ 48 w 285"/>
                <a:gd name="T27" fmla="*/ 371 h 1055"/>
                <a:gd name="T28" fmla="*/ 36 w 285"/>
                <a:gd name="T29" fmla="*/ 380 h 1055"/>
                <a:gd name="T30" fmla="*/ 145 w 285"/>
                <a:gd name="T31" fmla="*/ 515 h 1055"/>
                <a:gd name="T32" fmla="*/ 115 w 285"/>
                <a:gd name="T33" fmla="*/ 860 h 1055"/>
                <a:gd name="T34" fmla="*/ 11 w 285"/>
                <a:gd name="T35" fmla="*/ 732 h 1055"/>
                <a:gd name="T36" fmla="*/ 0 w 285"/>
                <a:gd name="T37" fmla="*/ 742 h 1055"/>
                <a:gd name="T38" fmla="*/ 113 w 285"/>
                <a:gd name="T39" fmla="*/ 882 h 1055"/>
                <a:gd name="T40" fmla="*/ 98 w 285"/>
                <a:gd name="T41" fmla="*/ 1053 h 1055"/>
                <a:gd name="T42" fmla="*/ 113 w 285"/>
                <a:gd name="T43" fmla="*/ 1054 h 1055"/>
                <a:gd name="T44" fmla="*/ 120 w 285"/>
                <a:gd name="T45" fmla="*/ 972 h 1055"/>
                <a:gd name="T46" fmla="*/ 246 w 285"/>
                <a:gd name="T47" fmla="*/ 921 h 1055"/>
                <a:gd name="T48" fmla="*/ 240 w 285"/>
                <a:gd name="T49" fmla="*/ 9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5" h="1055">
                  <a:moveTo>
                    <a:pt x="240" y="907"/>
                  </a:moveTo>
                  <a:lnTo>
                    <a:pt x="122" y="955"/>
                  </a:lnTo>
                  <a:lnTo>
                    <a:pt x="143" y="712"/>
                  </a:lnTo>
                  <a:lnTo>
                    <a:pt x="284" y="653"/>
                  </a:lnTo>
                  <a:lnTo>
                    <a:pt x="279" y="640"/>
                  </a:lnTo>
                  <a:lnTo>
                    <a:pt x="144" y="695"/>
                  </a:lnTo>
                  <a:lnTo>
                    <a:pt x="175" y="343"/>
                  </a:lnTo>
                  <a:lnTo>
                    <a:pt x="241" y="281"/>
                  </a:lnTo>
                  <a:lnTo>
                    <a:pt x="231" y="270"/>
                  </a:lnTo>
                  <a:lnTo>
                    <a:pt x="178" y="320"/>
                  </a:lnTo>
                  <a:lnTo>
                    <a:pt x="205" y="1"/>
                  </a:lnTo>
                  <a:lnTo>
                    <a:pt x="190" y="0"/>
                  </a:lnTo>
                  <a:lnTo>
                    <a:pt x="147" y="493"/>
                  </a:lnTo>
                  <a:lnTo>
                    <a:pt x="48" y="371"/>
                  </a:lnTo>
                  <a:lnTo>
                    <a:pt x="36" y="380"/>
                  </a:lnTo>
                  <a:lnTo>
                    <a:pt x="145" y="515"/>
                  </a:lnTo>
                  <a:lnTo>
                    <a:pt x="115" y="860"/>
                  </a:lnTo>
                  <a:lnTo>
                    <a:pt x="11" y="732"/>
                  </a:lnTo>
                  <a:lnTo>
                    <a:pt x="0" y="742"/>
                  </a:lnTo>
                  <a:lnTo>
                    <a:pt x="113" y="882"/>
                  </a:lnTo>
                  <a:lnTo>
                    <a:pt x="98" y="1053"/>
                  </a:lnTo>
                  <a:lnTo>
                    <a:pt x="113" y="1054"/>
                  </a:lnTo>
                  <a:lnTo>
                    <a:pt x="120" y="972"/>
                  </a:lnTo>
                  <a:lnTo>
                    <a:pt x="246" y="921"/>
                  </a:lnTo>
                  <a:lnTo>
                    <a:pt x="240" y="907"/>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1" name="Freeform 44">
              <a:extLst>
                <a:ext uri="{FF2B5EF4-FFF2-40B4-BE49-F238E27FC236}">
                  <a16:creationId xmlns:a16="http://schemas.microsoft.com/office/drawing/2014/main" id="{31600CE5-64DB-DF08-C60C-057A4701B9AD}"/>
                </a:ext>
              </a:extLst>
            </p:cNvPr>
            <p:cNvSpPr>
              <a:spLocks noChangeArrowheads="1"/>
            </p:cNvSpPr>
            <p:nvPr/>
          </p:nvSpPr>
          <p:spPr bwMode="auto">
            <a:xfrm>
              <a:off x="20240027" y="6200673"/>
              <a:ext cx="1450164" cy="1043679"/>
            </a:xfrm>
            <a:custGeom>
              <a:avLst/>
              <a:gdLst>
                <a:gd name="T0" fmla="*/ 859 w 1162"/>
                <a:gd name="T1" fmla="*/ 358 h 840"/>
                <a:gd name="T2" fmla="*/ 813 w 1162"/>
                <a:gd name="T3" fmla="*/ 362 h 840"/>
                <a:gd name="T4" fmla="*/ 780 w 1162"/>
                <a:gd name="T5" fmla="*/ 330 h 840"/>
                <a:gd name="T6" fmla="*/ 826 w 1162"/>
                <a:gd name="T7" fmla="*/ 326 h 840"/>
                <a:gd name="T8" fmla="*/ 508 w 1162"/>
                <a:gd name="T9" fmla="*/ 319 h 840"/>
                <a:gd name="T10" fmla="*/ 486 w 1162"/>
                <a:gd name="T11" fmla="*/ 267 h 840"/>
                <a:gd name="T12" fmla="*/ 508 w 1162"/>
                <a:gd name="T13" fmla="*/ 214 h 840"/>
                <a:gd name="T14" fmla="*/ 532 w 1162"/>
                <a:gd name="T15" fmla="*/ 267 h 840"/>
                <a:gd name="T16" fmla="*/ 508 w 1162"/>
                <a:gd name="T17" fmla="*/ 319 h 840"/>
                <a:gd name="T18" fmla="*/ 1158 w 1162"/>
                <a:gd name="T19" fmla="*/ 36 h 840"/>
                <a:gd name="T20" fmla="*/ 774 w 1162"/>
                <a:gd name="T21" fmla="*/ 49 h 840"/>
                <a:gd name="T22" fmla="*/ 768 w 1162"/>
                <a:gd name="T23" fmla="*/ 89 h 840"/>
                <a:gd name="T24" fmla="*/ 694 w 1162"/>
                <a:gd name="T25" fmla="*/ 222 h 840"/>
                <a:gd name="T26" fmla="*/ 679 w 1162"/>
                <a:gd name="T27" fmla="*/ 71 h 840"/>
                <a:gd name="T28" fmla="*/ 681 w 1162"/>
                <a:gd name="T29" fmla="*/ 64 h 840"/>
                <a:gd name="T30" fmla="*/ 476 w 1162"/>
                <a:gd name="T31" fmla="*/ 102 h 840"/>
                <a:gd name="T32" fmla="*/ 464 w 1162"/>
                <a:gd name="T33" fmla="*/ 187 h 840"/>
                <a:gd name="T34" fmla="*/ 369 w 1162"/>
                <a:gd name="T35" fmla="*/ 376 h 840"/>
                <a:gd name="T36" fmla="*/ 355 w 1162"/>
                <a:gd name="T37" fmla="*/ 165 h 840"/>
                <a:gd name="T38" fmla="*/ 363 w 1162"/>
                <a:gd name="T39" fmla="*/ 129 h 840"/>
                <a:gd name="T40" fmla="*/ 204 w 1162"/>
                <a:gd name="T41" fmla="*/ 182 h 840"/>
                <a:gd name="T42" fmla="*/ 192 w 1162"/>
                <a:gd name="T43" fmla="*/ 189 h 840"/>
                <a:gd name="T44" fmla="*/ 212 w 1162"/>
                <a:gd name="T45" fmla="*/ 249 h 840"/>
                <a:gd name="T46" fmla="*/ 201 w 1162"/>
                <a:gd name="T47" fmla="*/ 464 h 840"/>
                <a:gd name="T48" fmla="*/ 82 w 1162"/>
                <a:gd name="T49" fmla="*/ 285 h 840"/>
                <a:gd name="T50" fmla="*/ 81 w 1162"/>
                <a:gd name="T51" fmla="*/ 283 h 840"/>
                <a:gd name="T52" fmla="*/ 29 w 1162"/>
                <a:gd name="T53" fmla="*/ 382 h 840"/>
                <a:gd name="T54" fmla="*/ 48 w 1162"/>
                <a:gd name="T55" fmla="*/ 647 h 840"/>
                <a:gd name="T56" fmla="*/ 248 w 1162"/>
                <a:gd name="T57" fmla="*/ 821 h 840"/>
                <a:gd name="T58" fmla="*/ 359 w 1162"/>
                <a:gd name="T59" fmla="*/ 839 h 840"/>
                <a:gd name="T60" fmla="*/ 513 w 1162"/>
                <a:gd name="T61" fmla="*/ 802 h 840"/>
                <a:gd name="T62" fmla="*/ 519 w 1162"/>
                <a:gd name="T63" fmla="*/ 799 h 840"/>
                <a:gd name="T64" fmla="*/ 371 w 1162"/>
                <a:gd name="T65" fmla="*/ 656 h 840"/>
                <a:gd name="T66" fmla="*/ 584 w 1162"/>
                <a:gd name="T67" fmla="*/ 680 h 840"/>
                <a:gd name="T68" fmla="*/ 636 w 1162"/>
                <a:gd name="T69" fmla="*/ 708 h 840"/>
                <a:gd name="T70" fmla="*/ 754 w 1162"/>
                <a:gd name="T71" fmla="*/ 591 h 840"/>
                <a:gd name="T72" fmla="*/ 726 w 1162"/>
                <a:gd name="T73" fmla="*/ 582 h 840"/>
                <a:gd name="T74" fmla="*/ 604 w 1162"/>
                <a:gd name="T75" fmla="*/ 491 h 840"/>
                <a:gd name="T76" fmla="*/ 757 w 1162"/>
                <a:gd name="T77" fmla="*/ 497 h 840"/>
                <a:gd name="T78" fmla="*/ 815 w 1162"/>
                <a:gd name="T79" fmla="*/ 523 h 840"/>
                <a:gd name="T80" fmla="*/ 880 w 1162"/>
                <a:gd name="T81" fmla="*/ 449 h 840"/>
                <a:gd name="T82" fmla="*/ 968 w 1162"/>
                <a:gd name="T83" fmla="*/ 342 h 840"/>
                <a:gd name="T84" fmla="*/ 851 w 1162"/>
                <a:gd name="T85" fmla="*/ 306 h 840"/>
                <a:gd name="T86" fmla="*/ 993 w 1162"/>
                <a:gd name="T87" fmla="*/ 251 h 840"/>
                <a:gd name="T88" fmla="*/ 1038 w 1162"/>
                <a:gd name="T89" fmla="*/ 250 h 840"/>
                <a:gd name="T90" fmla="*/ 1157 w 1162"/>
                <a:gd name="T91" fmla="*/ 6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2" h="840">
                  <a:moveTo>
                    <a:pt x="859" y="358"/>
                  </a:moveTo>
                  <a:lnTo>
                    <a:pt x="859" y="358"/>
                  </a:lnTo>
                  <a:cubicBezTo>
                    <a:pt x="856" y="368"/>
                    <a:pt x="836" y="370"/>
                    <a:pt x="813" y="362"/>
                  </a:cubicBezTo>
                  <a:lnTo>
                    <a:pt x="813" y="362"/>
                  </a:lnTo>
                  <a:cubicBezTo>
                    <a:pt x="791" y="354"/>
                    <a:pt x="777" y="340"/>
                    <a:pt x="780" y="330"/>
                  </a:cubicBezTo>
                  <a:lnTo>
                    <a:pt x="780" y="330"/>
                  </a:lnTo>
                  <a:cubicBezTo>
                    <a:pt x="784" y="320"/>
                    <a:pt x="804" y="318"/>
                    <a:pt x="826" y="326"/>
                  </a:cubicBezTo>
                  <a:lnTo>
                    <a:pt x="826" y="326"/>
                  </a:lnTo>
                  <a:cubicBezTo>
                    <a:pt x="848" y="334"/>
                    <a:pt x="863" y="348"/>
                    <a:pt x="859" y="358"/>
                  </a:cubicBezTo>
                  <a:close/>
                  <a:moveTo>
                    <a:pt x="508" y="319"/>
                  </a:moveTo>
                  <a:lnTo>
                    <a:pt x="508" y="319"/>
                  </a:lnTo>
                  <a:cubicBezTo>
                    <a:pt x="496" y="319"/>
                    <a:pt x="486" y="296"/>
                    <a:pt x="486" y="267"/>
                  </a:cubicBezTo>
                  <a:lnTo>
                    <a:pt x="486" y="267"/>
                  </a:lnTo>
                  <a:cubicBezTo>
                    <a:pt x="486" y="238"/>
                    <a:pt x="496" y="214"/>
                    <a:pt x="508" y="214"/>
                  </a:cubicBezTo>
                  <a:lnTo>
                    <a:pt x="508" y="214"/>
                  </a:lnTo>
                  <a:cubicBezTo>
                    <a:pt x="521" y="214"/>
                    <a:pt x="532" y="238"/>
                    <a:pt x="532" y="267"/>
                  </a:cubicBezTo>
                  <a:lnTo>
                    <a:pt x="532" y="267"/>
                  </a:lnTo>
                  <a:cubicBezTo>
                    <a:pt x="532" y="296"/>
                    <a:pt x="521" y="319"/>
                    <a:pt x="508" y="319"/>
                  </a:cubicBezTo>
                  <a:close/>
                  <a:moveTo>
                    <a:pt x="1158" y="36"/>
                  </a:moveTo>
                  <a:lnTo>
                    <a:pt x="1158" y="36"/>
                  </a:lnTo>
                  <a:cubicBezTo>
                    <a:pt x="1138" y="0"/>
                    <a:pt x="887" y="32"/>
                    <a:pt x="774" y="49"/>
                  </a:cubicBezTo>
                  <a:lnTo>
                    <a:pt x="774" y="49"/>
                  </a:lnTo>
                  <a:cubicBezTo>
                    <a:pt x="773" y="62"/>
                    <a:pt x="771" y="76"/>
                    <a:pt x="768" y="89"/>
                  </a:cubicBezTo>
                  <a:lnTo>
                    <a:pt x="768" y="89"/>
                  </a:lnTo>
                  <a:cubicBezTo>
                    <a:pt x="752" y="168"/>
                    <a:pt x="719" y="227"/>
                    <a:pt x="694" y="222"/>
                  </a:cubicBezTo>
                  <a:lnTo>
                    <a:pt x="694" y="222"/>
                  </a:lnTo>
                  <a:cubicBezTo>
                    <a:pt x="670" y="217"/>
                    <a:pt x="663" y="150"/>
                    <a:pt x="679" y="71"/>
                  </a:cubicBezTo>
                  <a:lnTo>
                    <a:pt x="679" y="71"/>
                  </a:lnTo>
                  <a:cubicBezTo>
                    <a:pt x="680" y="69"/>
                    <a:pt x="680" y="66"/>
                    <a:pt x="681" y="64"/>
                  </a:cubicBezTo>
                  <a:lnTo>
                    <a:pt x="681" y="64"/>
                  </a:lnTo>
                  <a:cubicBezTo>
                    <a:pt x="613" y="75"/>
                    <a:pt x="543" y="88"/>
                    <a:pt x="476" y="102"/>
                  </a:cubicBezTo>
                  <a:lnTo>
                    <a:pt x="476" y="102"/>
                  </a:lnTo>
                  <a:cubicBezTo>
                    <a:pt x="475" y="129"/>
                    <a:pt x="470" y="157"/>
                    <a:pt x="464" y="187"/>
                  </a:cubicBezTo>
                  <a:lnTo>
                    <a:pt x="464" y="187"/>
                  </a:lnTo>
                  <a:cubicBezTo>
                    <a:pt x="442" y="298"/>
                    <a:pt x="400" y="382"/>
                    <a:pt x="369" y="376"/>
                  </a:cubicBezTo>
                  <a:lnTo>
                    <a:pt x="369" y="376"/>
                  </a:lnTo>
                  <a:cubicBezTo>
                    <a:pt x="339" y="370"/>
                    <a:pt x="333" y="276"/>
                    <a:pt x="355" y="165"/>
                  </a:cubicBezTo>
                  <a:lnTo>
                    <a:pt x="355" y="165"/>
                  </a:lnTo>
                  <a:cubicBezTo>
                    <a:pt x="358" y="153"/>
                    <a:pt x="361" y="141"/>
                    <a:pt x="363" y="129"/>
                  </a:cubicBezTo>
                  <a:lnTo>
                    <a:pt x="363" y="129"/>
                  </a:lnTo>
                  <a:cubicBezTo>
                    <a:pt x="296" y="147"/>
                    <a:pt x="239" y="165"/>
                    <a:pt x="204" y="182"/>
                  </a:cubicBezTo>
                  <a:lnTo>
                    <a:pt x="204" y="182"/>
                  </a:lnTo>
                  <a:cubicBezTo>
                    <a:pt x="199" y="184"/>
                    <a:pt x="196" y="187"/>
                    <a:pt x="192" y="189"/>
                  </a:cubicBezTo>
                  <a:lnTo>
                    <a:pt x="192" y="189"/>
                  </a:lnTo>
                  <a:cubicBezTo>
                    <a:pt x="199" y="208"/>
                    <a:pt x="206" y="228"/>
                    <a:pt x="212" y="249"/>
                  </a:cubicBezTo>
                  <a:lnTo>
                    <a:pt x="212" y="249"/>
                  </a:lnTo>
                  <a:cubicBezTo>
                    <a:pt x="242" y="358"/>
                    <a:pt x="237" y="454"/>
                    <a:pt x="201" y="464"/>
                  </a:cubicBezTo>
                  <a:lnTo>
                    <a:pt x="201" y="464"/>
                  </a:lnTo>
                  <a:cubicBezTo>
                    <a:pt x="165" y="474"/>
                    <a:pt x="112" y="393"/>
                    <a:pt x="82" y="285"/>
                  </a:cubicBezTo>
                  <a:lnTo>
                    <a:pt x="82" y="285"/>
                  </a:lnTo>
                  <a:cubicBezTo>
                    <a:pt x="82" y="285"/>
                    <a:pt x="81" y="284"/>
                    <a:pt x="81" y="283"/>
                  </a:cubicBezTo>
                  <a:lnTo>
                    <a:pt x="81" y="283"/>
                  </a:lnTo>
                  <a:cubicBezTo>
                    <a:pt x="60" y="313"/>
                    <a:pt x="42" y="346"/>
                    <a:pt x="29" y="382"/>
                  </a:cubicBezTo>
                  <a:lnTo>
                    <a:pt x="29" y="382"/>
                  </a:lnTo>
                  <a:cubicBezTo>
                    <a:pt x="0" y="471"/>
                    <a:pt x="7" y="564"/>
                    <a:pt x="48" y="647"/>
                  </a:cubicBezTo>
                  <a:lnTo>
                    <a:pt x="48" y="647"/>
                  </a:lnTo>
                  <a:cubicBezTo>
                    <a:pt x="89" y="730"/>
                    <a:pt x="160" y="791"/>
                    <a:pt x="248" y="821"/>
                  </a:cubicBezTo>
                  <a:lnTo>
                    <a:pt x="248" y="821"/>
                  </a:lnTo>
                  <a:cubicBezTo>
                    <a:pt x="285" y="833"/>
                    <a:pt x="322" y="839"/>
                    <a:pt x="359" y="839"/>
                  </a:cubicBezTo>
                  <a:lnTo>
                    <a:pt x="359" y="839"/>
                  </a:lnTo>
                  <a:cubicBezTo>
                    <a:pt x="412" y="839"/>
                    <a:pt x="464" y="827"/>
                    <a:pt x="513" y="802"/>
                  </a:cubicBezTo>
                  <a:lnTo>
                    <a:pt x="513" y="802"/>
                  </a:lnTo>
                  <a:cubicBezTo>
                    <a:pt x="515" y="801"/>
                    <a:pt x="517" y="800"/>
                    <a:pt x="519" y="799"/>
                  </a:cubicBezTo>
                  <a:lnTo>
                    <a:pt x="519" y="799"/>
                  </a:lnTo>
                  <a:cubicBezTo>
                    <a:pt x="422" y="752"/>
                    <a:pt x="355" y="689"/>
                    <a:pt x="371" y="656"/>
                  </a:cubicBezTo>
                  <a:lnTo>
                    <a:pt x="371" y="656"/>
                  </a:lnTo>
                  <a:cubicBezTo>
                    <a:pt x="386" y="623"/>
                    <a:pt x="482" y="634"/>
                    <a:pt x="584" y="680"/>
                  </a:cubicBezTo>
                  <a:lnTo>
                    <a:pt x="584" y="680"/>
                  </a:lnTo>
                  <a:cubicBezTo>
                    <a:pt x="602" y="689"/>
                    <a:pt x="620" y="698"/>
                    <a:pt x="636" y="708"/>
                  </a:cubicBezTo>
                  <a:lnTo>
                    <a:pt x="636" y="708"/>
                  </a:lnTo>
                  <a:cubicBezTo>
                    <a:pt x="671" y="675"/>
                    <a:pt x="711" y="637"/>
                    <a:pt x="754" y="591"/>
                  </a:cubicBezTo>
                  <a:lnTo>
                    <a:pt x="754" y="591"/>
                  </a:lnTo>
                  <a:cubicBezTo>
                    <a:pt x="744" y="589"/>
                    <a:pt x="735" y="586"/>
                    <a:pt x="726" y="582"/>
                  </a:cubicBezTo>
                  <a:lnTo>
                    <a:pt x="726" y="582"/>
                  </a:lnTo>
                  <a:cubicBezTo>
                    <a:pt x="651" y="555"/>
                    <a:pt x="596" y="515"/>
                    <a:pt x="604" y="491"/>
                  </a:cubicBezTo>
                  <a:lnTo>
                    <a:pt x="604" y="491"/>
                  </a:lnTo>
                  <a:cubicBezTo>
                    <a:pt x="613" y="468"/>
                    <a:pt x="681" y="471"/>
                    <a:pt x="757" y="497"/>
                  </a:cubicBezTo>
                  <a:lnTo>
                    <a:pt x="757" y="497"/>
                  </a:lnTo>
                  <a:cubicBezTo>
                    <a:pt x="778" y="505"/>
                    <a:pt x="798" y="513"/>
                    <a:pt x="815" y="523"/>
                  </a:cubicBezTo>
                  <a:lnTo>
                    <a:pt x="815" y="523"/>
                  </a:lnTo>
                  <a:cubicBezTo>
                    <a:pt x="837" y="499"/>
                    <a:pt x="858" y="474"/>
                    <a:pt x="880" y="449"/>
                  </a:cubicBezTo>
                  <a:lnTo>
                    <a:pt x="880" y="449"/>
                  </a:lnTo>
                  <a:cubicBezTo>
                    <a:pt x="911" y="412"/>
                    <a:pt x="940" y="376"/>
                    <a:pt x="968" y="342"/>
                  </a:cubicBezTo>
                  <a:lnTo>
                    <a:pt x="968" y="342"/>
                  </a:lnTo>
                  <a:cubicBezTo>
                    <a:pt x="902" y="342"/>
                    <a:pt x="853" y="328"/>
                    <a:pt x="851" y="306"/>
                  </a:cubicBezTo>
                  <a:lnTo>
                    <a:pt x="851" y="306"/>
                  </a:lnTo>
                  <a:cubicBezTo>
                    <a:pt x="849" y="281"/>
                    <a:pt x="912" y="256"/>
                    <a:pt x="993" y="251"/>
                  </a:cubicBezTo>
                  <a:lnTo>
                    <a:pt x="993" y="251"/>
                  </a:lnTo>
                  <a:cubicBezTo>
                    <a:pt x="1009" y="250"/>
                    <a:pt x="1024" y="250"/>
                    <a:pt x="1038" y="250"/>
                  </a:cubicBezTo>
                  <a:lnTo>
                    <a:pt x="1038" y="250"/>
                  </a:lnTo>
                  <a:cubicBezTo>
                    <a:pt x="1103" y="164"/>
                    <a:pt x="1147" y="94"/>
                    <a:pt x="1157" y="60"/>
                  </a:cubicBezTo>
                  <a:lnTo>
                    <a:pt x="1157" y="60"/>
                  </a:lnTo>
                  <a:cubicBezTo>
                    <a:pt x="1161" y="49"/>
                    <a:pt x="1161" y="42"/>
                    <a:pt x="1158" y="36"/>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2" name="Freeform 45">
              <a:extLst>
                <a:ext uri="{FF2B5EF4-FFF2-40B4-BE49-F238E27FC236}">
                  <a16:creationId xmlns:a16="http://schemas.microsoft.com/office/drawing/2014/main" id="{C214A25C-2E47-FE66-E301-4B7349DC8B55}"/>
                </a:ext>
              </a:extLst>
            </p:cNvPr>
            <p:cNvSpPr>
              <a:spLocks noChangeArrowheads="1"/>
            </p:cNvSpPr>
            <p:nvPr/>
          </p:nvSpPr>
          <p:spPr bwMode="auto">
            <a:xfrm>
              <a:off x="20437777" y="6392928"/>
              <a:ext cx="972271" cy="593249"/>
            </a:xfrm>
            <a:custGeom>
              <a:avLst/>
              <a:gdLst>
                <a:gd name="T0" fmla="*/ 781 w 782"/>
                <a:gd name="T1" fmla="*/ 13 h 475"/>
                <a:gd name="T2" fmla="*/ 773 w 782"/>
                <a:gd name="T3" fmla="*/ 0 h 475"/>
                <a:gd name="T4" fmla="*/ 650 w 782"/>
                <a:gd name="T5" fmla="*/ 73 h 475"/>
                <a:gd name="T6" fmla="*/ 667 w 782"/>
                <a:gd name="T7" fmla="*/ 9 h 475"/>
                <a:gd name="T8" fmla="*/ 652 w 782"/>
                <a:gd name="T9" fmla="*/ 6 h 475"/>
                <a:gd name="T10" fmla="*/ 632 w 782"/>
                <a:gd name="T11" fmla="*/ 84 h 475"/>
                <a:gd name="T12" fmla="*/ 407 w 782"/>
                <a:gd name="T13" fmla="*/ 218 h 475"/>
                <a:gd name="T14" fmla="*/ 414 w 782"/>
                <a:gd name="T15" fmla="*/ 58 h 475"/>
                <a:gd name="T16" fmla="*/ 399 w 782"/>
                <a:gd name="T17" fmla="*/ 57 h 475"/>
                <a:gd name="T18" fmla="*/ 391 w 782"/>
                <a:gd name="T19" fmla="*/ 227 h 475"/>
                <a:gd name="T20" fmla="*/ 147 w 782"/>
                <a:gd name="T21" fmla="*/ 373 h 475"/>
                <a:gd name="T22" fmla="*/ 125 w 782"/>
                <a:gd name="T23" fmla="*/ 173 h 475"/>
                <a:gd name="T24" fmla="*/ 110 w 782"/>
                <a:gd name="T25" fmla="*/ 175 h 475"/>
                <a:gd name="T26" fmla="*/ 133 w 782"/>
                <a:gd name="T27" fmla="*/ 381 h 475"/>
                <a:gd name="T28" fmla="*/ 0 w 782"/>
                <a:gd name="T29" fmla="*/ 461 h 475"/>
                <a:gd name="T30" fmla="*/ 7 w 782"/>
                <a:gd name="T31" fmla="*/ 474 h 475"/>
                <a:gd name="T32" fmla="*/ 228 w 782"/>
                <a:gd name="T33" fmla="*/ 343 h 475"/>
                <a:gd name="T34" fmla="*/ 400 w 782"/>
                <a:gd name="T35" fmla="*/ 415 h 475"/>
                <a:gd name="T36" fmla="*/ 406 w 782"/>
                <a:gd name="T37" fmla="*/ 401 h 475"/>
                <a:gd name="T38" fmla="*/ 244 w 782"/>
                <a:gd name="T39" fmla="*/ 333 h 475"/>
                <a:gd name="T40" fmla="*/ 404 w 782"/>
                <a:gd name="T41" fmla="*/ 237 h 475"/>
                <a:gd name="T42" fmla="*/ 406 w 782"/>
                <a:gd name="T43" fmla="*/ 238 h 475"/>
                <a:gd name="T44" fmla="*/ 406 w 782"/>
                <a:gd name="T45" fmla="*/ 236 h 475"/>
                <a:gd name="T46" fmla="*/ 467 w 782"/>
                <a:gd name="T47" fmla="*/ 200 h 475"/>
                <a:gd name="T48" fmla="*/ 631 w 782"/>
                <a:gd name="T49" fmla="*/ 277 h 475"/>
                <a:gd name="T50" fmla="*/ 638 w 782"/>
                <a:gd name="T51" fmla="*/ 263 h 475"/>
                <a:gd name="T52" fmla="*/ 483 w 782"/>
                <a:gd name="T53" fmla="*/ 190 h 475"/>
                <a:gd name="T54" fmla="*/ 781 w 782"/>
                <a:gd name="T55" fmla="*/ 1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2" h="475">
                  <a:moveTo>
                    <a:pt x="781" y="13"/>
                  </a:moveTo>
                  <a:lnTo>
                    <a:pt x="773" y="0"/>
                  </a:lnTo>
                  <a:lnTo>
                    <a:pt x="650" y="73"/>
                  </a:lnTo>
                  <a:lnTo>
                    <a:pt x="667" y="9"/>
                  </a:lnTo>
                  <a:lnTo>
                    <a:pt x="652" y="6"/>
                  </a:lnTo>
                  <a:lnTo>
                    <a:pt x="632" y="84"/>
                  </a:lnTo>
                  <a:lnTo>
                    <a:pt x="407" y="218"/>
                  </a:lnTo>
                  <a:lnTo>
                    <a:pt x="414" y="58"/>
                  </a:lnTo>
                  <a:lnTo>
                    <a:pt x="399" y="57"/>
                  </a:lnTo>
                  <a:lnTo>
                    <a:pt x="391" y="227"/>
                  </a:lnTo>
                  <a:lnTo>
                    <a:pt x="147" y="373"/>
                  </a:lnTo>
                  <a:lnTo>
                    <a:pt x="125" y="173"/>
                  </a:lnTo>
                  <a:lnTo>
                    <a:pt x="110" y="175"/>
                  </a:lnTo>
                  <a:lnTo>
                    <a:pt x="133" y="381"/>
                  </a:lnTo>
                  <a:lnTo>
                    <a:pt x="0" y="461"/>
                  </a:lnTo>
                  <a:lnTo>
                    <a:pt x="7" y="474"/>
                  </a:lnTo>
                  <a:lnTo>
                    <a:pt x="228" y="343"/>
                  </a:lnTo>
                  <a:lnTo>
                    <a:pt x="400" y="415"/>
                  </a:lnTo>
                  <a:lnTo>
                    <a:pt x="406" y="401"/>
                  </a:lnTo>
                  <a:lnTo>
                    <a:pt x="244" y="333"/>
                  </a:lnTo>
                  <a:lnTo>
                    <a:pt x="404" y="237"/>
                  </a:lnTo>
                  <a:lnTo>
                    <a:pt x="406" y="238"/>
                  </a:lnTo>
                  <a:lnTo>
                    <a:pt x="406" y="236"/>
                  </a:lnTo>
                  <a:lnTo>
                    <a:pt x="467" y="200"/>
                  </a:lnTo>
                  <a:lnTo>
                    <a:pt x="631" y="277"/>
                  </a:lnTo>
                  <a:lnTo>
                    <a:pt x="638" y="263"/>
                  </a:lnTo>
                  <a:lnTo>
                    <a:pt x="483" y="190"/>
                  </a:lnTo>
                  <a:lnTo>
                    <a:pt x="781" y="13"/>
                  </a:lnTo>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3" name="Freeform 46">
              <a:extLst>
                <a:ext uri="{FF2B5EF4-FFF2-40B4-BE49-F238E27FC236}">
                  <a16:creationId xmlns:a16="http://schemas.microsoft.com/office/drawing/2014/main" id="{D98180A3-FEE9-031B-7837-B96422E16665}"/>
                </a:ext>
              </a:extLst>
            </p:cNvPr>
            <p:cNvSpPr>
              <a:spLocks noChangeArrowheads="1"/>
            </p:cNvSpPr>
            <p:nvPr/>
          </p:nvSpPr>
          <p:spPr bwMode="auto">
            <a:xfrm>
              <a:off x="20465243" y="9007621"/>
              <a:ext cx="2257640" cy="1235934"/>
            </a:xfrm>
            <a:custGeom>
              <a:avLst/>
              <a:gdLst>
                <a:gd name="T0" fmla="*/ 1170 w 1814"/>
                <a:gd name="T1" fmla="*/ 842 h 990"/>
                <a:gd name="T2" fmla="*/ 1119 w 1814"/>
                <a:gd name="T3" fmla="*/ 800 h 990"/>
                <a:gd name="T4" fmla="*/ 1115 w 1814"/>
                <a:gd name="T5" fmla="*/ 735 h 990"/>
                <a:gd name="T6" fmla="*/ 1167 w 1814"/>
                <a:gd name="T7" fmla="*/ 776 h 990"/>
                <a:gd name="T8" fmla="*/ 841 w 1814"/>
                <a:gd name="T9" fmla="*/ 457 h 990"/>
                <a:gd name="T10" fmla="*/ 869 w 1814"/>
                <a:gd name="T11" fmla="*/ 379 h 990"/>
                <a:gd name="T12" fmla="*/ 945 w 1814"/>
                <a:gd name="T13" fmla="*/ 347 h 990"/>
                <a:gd name="T14" fmla="*/ 917 w 1814"/>
                <a:gd name="T15" fmla="*/ 424 h 990"/>
                <a:gd name="T16" fmla="*/ 841 w 1814"/>
                <a:gd name="T17" fmla="*/ 457 h 990"/>
                <a:gd name="T18" fmla="*/ 1798 w 1814"/>
                <a:gd name="T19" fmla="*/ 799 h 990"/>
                <a:gd name="T20" fmla="*/ 1385 w 1814"/>
                <a:gd name="T21" fmla="*/ 435 h 990"/>
                <a:gd name="T22" fmla="*/ 1339 w 1814"/>
                <a:gd name="T23" fmla="*/ 471 h 990"/>
                <a:gd name="T24" fmla="*/ 1131 w 1814"/>
                <a:gd name="T25" fmla="*/ 538 h 990"/>
                <a:gd name="T26" fmla="*/ 1264 w 1814"/>
                <a:gd name="T27" fmla="*/ 365 h 990"/>
                <a:gd name="T28" fmla="*/ 1273 w 1814"/>
                <a:gd name="T29" fmla="*/ 359 h 990"/>
                <a:gd name="T30" fmla="*/ 1021 w 1814"/>
                <a:gd name="T31" fmla="*/ 199 h 990"/>
                <a:gd name="T32" fmla="*/ 925 w 1814"/>
                <a:gd name="T33" fmla="*/ 275 h 990"/>
                <a:gd name="T34" fmla="*/ 640 w 1814"/>
                <a:gd name="T35" fmla="*/ 379 h 990"/>
                <a:gd name="T36" fmla="*/ 833 w 1814"/>
                <a:gd name="T37" fmla="*/ 145 h 990"/>
                <a:gd name="T38" fmla="*/ 877 w 1814"/>
                <a:gd name="T39" fmla="*/ 116 h 990"/>
                <a:gd name="T40" fmla="*/ 658 w 1814"/>
                <a:gd name="T41" fmla="*/ 15 h 990"/>
                <a:gd name="T42" fmla="*/ 639 w 1814"/>
                <a:gd name="T43" fmla="*/ 9 h 990"/>
                <a:gd name="T44" fmla="*/ 600 w 1814"/>
                <a:gd name="T45" fmla="*/ 92 h 990"/>
                <a:gd name="T46" fmla="*/ 378 w 1814"/>
                <a:gd name="T47" fmla="*/ 305 h 990"/>
                <a:gd name="T48" fmla="*/ 431 w 1814"/>
                <a:gd name="T49" fmla="*/ 0 h 990"/>
                <a:gd name="T50" fmla="*/ 279 w 1814"/>
                <a:gd name="T51" fmla="*/ 52 h 990"/>
                <a:gd name="T52" fmla="*/ 38 w 1814"/>
                <a:gd name="T53" fmla="*/ 347 h 990"/>
                <a:gd name="T54" fmla="*/ 76 w 1814"/>
                <a:gd name="T55" fmla="*/ 726 h 990"/>
                <a:gd name="T56" fmla="*/ 174 w 1814"/>
                <a:gd name="T57" fmla="*/ 854 h 990"/>
                <a:gd name="T58" fmla="*/ 371 w 1814"/>
                <a:gd name="T59" fmla="*/ 967 h 990"/>
                <a:gd name="T60" fmla="*/ 381 w 1814"/>
                <a:gd name="T61" fmla="*/ 969 h 990"/>
                <a:gd name="T62" fmla="*/ 366 w 1814"/>
                <a:gd name="T63" fmla="*/ 674 h 990"/>
                <a:gd name="T64" fmla="*/ 565 w 1814"/>
                <a:gd name="T65" fmla="*/ 910 h 990"/>
                <a:gd name="T66" fmla="*/ 592 w 1814"/>
                <a:gd name="T67" fmla="*/ 988 h 990"/>
                <a:gd name="T68" fmla="*/ 830 w 1814"/>
                <a:gd name="T69" fmla="*/ 981 h 990"/>
                <a:gd name="T70" fmla="*/ 811 w 1814"/>
                <a:gd name="T71" fmla="*/ 945 h 990"/>
                <a:gd name="T72" fmla="*/ 773 w 1814"/>
                <a:gd name="T73" fmla="*/ 730 h 990"/>
                <a:gd name="T74" fmla="*/ 926 w 1814"/>
                <a:gd name="T75" fmla="*/ 886 h 990"/>
                <a:gd name="T76" fmla="*/ 962 w 1814"/>
                <a:gd name="T77" fmla="*/ 971 h 990"/>
                <a:gd name="T78" fmla="*/ 1103 w 1814"/>
                <a:gd name="T79" fmla="*/ 956 h 990"/>
                <a:gd name="T80" fmla="*/ 1299 w 1814"/>
                <a:gd name="T81" fmla="*/ 931 h 990"/>
                <a:gd name="T82" fmla="*/ 1212 w 1814"/>
                <a:gd name="T83" fmla="*/ 779 h 990"/>
                <a:gd name="T84" fmla="*/ 1415 w 1814"/>
                <a:gd name="T85" fmla="*/ 861 h 990"/>
                <a:gd name="T86" fmla="*/ 1464 w 1814"/>
                <a:gd name="T87" fmla="*/ 905 h 990"/>
                <a:gd name="T88" fmla="*/ 1774 w 1814"/>
                <a:gd name="T89" fmla="*/ 823 h 990"/>
                <a:gd name="T90" fmla="*/ 1798 w 1814"/>
                <a:gd name="T91" fmla="*/ 799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4" h="990">
                  <a:moveTo>
                    <a:pt x="1170" y="842"/>
                  </a:moveTo>
                  <a:lnTo>
                    <a:pt x="1170" y="842"/>
                  </a:lnTo>
                  <a:cubicBezTo>
                    <a:pt x="1158" y="849"/>
                    <a:pt x="1134" y="830"/>
                    <a:pt x="1119" y="800"/>
                  </a:cubicBezTo>
                  <a:lnTo>
                    <a:pt x="1119" y="800"/>
                  </a:lnTo>
                  <a:cubicBezTo>
                    <a:pt x="1104" y="771"/>
                    <a:pt x="1102" y="741"/>
                    <a:pt x="1115" y="735"/>
                  </a:cubicBezTo>
                  <a:lnTo>
                    <a:pt x="1115" y="735"/>
                  </a:lnTo>
                  <a:cubicBezTo>
                    <a:pt x="1128" y="728"/>
                    <a:pt x="1151" y="746"/>
                    <a:pt x="1167" y="776"/>
                  </a:cubicBezTo>
                  <a:lnTo>
                    <a:pt x="1167" y="776"/>
                  </a:lnTo>
                  <a:cubicBezTo>
                    <a:pt x="1182" y="805"/>
                    <a:pt x="1184" y="834"/>
                    <a:pt x="1170" y="842"/>
                  </a:cubicBezTo>
                  <a:close/>
                  <a:moveTo>
                    <a:pt x="841" y="457"/>
                  </a:moveTo>
                  <a:lnTo>
                    <a:pt x="841" y="457"/>
                  </a:lnTo>
                  <a:cubicBezTo>
                    <a:pt x="828" y="444"/>
                    <a:pt x="841" y="409"/>
                    <a:pt x="869" y="379"/>
                  </a:cubicBezTo>
                  <a:lnTo>
                    <a:pt x="869" y="379"/>
                  </a:lnTo>
                  <a:cubicBezTo>
                    <a:pt x="897" y="349"/>
                    <a:pt x="932" y="334"/>
                    <a:pt x="945" y="347"/>
                  </a:cubicBezTo>
                  <a:lnTo>
                    <a:pt x="945" y="347"/>
                  </a:lnTo>
                  <a:cubicBezTo>
                    <a:pt x="958" y="359"/>
                    <a:pt x="946" y="394"/>
                    <a:pt x="917" y="424"/>
                  </a:cubicBezTo>
                  <a:lnTo>
                    <a:pt x="917" y="424"/>
                  </a:lnTo>
                  <a:cubicBezTo>
                    <a:pt x="888" y="455"/>
                    <a:pt x="854" y="469"/>
                    <a:pt x="841" y="457"/>
                  </a:cubicBezTo>
                  <a:close/>
                  <a:moveTo>
                    <a:pt x="1798" y="799"/>
                  </a:moveTo>
                  <a:lnTo>
                    <a:pt x="1798" y="799"/>
                  </a:lnTo>
                  <a:cubicBezTo>
                    <a:pt x="1813" y="741"/>
                    <a:pt x="1519" y="529"/>
                    <a:pt x="1385" y="435"/>
                  </a:cubicBezTo>
                  <a:lnTo>
                    <a:pt x="1385" y="435"/>
                  </a:lnTo>
                  <a:cubicBezTo>
                    <a:pt x="1371" y="447"/>
                    <a:pt x="1356" y="459"/>
                    <a:pt x="1339" y="471"/>
                  </a:cubicBezTo>
                  <a:lnTo>
                    <a:pt x="1339" y="471"/>
                  </a:lnTo>
                  <a:cubicBezTo>
                    <a:pt x="1245" y="537"/>
                    <a:pt x="1152" y="567"/>
                    <a:pt x="1131" y="538"/>
                  </a:cubicBezTo>
                  <a:lnTo>
                    <a:pt x="1131" y="538"/>
                  </a:lnTo>
                  <a:cubicBezTo>
                    <a:pt x="1110" y="509"/>
                    <a:pt x="1170" y="431"/>
                    <a:pt x="1264" y="365"/>
                  </a:cubicBezTo>
                  <a:lnTo>
                    <a:pt x="1264" y="365"/>
                  </a:lnTo>
                  <a:cubicBezTo>
                    <a:pt x="1267" y="362"/>
                    <a:pt x="1270" y="361"/>
                    <a:pt x="1273" y="359"/>
                  </a:cubicBezTo>
                  <a:lnTo>
                    <a:pt x="1273" y="359"/>
                  </a:lnTo>
                  <a:cubicBezTo>
                    <a:pt x="1191" y="304"/>
                    <a:pt x="1104" y="249"/>
                    <a:pt x="1021" y="199"/>
                  </a:cubicBezTo>
                  <a:lnTo>
                    <a:pt x="1021" y="199"/>
                  </a:lnTo>
                  <a:cubicBezTo>
                    <a:pt x="994" y="224"/>
                    <a:pt x="961" y="251"/>
                    <a:pt x="925" y="275"/>
                  </a:cubicBezTo>
                  <a:lnTo>
                    <a:pt x="925" y="275"/>
                  </a:lnTo>
                  <a:cubicBezTo>
                    <a:pt x="793" y="369"/>
                    <a:pt x="665" y="416"/>
                    <a:pt x="640" y="379"/>
                  </a:cubicBezTo>
                  <a:lnTo>
                    <a:pt x="640" y="379"/>
                  </a:lnTo>
                  <a:cubicBezTo>
                    <a:pt x="614" y="343"/>
                    <a:pt x="701" y="239"/>
                    <a:pt x="833" y="145"/>
                  </a:cubicBezTo>
                  <a:lnTo>
                    <a:pt x="833" y="145"/>
                  </a:lnTo>
                  <a:cubicBezTo>
                    <a:pt x="848" y="135"/>
                    <a:pt x="863" y="125"/>
                    <a:pt x="877" y="116"/>
                  </a:cubicBezTo>
                  <a:lnTo>
                    <a:pt x="877" y="116"/>
                  </a:lnTo>
                  <a:cubicBezTo>
                    <a:pt x="788" y="67"/>
                    <a:pt x="711" y="30"/>
                    <a:pt x="658" y="15"/>
                  </a:cubicBezTo>
                  <a:lnTo>
                    <a:pt x="658" y="15"/>
                  </a:lnTo>
                  <a:cubicBezTo>
                    <a:pt x="652" y="13"/>
                    <a:pt x="646" y="11"/>
                    <a:pt x="639" y="9"/>
                  </a:cubicBezTo>
                  <a:lnTo>
                    <a:pt x="639" y="9"/>
                  </a:lnTo>
                  <a:cubicBezTo>
                    <a:pt x="628" y="36"/>
                    <a:pt x="615" y="64"/>
                    <a:pt x="600" y="92"/>
                  </a:cubicBezTo>
                  <a:lnTo>
                    <a:pt x="600" y="92"/>
                  </a:lnTo>
                  <a:cubicBezTo>
                    <a:pt x="524" y="235"/>
                    <a:pt x="425" y="331"/>
                    <a:pt x="378" y="305"/>
                  </a:cubicBezTo>
                  <a:lnTo>
                    <a:pt x="378" y="305"/>
                  </a:lnTo>
                  <a:cubicBezTo>
                    <a:pt x="331" y="280"/>
                    <a:pt x="354" y="145"/>
                    <a:pt x="430" y="2"/>
                  </a:cubicBezTo>
                  <a:lnTo>
                    <a:pt x="431" y="0"/>
                  </a:lnTo>
                  <a:lnTo>
                    <a:pt x="431" y="0"/>
                  </a:lnTo>
                  <a:cubicBezTo>
                    <a:pt x="378" y="9"/>
                    <a:pt x="328" y="27"/>
                    <a:pt x="279" y="52"/>
                  </a:cubicBezTo>
                  <a:lnTo>
                    <a:pt x="279" y="52"/>
                  </a:lnTo>
                  <a:cubicBezTo>
                    <a:pt x="162" y="115"/>
                    <a:pt x="77" y="220"/>
                    <a:pt x="38" y="347"/>
                  </a:cubicBezTo>
                  <a:lnTo>
                    <a:pt x="38" y="347"/>
                  </a:lnTo>
                  <a:cubicBezTo>
                    <a:pt x="0" y="474"/>
                    <a:pt x="13" y="609"/>
                    <a:pt x="76" y="726"/>
                  </a:cubicBezTo>
                  <a:lnTo>
                    <a:pt x="76" y="726"/>
                  </a:lnTo>
                  <a:cubicBezTo>
                    <a:pt x="103" y="774"/>
                    <a:pt x="136" y="817"/>
                    <a:pt x="174" y="854"/>
                  </a:cubicBezTo>
                  <a:lnTo>
                    <a:pt x="174" y="854"/>
                  </a:lnTo>
                  <a:cubicBezTo>
                    <a:pt x="229" y="906"/>
                    <a:pt x="296" y="944"/>
                    <a:pt x="371" y="967"/>
                  </a:cubicBezTo>
                  <a:lnTo>
                    <a:pt x="371" y="967"/>
                  </a:lnTo>
                  <a:cubicBezTo>
                    <a:pt x="374" y="968"/>
                    <a:pt x="378" y="969"/>
                    <a:pt x="381" y="969"/>
                  </a:cubicBezTo>
                  <a:lnTo>
                    <a:pt x="381" y="969"/>
                  </a:lnTo>
                  <a:cubicBezTo>
                    <a:pt x="325" y="824"/>
                    <a:pt x="318" y="693"/>
                    <a:pt x="366" y="674"/>
                  </a:cubicBezTo>
                  <a:lnTo>
                    <a:pt x="366" y="674"/>
                  </a:lnTo>
                  <a:cubicBezTo>
                    <a:pt x="416" y="653"/>
                    <a:pt x="504" y="759"/>
                    <a:pt x="565" y="910"/>
                  </a:cubicBezTo>
                  <a:lnTo>
                    <a:pt x="565" y="910"/>
                  </a:lnTo>
                  <a:cubicBezTo>
                    <a:pt x="575" y="936"/>
                    <a:pt x="585" y="963"/>
                    <a:pt x="592" y="988"/>
                  </a:cubicBezTo>
                  <a:lnTo>
                    <a:pt x="592" y="988"/>
                  </a:lnTo>
                  <a:cubicBezTo>
                    <a:pt x="661" y="989"/>
                    <a:pt x="741" y="987"/>
                    <a:pt x="830" y="981"/>
                  </a:cubicBezTo>
                  <a:lnTo>
                    <a:pt x="830" y="981"/>
                  </a:lnTo>
                  <a:cubicBezTo>
                    <a:pt x="824" y="970"/>
                    <a:pt x="817" y="957"/>
                    <a:pt x="811" y="945"/>
                  </a:cubicBezTo>
                  <a:lnTo>
                    <a:pt x="811" y="945"/>
                  </a:lnTo>
                  <a:cubicBezTo>
                    <a:pt x="758" y="843"/>
                    <a:pt x="741" y="747"/>
                    <a:pt x="773" y="730"/>
                  </a:cubicBezTo>
                  <a:lnTo>
                    <a:pt x="773" y="730"/>
                  </a:lnTo>
                  <a:cubicBezTo>
                    <a:pt x="805" y="714"/>
                    <a:pt x="874" y="784"/>
                    <a:pt x="926" y="886"/>
                  </a:cubicBezTo>
                  <a:lnTo>
                    <a:pt x="926" y="886"/>
                  </a:lnTo>
                  <a:cubicBezTo>
                    <a:pt x="942" y="915"/>
                    <a:pt x="954" y="944"/>
                    <a:pt x="962" y="971"/>
                  </a:cubicBezTo>
                  <a:lnTo>
                    <a:pt x="962" y="971"/>
                  </a:lnTo>
                  <a:cubicBezTo>
                    <a:pt x="1008" y="967"/>
                    <a:pt x="1055" y="962"/>
                    <a:pt x="1103" y="956"/>
                  </a:cubicBezTo>
                  <a:lnTo>
                    <a:pt x="1103" y="956"/>
                  </a:lnTo>
                  <a:cubicBezTo>
                    <a:pt x="1171" y="949"/>
                    <a:pt x="1236" y="940"/>
                    <a:pt x="1299" y="931"/>
                  </a:cubicBezTo>
                  <a:lnTo>
                    <a:pt x="1299" y="931"/>
                  </a:lnTo>
                  <a:cubicBezTo>
                    <a:pt x="1231" y="867"/>
                    <a:pt x="1193" y="803"/>
                    <a:pt x="1212" y="779"/>
                  </a:cubicBezTo>
                  <a:lnTo>
                    <a:pt x="1212" y="779"/>
                  </a:lnTo>
                  <a:cubicBezTo>
                    <a:pt x="1235" y="751"/>
                    <a:pt x="1326" y="787"/>
                    <a:pt x="1415" y="861"/>
                  </a:cubicBezTo>
                  <a:lnTo>
                    <a:pt x="1415" y="861"/>
                  </a:lnTo>
                  <a:cubicBezTo>
                    <a:pt x="1433" y="875"/>
                    <a:pt x="1449" y="890"/>
                    <a:pt x="1464" y="905"/>
                  </a:cubicBezTo>
                  <a:lnTo>
                    <a:pt x="1464" y="905"/>
                  </a:lnTo>
                  <a:cubicBezTo>
                    <a:pt x="1615" y="877"/>
                    <a:pt x="1730" y="848"/>
                    <a:pt x="1774" y="823"/>
                  </a:cubicBezTo>
                  <a:lnTo>
                    <a:pt x="1774" y="823"/>
                  </a:lnTo>
                  <a:cubicBezTo>
                    <a:pt x="1789" y="815"/>
                    <a:pt x="1797" y="807"/>
                    <a:pt x="1798" y="799"/>
                  </a:cubicBez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4" name="Freeform 47">
              <a:extLst>
                <a:ext uri="{FF2B5EF4-FFF2-40B4-BE49-F238E27FC236}">
                  <a16:creationId xmlns:a16="http://schemas.microsoft.com/office/drawing/2014/main" id="{03C747AF-F407-11B1-E15F-A010D4813E55}"/>
                </a:ext>
              </a:extLst>
            </p:cNvPr>
            <p:cNvSpPr>
              <a:spLocks noChangeArrowheads="1"/>
            </p:cNvSpPr>
            <p:nvPr/>
          </p:nvSpPr>
          <p:spPr bwMode="auto">
            <a:xfrm>
              <a:off x="20695951" y="9293260"/>
              <a:ext cx="1576503" cy="774518"/>
            </a:xfrm>
            <a:custGeom>
              <a:avLst/>
              <a:gdLst>
                <a:gd name="T0" fmla="*/ 1259 w 1265"/>
                <a:gd name="T1" fmla="*/ 490 h 620"/>
                <a:gd name="T2" fmla="*/ 1264 w 1265"/>
                <a:gd name="T3" fmla="*/ 468 h 620"/>
                <a:gd name="T4" fmla="*/ 1065 w 1265"/>
                <a:gd name="T5" fmla="*/ 424 h 620"/>
                <a:gd name="T6" fmla="*/ 1144 w 1265"/>
                <a:gd name="T7" fmla="*/ 375 h 620"/>
                <a:gd name="T8" fmla="*/ 1133 w 1265"/>
                <a:gd name="T9" fmla="*/ 356 h 620"/>
                <a:gd name="T10" fmla="*/ 1034 w 1265"/>
                <a:gd name="T11" fmla="*/ 417 h 620"/>
                <a:gd name="T12" fmla="*/ 668 w 1265"/>
                <a:gd name="T13" fmla="*/ 337 h 620"/>
                <a:gd name="T14" fmla="*/ 833 w 1265"/>
                <a:gd name="T15" fmla="*/ 177 h 620"/>
                <a:gd name="T16" fmla="*/ 817 w 1265"/>
                <a:gd name="T17" fmla="*/ 161 h 620"/>
                <a:gd name="T18" fmla="*/ 642 w 1265"/>
                <a:gd name="T19" fmla="*/ 331 h 620"/>
                <a:gd name="T20" fmla="*/ 245 w 1265"/>
                <a:gd name="T21" fmla="*/ 243 h 620"/>
                <a:gd name="T22" fmla="*/ 417 w 1265"/>
                <a:gd name="T23" fmla="*/ 13 h 620"/>
                <a:gd name="T24" fmla="*/ 399 w 1265"/>
                <a:gd name="T25" fmla="*/ 0 h 620"/>
                <a:gd name="T26" fmla="*/ 221 w 1265"/>
                <a:gd name="T27" fmla="*/ 238 h 620"/>
                <a:gd name="T28" fmla="*/ 5 w 1265"/>
                <a:gd name="T29" fmla="*/ 190 h 620"/>
                <a:gd name="T30" fmla="*/ 0 w 1265"/>
                <a:gd name="T31" fmla="*/ 212 h 620"/>
                <a:gd name="T32" fmla="*/ 358 w 1265"/>
                <a:gd name="T33" fmla="*/ 291 h 620"/>
                <a:gd name="T34" fmla="*/ 467 w 1265"/>
                <a:gd name="T35" fmla="*/ 535 h 620"/>
                <a:gd name="T36" fmla="*/ 487 w 1265"/>
                <a:gd name="T37" fmla="*/ 526 h 620"/>
                <a:gd name="T38" fmla="*/ 385 w 1265"/>
                <a:gd name="T39" fmla="*/ 297 h 620"/>
                <a:gd name="T40" fmla="*/ 647 w 1265"/>
                <a:gd name="T41" fmla="*/ 354 h 620"/>
                <a:gd name="T42" fmla="*/ 648 w 1265"/>
                <a:gd name="T43" fmla="*/ 356 h 620"/>
                <a:gd name="T44" fmla="*/ 649 w 1265"/>
                <a:gd name="T45" fmla="*/ 355 h 620"/>
                <a:gd name="T46" fmla="*/ 748 w 1265"/>
                <a:gd name="T47" fmla="*/ 377 h 620"/>
                <a:gd name="T48" fmla="*/ 845 w 1265"/>
                <a:gd name="T49" fmla="*/ 619 h 620"/>
                <a:gd name="T50" fmla="*/ 865 w 1265"/>
                <a:gd name="T51" fmla="*/ 611 h 620"/>
                <a:gd name="T52" fmla="*/ 774 w 1265"/>
                <a:gd name="T53" fmla="*/ 383 h 620"/>
                <a:gd name="T54" fmla="*/ 1259 w 1265"/>
                <a:gd name="T55" fmla="*/ 49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5" h="620">
                  <a:moveTo>
                    <a:pt x="1259" y="490"/>
                  </a:moveTo>
                  <a:lnTo>
                    <a:pt x="1264" y="468"/>
                  </a:lnTo>
                  <a:lnTo>
                    <a:pt x="1065" y="424"/>
                  </a:lnTo>
                  <a:lnTo>
                    <a:pt x="1144" y="375"/>
                  </a:lnTo>
                  <a:lnTo>
                    <a:pt x="1133" y="356"/>
                  </a:lnTo>
                  <a:lnTo>
                    <a:pt x="1034" y="417"/>
                  </a:lnTo>
                  <a:lnTo>
                    <a:pt x="668" y="337"/>
                  </a:lnTo>
                  <a:lnTo>
                    <a:pt x="833" y="177"/>
                  </a:lnTo>
                  <a:lnTo>
                    <a:pt x="817" y="161"/>
                  </a:lnTo>
                  <a:lnTo>
                    <a:pt x="642" y="331"/>
                  </a:lnTo>
                  <a:lnTo>
                    <a:pt x="245" y="243"/>
                  </a:lnTo>
                  <a:lnTo>
                    <a:pt x="417" y="13"/>
                  </a:lnTo>
                  <a:lnTo>
                    <a:pt x="399" y="0"/>
                  </a:lnTo>
                  <a:lnTo>
                    <a:pt x="221" y="238"/>
                  </a:lnTo>
                  <a:lnTo>
                    <a:pt x="5" y="190"/>
                  </a:lnTo>
                  <a:lnTo>
                    <a:pt x="0" y="212"/>
                  </a:lnTo>
                  <a:lnTo>
                    <a:pt x="358" y="291"/>
                  </a:lnTo>
                  <a:lnTo>
                    <a:pt x="467" y="535"/>
                  </a:lnTo>
                  <a:lnTo>
                    <a:pt x="487" y="526"/>
                  </a:lnTo>
                  <a:lnTo>
                    <a:pt x="385" y="297"/>
                  </a:lnTo>
                  <a:lnTo>
                    <a:pt x="647" y="354"/>
                  </a:lnTo>
                  <a:lnTo>
                    <a:pt x="648" y="356"/>
                  </a:lnTo>
                  <a:lnTo>
                    <a:pt x="649" y="355"/>
                  </a:lnTo>
                  <a:lnTo>
                    <a:pt x="748" y="377"/>
                  </a:lnTo>
                  <a:lnTo>
                    <a:pt x="845" y="619"/>
                  </a:lnTo>
                  <a:lnTo>
                    <a:pt x="865" y="611"/>
                  </a:lnTo>
                  <a:lnTo>
                    <a:pt x="774" y="383"/>
                  </a:lnTo>
                  <a:lnTo>
                    <a:pt x="1259" y="49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5" name="Freeform 48">
              <a:extLst>
                <a:ext uri="{FF2B5EF4-FFF2-40B4-BE49-F238E27FC236}">
                  <a16:creationId xmlns:a16="http://schemas.microsoft.com/office/drawing/2014/main" id="{718C7AF2-9B27-CCAD-046F-71E254A15E48}"/>
                </a:ext>
              </a:extLst>
            </p:cNvPr>
            <p:cNvSpPr>
              <a:spLocks noChangeArrowheads="1"/>
            </p:cNvSpPr>
            <p:nvPr/>
          </p:nvSpPr>
          <p:spPr bwMode="auto">
            <a:xfrm>
              <a:off x="14384439" y="5387699"/>
              <a:ext cx="6569684" cy="6569683"/>
            </a:xfrm>
            <a:custGeom>
              <a:avLst/>
              <a:gdLst>
                <a:gd name="T0" fmla="*/ 5273 w 5274"/>
                <a:gd name="T1" fmla="*/ 2635 h 5272"/>
                <a:gd name="T2" fmla="*/ 5273 w 5274"/>
                <a:gd name="T3" fmla="*/ 2635 h 5272"/>
                <a:gd name="T4" fmla="*/ 2637 w 5274"/>
                <a:gd name="T5" fmla="*/ 5271 h 5272"/>
                <a:gd name="T6" fmla="*/ 2637 w 5274"/>
                <a:gd name="T7" fmla="*/ 5271 h 5272"/>
                <a:gd name="T8" fmla="*/ 0 w 5274"/>
                <a:gd name="T9" fmla="*/ 2635 h 5272"/>
                <a:gd name="T10" fmla="*/ 0 w 5274"/>
                <a:gd name="T11" fmla="*/ 2635 h 5272"/>
                <a:gd name="T12" fmla="*/ 2637 w 5274"/>
                <a:gd name="T13" fmla="*/ 0 h 5272"/>
                <a:gd name="T14" fmla="*/ 2637 w 5274"/>
                <a:gd name="T15" fmla="*/ 0 h 5272"/>
                <a:gd name="T16" fmla="*/ 5273 w 5274"/>
                <a:gd name="T17" fmla="*/ 2635 h 5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4" h="5272">
                  <a:moveTo>
                    <a:pt x="5273" y="2635"/>
                  </a:moveTo>
                  <a:lnTo>
                    <a:pt x="5273" y="2635"/>
                  </a:lnTo>
                  <a:cubicBezTo>
                    <a:pt x="5273" y="4090"/>
                    <a:pt x="4092" y="5271"/>
                    <a:pt x="2637" y="5271"/>
                  </a:cubicBezTo>
                  <a:lnTo>
                    <a:pt x="2637" y="5271"/>
                  </a:lnTo>
                  <a:cubicBezTo>
                    <a:pt x="1181" y="5271"/>
                    <a:pt x="0" y="4090"/>
                    <a:pt x="0" y="2635"/>
                  </a:cubicBezTo>
                  <a:lnTo>
                    <a:pt x="0" y="2635"/>
                  </a:lnTo>
                  <a:cubicBezTo>
                    <a:pt x="0" y="1180"/>
                    <a:pt x="1181" y="0"/>
                    <a:pt x="2637" y="0"/>
                  </a:cubicBezTo>
                  <a:lnTo>
                    <a:pt x="2637" y="0"/>
                  </a:lnTo>
                  <a:cubicBezTo>
                    <a:pt x="4092" y="0"/>
                    <a:pt x="5273" y="1180"/>
                    <a:pt x="5273" y="2635"/>
                  </a:cubicBezTo>
                </a:path>
              </a:pathLst>
            </a:custGeom>
            <a:solidFill>
              <a:srgbClr val="1A9E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6" name="Freeform 49">
              <a:extLst>
                <a:ext uri="{FF2B5EF4-FFF2-40B4-BE49-F238E27FC236}">
                  <a16:creationId xmlns:a16="http://schemas.microsoft.com/office/drawing/2014/main" id="{73DD57B4-8782-10EB-1D44-F46A2CF0479C}"/>
                </a:ext>
              </a:extLst>
            </p:cNvPr>
            <p:cNvSpPr>
              <a:spLocks noChangeArrowheads="1"/>
            </p:cNvSpPr>
            <p:nvPr/>
          </p:nvSpPr>
          <p:spPr bwMode="auto">
            <a:xfrm>
              <a:off x="14384443" y="5980951"/>
              <a:ext cx="6014888" cy="5970943"/>
            </a:xfrm>
            <a:custGeom>
              <a:avLst/>
              <a:gdLst>
                <a:gd name="T0" fmla="*/ 679 w 4828"/>
                <a:gd name="T1" fmla="*/ 1465 h 4795"/>
                <a:gd name="T2" fmla="*/ 679 w 4828"/>
                <a:gd name="T3" fmla="*/ 1465 h 4795"/>
                <a:gd name="T4" fmla="*/ 1124 w 4828"/>
                <a:gd name="T5" fmla="*/ 0 h 4795"/>
                <a:gd name="T6" fmla="*/ 1124 w 4828"/>
                <a:gd name="T7" fmla="*/ 0 h 4795"/>
                <a:gd name="T8" fmla="*/ 0 w 4828"/>
                <a:gd name="T9" fmla="*/ 2158 h 4795"/>
                <a:gd name="T10" fmla="*/ 0 w 4828"/>
                <a:gd name="T11" fmla="*/ 2158 h 4795"/>
                <a:gd name="T12" fmla="*/ 2637 w 4828"/>
                <a:gd name="T13" fmla="*/ 4794 h 4795"/>
                <a:gd name="T14" fmla="*/ 2637 w 4828"/>
                <a:gd name="T15" fmla="*/ 4794 h 4795"/>
                <a:gd name="T16" fmla="*/ 4827 w 4828"/>
                <a:gd name="T17" fmla="*/ 3625 h 4795"/>
                <a:gd name="T18" fmla="*/ 4827 w 4828"/>
                <a:gd name="T19" fmla="*/ 3625 h 4795"/>
                <a:gd name="T20" fmla="*/ 3315 w 4828"/>
                <a:gd name="T21" fmla="*/ 4101 h 4795"/>
                <a:gd name="T22" fmla="*/ 3315 w 4828"/>
                <a:gd name="T23" fmla="*/ 4101 h 4795"/>
                <a:gd name="T24" fmla="*/ 679 w 4828"/>
                <a:gd name="T25" fmla="*/ 1465 h 4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8" h="4795">
                  <a:moveTo>
                    <a:pt x="679" y="1465"/>
                  </a:moveTo>
                  <a:lnTo>
                    <a:pt x="679" y="1465"/>
                  </a:lnTo>
                  <a:cubicBezTo>
                    <a:pt x="679" y="922"/>
                    <a:pt x="843" y="419"/>
                    <a:pt x="1124" y="0"/>
                  </a:cubicBezTo>
                  <a:lnTo>
                    <a:pt x="1124" y="0"/>
                  </a:lnTo>
                  <a:cubicBezTo>
                    <a:pt x="445" y="477"/>
                    <a:pt x="0" y="1264"/>
                    <a:pt x="0" y="2158"/>
                  </a:cubicBezTo>
                  <a:lnTo>
                    <a:pt x="0" y="2158"/>
                  </a:lnTo>
                  <a:cubicBezTo>
                    <a:pt x="0" y="3613"/>
                    <a:pt x="1181" y="4794"/>
                    <a:pt x="2637" y="4794"/>
                  </a:cubicBezTo>
                  <a:lnTo>
                    <a:pt x="2637" y="4794"/>
                  </a:lnTo>
                  <a:cubicBezTo>
                    <a:pt x="3550" y="4794"/>
                    <a:pt x="4354" y="4330"/>
                    <a:pt x="4827" y="3625"/>
                  </a:cubicBezTo>
                  <a:lnTo>
                    <a:pt x="4827" y="3625"/>
                  </a:lnTo>
                  <a:cubicBezTo>
                    <a:pt x="4399" y="3925"/>
                    <a:pt x="3878" y="4101"/>
                    <a:pt x="3315" y="4101"/>
                  </a:cubicBezTo>
                  <a:lnTo>
                    <a:pt x="3315" y="4101"/>
                  </a:lnTo>
                  <a:cubicBezTo>
                    <a:pt x="1859" y="4101"/>
                    <a:pt x="679" y="2921"/>
                    <a:pt x="679" y="1465"/>
                  </a:cubicBezTo>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7" name="Freeform 50">
              <a:extLst>
                <a:ext uri="{FF2B5EF4-FFF2-40B4-BE49-F238E27FC236}">
                  <a16:creationId xmlns:a16="http://schemas.microsoft.com/office/drawing/2014/main" id="{4F17D847-C53F-AB09-EE77-4CFFFA311039}"/>
                </a:ext>
              </a:extLst>
            </p:cNvPr>
            <p:cNvSpPr>
              <a:spLocks noChangeArrowheads="1"/>
            </p:cNvSpPr>
            <p:nvPr/>
          </p:nvSpPr>
          <p:spPr bwMode="auto">
            <a:xfrm>
              <a:off x="15823621" y="5387702"/>
              <a:ext cx="5130506" cy="6382920"/>
            </a:xfrm>
            <a:custGeom>
              <a:avLst/>
              <a:gdLst>
                <a:gd name="T0" fmla="*/ 4118 w 4119"/>
                <a:gd name="T1" fmla="*/ 2635 h 5124"/>
                <a:gd name="T2" fmla="*/ 4118 w 4119"/>
                <a:gd name="T3" fmla="*/ 2635 h 5124"/>
                <a:gd name="T4" fmla="*/ 1482 w 4119"/>
                <a:gd name="T5" fmla="*/ 0 h 5124"/>
                <a:gd name="T6" fmla="*/ 1482 w 4119"/>
                <a:gd name="T7" fmla="*/ 0 h 5124"/>
                <a:gd name="T8" fmla="*/ 0 w 4119"/>
                <a:gd name="T9" fmla="*/ 455 h 5124"/>
                <a:gd name="T10" fmla="*/ 0 w 4119"/>
                <a:gd name="T11" fmla="*/ 455 h 5124"/>
                <a:gd name="T12" fmla="*/ 871 w 4119"/>
                <a:gd name="T13" fmla="*/ 308 h 5124"/>
                <a:gd name="T14" fmla="*/ 871 w 4119"/>
                <a:gd name="T15" fmla="*/ 308 h 5124"/>
                <a:gd name="T16" fmla="*/ 3507 w 4119"/>
                <a:gd name="T17" fmla="*/ 2942 h 5124"/>
                <a:gd name="T18" fmla="*/ 3507 w 4119"/>
                <a:gd name="T19" fmla="*/ 2942 h 5124"/>
                <a:gd name="T20" fmla="*/ 2353 w 4119"/>
                <a:gd name="T21" fmla="*/ 5123 h 5124"/>
                <a:gd name="T22" fmla="*/ 2353 w 4119"/>
                <a:gd name="T23" fmla="*/ 5123 h 5124"/>
                <a:gd name="T24" fmla="*/ 4118 w 4119"/>
                <a:gd name="T25" fmla="*/ 2635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9" h="5124">
                  <a:moveTo>
                    <a:pt x="4118" y="2635"/>
                  </a:moveTo>
                  <a:lnTo>
                    <a:pt x="4118" y="2635"/>
                  </a:lnTo>
                  <a:cubicBezTo>
                    <a:pt x="4118" y="1180"/>
                    <a:pt x="2937" y="0"/>
                    <a:pt x="1482" y="0"/>
                  </a:cubicBezTo>
                  <a:lnTo>
                    <a:pt x="1482" y="0"/>
                  </a:lnTo>
                  <a:cubicBezTo>
                    <a:pt x="932" y="0"/>
                    <a:pt x="422" y="168"/>
                    <a:pt x="0" y="455"/>
                  </a:cubicBezTo>
                  <a:lnTo>
                    <a:pt x="0" y="455"/>
                  </a:lnTo>
                  <a:cubicBezTo>
                    <a:pt x="273" y="360"/>
                    <a:pt x="566" y="308"/>
                    <a:pt x="871" y="308"/>
                  </a:cubicBezTo>
                  <a:lnTo>
                    <a:pt x="871" y="308"/>
                  </a:lnTo>
                  <a:cubicBezTo>
                    <a:pt x="2327" y="308"/>
                    <a:pt x="3507" y="1487"/>
                    <a:pt x="3507" y="2942"/>
                  </a:cubicBezTo>
                  <a:lnTo>
                    <a:pt x="3507" y="2942"/>
                  </a:lnTo>
                  <a:cubicBezTo>
                    <a:pt x="3507" y="3849"/>
                    <a:pt x="3050" y="4649"/>
                    <a:pt x="2353" y="5123"/>
                  </a:cubicBezTo>
                  <a:lnTo>
                    <a:pt x="2353" y="5123"/>
                  </a:lnTo>
                  <a:cubicBezTo>
                    <a:pt x="3381" y="4764"/>
                    <a:pt x="4118" y="3785"/>
                    <a:pt x="4118" y="2635"/>
                  </a:cubicBezTo>
                </a:path>
              </a:pathLst>
            </a:custGeom>
            <a:solidFill>
              <a:srgbClr val="41AB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58" name="Freeform 52">
              <a:extLst>
                <a:ext uri="{FF2B5EF4-FFF2-40B4-BE49-F238E27FC236}">
                  <a16:creationId xmlns:a16="http://schemas.microsoft.com/office/drawing/2014/main" id="{6DF4FA0F-6268-CDF6-1647-982ECB183EE5}"/>
                </a:ext>
              </a:extLst>
            </p:cNvPr>
            <p:cNvSpPr>
              <a:spLocks noChangeArrowheads="1"/>
            </p:cNvSpPr>
            <p:nvPr/>
          </p:nvSpPr>
          <p:spPr bwMode="auto">
            <a:xfrm>
              <a:off x="15179416" y="5610292"/>
              <a:ext cx="5767973" cy="4821636"/>
            </a:xfrm>
            <a:custGeom>
              <a:avLst/>
              <a:gdLst>
                <a:gd name="connsiteX0" fmla="*/ 2873277 w 5767973"/>
                <a:gd name="connsiteY0" fmla="*/ 3501922 h 4821636"/>
                <a:gd name="connsiteX1" fmla="*/ 2943005 w 5767973"/>
                <a:gd name="connsiteY1" fmla="*/ 3842157 h 4821636"/>
                <a:gd name="connsiteX2" fmla="*/ 2766193 w 5767973"/>
                <a:gd name="connsiteY2" fmla="*/ 4169929 h 4821636"/>
                <a:gd name="connsiteX3" fmla="*/ 2327897 w 5767973"/>
                <a:gd name="connsiteY3" fmla="*/ 4405477 h 4821636"/>
                <a:gd name="connsiteX4" fmla="*/ 2147349 w 5767973"/>
                <a:gd name="connsiteY4" fmla="*/ 4735742 h 4821636"/>
                <a:gd name="connsiteX5" fmla="*/ 1869677 w 5767973"/>
                <a:gd name="connsiteY5" fmla="*/ 4592419 h 4821636"/>
                <a:gd name="connsiteX6" fmla="*/ 2027813 w 5767973"/>
                <a:gd name="connsiteY6" fmla="*/ 4287080 h 4821636"/>
                <a:gd name="connsiteX7" fmla="*/ 2128671 w 5767973"/>
                <a:gd name="connsiteY7" fmla="*/ 4105123 h 4821636"/>
                <a:gd name="connsiteX8" fmla="*/ 2396381 w 5767973"/>
                <a:gd name="connsiteY8" fmla="*/ 4041562 h 4821636"/>
                <a:gd name="connsiteX9" fmla="*/ 2558251 w 5767973"/>
                <a:gd name="connsiteY9" fmla="*/ 3888269 h 4821636"/>
                <a:gd name="connsiteX10" fmla="*/ 2758723 w 5767973"/>
                <a:gd name="connsiteY10" fmla="*/ 3693849 h 4821636"/>
                <a:gd name="connsiteX11" fmla="*/ 2873277 w 5767973"/>
                <a:gd name="connsiteY11" fmla="*/ 3501922 h 4821636"/>
                <a:gd name="connsiteX12" fmla="*/ 1566420 w 5767973"/>
                <a:gd name="connsiteY12" fmla="*/ 703411 h 4821636"/>
                <a:gd name="connsiteX13" fmla="*/ 1606310 w 5767973"/>
                <a:gd name="connsiteY13" fmla="*/ 703863 h 4821636"/>
                <a:gd name="connsiteX14" fmla="*/ 1655257 w 5767973"/>
                <a:gd name="connsiteY14" fmla="*/ 718568 h 4821636"/>
                <a:gd name="connsiteX15" fmla="*/ 1686390 w 5767973"/>
                <a:gd name="connsiteY15" fmla="*/ 795789 h 4821636"/>
                <a:gd name="connsiteX16" fmla="*/ 1847037 w 5767973"/>
                <a:gd name="connsiteY16" fmla="*/ 992577 h 4821636"/>
                <a:gd name="connsiteX17" fmla="*/ 1686390 w 5767973"/>
                <a:gd name="connsiteY17" fmla="*/ 1206803 h 4821636"/>
                <a:gd name="connsiteX18" fmla="*/ 1535706 w 5767973"/>
                <a:gd name="connsiteY18" fmla="*/ 1480812 h 4821636"/>
                <a:gd name="connsiteX19" fmla="*/ 1815903 w 5767973"/>
                <a:gd name="connsiteY19" fmla="*/ 1398609 h 4821636"/>
                <a:gd name="connsiteX20" fmla="*/ 2132217 w 5767973"/>
                <a:gd name="connsiteY20" fmla="*/ 1175665 h 4821636"/>
                <a:gd name="connsiteX21" fmla="*/ 2189501 w 5767973"/>
                <a:gd name="connsiteY21" fmla="*/ 1438465 h 4821636"/>
                <a:gd name="connsiteX22" fmla="*/ 2505813 w 5767973"/>
                <a:gd name="connsiteY22" fmla="*/ 1464621 h 4821636"/>
                <a:gd name="connsiteX23" fmla="*/ 2651517 w 5767973"/>
                <a:gd name="connsiteY23" fmla="*/ 1692546 h 4821636"/>
                <a:gd name="connsiteX24" fmla="*/ 2761105 w 5767973"/>
                <a:gd name="connsiteY24" fmla="*/ 1853215 h 4821636"/>
                <a:gd name="connsiteX25" fmla="*/ 2790993 w 5767973"/>
                <a:gd name="connsiteY25" fmla="*/ 2279175 h 4821636"/>
                <a:gd name="connsiteX26" fmla="*/ 2956621 w 5767973"/>
                <a:gd name="connsiteY26" fmla="*/ 2678980 h 4821636"/>
                <a:gd name="connsiteX27" fmla="*/ 2848277 w 5767973"/>
                <a:gd name="connsiteY27" fmla="*/ 2906906 h 4821636"/>
                <a:gd name="connsiteX28" fmla="*/ 2589251 w 5767973"/>
                <a:gd name="connsiteY28" fmla="*/ 3063838 h 4821636"/>
                <a:gd name="connsiteX29" fmla="*/ 2484643 w 5767973"/>
                <a:gd name="connsiteY29" fmla="*/ 3229489 h 4821636"/>
                <a:gd name="connsiteX30" fmla="*/ 2540683 w 5767973"/>
                <a:gd name="connsiteY30" fmla="*/ 3567019 h 4821636"/>
                <a:gd name="connsiteX31" fmla="*/ 2241805 w 5767973"/>
                <a:gd name="connsiteY31" fmla="*/ 3601893 h 4821636"/>
                <a:gd name="connsiteX32" fmla="*/ 1986513 w 5767973"/>
                <a:gd name="connsiteY32" fmla="*/ 3882129 h 4821636"/>
                <a:gd name="connsiteX33" fmla="*/ 1868207 w 5767973"/>
                <a:gd name="connsiteY33" fmla="*/ 3991733 h 4821636"/>
                <a:gd name="connsiteX34" fmla="*/ 1743675 w 5767973"/>
                <a:gd name="connsiteY34" fmla="*/ 4219659 h 4821636"/>
                <a:gd name="connsiteX35" fmla="*/ 1655257 w 5767973"/>
                <a:gd name="connsiteY35" fmla="*/ 4552207 h 4821636"/>
                <a:gd name="connsiteX36" fmla="*/ 1522007 w 5767973"/>
                <a:gd name="connsiteY36" fmla="*/ 4552207 h 4821636"/>
                <a:gd name="connsiteX37" fmla="*/ 1276679 w 5767973"/>
                <a:gd name="connsiteY37" fmla="*/ 3826082 h 4821636"/>
                <a:gd name="connsiteX38" fmla="*/ 1078672 w 5767973"/>
                <a:gd name="connsiteY38" fmla="*/ 3644239 h 4821636"/>
                <a:gd name="connsiteX39" fmla="*/ 866967 w 5767973"/>
                <a:gd name="connsiteY39" fmla="*/ 3436241 h 4821636"/>
                <a:gd name="connsiteX40" fmla="*/ 809682 w 5767973"/>
                <a:gd name="connsiteY40" fmla="*/ 3026473 h 4821636"/>
                <a:gd name="connsiteX41" fmla="*/ 706320 w 5767973"/>
                <a:gd name="connsiteY41" fmla="*/ 2362624 h 4821636"/>
                <a:gd name="connsiteX42" fmla="*/ 342685 w 5767973"/>
                <a:gd name="connsiteY42" fmla="*/ 2190745 h 4821636"/>
                <a:gd name="connsiteX43" fmla="*/ 46298 w 5767973"/>
                <a:gd name="connsiteY43" fmla="*/ 1790941 h 4821636"/>
                <a:gd name="connsiteX44" fmla="*/ 144679 w 5767973"/>
                <a:gd name="connsiteY44" fmla="*/ 1630272 h 4821636"/>
                <a:gd name="connsiteX45" fmla="*/ 518276 w 5767973"/>
                <a:gd name="connsiteY45" fmla="*/ 1113390 h 4821636"/>
                <a:gd name="connsiteX46" fmla="*/ 1032595 w 5767973"/>
                <a:gd name="connsiteY46" fmla="*/ 806998 h 4821636"/>
                <a:gd name="connsiteX47" fmla="*/ 1333963 w 5767973"/>
                <a:gd name="connsiteY47" fmla="*/ 826926 h 4821636"/>
                <a:gd name="connsiteX48" fmla="*/ 1566420 w 5767973"/>
                <a:gd name="connsiteY48" fmla="*/ 703411 h 4821636"/>
                <a:gd name="connsiteX49" fmla="*/ 3683295 w 5767973"/>
                <a:gd name="connsiteY49" fmla="*/ 0 h 4821636"/>
                <a:gd name="connsiteX50" fmla="*/ 5767973 w 5767973"/>
                <a:gd name="connsiteY50" fmla="*/ 3092365 h 4821636"/>
                <a:gd name="connsiteX51" fmla="*/ 5753029 w 5767973"/>
                <a:gd name="connsiteY51" fmla="*/ 3413682 h 4821636"/>
                <a:gd name="connsiteX52" fmla="*/ 5414301 w 5767973"/>
                <a:gd name="connsiteY52" fmla="*/ 3360129 h 4821636"/>
                <a:gd name="connsiteX53" fmla="*/ 4688275 w 5767973"/>
                <a:gd name="connsiteY53" fmla="*/ 3786061 h 4821636"/>
                <a:gd name="connsiteX54" fmla="*/ 4465361 w 5767973"/>
                <a:gd name="connsiteY54" fmla="*/ 3251778 h 4821636"/>
                <a:gd name="connsiteX55" fmla="*/ 4122897 w 5767973"/>
                <a:gd name="connsiteY55" fmla="*/ 3220643 h 4821636"/>
                <a:gd name="connsiteX56" fmla="*/ 3665861 w 5767973"/>
                <a:gd name="connsiteY56" fmla="*/ 2835810 h 4821636"/>
                <a:gd name="connsiteX57" fmla="*/ 3064369 w 5767973"/>
                <a:gd name="connsiteY57" fmla="*/ 2529438 h 4821636"/>
                <a:gd name="connsiteX58" fmla="*/ 2903721 w 5767973"/>
                <a:gd name="connsiteY58" fmla="*/ 2172004 h 4821636"/>
                <a:gd name="connsiteX59" fmla="*/ 2913683 w 5767973"/>
                <a:gd name="connsiteY59" fmla="*/ 1798379 h 4821636"/>
                <a:gd name="connsiteX60" fmla="*/ 2805341 w 5767973"/>
                <a:gd name="connsiteY60" fmla="*/ 1482044 h 4821636"/>
                <a:gd name="connsiteX61" fmla="*/ 2584917 w 5767973"/>
                <a:gd name="connsiteY61" fmla="*/ 1270323 h 4821636"/>
                <a:gd name="connsiteX62" fmla="*/ 2384419 w 5767973"/>
                <a:gd name="connsiteY62" fmla="*/ 953988 h 4821636"/>
                <a:gd name="connsiteX63" fmla="*/ 2166487 w 5767973"/>
                <a:gd name="connsiteY63" fmla="*/ 474503 h 4821636"/>
                <a:gd name="connsiteX64" fmla="*/ 1771719 w 5767973"/>
                <a:gd name="connsiteY64" fmla="*/ 472012 h 4821636"/>
                <a:gd name="connsiteX65" fmla="*/ 1315929 w 5767973"/>
                <a:gd name="connsiteY65" fmla="*/ 472012 h 4821636"/>
                <a:gd name="connsiteX66" fmla="*/ 1560013 w 5767973"/>
                <a:gd name="connsiteY66" fmla="*/ 226665 h 4821636"/>
                <a:gd name="connsiteX67" fmla="*/ 1845193 w 5767973"/>
                <a:gd name="connsiteY67" fmla="*/ 56043 h 4821636"/>
                <a:gd name="connsiteX68" fmla="*/ 2389401 w 5767973"/>
                <a:gd name="connsiteY68" fmla="*/ 148204 h 4821636"/>
                <a:gd name="connsiteX69" fmla="*/ 2638467 w 5767973"/>
                <a:gd name="connsiteY69" fmla="*/ 104615 h 4821636"/>
                <a:gd name="connsiteX70" fmla="*/ 2882551 w 5767973"/>
                <a:gd name="connsiteY70" fmla="*/ 41098 h 4821636"/>
                <a:gd name="connsiteX71" fmla="*/ 3354529 w 5767973"/>
                <a:gd name="connsiteY71" fmla="*/ 103369 h 4821636"/>
                <a:gd name="connsiteX72" fmla="*/ 3683295 w 5767973"/>
                <a:gd name="connsiteY72" fmla="*/ 0 h 482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767973" h="4821636">
                  <a:moveTo>
                    <a:pt x="2873277" y="3501922"/>
                  </a:moveTo>
                  <a:cubicBezTo>
                    <a:pt x="3002773" y="3490705"/>
                    <a:pt x="2864561" y="3766134"/>
                    <a:pt x="2943005" y="3842157"/>
                  </a:cubicBezTo>
                  <a:cubicBezTo>
                    <a:pt x="3021451" y="3918180"/>
                    <a:pt x="2593115" y="4000435"/>
                    <a:pt x="2766193" y="4169929"/>
                  </a:cubicBezTo>
                  <a:cubicBezTo>
                    <a:pt x="2915613" y="4314498"/>
                    <a:pt x="2545799" y="4313252"/>
                    <a:pt x="2327897" y="4405477"/>
                  </a:cubicBezTo>
                  <a:cubicBezTo>
                    <a:pt x="2109993" y="4498948"/>
                    <a:pt x="2388909" y="4584942"/>
                    <a:pt x="2147349" y="4735742"/>
                  </a:cubicBezTo>
                  <a:cubicBezTo>
                    <a:pt x="1809909" y="4945118"/>
                    <a:pt x="1687884" y="4722033"/>
                    <a:pt x="1869677" y="4592419"/>
                  </a:cubicBezTo>
                  <a:cubicBezTo>
                    <a:pt x="1948123" y="4536337"/>
                    <a:pt x="2117465" y="4441619"/>
                    <a:pt x="2027813" y="4287080"/>
                  </a:cubicBezTo>
                  <a:cubicBezTo>
                    <a:pt x="1936917" y="4130048"/>
                    <a:pt x="2051471" y="4113847"/>
                    <a:pt x="2128671" y="4105123"/>
                  </a:cubicBezTo>
                  <a:cubicBezTo>
                    <a:pt x="2274355" y="4086428"/>
                    <a:pt x="2433735" y="4122571"/>
                    <a:pt x="2396381" y="4041562"/>
                  </a:cubicBezTo>
                  <a:cubicBezTo>
                    <a:pt x="2354045" y="3954322"/>
                    <a:pt x="2390155" y="3901979"/>
                    <a:pt x="2558251" y="3888269"/>
                  </a:cubicBezTo>
                  <a:cubicBezTo>
                    <a:pt x="2796077" y="3872068"/>
                    <a:pt x="2746271" y="3794798"/>
                    <a:pt x="2758723" y="3693849"/>
                  </a:cubicBezTo>
                  <a:cubicBezTo>
                    <a:pt x="2773663" y="3582930"/>
                    <a:pt x="2824715" y="3506907"/>
                    <a:pt x="2873277" y="3501922"/>
                  </a:cubicBezTo>
                  <a:close/>
                  <a:moveTo>
                    <a:pt x="1566420" y="703411"/>
                  </a:moveTo>
                  <a:cubicBezTo>
                    <a:pt x="1579302" y="701906"/>
                    <a:pt x="1592579" y="701928"/>
                    <a:pt x="1606310" y="703863"/>
                  </a:cubicBezTo>
                  <a:cubicBezTo>
                    <a:pt x="1622003" y="706074"/>
                    <a:pt x="1638290" y="710784"/>
                    <a:pt x="1655257" y="718568"/>
                  </a:cubicBezTo>
                  <a:cubicBezTo>
                    <a:pt x="1655257" y="718568"/>
                    <a:pt x="1702579" y="713586"/>
                    <a:pt x="1686390" y="795789"/>
                  </a:cubicBezTo>
                  <a:cubicBezTo>
                    <a:pt x="1671446" y="879237"/>
                    <a:pt x="1878171" y="905393"/>
                    <a:pt x="1847037" y="992577"/>
                  </a:cubicBezTo>
                  <a:cubicBezTo>
                    <a:pt x="1815903" y="1082253"/>
                    <a:pt x="1779789" y="1144528"/>
                    <a:pt x="1686390" y="1206803"/>
                  </a:cubicBezTo>
                  <a:cubicBezTo>
                    <a:pt x="1592991" y="1269078"/>
                    <a:pt x="1484648" y="1346298"/>
                    <a:pt x="1535706" y="1480812"/>
                  </a:cubicBezTo>
                  <a:cubicBezTo>
                    <a:pt x="1588010" y="1615326"/>
                    <a:pt x="1763601" y="1604116"/>
                    <a:pt x="1815903" y="1398609"/>
                  </a:cubicBezTo>
                  <a:cubicBezTo>
                    <a:pt x="1868207" y="1190611"/>
                    <a:pt x="2043799" y="1097199"/>
                    <a:pt x="2132217" y="1175665"/>
                  </a:cubicBezTo>
                  <a:cubicBezTo>
                    <a:pt x="2220635" y="1252886"/>
                    <a:pt x="2117273" y="1393627"/>
                    <a:pt x="2189501" y="1438465"/>
                  </a:cubicBezTo>
                  <a:cubicBezTo>
                    <a:pt x="2261731" y="1484548"/>
                    <a:pt x="2433585" y="1341316"/>
                    <a:pt x="2505813" y="1464621"/>
                  </a:cubicBezTo>
                  <a:cubicBezTo>
                    <a:pt x="2579287" y="1589170"/>
                    <a:pt x="2553135" y="1610344"/>
                    <a:pt x="2651517" y="1692546"/>
                  </a:cubicBezTo>
                  <a:cubicBezTo>
                    <a:pt x="2749897" y="1775995"/>
                    <a:pt x="2738689" y="1761049"/>
                    <a:pt x="2761105" y="1853215"/>
                  </a:cubicBezTo>
                  <a:cubicBezTo>
                    <a:pt x="2781031" y="1947873"/>
                    <a:pt x="2807183" y="2045022"/>
                    <a:pt x="2790993" y="2279175"/>
                  </a:cubicBezTo>
                  <a:cubicBezTo>
                    <a:pt x="2776049" y="2512083"/>
                    <a:pt x="2993981" y="2569376"/>
                    <a:pt x="2956621" y="2678980"/>
                  </a:cubicBezTo>
                  <a:cubicBezTo>
                    <a:pt x="2921751" y="2788583"/>
                    <a:pt x="2812163" y="2803529"/>
                    <a:pt x="2848277" y="2906906"/>
                  </a:cubicBezTo>
                  <a:cubicBezTo>
                    <a:pt x="2884393" y="3011527"/>
                    <a:pt x="2781031" y="3057611"/>
                    <a:pt x="2589251" y="3063838"/>
                  </a:cubicBezTo>
                  <a:cubicBezTo>
                    <a:pt x="2397471" y="3067575"/>
                    <a:pt x="2423623" y="3129849"/>
                    <a:pt x="2484643" y="3229489"/>
                  </a:cubicBezTo>
                  <a:cubicBezTo>
                    <a:pt x="2546909" y="3327883"/>
                    <a:pt x="2670197" y="3519690"/>
                    <a:pt x="2540683" y="3567019"/>
                  </a:cubicBezTo>
                  <a:cubicBezTo>
                    <a:pt x="2412415" y="3613102"/>
                    <a:pt x="2238069" y="3467379"/>
                    <a:pt x="2241805" y="3601893"/>
                  </a:cubicBezTo>
                  <a:cubicBezTo>
                    <a:pt x="2246787" y="3737651"/>
                    <a:pt x="2106065" y="3862201"/>
                    <a:pt x="1986513" y="3882129"/>
                  </a:cubicBezTo>
                  <a:cubicBezTo>
                    <a:pt x="1868207" y="3903303"/>
                    <a:pt x="1842055" y="3893339"/>
                    <a:pt x="1868207" y="3991733"/>
                  </a:cubicBezTo>
                  <a:cubicBezTo>
                    <a:pt x="1894359" y="4090127"/>
                    <a:pt x="1842055" y="4152402"/>
                    <a:pt x="1743675" y="4219659"/>
                  </a:cubicBezTo>
                  <a:cubicBezTo>
                    <a:pt x="1645295" y="4288161"/>
                    <a:pt x="1634087" y="4483704"/>
                    <a:pt x="1655257" y="4552207"/>
                  </a:cubicBezTo>
                  <a:cubicBezTo>
                    <a:pt x="1676428" y="4619463"/>
                    <a:pt x="1570575" y="4697929"/>
                    <a:pt x="1522007" y="4552207"/>
                  </a:cubicBezTo>
                  <a:cubicBezTo>
                    <a:pt x="1473440" y="4406483"/>
                    <a:pt x="1373814" y="3862201"/>
                    <a:pt x="1276679" y="3826082"/>
                  </a:cubicBezTo>
                  <a:cubicBezTo>
                    <a:pt x="1178298" y="3788717"/>
                    <a:pt x="1130976" y="3799927"/>
                    <a:pt x="1078672" y="3644239"/>
                  </a:cubicBezTo>
                  <a:cubicBezTo>
                    <a:pt x="1027614" y="3488552"/>
                    <a:pt x="970329" y="3618084"/>
                    <a:pt x="866967" y="3436241"/>
                  </a:cubicBezTo>
                  <a:cubicBezTo>
                    <a:pt x="762360" y="3255645"/>
                    <a:pt x="939196" y="3136077"/>
                    <a:pt x="809682" y="3026473"/>
                  </a:cubicBezTo>
                  <a:cubicBezTo>
                    <a:pt x="678923" y="2918115"/>
                    <a:pt x="845796" y="2569376"/>
                    <a:pt x="706320" y="2362624"/>
                  </a:cubicBezTo>
                  <a:cubicBezTo>
                    <a:pt x="565598" y="2154626"/>
                    <a:pt x="482162" y="2367606"/>
                    <a:pt x="342685" y="2190745"/>
                  </a:cubicBezTo>
                  <a:cubicBezTo>
                    <a:pt x="201964" y="2013884"/>
                    <a:pt x="-119330" y="2107297"/>
                    <a:pt x="46298" y="1790941"/>
                  </a:cubicBezTo>
                  <a:cubicBezTo>
                    <a:pt x="46298" y="1790941"/>
                    <a:pt x="123508" y="1733648"/>
                    <a:pt x="144679" y="1630272"/>
                  </a:cubicBezTo>
                  <a:cubicBezTo>
                    <a:pt x="165849" y="1526895"/>
                    <a:pt x="280419" y="1170683"/>
                    <a:pt x="518276" y="1113390"/>
                  </a:cubicBezTo>
                  <a:cubicBezTo>
                    <a:pt x="757378" y="1056098"/>
                    <a:pt x="932969" y="890447"/>
                    <a:pt x="1032595" y="806998"/>
                  </a:cubicBezTo>
                  <a:cubicBezTo>
                    <a:pt x="1130976" y="723550"/>
                    <a:pt x="1241809" y="864291"/>
                    <a:pt x="1333963" y="826926"/>
                  </a:cubicBezTo>
                  <a:cubicBezTo>
                    <a:pt x="1405472" y="799273"/>
                    <a:pt x="1476251" y="713942"/>
                    <a:pt x="1566420" y="703411"/>
                  </a:cubicBezTo>
                  <a:close/>
                  <a:moveTo>
                    <a:pt x="3683295" y="0"/>
                  </a:moveTo>
                  <a:cubicBezTo>
                    <a:pt x="4903717" y="479484"/>
                    <a:pt x="5767973" y="1702482"/>
                    <a:pt x="5767973" y="3092365"/>
                  </a:cubicBezTo>
                  <a:cubicBezTo>
                    <a:pt x="5767973" y="3200716"/>
                    <a:pt x="5761747" y="3307822"/>
                    <a:pt x="5753029" y="3413682"/>
                  </a:cubicBezTo>
                  <a:cubicBezTo>
                    <a:pt x="5679555" y="3417419"/>
                    <a:pt x="5532607" y="3412437"/>
                    <a:pt x="5414301" y="3360129"/>
                  </a:cubicBezTo>
                  <a:cubicBezTo>
                    <a:pt x="4917415" y="3142182"/>
                    <a:pt x="4853903" y="3692655"/>
                    <a:pt x="4688275" y="3786061"/>
                  </a:cubicBezTo>
                  <a:cubicBezTo>
                    <a:pt x="4522647" y="3879467"/>
                    <a:pt x="4527627" y="3407455"/>
                    <a:pt x="4465361" y="3251778"/>
                  </a:cubicBezTo>
                  <a:cubicBezTo>
                    <a:pt x="4403095" y="3096101"/>
                    <a:pt x="4289771" y="3251778"/>
                    <a:pt x="4122897" y="3220643"/>
                  </a:cubicBezTo>
                  <a:cubicBezTo>
                    <a:pt x="3957267" y="3189507"/>
                    <a:pt x="4149049" y="2820865"/>
                    <a:pt x="3665861" y="2835810"/>
                  </a:cubicBezTo>
                  <a:cubicBezTo>
                    <a:pt x="3183919" y="2852000"/>
                    <a:pt x="3059387" y="2691342"/>
                    <a:pt x="3064369" y="2529438"/>
                  </a:cubicBezTo>
                  <a:cubicBezTo>
                    <a:pt x="3069349" y="2368779"/>
                    <a:pt x="3054405" y="2322699"/>
                    <a:pt x="2903721" y="2172004"/>
                  </a:cubicBezTo>
                  <a:cubicBezTo>
                    <a:pt x="2753037" y="2021308"/>
                    <a:pt x="2898739" y="1949074"/>
                    <a:pt x="2913683" y="1798379"/>
                  </a:cubicBezTo>
                  <a:cubicBezTo>
                    <a:pt x="2929873" y="1647684"/>
                    <a:pt x="2764245" y="1632739"/>
                    <a:pt x="2805341" y="1482044"/>
                  </a:cubicBezTo>
                  <a:cubicBezTo>
                    <a:pt x="2846437" y="1333839"/>
                    <a:pt x="2764245" y="1389883"/>
                    <a:pt x="2584917" y="1270323"/>
                  </a:cubicBezTo>
                  <a:cubicBezTo>
                    <a:pt x="2406835" y="1150763"/>
                    <a:pt x="2690771" y="1198089"/>
                    <a:pt x="2384419" y="953988"/>
                  </a:cubicBezTo>
                  <a:cubicBezTo>
                    <a:pt x="2078069" y="709886"/>
                    <a:pt x="2374457" y="539264"/>
                    <a:pt x="2166487" y="474503"/>
                  </a:cubicBezTo>
                  <a:cubicBezTo>
                    <a:pt x="1959763" y="409741"/>
                    <a:pt x="1902479" y="559191"/>
                    <a:pt x="1771719" y="472012"/>
                  </a:cubicBezTo>
                  <a:cubicBezTo>
                    <a:pt x="1643450" y="383588"/>
                    <a:pt x="1487784" y="491939"/>
                    <a:pt x="1315929" y="472012"/>
                  </a:cubicBezTo>
                  <a:cubicBezTo>
                    <a:pt x="1144074" y="450840"/>
                    <a:pt x="1201359" y="232892"/>
                    <a:pt x="1560013" y="226665"/>
                  </a:cubicBezTo>
                  <a:cubicBezTo>
                    <a:pt x="1917423" y="222929"/>
                    <a:pt x="1710697" y="123296"/>
                    <a:pt x="1845193" y="56043"/>
                  </a:cubicBezTo>
                  <a:cubicBezTo>
                    <a:pt x="1979689" y="-11209"/>
                    <a:pt x="2269849" y="154431"/>
                    <a:pt x="2389401" y="148204"/>
                  </a:cubicBezTo>
                  <a:cubicBezTo>
                    <a:pt x="2508953" y="141977"/>
                    <a:pt x="2572465" y="14945"/>
                    <a:pt x="2638467" y="104615"/>
                  </a:cubicBezTo>
                  <a:cubicBezTo>
                    <a:pt x="2706959" y="194284"/>
                    <a:pt x="2774207" y="134505"/>
                    <a:pt x="2882551" y="41098"/>
                  </a:cubicBezTo>
                  <a:cubicBezTo>
                    <a:pt x="2992139" y="-52308"/>
                    <a:pt x="2997121" y="82197"/>
                    <a:pt x="3354529" y="103369"/>
                  </a:cubicBezTo>
                  <a:cubicBezTo>
                    <a:pt x="3481553" y="110842"/>
                    <a:pt x="3623521" y="37362"/>
                    <a:pt x="3683295" y="0"/>
                  </a:cubicBezTo>
                  <a:close/>
                </a:path>
              </a:pathLst>
            </a:custGeom>
            <a:solidFill>
              <a:srgbClr val="2C83C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59" name="Freeform 53">
              <a:extLst>
                <a:ext uri="{FF2B5EF4-FFF2-40B4-BE49-F238E27FC236}">
                  <a16:creationId xmlns:a16="http://schemas.microsoft.com/office/drawing/2014/main" id="{462BD273-EC53-0158-7847-11E2A93AD355}"/>
                </a:ext>
              </a:extLst>
            </p:cNvPr>
            <p:cNvSpPr>
              <a:spLocks noChangeArrowheads="1"/>
            </p:cNvSpPr>
            <p:nvPr/>
          </p:nvSpPr>
          <p:spPr bwMode="auto">
            <a:xfrm>
              <a:off x="15124484" y="5574771"/>
              <a:ext cx="5822903" cy="4818380"/>
            </a:xfrm>
            <a:custGeom>
              <a:avLst/>
              <a:gdLst>
                <a:gd name="connsiteX0" fmla="*/ 2868887 w 5822903"/>
                <a:gd name="connsiteY0" fmla="*/ 3498988 h 4818380"/>
                <a:gd name="connsiteX1" fmla="*/ 2938681 w 5822903"/>
                <a:gd name="connsiteY1" fmla="*/ 3838931 h 4818380"/>
                <a:gd name="connsiteX2" fmla="*/ 2761703 w 5822903"/>
                <a:gd name="connsiteY2" fmla="*/ 4166423 h 4818380"/>
                <a:gd name="connsiteX3" fmla="*/ 2322999 w 5822903"/>
                <a:gd name="connsiteY3" fmla="*/ 4401768 h 4818380"/>
                <a:gd name="connsiteX4" fmla="*/ 2141035 w 5822903"/>
                <a:gd name="connsiteY4" fmla="*/ 4731750 h 4818380"/>
                <a:gd name="connsiteX5" fmla="*/ 1864353 w 5822903"/>
                <a:gd name="connsiteY5" fmla="*/ 4589795 h 4818380"/>
                <a:gd name="connsiteX6" fmla="*/ 2022635 w 5822903"/>
                <a:gd name="connsiteY6" fmla="*/ 4283473 h 4818380"/>
                <a:gd name="connsiteX7" fmla="*/ 2123587 w 5822903"/>
                <a:gd name="connsiteY7" fmla="*/ 4101671 h 4818380"/>
                <a:gd name="connsiteX8" fmla="*/ 2390299 w 5822903"/>
                <a:gd name="connsiteY8" fmla="*/ 4039411 h 4818380"/>
                <a:gd name="connsiteX9" fmla="*/ 2554815 w 5822903"/>
                <a:gd name="connsiteY9" fmla="*/ 3886249 h 4818380"/>
                <a:gd name="connsiteX10" fmla="*/ 2754225 w 5822903"/>
                <a:gd name="connsiteY10" fmla="*/ 3691996 h 4818380"/>
                <a:gd name="connsiteX11" fmla="*/ 2868887 w 5822903"/>
                <a:gd name="connsiteY11" fmla="*/ 3498988 h 4818380"/>
                <a:gd name="connsiteX12" fmla="*/ 1566934 w 5822903"/>
                <a:gd name="connsiteY12" fmla="*/ 700657 h 4818380"/>
                <a:gd name="connsiteX13" fmla="*/ 1606668 w 5822903"/>
                <a:gd name="connsiteY13" fmla="*/ 700990 h 4818380"/>
                <a:gd name="connsiteX14" fmla="*/ 1655258 w 5822903"/>
                <a:gd name="connsiteY14" fmla="*/ 715641 h 4818380"/>
                <a:gd name="connsiteX15" fmla="*/ 1686391 w 5822903"/>
                <a:gd name="connsiteY15" fmla="*/ 792862 h 4818380"/>
                <a:gd name="connsiteX16" fmla="*/ 1847039 w 5822903"/>
                <a:gd name="connsiteY16" fmla="*/ 990896 h 4818380"/>
                <a:gd name="connsiteX17" fmla="*/ 1686391 w 5822903"/>
                <a:gd name="connsiteY17" fmla="*/ 1203876 h 4818380"/>
                <a:gd name="connsiteX18" fmla="*/ 1535707 w 5822903"/>
                <a:gd name="connsiteY18" fmla="*/ 1477885 h 4818380"/>
                <a:gd name="connsiteX19" fmla="*/ 1815905 w 5822903"/>
                <a:gd name="connsiteY19" fmla="*/ 1395682 h 4818380"/>
                <a:gd name="connsiteX20" fmla="*/ 2132217 w 5822903"/>
                <a:gd name="connsiteY20" fmla="*/ 1172738 h 4818380"/>
                <a:gd name="connsiteX21" fmla="*/ 2189503 w 5822903"/>
                <a:gd name="connsiteY21" fmla="*/ 1436784 h 4818380"/>
                <a:gd name="connsiteX22" fmla="*/ 2505815 w 5822903"/>
                <a:gd name="connsiteY22" fmla="*/ 1461694 h 4818380"/>
                <a:gd name="connsiteX23" fmla="*/ 2651517 w 5822903"/>
                <a:gd name="connsiteY23" fmla="*/ 1690865 h 4818380"/>
                <a:gd name="connsiteX24" fmla="*/ 2759861 w 5822903"/>
                <a:gd name="connsiteY24" fmla="*/ 1850288 h 4818380"/>
                <a:gd name="connsiteX25" fmla="*/ 2790993 w 5822903"/>
                <a:gd name="connsiteY25" fmla="*/ 2276248 h 4818380"/>
                <a:gd name="connsiteX26" fmla="*/ 2957867 w 5822903"/>
                <a:gd name="connsiteY26" fmla="*/ 2676053 h 4818380"/>
                <a:gd name="connsiteX27" fmla="*/ 2848279 w 5822903"/>
                <a:gd name="connsiteY27" fmla="*/ 2903979 h 4818380"/>
                <a:gd name="connsiteX28" fmla="*/ 2589251 w 5822903"/>
                <a:gd name="connsiteY28" fmla="*/ 3060911 h 4818380"/>
                <a:gd name="connsiteX29" fmla="*/ 2485889 w 5822903"/>
                <a:gd name="connsiteY29" fmla="*/ 3226562 h 4818380"/>
                <a:gd name="connsiteX30" fmla="*/ 2541929 w 5822903"/>
                <a:gd name="connsiteY30" fmla="*/ 3564091 h 4818380"/>
                <a:gd name="connsiteX31" fmla="*/ 2241805 w 5822903"/>
                <a:gd name="connsiteY31" fmla="*/ 3600211 h 4818380"/>
                <a:gd name="connsiteX32" fmla="*/ 1987759 w 5822903"/>
                <a:gd name="connsiteY32" fmla="*/ 3880448 h 4818380"/>
                <a:gd name="connsiteX33" fmla="*/ 1866963 w 5822903"/>
                <a:gd name="connsiteY33" fmla="*/ 3988806 h 4818380"/>
                <a:gd name="connsiteX34" fmla="*/ 1743676 w 5822903"/>
                <a:gd name="connsiteY34" fmla="*/ 4217977 h 4818380"/>
                <a:gd name="connsiteX35" fmla="*/ 1655258 w 5822903"/>
                <a:gd name="connsiteY35" fmla="*/ 4549279 h 4818380"/>
                <a:gd name="connsiteX36" fmla="*/ 1523254 w 5822903"/>
                <a:gd name="connsiteY36" fmla="*/ 4549279 h 4818380"/>
                <a:gd name="connsiteX37" fmla="*/ 1276679 w 5822903"/>
                <a:gd name="connsiteY37" fmla="*/ 3823155 h 4818380"/>
                <a:gd name="connsiteX38" fmla="*/ 1079918 w 5822903"/>
                <a:gd name="connsiteY38" fmla="*/ 3641312 h 4818380"/>
                <a:gd name="connsiteX39" fmla="*/ 865723 w 5822903"/>
                <a:gd name="connsiteY39" fmla="*/ 3433315 h 4818380"/>
                <a:gd name="connsiteX40" fmla="*/ 808438 w 5822903"/>
                <a:gd name="connsiteY40" fmla="*/ 3023546 h 4818380"/>
                <a:gd name="connsiteX41" fmla="*/ 705076 w 5822903"/>
                <a:gd name="connsiteY41" fmla="*/ 2359697 h 4818380"/>
                <a:gd name="connsiteX42" fmla="*/ 342686 w 5822903"/>
                <a:gd name="connsiteY42" fmla="*/ 2187818 h 4818380"/>
                <a:gd name="connsiteX43" fmla="*/ 46299 w 5822903"/>
                <a:gd name="connsiteY43" fmla="*/ 1789259 h 4818380"/>
                <a:gd name="connsiteX44" fmla="*/ 144680 w 5822903"/>
                <a:gd name="connsiteY44" fmla="*/ 1627345 h 4818380"/>
                <a:gd name="connsiteX45" fmla="*/ 519522 w 5822903"/>
                <a:gd name="connsiteY45" fmla="*/ 1110463 h 4818380"/>
                <a:gd name="connsiteX46" fmla="*/ 1032596 w 5822903"/>
                <a:gd name="connsiteY46" fmla="*/ 804071 h 4818380"/>
                <a:gd name="connsiteX47" fmla="*/ 1333964 w 5822903"/>
                <a:gd name="connsiteY47" fmla="*/ 825245 h 4818380"/>
                <a:gd name="connsiteX48" fmla="*/ 1566934 w 5822903"/>
                <a:gd name="connsiteY48" fmla="*/ 700657 h 4818380"/>
                <a:gd name="connsiteX49" fmla="*/ 3062075 w 5822903"/>
                <a:gd name="connsiteY49" fmla="*/ 3 h 4818380"/>
                <a:gd name="connsiteX50" fmla="*/ 3464323 w 5822903"/>
                <a:gd name="connsiteY50" fmla="*/ 94897 h 4818380"/>
                <a:gd name="connsiteX51" fmla="*/ 3738287 w 5822903"/>
                <a:gd name="connsiteY51" fmla="*/ 38871 h 4818380"/>
                <a:gd name="connsiteX52" fmla="*/ 5822903 w 5822903"/>
                <a:gd name="connsiteY52" fmla="*/ 3094153 h 4818380"/>
                <a:gd name="connsiteX53" fmla="*/ 5807959 w 5822903"/>
                <a:gd name="connsiteY53" fmla="*/ 3414123 h 4818380"/>
                <a:gd name="connsiteX54" fmla="*/ 5524033 w 5822903"/>
                <a:gd name="connsiteY54" fmla="*/ 3351872 h 4818380"/>
                <a:gd name="connsiteX55" fmla="*/ 4798029 w 5822903"/>
                <a:gd name="connsiteY55" fmla="*/ 3776425 h 4818380"/>
                <a:gd name="connsiteX56" fmla="*/ 4575123 w 5822903"/>
                <a:gd name="connsiteY56" fmla="*/ 3242311 h 4818380"/>
                <a:gd name="connsiteX57" fmla="*/ 4232667 w 5822903"/>
                <a:gd name="connsiteY57" fmla="*/ 3211185 h 4818380"/>
                <a:gd name="connsiteX58" fmla="*/ 3775645 w 5822903"/>
                <a:gd name="connsiteY58" fmla="*/ 2827719 h 4818380"/>
                <a:gd name="connsiteX59" fmla="*/ 3174171 w 5822903"/>
                <a:gd name="connsiteY59" fmla="*/ 2521443 h 4818380"/>
                <a:gd name="connsiteX60" fmla="*/ 3013527 w 5822903"/>
                <a:gd name="connsiteY60" fmla="*/ 2164122 h 4818380"/>
                <a:gd name="connsiteX61" fmla="*/ 3023491 w 5822903"/>
                <a:gd name="connsiteY61" fmla="*/ 1789371 h 4818380"/>
                <a:gd name="connsiteX62" fmla="*/ 2913905 w 5822903"/>
                <a:gd name="connsiteY62" fmla="*/ 1473136 h 4818380"/>
                <a:gd name="connsiteX63" fmla="*/ 2694733 w 5822903"/>
                <a:gd name="connsiteY63" fmla="*/ 1262727 h 4818380"/>
                <a:gd name="connsiteX64" fmla="*/ 2494243 w 5822903"/>
                <a:gd name="connsiteY64" fmla="*/ 945247 h 4818380"/>
                <a:gd name="connsiteX65" fmla="*/ 2276317 w 5822903"/>
                <a:gd name="connsiteY65" fmla="*/ 465914 h 4818380"/>
                <a:gd name="connsiteX66" fmla="*/ 1881559 w 5822903"/>
                <a:gd name="connsiteY66" fmla="*/ 463424 h 4818380"/>
                <a:gd name="connsiteX67" fmla="*/ 1425783 w 5822903"/>
                <a:gd name="connsiteY67" fmla="*/ 463424 h 4818380"/>
                <a:gd name="connsiteX68" fmla="*/ 1668615 w 5822903"/>
                <a:gd name="connsiteY68" fmla="*/ 219399 h 4818380"/>
                <a:gd name="connsiteX69" fmla="*/ 1955031 w 5822903"/>
                <a:gd name="connsiteY69" fmla="*/ 48832 h 4818380"/>
                <a:gd name="connsiteX70" fmla="*/ 2499223 w 5822903"/>
                <a:gd name="connsiteY70" fmla="*/ 140963 h 4818380"/>
                <a:gd name="connsiteX71" fmla="*/ 2748281 w 5822903"/>
                <a:gd name="connsiteY71" fmla="*/ 96142 h 4818380"/>
                <a:gd name="connsiteX72" fmla="*/ 2992359 w 5822903"/>
                <a:gd name="connsiteY72" fmla="*/ 32646 h 4818380"/>
                <a:gd name="connsiteX73" fmla="*/ 3062075 w 5822903"/>
                <a:gd name="connsiteY73" fmla="*/ 3 h 481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22903" h="4818380">
                  <a:moveTo>
                    <a:pt x="2868887" y="3498988"/>
                  </a:moveTo>
                  <a:cubicBezTo>
                    <a:pt x="2998505" y="3487781"/>
                    <a:pt x="2861409" y="3764218"/>
                    <a:pt x="2938681" y="3838931"/>
                  </a:cubicBezTo>
                  <a:cubicBezTo>
                    <a:pt x="3015953" y="3914889"/>
                    <a:pt x="2588465" y="3998319"/>
                    <a:pt x="2761703" y="4166423"/>
                  </a:cubicBezTo>
                  <a:cubicBezTo>
                    <a:pt x="2912509" y="4310867"/>
                    <a:pt x="2542351" y="4308377"/>
                    <a:pt x="2322999" y="4401768"/>
                  </a:cubicBezTo>
                  <a:cubicBezTo>
                    <a:pt x="2106139" y="4495159"/>
                    <a:pt x="2384069" y="4581079"/>
                    <a:pt x="2141035" y="4731750"/>
                  </a:cubicBezTo>
                  <a:cubicBezTo>
                    <a:pt x="1804529" y="4942191"/>
                    <a:pt x="1682390" y="4719297"/>
                    <a:pt x="1864353" y="4589795"/>
                  </a:cubicBezTo>
                  <a:cubicBezTo>
                    <a:pt x="1942871" y="4532515"/>
                    <a:pt x="2113617" y="4437879"/>
                    <a:pt x="2022635" y="4283473"/>
                  </a:cubicBezTo>
                  <a:cubicBezTo>
                    <a:pt x="1930407" y="4127821"/>
                    <a:pt x="2047561" y="4111633"/>
                    <a:pt x="2123587" y="4101671"/>
                  </a:cubicBezTo>
                  <a:cubicBezTo>
                    <a:pt x="2269407" y="4082993"/>
                    <a:pt x="2428935" y="4119104"/>
                    <a:pt x="2390299" y="4039411"/>
                  </a:cubicBezTo>
                  <a:cubicBezTo>
                    <a:pt x="2349171" y="3951001"/>
                    <a:pt x="2385315" y="3898702"/>
                    <a:pt x="2554815" y="3886249"/>
                  </a:cubicBezTo>
                  <a:cubicBezTo>
                    <a:pt x="2791615" y="3868816"/>
                    <a:pt x="2741763" y="3791613"/>
                    <a:pt x="2754225" y="3691996"/>
                  </a:cubicBezTo>
                  <a:cubicBezTo>
                    <a:pt x="2769181" y="3579927"/>
                    <a:pt x="2820281" y="3503969"/>
                    <a:pt x="2868887" y="3498988"/>
                  </a:cubicBezTo>
                  <a:close/>
                  <a:moveTo>
                    <a:pt x="1566934" y="700657"/>
                  </a:moveTo>
                  <a:cubicBezTo>
                    <a:pt x="1579784" y="699104"/>
                    <a:pt x="1593011" y="699085"/>
                    <a:pt x="1606668" y="700990"/>
                  </a:cubicBezTo>
                  <a:cubicBezTo>
                    <a:pt x="1622276" y="703167"/>
                    <a:pt x="1638446" y="707857"/>
                    <a:pt x="1655258" y="715641"/>
                  </a:cubicBezTo>
                  <a:cubicBezTo>
                    <a:pt x="1655258" y="715641"/>
                    <a:pt x="1701335" y="710659"/>
                    <a:pt x="1686391" y="792862"/>
                  </a:cubicBezTo>
                  <a:cubicBezTo>
                    <a:pt x="1670202" y="876310"/>
                    <a:pt x="1878171" y="902466"/>
                    <a:pt x="1847039" y="990896"/>
                  </a:cubicBezTo>
                  <a:cubicBezTo>
                    <a:pt x="1815905" y="1079326"/>
                    <a:pt x="1779791" y="1141601"/>
                    <a:pt x="1686391" y="1203876"/>
                  </a:cubicBezTo>
                  <a:cubicBezTo>
                    <a:pt x="1592992" y="1266151"/>
                    <a:pt x="1483403" y="1344617"/>
                    <a:pt x="1535707" y="1477885"/>
                  </a:cubicBezTo>
                  <a:cubicBezTo>
                    <a:pt x="1586765" y="1612399"/>
                    <a:pt x="1764847" y="1601189"/>
                    <a:pt x="1815905" y="1395682"/>
                  </a:cubicBezTo>
                  <a:cubicBezTo>
                    <a:pt x="1866963" y="1187684"/>
                    <a:pt x="2043799" y="1094272"/>
                    <a:pt x="2132217" y="1172738"/>
                  </a:cubicBezTo>
                  <a:cubicBezTo>
                    <a:pt x="2221881" y="1249959"/>
                    <a:pt x="2117273" y="1390700"/>
                    <a:pt x="2189503" y="1436784"/>
                  </a:cubicBezTo>
                  <a:cubicBezTo>
                    <a:pt x="2261731" y="1482867"/>
                    <a:pt x="2433585" y="1338389"/>
                    <a:pt x="2505815" y="1461694"/>
                  </a:cubicBezTo>
                  <a:cubicBezTo>
                    <a:pt x="2579289" y="1586243"/>
                    <a:pt x="2553137" y="1607417"/>
                    <a:pt x="2651517" y="1690865"/>
                  </a:cubicBezTo>
                  <a:cubicBezTo>
                    <a:pt x="2749899" y="1773068"/>
                    <a:pt x="2739935" y="1758122"/>
                    <a:pt x="2759861" y="1850288"/>
                  </a:cubicBezTo>
                  <a:cubicBezTo>
                    <a:pt x="2781031" y="1944946"/>
                    <a:pt x="2807183" y="2043340"/>
                    <a:pt x="2790993" y="2276248"/>
                  </a:cubicBezTo>
                  <a:cubicBezTo>
                    <a:pt x="2776051" y="2510402"/>
                    <a:pt x="2993981" y="2566449"/>
                    <a:pt x="2957867" y="2676053"/>
                  </a:cubicBezTo>
                  <a:cubicBezTo>
                    <a:pt x="2920507" y="2785656"/>
                    <a:pt x="2812165" y="2800602"/>
                    <a:pt x="2848279" y="2903979"/>
                  </a:cubicBezTo>
                  <a:cubicBezTo>
                    <a:pt x="2885639" y="3008600"/>
                    <a:pt x="2781031" y="3054683"/>
                    <a:pt x="2589251" y="3060911"/>
                  </a:cubicBezTo>
                  <a:cubicBezTo>
                    <a:pt x="2397471" y="3065893"/>
                    <a:pt x="2422377" y="3126922"/>
                    <a:pt x="2485889" y="3226562"/>
                  </a:cubicBezTo>
                  <a:cubicBezTo>
                    <a:pt x="2548155" y="3324956"/>
                    <a:pt x="2670197" y="3516763"/>
                    <a:pt x="2541929" y="3564091"/>
                  </a:cubicBezTo>
                  <a:cubicBezTo>
                    <a:pt x="2413661" y="3610175"/>
                    <a:pt x="2236825" y="3465697"/>
                    <a:pt x="2241805" y="3600211"/>
                  </a:cubicBezTo>
                  <a:cubicBezTo>
                    <a:pt x="2246787" y="3734725"/>
                    <a:pt x="2107311" y="3859274"/>
                    <a:pt x="1987759" y="3880448"/>
                  </a:cubicBezTo>
                  <a:cubicBezTo>
                    <a:pt x="1866963" y="3900376"/>
                    <a:pt x="1842057" y="3890412"/>
                    <a:pt x="1866963" y="3988806"/>
                  </a:cubicBezTo>
                  <a:cubicBezTo>
                    <a:pt x="1893115" y="4088446"/>
                    <a:pt x="1842057" y="4149475"/>
                    <a:pt x="1743676" y="4217977"/>
                  </a:cubicBezTo>
                  <a:cubicBezTo>
                    <a:pt x="1644050" y="4285234"/>
                    <a:pt x="1635333" y="4483268"/>
                    <a:pt x="1655258" y="4549279"/>
                  </a:cubicBezTo>
                  <a:cubicBezTo>
                    <a:pt x="1675183" y="4617782"/>
                    <a:pt x="1571821" y="4695003"/>
                    <a:pt x="1523254" y="4549279"/>
                  </a:cubicBezTo>
                  <a:cubicBezTo>
                    <a:pt x="1473441" y="4404802"/>
                    <a:pt x="1375060" y="3859274"/>
                    <a:pt x="1276679" y="3823155"/>
                  </a:cubicBezTo>
                  <a:cubicBezTo>
                    <a:pt x="1178299" y="3787035"/>
                    <a:pt x="1130977" y="3796999"/>
                    <a:pt x="1079918" y="3641312"/>
                  </a:cubicBezTo>
                  <a:cubicBezTo>
                    <a:pt x="1027615" y="3485625"/>
                    <a:pt x="970330" y="3616403"/>
                    <a:pt x="865723" y="3433315"/>
                  </a:cubicBezTo>
                  <a:cubicBezTo>
                    <a:pt x="762361" y="3252717"/>
                    <a:pt x="939197" y="3133150"/>
                    <a:pt x="808438" y="3023546"/>
                  </a:cubicBezTo>
                  <a:cubicBezTo>
                    <a:pt x="678924" y="2915188"/>
                    <a:pt x="845797" y="2566449"/>
                    <a:pt x="705076" y="2359697"/>
                  </a:cubicBezTo>
                  <a:cubicBezTo>
                    <a:pt x="565599" y="2151699"/>
                    <a:pt x="482163" y="2364679"/>
                    <a:pt x="342686" y="2187818"/>
                  </a:cubicBezTo>
                  <a:cubicBezTo>
                    <a:pt x="201965" y="2012203"/>
                    <a:pt x="-119329" y="2105615"/>
                    <a:pt x="46299" y="1789259"/>
                  </a:cubicBezTo>
                  <a:cubicBezTo>
                    <a:pt x="46299" y="1789259"/>
                    <a:pt x="124755" y="1731966"/>
                    <a:pt x="144680" y="1627345"/>
                  </a:cubicBezTo>
                  <a:cubicBezTo>
                    <a:pt x="165850" y="1523968"/>
                    <a:pt x="279175" y="1167756"/>
                    <a:pt x="519522" y="1110463"/>
                  </a:cubicBezTo>
                  <a:cubicBezTo>
                    <a:pt x="757379" y="1053171"/>
                    <a:pt x="934215" y="887520"/>
                    <a:pt x="1032596" y="804071"/>
                  </a:cubicBezTo>
                  <a:cubicBezTo>
                    <a:pt x="1130977" y="720623"/>
                    <a:pt x="1240565" y="861364"/>
                    <a:pt x="1333964" y="825245"/>
                  </a:cubicBezTo>
                  <a:cubicBezTo>
                    <a:pt x="1405473" y="797591"/>
                    <a:pt x="1476982" y="711530"/>
                    <a:pt x="1566934" y="700657"/>
                  </a:cubicBezTo>
                  <a:close/>
                  <a:moveTo>
                    <a:pt x="3062075" y="3"/>
                  </a:moveTo>
                  <a:cubicBezTo>
                    <a:pt x="3126459" y="-580"/>
                    <a:pt x="3196275" y="79023"/>
                    <a:pt x="3464323" y="94897"/>
                  </a:cubicBezTo>
                  <a:cubicBezTo>
                    <a:pt x="3591343" y="102367"/>
                    <a:pt x="3678513" y="76222"/>
                    <a:pt x="3738287" y="38871"/>
                  </a:cubicBezTo>
                  <a:cubicBezTo>
                    <a:pt x="4958671" y="518204"/>
                    <a:pt x="5822903" y="1704710"/>
                    <a:pt x="5822903" y="3094153"/>
                  </a:cubicBezTo>
                  <a:cubicBezTo>
                    <a:pt x="5822903" y="3202470"/>
                    <a:pt x="5816677" y="3309541"/>
                    <a:pt x="5807959" y="3414123"/>
                  </a:cubicBezTo>
                  <a:cubicBezTo>
                    <a:pt x="5734487" y="3419103"/>
                    <a:pt x="5642335" y="3402918"/>
                    <a:pt x="5524033" y="3351872"/>
                  </a:cubicBezTo>
                  <a:cubicBezTo>
                    <a:pt x="5025917" y="3133993"/>
                    <a:pt x="4964897" y="3683048"/>
                    <a:pt x="4798029" y="3776425"/>
                  </a:cubicBezTo>
                  <a:cubicBezTo>
                    <a:pt x="4632405" y="3871046"/>
                    <a:pt x="4637387" y="3397938"/>
                    <a:pt x="4575123" y="3242311"/>
                  </a:cubicBezTo>
                  <a:cubicBezTo>
                    <a:pt x="4512857" y="3087928"/>
                    <a:pt x="4398291" y="3242311"/>
                    <a:pt x="4232667" y="3211185"/>
                  </a:cubicBezTo>
                  <a:cubicBezTo>
                    <a:pt x="4065799" y="3180059"/>
                    <a:pt x="4258819" y="2812778"/>
                    <a:pt x="3775645" y="2827719"/>
                  </a:cubicBezTo>
                  <a:cubicBezTo>
                    <a:pt x="3293719" y="2843904"/>
                    <a:pt x="3167943" y="2682051"/>
                    <a:pt x="3174171" y="2521443"/>
                  </a:cubicBezTo>
                  <a:cubicBezTo>
                    <a:pt x="3179151" y="2360836"/>
                    <a:pt x="3164209" y="2314770"/>
                    <a:pt x="3013527" y="2164122"/>
                  </a:cubicBezTo>
                  <a:cubicBezTo>
                    <a:pt x="2862847" y="2013475"/>
                    <a:pt x="3007301" y="1940019"/>
                    <a:pt x="3023491" y="1789371"/>
                  </a:cubicBezTo>
                  <a:cubicBezTo>
                    <a:pt x="3038433" y="1639969"/>
                    <a:pt x="2872811" y="1623783"/>
                    <a:pt x="2913905" y="1473136"/>
                  </a:cubicBezTo>
                  <a:cubicBezTo>
                    <a:pt x="2956245" y="1323733"/>
                    <a:pt x="2872811" y="1381004"/>
                    <a:pt x="2694733" y="1262727"/>
                  </a:cubicBezTo>
                  <a:cubicBezTo>
                    <a:pt x="2515411" y="1143205"/>
                    <a:pt x="2800583" y="1189271"/>
                    <a:pt x="2494243" y="945247"/>
                  </a:cubicBezTo>
                  <a:cubicBezTo>
                    <a:pt x="2187901" y="702468"/>
                    <a:pt x="2484279" y="530655"/>
                    <a:pt x="2276317" y="465914"/>
                  </a:cubicBezTo>
                  <a:cubicBezTo>
                    <a:pt x="2068353" y="401173"/>
                    <a:pt x="2012315" y="551820"/>
                    <a:pt x="1881559" y="463424"/>
                  </a:cubicBezTo>
                  <a:cubicBezTo>
                    <a:pt x="1752049" y="375027"/>
                    <a:pt x="1596388" y="484589"/>
                    <a:pt x="1425783" y="463424"/>
                  </a:cubicBezTo>
                  <a:cubicBezTo>
                    <a:pt x="1253933" y="442258"/>
                    <a:pt x="1311216" y="224380"/>
                    <a:pt x="1668615" y="219399"/>
                  </a:cubicBezTo>
                  <a:cubicBezTo>
                    <a:pt x="2027259" y="214419"/>
                    <a:pt x="1819295" y="116063"/>
                    <a:pt x="1955031" y="48832"/>
                  </a:cubicBezTo>
                  <a:cubicBezTo>
                    <a:pt x="2089523" y="-18400"/>
                    <a:pt x="2379675" y="147188"/>
                    <a:pt x="2499223" y="140963"/>
                  </a:cubicBezTo>
                  <a:cubicBezTo>
                    <a:pt x="2618771" y="134738"/>
                    <a:pt x="2681035" y="6501"/>
                    <a:pt x="2748281" y="96142"/>
                  </a:cubicBezTo>
                  <a:cubicBezTo>
                    <a:pt x="2815527" y="185784"/>
                    <a:pt x="2884017" y="126023"/>
                    <a:pt x="2992359" y="32646"/>
                  </a:cubicBezTo>
                  <a:cubicBezTo>
                    <a:pt x="3019755" y="9302"/>
                    <a:pt x="3040613" y="198"/>
                    <a:pt x="3062075" y="3"/>
                  </a:cubicBez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0" name="Freeform 59">
              <a:extLst>
                <a:ext uri="{FF2B5EF4-FFF2-40B4-BE49-F238E27FC236}">
                  <a16:creationId xmlns:a16="http://schemas.microsoft.com/office/drawing/2014/main" id="{E35FB5AD-4EB7-9457-78ED-CDCF3D49DBEC}"/>
                </a:ext>
              </a:extLst>
            </p:cNvPr>
            <p:cNvSpPr>
              <a:spLocks noChangeArrowheads="1"/>
            </p:cNvSpPr>
            <p:nvPr/>
          </p:nvSpPr>
          <p:spPr bwMode="auto">
            <a:xfrm>
              <a:off x="16977161" y="5514044"/>
              <a:ext cx="3971474" cy="3482591"/>
            </a:xfrm>
            <a:custGeom>
              <a:avLst/>
              <a:gdLst>
                <a:gd name="T0" fmla="*/ 1514 w 3189"/>
                <a:gd name="T1" fmla="*/ 80 h 2796"/>
                <a:gd name="T2" fmla="*/ 1514 w 3189"/>
                <a:gd name="T3" fmla="*/ 80 h 2796"/>
                <a:gd name="T4" fmla="*/ 1294 w 3189"/>
                <a:gd name="T5" fmla="*/ 125 h 2796"/>
                <a:gd name="T6" fmla="*/ 1294 w 3189"/>
                <a:gd name="T7" fmla="*/ 125 h 2796"/>
                <a:gd name="T8" fmla="*/ 915 w 3189"/>
                <a:gd name="T9" fmla="*/ 75 h 2796"/>
                <a:gd name="T10" fmla="*/ 915 w 3189"/>
                <a:gd name="T11" fmla="*/ 75 h 2796"/>
                <a:gd name="T12" fmla="*/ 719 w 3189"/>
                <a:gd name="T13" fmla="*/ 126 h 2796"/>
                <a:gd name="T14" fmla="*/ 719 w 3189"/>
                <a:gd name="T15" fmla="*/ 126 h 2796"/>
                <a:gd name="T16" fmla="*/ 519 w 3189"/>
                <a:gd name="T17" fmla="*/ 162 h 2796"/>
                <a:gd name="T18" fmla="*/ 519 w 3189"/>
                <a:gd name="T19" fmla="*/ 162 h 2796"/>
                <a:gd name="T20" fmla="*/ 82 w 3189"/>
                <a:gd name="T21" fmla="*/ 88 h 2796"/>
                <a:gd name="T22" fmla="*/ 82 w 3189"/>
                <a:gd name="T23" fmla="*/ 88 h 2796"/>
                <a:gd name="T24" fmla="*/ 0 w 3189"/>
                <a:gd name="T25" fmla="*/ 207 h 2796"/>
                <a:gd name="T26" fmla="*/ 0 w 3189"/>
                <a:gd name="T27" fmla="*/ 207 h 2796"/>
                <a:gd name="T28" fmla="*/ 2577 w 3189"/>
                <a:gd name="T29" fmla="*/ 2794 h 2796"/>
                <a:gd name="T30" fmla="*/ 2577 w 3189"/>
                <a:gd name="T31" fmla="*/ 2794 h 2796"/>
                <a:gd name="T32" fmla="*/ 2948 w 3189"/>
                <a:gd name="T33" fmla="*/ 2741 h 2796"/>
                <a:gd name="T34" fmla="*/ 2948 w 3189"/>
                <a:gd name="T35" fmla="*/ 2741 h 2796"/>
                <a:gd name="T36" fmla="*/ 3176 w 3189"/>
                <a:gd name="T37" fmla="*/ 2791 h 2796"/>
                <a:gd name="T38" fmla="*/ 3176 w 3189"/>
                <a:gd name="T39" fmla="*/ 2791 h 2796"/>
                <a:gd name="T40" fmla="*/ 3188 w 3189"/>
                <a:gd name="T41" fmla="*/ 2534 h 2796"/>
                <a:gd name="T42" fmla="*/ 3188 w 3189"/>
                <a:gd name="T43" fmla="*/ 2534 h 2796"/>
                <a:gd name="T44" fmla="*/ 1514 w 3189"/>
                <a:gd name="T45" fmla="*/ 80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89" h="2796">
                  <a:moveTo>
                    <a:pt x="1514" y="80"/>
                  </a:moveTo>
                  <a:lnTo>
                    <a:pt x="1514" y="80"/>
                  </a:lnTo>
                  <a:cubicBezTo>
                    <a:pt x="1466" y="110"/>
                    <a:pt x="1396" y="131"/>
                    <a:pt x="1294" y="125"/>
                  </a:cubicBezTo>
                  <a:lnTo>
                    <a:pt x="1294" y="125"/>
                  </a:lnTo>
                  <a:cubicBezTo>
                    <a:pt x="1007" y="108"/>
                    <a:pt x="1003" y="0"/>
                    <a:pt x="915" y="75"/>
                  </a:cubicBezTo>
                  <a:lnTo>
                    <a:pt x="915" y="75"/>
                  </a:lnTo>
                  <a:cubicBezTo>
                    <a:pt x="828" y="150"/>
                    <a:pt x="773" y="198"/>
                    <a:pt x="719" y="126"/>
                  </a:cubicBezTo>
                  <a:lnTo>
                    <a:pt x="719" y="126"/>
                  </a:lnTo>
                  <a:cubicBezTo>
                    <a:pt x="665" y="54"/>
                    <a:pt x="615" y="157"/>
                    <a:pt x="519" y="162"/>
                  </a:cubicBezTo>
                  <a:lnTo>
                    <a:pt x="519" y="162"/>
                  </a:lnTo>
                  <a:cubicBezTo>
                    <a:pt x="423" y="167"/>
                    <a:pt x="190" y="34"/>
                    <a:pt x="82" y="88"/>
                  </a:cubicBezTo>
                  <a:lnTo>
                    <a:pt x="82" y="88"/>
                  </a:lnTo>
                  <a:cubicBezTo>
                    <a:pt x="3" y="127"/>
                    <a:pt x="70" y="180"/>
                    <a:pt x="0" y="207"/>
                  </a:cubicBezTo>
                  <a:lnTo>
                    <a:pt x="0" y="207"/>
                  </a:lnTo>
                  <a:cubicBezTo>
                    <a:pt x="1413" y="239"/>
                    <a:pt x="2552" y="1380"/>
                    <a:pt x="2577" y="2794"/>
                  </a:cubicBezTo>
                  <a:lnTo>
                    <a:pt x="2577" y="2794"/>
                  </a:lnTo>
                  <a:cubicBezTo>
                    <a:pt x="2655" y="2710"/>
                    <a:pt x="2764" y="2661"/>
                    <a:pt x="2948" y="2741"/>
                  </a:cubicBezTo>
                  <a:lnTo>
                    <a:pt x="2948" y="2741"/>
                  </a:lnTo>
                  <a:cubicBezTo>
                    <a:pt x="3043" y="2782"/>
                    <a:pt x="3117" y="2795"/>
                    <a:pt x="3176" y="2791"/>
                  </a:cubicBezTo>
                  <a:lnTo>
                    <a:pt x="3176" y="2791"/>
                  </a:lnTo>
                  <a:cubicBezTo>
                    <a:pt x="3183" y="2707"/>
                    <a:pt x="3188" y="2621"/>
                    <a:pt x="3188" y="2534"/>
                  </a:cubicBezTo>
                  <a:lnTo>
                    <a:pt x="3188" y="2534"/>
                  </a:lnTo>
                  <a:cubicBezTo>
                    <a:pt x="3188" y="1418"/>
                    <a:pt x="2494" y="465"/>
                    <a:pt x="1514" y="80"/>
                  </a:cubicBez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1" name="Freeform 60">
              <a:extLst>
                <a:ext uri="{FF2B5EF4-FFF2-40B4-BE49-F238E27FC236}">
                  <a16:creationId xmlns:a16="http://schemas.microsoft.com/office/drawing/2014/main" id="{4B061693-C651-A24F-C254-53AB5F65686F}"/>
                </a:ext>
              </a:extLst>
            </p:cNvPr>
            <p:cNvSpPr>
              <a:spLocks noChangeArrowheads="1"/>
            </p:cNvSpPr>
            <p:nvPr/>
          </p:nvSpPr>
          <p:spPr bwMode="auto">
            <a:xfrm>
              <a:off x="15147978" y="5991934"/>
              <a:ext cx="510852" cy="554799"/>
            </a:xfrm>
            <a:custGeom>
              <a:avLst/>
              <a:gdLst>
                <a:gd name="T0" fmla="*/ 65 w 409"/>
                <a:gd name="T1" fmla="*/ 240 h 445"/>
                <a:gd name="T2" fmla="*/ 65 w 409"/>
                <a:gd name="T3" fmla="*/ 240 h 445"/>
                <a:gd name="T4" fmla="*/ 79 w 409"/>
                <a:gd name="T5" fmla="*/ 219 h 445"/>
                <a:gd name="T6" fmla="*/ 79 w 409"/>
                <a:gd name="T7" fmla="*/ 219 h 445"/>
                <a:gd name="T8" fmla="*/ 217 w 409"/>
                <a:gd name="T9" fmla="*/ 37 h 445"/>
                <a:gd name="T10" fmla="*/ 217 w 409"/>
                <a:gd name="T11" fmla="*/ 37 h 445"/>
                <a:gd name="T12" fmla="*/ 255 w 409"/>
                <a:gd name="T13" fmla="*/ 31 h 445"/>
                <a:gd name="T14" fmla="*/ 255 w 409"/>
                <a:gd name="T15" fmla="*/ 31 h 445"/>
                <a:gd name="T16" fmla="*/ 302 w 409"/>
                <a:gd name="T17" fmla="*/ 124 h 445"/>
                <a:gd name="T18" fmla="*/ 65 w 409"/>
                <a:gd name="T19" fmla="*/ 240 h 445"/>
                <a:gd name="T20" fmla="*/ 408 w 409"/>
                <a:gd name="T21" fmla="*/ 286 h 445"/>
                <a:gd name="T22" fmla="*/ 325 w 409"/>
                <a:gd name="T23" fmla="*/ 117 h 445"/>
                <a:gd name="T24" fmla="*/ 325 w 409"/>
                <a:gd name="T25" fmla="*/ 117 h 445"/>
                <a:gd name="T26" fmla="*/ 264 w 409"/>
                <a:gd name="T27" fmla="*/ 10 h 445"/>
                <a:gd name="T28" fmla="*/ 264 w 409"/>
                <a:gd name="T29" fmla="*/ 10 h 445"/>
                <a:gd name="T30" fmla="*/ 201 w 409"/>
                <a:gd name="T31" fmla="*/ 20 h 445"/>
                <a:gd name="T32" fmla="*/ 201 w 409"/>
                <a:gd name="T33" fmla="*/ 20 h 445"/>
                <a:gd name="T34" fmla="*/ 59 w 409"/>
                <a:gd name="T35" fmla="*/ 207 h 445"/>
                <a:gd name="T36" fmla="*/ 59 w 409"/>
                <a:gd name="T37" fmla="*/ 207 h 445"/>
                <a:gd name="T38" fmla="*/ 28 w 409"/>
                <a:gd name="T39" fmla="*/ 256 h 445"/>
                <a:gd name="T40" fmla="*/ 0 w 409"/>
                <a:gd name="T41" fmla="*/ 272 h 445"/>
                <a:gd name="T42" fmla="*/ 85 w 409"/>
                <a:gd name="T43" fmla="*/ 444 h 445"/>
                <a:gd name="T44" fmla="*/ 238 w 409"/>
                <a:gd name="T45" fmla="*/ 369 h 445"/>
                <a:gd name="T46" fmla="*/ 408 w 409"/>
                <a:gd name="T47" fmla="*/ 286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9" h="445">
                  <a:moveTo>
                    <a:pt x="65" y="240"/>
                  </a:moveTo>
                  <a:lnTo>
                    <a:pt x="65" y="240"/>
                  </a:lnTo>
                  <a:cubicBezTo>
                    <a:pt x="69" y="233"/>
                    <a:pt x="74" y="226"/>
                    <a:pt x="79" y="219"/>
                  </a:cubicBezTo>
                  <a:lnTo>
                    <a:pt x="79" y="219"/>
                  </a:lnTo>
                  <a:cubicBezTo>
                    <a:pt x="136" y="129"/>
                    <a:pt x="165" y="84"/>
                    <a:pt x="217" y="37"/>
                  </a:cubicBezTo>
                  <a:lnTo>
                    <a:pt x="217" y="37"/>
                  </a:lnTo>
                  <a:cubicBezTo>
                    <a:pt x="228" y="27"/>
                    <a:pt x="241" y="26"/>
                    <a:pt x="255" y="31"/>
                  </a:cubicBezTo>
                  <a:lnTo>
                    <a:pt x="255" y="31"/>
                  </a:lnTo>
                  <a:cubicBezTo>
                    <a:pt x="277" y="41"/>
                    <a:pt x="299" y="73"/>
                    <a:pt x="302" y="124"/>
                  </a:cubicBezTo>
                  <a:lnTo>
                    <a:pt x="65" y="240"/>
                  </a:lnTo>
                  <a:close/>
                  <a:moveTo>
                    <a:pt x="408" y="286"/>
                  </a:moveTo>
                  <a:lnTo>
                    <a:pt x="325" y="117"/>
                  </a:lnTo>
                  <a:lnTo>
                    <a:pt x="325" y="117"/>
                  </a:lnTo>
                  <a:cubicBezTo>
                    <a:pt x="320" y="66"/>
                    <a:pt x="298" y="26"/>
                    <a:pt x="264" y="10"/>
                  </a:cubicBezTo>
                  <a:lnTo>
                    <a:pt x="264" y="10"/>
                  </a:lnTo>
                  <a:cubicBezTo>
                    <a:pt x="242" y="0"/>
                    <a:pt x="219" y="4"/>
                    <a:pt x="201" y="20"/>
                  </a:cubicBezTo>
                  <a:lnTo>
                    <a:pt x="201" y="20"/>
                  </a:lnTo>
                  <a:cubicBezTo>
                    <a:pt x="147" y="68"/>
                    <a:pt x="118" y="115"/>
                    <a:pt x="59" y="207"/>
                  </a:cubicBezTo>
                  <a:lnTo>
                    <a:pt x="59" y="207"/>
                  </a:lnTo>
                  <a:cubicBezTo>
                    <a:pt x="49" y="222"/>
                    <a:pt x="39" y="239"/>
                    <a:pt x="28" y="256"/>
                  </a:cubicBezTo>
                  <a:lnTo>
                    <a:pt x="0" y="272"/>
                  </a:lnTo>
                  <a:lnTo>
                    <a:pt x="85" y="444"/>
                  </a:lnTo>
                  <a:lnTo>
                    <a:pt x="238" y="369"/>
                  </a:lnTo>
                  <a:lnTo>
                    <a:pt x="408" y="286"/>
                  </a:lnTo>
                  <a:close/>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2" name="Freeform 61">
              <a:extLst>
                <a:ext uri="{FF2B5EF4-FFF2-40B4-BE49-F238E27FC236}">
                  <a16:creationId xmlns:a16="http://schemas.microsoft.com/office/drawing/2014/main" id="{85434DE2-1D6E-4697-B548-BD4B23E60086}"/>
                </a:ext>
              </a:extLst>
            </p:cNvPr>
            <p:cNvSpPr>
              <a:spLocks noChangeArrowheads="1"/>
            </p:cNvSpPr>
            <p:nvPr/>
          </p:nvSpPr>
          <p:spPr bwMode="auto">
            <a:xfrm>
              <a:off x="15252340" y="6447862"/>
              <a:ext cx="444939" cy="93380"/>
            </a:xfrm>
            <a:custGeom>
              <a:avLst/>
              <a:gdLst>
                <a:gd name="T0" fmla="*/ 355 w 356"/>
                <a:gd name="T1" fmla="*/ 10 h 76"/>
                <a:gd name="T2" fmla="*/ 153 w 356"/>
                <a:gd name="T3" fmla="*/ 0 h 76"/>
                <a:gd name="T4" fmla="*/ 0 w 356"/>
                <a:gd name="T5" fmla="*/ 75 h 76"/>
                <a:gd name="T6" fmla="*/ 355 w 356"/>
                <a:gd name="T7" fmla="*/ 48 h 76"/>
                <a:gd name="T8" fmla="*/ 355 w 356"/>
                <a:gd name="T9" fmla="*/ 10 h 76"/>
              </a:gdLst>
              <a:ahLst/>
              <a:cxnLst>
                <a:cxn ang="0">
                  <a:pos x="T0" y="T1"/>
                </a:cxn>
                <a:cxn ang="0">
                  <a:pos x="T2" y="T3"/>
                </a:cxn>
                <a:cxn ang="0">
                  <a:pos x="T4" y="T5"/>
                </a:cxn>
                <a:cxn ang="0">
                  <a:pos x="T6" y="T7"/>
                </a:cxn>
                <a:cxn ang="0">
                  <a:pos x="T8" y="T9"/>
                </a:cxn>
              </a:cxnLst>
              <a:rect l="0" t="0" r="r" b="b"/>
              <a:pathLst>
                <a:path w="356" h="76">
                  <a:moveTo>
                    <a:pt x="355" y="10"/>
                  </a:moveTo>
                  <a:lnTo>
                    <a:pt x="153" y="0"/>
                  </a:lnTo>
                  <a:lnTo>
                    <a:pt x="0" y="75"/>
                  </a:lnTo>
                  <a:lnTo>
                    <a:pt x="355" y="48"/>
                  </a:lnTo>
                  <a:lnTo>
                    <a:pt x="355" y="10"/>
                  </a:ln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3" name="Freeform 57">
              <a:extLst>
                <a:ext uri="{FF2B5EF4-FFF2-40B4-BE49-F238E27FC236}">
                  <a16:creationId xmlns:a16="http://schemas.microsoft.com/office/drawing/2014/main" id="{37A1C560-50A4-0F90-74DD-4690DF81DEE1}"/>
                </a:ext>
              </a:extLst>
            </p:cNvPr>
            <p:cNvSpPr>
              <a:spLocks noChangeArrowheads="1"/>
            </p:cNvSpPr>
            <p:nvPr/>
          </p:nvSpPr>
          <p:spPr bwMode="auto">
            <a:xfrm>
              <a:off x="15350829" y="6008417"/>
              <a:ext cx="82865" cy="126738"/>
            </a:xfrm>
            <a:custGeom>
              <a:avLst/>
              <a:gdLst>
                <a:gd name="connsiteX0" fmla="*/ 2313 w 82865"/>
                <a:gd name="connsiteY0" fmla="*/ 87335 h 126738"/>
                <a:gd name="connsiteX1" fmla="*/ 31975 w 82865"/>
                <a:gd name="connsiteY1" fmla="*/ 104639 h 126738"/>
                <a:gd name="connsiteX2" fmla="*/ 35683 w 82865"/>
                <a:gd name="connsiteY2" fmla="*/ 124414 h 126738"/>
                <a:gd name="connsiteX3" fmla="*/ 12201 w 82865"/>
                <a:gd name="connsiteY3" fmla="*/ 116999 h 126738"/>
                <a:gd name="connsiteX4" fmla="*/ 2313 w 82865"/>
                <a:gd name="connsiteY4" fmla="*/ 87335 h 126738"/>
                <a:gd name="connsiteX5" fmla="*/ 28351 w 82865"/>
                <a:gd name="connsiteY5" fmla="*/ 34954 h 126738"/>
                <a:gd name="connsiteX6" fmla="*/ 72696 w 82865"/>
                <a:gd name="connsiteY6" fmla="*/ 47438 h 126738"/>
                <a:gd name="connsiteX7" fmla="*/ 79887 w 82865"/>
                <a:gd name="connsiteY7" fmla="*/ 71158 h 126738"/>
                <a:gd name="connsiteX8" fmla="*/ 65355 w 82865"/>
                <a:gd name="connsiteY8" fmla="*/ 74747 h 126738"/>
                <a:gd name="connsiteX9" fmla="*/ 63374 w 82865"/>
                <a:gd name="connsiteY9" fmla="*/ 73645 h 126738"/>
                <a:gd name="connsiteX10" fmla="*/ 65758 w 82865"/>
                <a:gd name="connsiteY10" fmla="*/ 77082 h 126738"/>
                <a:gd name="connsiteX11" fmla="*/ 62133 w 82865"/>
                <a:gd name="connsiteY11" fmla="*/ 89322 h 126738"/>
                <a:gd name="connsiteX12" fmla="*/ 52354 w 82865"/>
                <a:gd name="connsiteY12" fmla="*/ 90308 h 126738"/>
                <a:gd name="connsiteX13" fmla="*/ 55322 w 82865"/>
                <a:gd name="connsiteY13" fmla="*/ 94100 h 126738"/>
                <a:gd name="connsiteX14" fmla="*/ 52270 w 82865"/>
                <a:gd name="connsiteY14" fmla="*/ 106197 h 126738"/>
                <a:gd name="connsiteX15" fmla="*/ 25416 w 82865"/>
                <a:gd name="connsiteY15" fmla="*/ 97042 h 126738"/>
                <a:gd name="connsiteX16" fmla="*/ 11988 w 82865"/>
                <a:gd name="connsiteY16" fmla="*/ 66961 h 126738"/>
                <a:gd name="connsiteX17" fmla="*/ 19579 w 82865"/>
                <a:gd name="connsiteY17" fmla="*/ 65939 h 126738"/>
                <a:gd name="connsiteX18" fmla="*/ 25003 w 82865"/>
                <a:gd name="connsiteY18" fmla="*/ 68788 h 126738"/>
                <a:gd name="connsiteX19" fmla="*/ 21648 w 82865"/>
                <a:gd name="connsiteY19" fmla="*/ 64842 h 126738"/>
                <a:gd name="connsiteX20" fmla="*/ 19836 w 82865"/>
                <a:gd name="connsiteY20" fmla="*/ 49915 h 126738"/>
                <a:gd name="connsiteX21" fmla="*/ 36114 w 82865"/>
                <a:gd name="connsiteY21" fmla="*/ 52875 h 126738"/>
                <a:gd name="connsiteX22" fmla="*/ 34194 w 82865"/>
                <a:gd name="connsiteY22" fmla="*/ 51027 h 126738"/>
                <a:gd name="connsiteX23" fmla="*/ 28351 w 82865"/>
                <a:gd name="connsiteY23" fmla="*/ 34954 h 126738"/>
                <a:gd name="connsiteX24" fmla="*/ 43114 w 82865"/>
                <a:gd name="connsiteY24" fmla="*/ 0 h 126738"/>
                <a:gd name="connsiteX25" fmla="*/ 73631 w 82865"/>
                <a:gd name="connsiteY25" fmla="*/ 9612 h 126738"/>
                <a:gd name="connsiteX26" fmla="*/ 62645 w 82865"/>
                <a:gd name="connsiteY26" fmla="*/ 21971 h 126738"/>
                <a:gd name="connsiteX27" fmla="*/ 44335 w 82865"/>
                <a:gd name="connsiteY27" fmla="*/ 19225 h 126738"/>
                <a:gd name="connsiteX28" fmla="*/ 29686 w 82865"/>
                <a:gd name="connsiteY28" fmla="*/ 26091 h 126738"/>
                <a:gd name="connsiteX29" fmla="*/ 390 w 82865"/>
                <a:gd name="connsiteY29" fmla="*/ 5493 h 1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65" h="126738">
                  <a:moveTo>
                    <a:pt x="2313" y="87335"/>
                  </a:moveTo>
                  <a:cubicBezTo>
                    <a:pt x="8493" y="82391"/>
                    <a:pt x="20852" y="91043"/>
                    <a:pt x="31975" y="104639"/>
                  </a:cubicBezTo>
                  <a:cubicBezTo>
                    <a:pt x="36919" y="110819"/>
                    <a:pt x="43098" y="116999"/>
                    <a:pt x="35683" y="124414"/>
                  </a:cubicBezTo>
                  <a:cubicBezTo>
                    <a:pt x="28267" y="130594"/>
                    <a:pt x="17144" y="123178"/>
                    <a:pt x="12201" y="116999"/>
                  </a:cubicBezTo>
                  <a:cubicBezTo>
                    <a:pt x="7257" y="110819"/>
                    <a:pt x="-5102" y="93515"/>
                    <a:pt x="2313" y="87335"/>
                  </a:cubicBezTo>
                  <a:close/>
                  <a:moveTo>
                    <a:pt x="28351" y="34954"/>
                  </a:moveTo>
                  <a:cubicBezTo>
                    <a:pt x="35542" y="27464"/>
                    <a:pt x="61909" y="41196"/>
                    <a:pt x="72696" y="47438"/>
                  </a:cubicBezTo>
                  <a:cubicBezTo>
                    <a:pt x="79887" y="52432"/>
                    <a:pt x="87078" y="61171"/>
                    <a:pt x="79887" y="71158"/>
                  </a:cubicBezTo>
                  <a:cubicBezTo>
                    <a:pt x="76890" y="76152"/>
                    <a:pt x="71197" y="76464"/>
                    <a:pt x="65355" y="74747"/>
                  </a:cubicBezTo>
                  <a:lnTo>
                    <a:pt x="63374" y="73645"/>
                  </a:lnTo>
                  <a:lnTo>
                    <a:pt x="65758" y="77082"/>
                  </a:lnTo>
                  <a:cubicBezTo>
                    <a:pt x="66967" y="80963"/>
                    <a:pt x="66362" y="85143"/>
                    <a:pt x="62133" y="89322"/>
                  </a:cubicBezTo>
                  <a:lnTo>
                    <a:pt x="52354" y="90308"/>
                  </a:lnTo>
                  <a:lnTo>
                    <a:pt x="55322" y="94100"/>
                  </a:lnTo>
                  <a:cubicBezTo>
                    <a:pt x="56542" y="98023"/>
                    <a:pt x="55932" y="102274"/>
                    <a:pt x="52270" y="106197"/>
                  </a:cubicBezTo>
                  <a:cubicBezTo>
                    <a:pt x="43726" y="114044"/>
                    <a:pt x="31519" y="103582"/>
                    <a:pt x="25416" y="97042"/>
                  </a:cubicBezTo>
                  <a:cubicBezTo>
                    <a:pt x="20533" y="90503"/>
                    <a:pt x="5885" y="72192"/>
                    <a:pt x="11988" y="66961"/>
                  </a:cubicBezTo>
                  <a:cubicBezTo>
                    <a:pt x="13819" y="65326"/>
                    <a:pt x="16489" y="65163"/>
                    <a:pt x="19579" y="65939"/>
                  </a:cubicBezTo>
                  <a:lnTo>
                    <a:pt x="25003" y="68788"/>
                  </a:lnTo>
                  <a:lnTo>
                    <a:pt x="21648" y="64842"/>
                  </a:lnTo>
                  <a:cubicBezTo>
                    <a:pt x="17721" y="58872"/>
                    <a:pt x="15606" y="52901"/>
                    <a:pt x="19836" y="49915"/>
                  </a:cubicBezTo>
                  <a:lnTo>
                    <a:pt x="36114" y="52875"/>
                  </a:lnTo>
                  <a:lnTo>
                    <a:pt x="34194" y="51027"/>
                  </a:lnTo>
                  <a:cubicBezTo>
                    <a:pt x="28951" y="45254"/>
                    <a:pt x="25355" y="39324"/>
                    <a:pt x="28351" y="34954"/>
                  </a:cubicBezTo>
                  <a:close/>
                  <a:moveTo>
                    <a:pt x="43114" y="0"/>
                  </a:moveTo>
                  <a:cubicBezTo>
                    <a:pt x="43114" y="0"/>
                    <a:pt x="73631" y="6866"/>
                    <a:pt x="73631" y="9612"/>
                  </a:cubicBezTo>
                  <a:cubicBezTo>
                    <a:pt x="76072" y="13732"/>
                    <a:pt x="68748" y="20598"/>
                    <a:pt x="62645" y="21971"/>
                  </a:cubicBezTo>
                  <a:cubicBezTo>
                    <a:pt x="58983" y="21971"/>
                    <a:pt x="44335" y="19225"/>
                    <a:pt x="44335" y="19225"/>
                  </a:cubicBezTo>
                  <a:lnTo>
                    <a:pt x="29686" y="26091"/>
                  </a:lnTo>
                  <a:lnTo>
                    <a:pt x="390" y="5493"/>
                  </a:ln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4" name="Freeform 58">
              <a:extLst>
                <a:ext uri="{FF2B5EF4-FFF2-40B4-BE49-F238E27FC236}">
                  <a16:creationId xmlns:a16="http://schemas.microsoft.com/office/drawing/2014/main" id="{0A5246FB-10EE-29CF-0EA3-195366C1AB1C}"/>
                </a:ext>
              </a:extLst>
            </p:cNvPr>
            <p:cNvSpPr>
              <a:spLocks noChangeArrowheads="1"/>
            </p:cNvSpPr>
            <p:nvPr/>
          </p:nvSpPr>
          <p:spPr bwMode="auto">
            <a:xfrm>
              <a:off x="15719251" y="6524043"/>
              <a:ext cx="152552" cy="438937"/>
            </a:xfrm>
            <a:custGeom>
              <a:avLst/>
              <a:gdLst>
                <a:gd name="connsiteX0" fmla="*/ 43326 w 152552"/>
                <a:gd name="connsiteY0" fmla="*/ 280862 h 438937"/>
                <a:gd name="connsiteX1" fmla="*/ 86651 w 152552"/>
                <a:gd name="connsiteY1" fmla="*/ 396048 h 438937"/>
                <a:gd name="connsiteX2" fmla="*/ 43326 w 152552"/>
                <a:gd name="connsiteY2" fmla="*/ 438937 h 438937"/>
                <a:gd name="connsiteX3" fmla="*/ 0 w 152552"/>
                <a:gd name="connsiteY3" fmla="*/ 396048 h 438937"/>
                <a:gd name="connsiteX4" fmla="*/ 43326 w 152552"/>
                <a:gd name="connsiteY4" fmla="*/ 280862 h 438937"/>
                <a:gd name="connsiteX5" fmla="*/ 24348 w 152552"/>
                <a:gd name="connsiteY5" fmla="*/ 242 h 438937"/>
                <a:gd name="connsiteX6" fmla="*/ 152552 w 152552"/>
                <a:gd name="connsiteY6" fmla="*/ 134483 h 438937"/>
                <a:gd name="connsiteX7" fmla="*/ 99762 w 152552"/>
                <a:gd name="connsiteY7" fmla="*/ 197213 h 438937"/>
                <a:gd name="connsiteX8" fmla="*/ 52000 w 152552"/>
                <a:gd name="connsiteY8" fmla="*/ 121937 h 438937"/>
                <a:gd name="connsiteX9" fmla="*/ 24348 w 152552"/>
                <a:gd name="connsiteY9" fmla="*/ 242 h 43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52" h="438937">
                  <a:moveTo>
                    <a:pt x="43326" y="280862"/>
                  </a:moveTo>
                  <a:cubicBezTo>
                    <a:pt x="56942" y="280862"/>
                    <a:pt x="86651" y="371541"/>
                    <a:pt x="86651" y="396048"/>
                  </a:cubicBezTo>
                  <a:cubicBezTo>
                    <a:pt x="86651" y="420556"/>
                    <a:pt x="68083" y="438937"/>
                    <a:pt x="43326" y="438937"/>
                  </a:cubicBezTo>
                  <a:cubicBezTo>
                    <a:pt x="18568" y="438937"/>
                    <a:pt x="0" y="420556"/>
                    <a:pt x="0" y="396048"/>
                  </a:cubicBezTo>
                  <a:cubicBezTo>
                    <a:pt x="0" y="371541"/>
                    <a:pt x="28471" y="280862"/>
                    <a:pt x="43326" y="280862"/>
                  </a:cubicBezTo>
                  <a:close/>
                  <a:moveTo>
                    <a:pt x="24348" y="242"/>
                  </a:moveTo>
                  <a:cubicBezTo>
                    <a:pt x="82166" y="-4777"/>
                    <a:pt x="150038" y="69244"/>
                    <a:pt x="152552" y="134483"/>
                  </a:cubicBezTo>
                  <a:cubicBezTo>
                    <a:pt x="152552" y="164593"/>
                    <a:pt x="128671" y="197213"/>
                    <a:pt x="99762" y="197213"/>
                  </a:cubicBezTo>
                  <a:cubicBezTo>
                    <a:pt x="70854" y="197213"/>
                    <a:pt x="29376" y="167102"/>
                    <a:pt x="52000" y="121937"/>
                  </a:cubicBezTo>
                  <a:cubicBezTo>
                    <a:pt x="95992" y="35370"/>
                    <a:pt x="5495" y="1496"/>
                    <a:pt x="24348" y="242"/>
                  </a:cubicBezTo>
                  <a:close/>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65" name="Freeform 67">
              <a:extLst>
                <a:ext uri="{FF2B5EF4-FFF2-40B4-BE49-F238E27FC236}">
                  <a16:creationId xmlns:a16="http://schemas.microsoft.com/office/drawing/2014/main" id="{3E45DA6C-4CDD-B34F-CFF7-42419F41281D}"/>
                </a:ext>
              </a:extLst>
            </p:cNvPr>
            <p:cNvSpPr>
              <a:spLocks noChangeArrowheads="1"/>
            </p:cNvSpPr>
            <p:nvPr/>
          </p:nvSpPr>
          <p:spPr bwMode="auto">
            <a:xfrm>
              <a:off x="15790663" y="7211394"/>
              <a:ext cx="368036" cy="560291"/>
            </a:xfrm>
            <a:custGeom>
              <a:avLst/>
              <a:gdLst>
                <a:gd name="T0" fmla="*/ 16 w 296"/>
                <a:gd name="T1" fmla="*/ 0 h 450"/>
                <a:gd name="T2" fmla="*/ 16 w 296"/>
                <a:gd name="T3" fmla="*/ 0 h 450"/>
                <a:gd name="T4" fmla="*/ 131 w 296"/>
                <a:gd name="T5" fmla="*/ 192 h 450"/>
                <a:gd name="T6" fmla="*/ 131 w 296"/>
                <a:gd name="T7" fmla="*/ 192 h 450"/>
                <a:gd name="T8" fmla="*/ 234 w 296"/>
                <a:gd name="T9" fmla="*/ 436 h 450"/>
                <a:gd name="T10" fmla="*/ 234 w 296"/>
                <a:gd name="T11" fmla="*/ 436 h 450"/>
                <a:gd name="T12" fmla="*/ 101 w 296"/>
                <a:gd name="T13" fmla="*/ 256 h 450"/>
                <a:gd name="T14" fmla="*/ 101 w 296"/>
                <a:gd name="T15" fmla="*/ 256 h 450"/>
                <a:gd name="T16" fmla="*/ 16 w 296"/>
                <a:gd name="T17"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450">
                  <a:moveTo>
                    <a:pt x="16" y="0"/>
                  </a:moveTo>
                  <a:lnTo>
                    <a:pt x="16" y="0"/>
                  </a:lnTo>
                  <a:cubicBezTo>
                    <a:pt x="16" y="0"/>
                    <a:pt x="28" y="119"/>
                    <a:pt x="131" y="192"/>
                  </a:cubicBezTo>
                  <a:lnTo>
                    <a:pt x="131" y="192"/>
                  </a:lnTo>
                  <a:cubicBezTo>
                    <a:pt x="234" y="265"/>
                    <a:pt x="295" y="423"/>
                    <a:pt x="234" y="436"/>
                  </a:cubicBezTo>
                  <a:lnTo>
                    <a:pt x="234" y="436"/>
                  </a:lnTo>
                  <a:cubicBezTo>
                    <a:pt x="175" y="449"/>
                    <a:pt x="197" y="363"/>
                    <a:pt x="101" y="256"/>
                  </a:cubicBezTo>
                  <a:lnTo>
                    <a:pt x="101" y="256"/>
                  </a:lnTo>
                  <a:cubicBezTo>
                    <a:pt x="59" y="211"/>
                    <a:pt x="0" y="137"/>
                    <a:pt x="16" y="0"/>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6" name="Freeform 68">
              <a:extLst>
                <a:ext uri="{FF2B5EF4-FFF2-40B4-BE49-F238E27FC236}">
                  <a16:creationId xmlns:a16="http://schemas.microsoft.com/office/drawing/2014/main" id="{5B520597-12F2-1CC9-10D1-0C9DC91654C9}"/>
                </a:ext>
              </a:extLst>
            </p:cNvPr>
            <p:cNvSpPr>
              <a:spLocks noChangeArrowheads="1"/>
            </p:cNvSpPr>
            <p:nvPr/>
          </p:nvSpPr>
          <p:spPr bwMode="auto">
            <a:xfrm>
              <a:off x="15982917" y="6898288"/>
              <a:ext cx="302116" cy="790999"/>
            </a:xfrm>
            <a:custGeom>
              <a:avLst/>
              <a:gdLst>
                <a:gd name="T0" fmla="*/ 101 w 242"/>
                <a:gd name="T1" fmla="*/ 634 h 635"/>
                <a:gd name="T2" fmla="*/ 101 w 242"/>
                <a:gd name="T3" fmla="*/ 634 h 635"/>
                <a:gd name="T4" fmla="*/ 139 w 242"/>
                <a:gd name="T5" fmla="*/ 212 h 635"/>
                <a:gd name="T6" fmla="*/ 139 w 242"/>
                <a:gd name="T7" fmla="*/ 212 h 635"/>
                <a:gd name="T8" fmla="*/ 195 w 242"/>
                <a:gd name="T9" fmla="*/ 55 h 635"/>
                <a:gd name="T10" fmla="*/ 195 w 242"/>
                <a:gd name="T11" fmla="*/ 55 h 635"/>
                <a:gd name="T12" fmla="*/ 181 w 242"/>
                <a:gd name="T13" fmla="*/ 5 h 635"/>
                <a:gd name="T14" fmla="*/ 187 w 242"/>
                <a:gd name="T15" fmla="*/ 0 h 635"/>
                <a:gd name="T16" fmla="*/ 187 w 242"/>
                <a:gd name="T17" fmla="*/ 0 h 635"/>
                <a:gd name="T18" fmla="*/ 145 w 242"/>
                <a:gd name="T19" fmla="*/ 216 h 635"/>
                <a:gd name="T20" fmla="*/ 145 w 242"/>
                <a:gd name="T21" fmla="*/ 216 h 635"/>
                <a:gd name="T22" fmla="*/ 108 w 242"/>
                <a:gd name="T23" fmla="*/ 630 h 635"/>
                <a:gd name="T24" fmla="*/ 101 w 242"/>
                <a:gd name="T25" fmla="*/ 63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635">
                  <a:moveTo>
                    <a:pt x="101" y="634"/>
                  </a:moveTo>
                  <a:lnTo>
                    <a:pt x="101" y="634"/>
                  </a:lnTo>
                  <a:cubicBezTo>
                    <a:pt x="100" y="631"/>
                    <a:pt x="0" y="427"/>
                    <a:pt x="139" y="212"/>
                  </a:cubicBezTo>
                  <a:lnTo>
                    <a:pt x="139" y="212"/>
                  </a:lnTo>
                  <a:cubicBezTo>
                    <a:pt x="187" y="138"/>
                    <a:pt x="196" y="86"/>
                    <a:pt x="195" y="55"/>
                  </a:cubicBezTo>
                  <a:lnTo>
                    <a:pt x="195" y="55"/>
                  </a:lnTo>
                  <a:cubicBezTo>
                    <a:pt x="194" y="21"/>
                    <a:pt x="181" y="5"/>
                    <a:pt x="181" y="5"/>
                  </a:cubicBezTo>
                  <a:lnTo>
                    <a:pt x="187" y="0"/>
                  </a:lnTo>
                  <a:lnTo>
                    <a:pt x="187" y="0"/>
                  </a:lnTo>
                  <a:cubicBezTo>
                    <a:pt x="189" y="3"/>
                    <a:pt x="241" y="71"/>
                    <a:pt x="145" y="216"/>
                  </a:cubicBezTo>
                  <a:lnTo>
                    <a:pt x="145" y="216"/>
                  </a:lnTo>
                  <a:cubicBezTo>
                    <a:pt x="8" y="427"/>
                    <a:pt x="107" y="628"/>
                    <a:pt x="108" y="630"/>
                  </a:cubicBezTo>
                  <a:lnTo>
                    <a:pt x="101" y="63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7" name="Freeform 69">
              <a:extLst>
                <a:ext uri="{FF2B5EF4-FFF2-40B4-BE49-F238E27FC236}">
                  <a16:creationId xmlns:a16="http://schemas.microsoft.com/office/drawing/2014/main" id="{EC9FECBF-B7B5-3F41-3FB2-B6548D387A34}"/>
                </a:ext>
              </a:extLst>
            </p:cNvPr>
            <p:cNvSpPr>
              <a:spLocks noChangeArrowheads="1"/>
            </p:cNvSpPr>
            <p:nvPr/>
          </p:nvSpPr>
          <p:spPr bwMode="auto">
            <a:xfrm>
              <a:off x="16081796" y="6799417"/>
              <a:ext cx="252680" cy="186764"/>
            </a:xfrm>
            <a:custGeom>
              <a:avLst/>
              <a:gdLst>
                <a:gd name="T0" fmla="*/ 193 w 201"/>
                <a:gd name="T1" fmla="*/ 39 h 152"/>
                <a:gd name="T2" fmla="*/ 155 w 201"/>
                <a:gd name="T3" fmla="*/ 42 h 152"/>
                <a:gd name="T4" fmla="*/ 149 w 201"/>
                <a:gd name="T5" fmla="*/ 38 h 152"/>
                <a:gd name="T6" fmla="*/ 159 w 201"/>
                <a:gd name="T7" fmla="*/ 8 h 152"/>
                <a:gd name="T8" fmla="*/ 116 w 201"/>
                <a:gd name="T9" fmla="*/ 25 h 152"/>
                <a:gd name="T10" fmla="*/ 107 w 201"/>
                <a:gd name="T11" fmla="*/ 42 h 152"/>
                <a:gd name="T12" fmla="*/ 90 w 201"/>
                <a:gd name="T13" fmla="*/ 6 h 152"/>
                <a:gd name="T14" fmla="*/ 78 w 201"/>
                <a:gd name="T15" fmla="*/ 5 h 152"/>
                <a:gd name="T16" fmla="*/ 75 w 201"/>
                <a:gd name="T17" fmla="*/ 54 h 152"/>
                <a:gd name="T18" fmla="*/ 58 w 201"/>
                <a:gd name="T19" fmla="*/ 45 h 152"/>
                <a:gd name="T20" fmla="*/ 14 w 201"/>
                <a:gd name="T21" fmla="*/ 57 h 152"/>
                <a:gd name="T22" fmla="*/ 38 w 201"/>
                <a:gd name="T23" fmla="*/ 75 h 152"/>
                <a:gd name="T24" fmla="*/ 36 w 201"/>
                <a:gd name="T25" fmla="*/ 82 h 152"/>
                <a:gd name="T26" fmla="*/ 2 w 201"/>
                <a:gd name="T27" fmla="*/ 109 h 152"/>
                <a:gd name="T28" fmla="*/ 18 w 201"/>
                <a:gd name="T29" fmla="*/ 116 h 152"/>
                <a:gd name="T30" fmla="*/ 44 w 201"/>
                <a:gd name="T31" fmla="*/ 111 h 152"/>
                <a:gd name="T32" fmla="*/ 50 w 201"/>
                <a:gd name="T33" fmla="*/ 116 h 152"/>
                <a:gd name="T34" fmla="*/ 41 w 201"/>
                <a:gd name="T35" fmla="*/ 145 h 152"/>
                <a:gd name="T36" fmla="*/ 50 w 201"/>
                <a:gd name="T37" fmla="*/ 151 h 152"/>
                <a:gd name="T38" fmla="*/ 83 w 201"/>
                <a:gd name="T39" fmla="*/ 127 h 152"/>
                <a:gd name="T40" fmla="*/ 94 w 201"/>
                <a:gd name="T41" fmla="*/ 127 h 152"/>
                <a:gd name="T42" fmla="*/ 109 w 201"/>
                <a:gd name="T43" fmla="*/ 147 h 152"/>
                <a:gd name="T44" fmla="*/ 121 w 201"/>
                <a:gd name="T45" fmla="*/ 148 h 152"/>
                <a:gd name="T46" fmla="*/ 132 w 201"/>
                <a:gd name="T47" fmla="*/ 114 h 152"/>
                <a:gd name="T48" fmla="*/ 104 w 201"/>
                <a:gd name="T49" fmla="*/ 92 h 152"/>
                <a:gd name="T50" fmla="*/ 93 w 201"/>
                <a:gd name="T51" fmla="*/ 104 h 152"/>
                <a:gd name="T52" fmla="*/ 87 w 201"/>
                <a:gd name="T53" fmla="*/ 93 h 152"/>
                <a:gd name="T54" fmla="*/ 73 w 201"/>
                <a:gd name="T55" fmla="*/ 95 h 152"/>
                <a:gd name="T56" fmla="*/ 74 w 201"/>
                <a:gd name="T57" fmla="*/ 79 h 152"/>
                <a:gd name="T58" fmla="*/ 68 w 201"/>
                <a:gd name="T59" fmla="*/ 77 h 152"/>
                <a:gd name="T60" fmla="*/ 82 w 201"/>
                <a:gd name="T61" fmla="*/ 62 h 152"/>
                <a:gd name="T62" fmla="*/ 78 w 201"/>
                <a:gd name="T63" fmla="*/ 57 h 152"/>
                <a:gd name="T64" fmla="*/ 90 w 201"/>
                <a:gd name="T65" fmla="*/ 62 h 152"/>
                <a:gd name="T66" fmla="*/ 95 w 201"/>
                <a:gd name="T67" fmla="*/ 61 h 152"/>
                <a:gd name="T68" fmla="*/ 107 w 201"/>
                <a:gd name="T69" fmla="*/ 55 h 152"/>
                <a:gd name="T70" fmla="*/ 112 w 201"/>
                <a:gd name="T71" fmla="*/ 60 h 152"/>
                <a:gd name="T72" fmla="*/ 126 w 201"/>
                <a:gd name="T73" fmla="*/ 58 h 152"/>
                <a:gd name="T74" fmla="*/ 121 w 201"/>
                <a:gd name="T75" fmla="*/ 69 h 152"/>
                <a:gd name="T76" fmla="*/ 128 w 201"/>
                <a:gd name="T77" fmla="*/ 75 h 152"/>
                <a:gd name="T78" fmla="*/ 118 w 201"/>
                <a:gd name="T79" fmla="*/ 83 h 152"/>
                <a:gd name="T80" fmla="*/ 165 w 201"/>
                <a:gd name="T81" fmla="*/ 113 h 152"/>
                <a:gd name="T82" fmla="*/ 184 w 201"/>
                <a:gd name="T83" fmla="*/ 104 h 152"/>
                <a:gd name="T84" fmla="*/ 149 w 201"/>
                <a:gd name="T85" fmla="*/ 75 h 152"/>
                <a:gd name="T86" fmla="*/ 163 w 201"/>
                <a:gd name="T87" fmla="*/ 7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152">
                  <a:moveTo>
                    <a:pt x="197" y="44"/>
                  </a:moveTo>
                  <a:lnTo>
                    <a:pt x="197" y="44"/>
                  </a:lnTo>
                  <a:cubicBezTo>
                    <a:pt x="196" y="42"/>
                    <a:pt x="195" y="40"/>
                    <a:pt x="193" y="39"/>
                  </a:cubicBezTo>
                  <a:lnTo>
                    <a:pt x="193" y="39"/>
                  </a:lnTo>
                  <a:cubicBezTo>
                    <a:pt x="185" y="36"/>
                    <a:pt x="171" y="36"/>
                    <a:pt x="155" y="42"/>
                  </a:cubicBezTo>
                  <a:lnTo>
                    <a:pt x="155" y="42"/>
                  </a:lnTo>
                  <a:cubicBezTo>
                    <a:pt x="149" y="44"/>
                    <a:pt x="144" y="46"/>
                    <a:pt x="138" y="49"/>
                  </a:cubicBezTo>
                  <a:lnTo>
                    <a:pt x="138" y="49"/>
                  </a:lnTo>
                  <a:cubicBezTo>
                    <a:pt x="142" y="46"/>
                    <a:pt x="146" y="42"/>
                    <a:pt x="149" y="38"/>
                  </a:cubicBezTo>
                  <a:lnTo>
                    <a:pt x="149" y="38"/>
                  </a:lnTo>
                  <a:cubicBezTo>
                    <a:pt x="157" y="26"/>
                    <a:pt x="161" y="15"/>
                    <a:pt x="159" y="8"/>
                  </a:cubicBezTo>
                  <a:lnTo>
                    <a:pt x="159" y="8"/>
                  </a:lnTo>
                  <a:cubicBezTo>
                    <a:pt x="157" y="5"/>
                    <a:pt x="156" y="4"/>
                    <a:pt x="153" y="2"/>
                  </a:cubicBezTo>
                  <a:lnTo>
                    <a:pt x="153" y="2"/>
                  </a:lnTo>
                  <a:cubicBezTo>
                    <a:pt x="144" y="0"/>
                    <a:pt x="127" y="10"/>
                    <a:pt x="116" y="25"/>
                  </a:cubicBezTo>
                  <a:lnTo>
                    <a:pt x="116" y="25"/>
                  </a:lnTo>
                  <a:cubicBezTo>
                    <a:pt x="111" y="31"/>
                    <a:pt x="109" y="37"/>
                    <a:pt x="107" y="42"/>
                  </a:cubicBezTo>
                  <a:lnTo>
                    <a:pt x="107" y="42"/>
                  </a:lnTo>
                  <a:cubicBezTo>
                    <a:pt x="108" y="37"/>
                    <a:pt x="107" y="32"/>
                    <a:pt x="105" y="27"/>
                  </a:cubicBezTo>
                  <a:lnTo>
                    <a:pt x="105" y="27"/>
                  </a:lnTo>
                  <a:cubicBezTo>
                    <a:pt x="103" y="17"/>
                    <a:pt x="97" y="10"/>
                    <a:pt x="90" y="6"/>
                  </a:cubicBezTo>
                  <a:lnTo>
                    <a:pt x="90" y="6"/>
                  </a:lnTo>
                  <a:cubicBezTo>
                    <a:pt x="86" y="4"/>
                    <a:pt x="81" y="4"/>
                    <a:pt x="78" y="5"/>
                  </a:cubicBezTo>
                  <a:lnTo>
                    <a:pt x="78" y="5"/>
                  </a:lnTo>
                  <a:cubicBezTo>
                    <a:pt x="68" y="8"/>
                    <a:pt x="63" y="23"/>
                    <a:pt x="68" y="39"/>
                  </a:cubicBezTo>
                  <a:lnTo>
                    <a:pt x="68" y="39"/>
                  </a:lnTo>
                  <a:cubicBezTo>
                    <a:pt x="69" y="45"/>
                    <a:pt x="72" y="50"/>
                    <a:pt x="75" y="54"/>
                  </a:cubicBezTo>
                  <a:lnTo>
                    <a:pt x="75" y="54"/>
                  </a:lnTo>
                  <a:cubicBezTo>
                    <a:pt x="71" y="51"/>
                    <a:pt x="65" y="47"/>
                    <a:pt x="58" y="45"/>
                  </a:cubicBezTo>
                  <a:lnTo>
                    <a:pt x="58" y="45"/>
                  </a:lnTo>
                  <a:cubicBezTo>
                    <a:pt x="40" y="39"/>
                    <a:pt x="22" y="41"/>
                    <a:pt x="15" y="49"/>
                  </a:cubicBezTo>
                  <a:lnTo>
                    <a:pt x="15" y="49"/>
                  </a:lnTo>
                  <a:cubicBezTo>
                    <a:pt x="13" y="51"/>
                    <a:pt x="13" y="54"/>
                    <a:pt x="14" y="57"/>
                  </a:cubicBezTo>
                  <a:lnTo>
                    <a:pt x="14" y="57"/>
                  </a:lnTo>
                  <a:cubicBezTo>
                    <a:pt x="16" y="64"/>
                    <a:pt x="25" y="71"/>
                    <a:pt x="38" y="75"/>
                  </a:cubicBezTo>
                  <a:lnTo>
                    <a:pt x="38" y="75"/>
                  </a:lnTo>
                  <a:cubicBezTo>
                    <a:pt x="43" y="76"/>
                    <a:pt x="48" y="77"/>
                    <a:pt x="53" y="78"/>
                  </a:cubicBezTo>
                  <a:lnTo>
                    <a:pt x="53" y="78"/>
                  </a:lnTo>
                  <a:cubicBezTo>
                    <a:pt x="47" y="79"/>
                    <a:pt x="41" y="80"/>
                    <a:pt x="36" y="82"/>
                  </a:cubicBezTo>
                  <a:lnTo>
                    <a:pt x="36" y="82"/>
                  </a:lnTo>
                  <a:cubicBezTo>
                    <a:pt x="17" y="88"/>
                    <a:pt x="0" y="100"/>
                    <a:pt x="2" y="109"/>
                  </a:cubicBezTo>
                  <a:lnTo>
                    <a:pt x="2" y="109"/>
                  </a:lnTo>
                  <a:cubicBezTo>
                    <a:pt x="2" y="111"/>
                    <a:pt x="4" y="113"/>
                    <a:pt x="6" y="114"/>
                  </a:cubicBezTo>
                  <a:lnTo>
                    <a:pt x="6" y="114"/>
                  </a:lnTo>
                  <a:cubicBezTo>
                    <a:pt x="9" y="115"/>
                    <a:pt x="13" y="116"/>
                    <a:pt x="18" y="116"/>
                  </a:cubicBezTo>
                  <a:lnTo>
                    <a:pt x="18" y="116"/>
                  </a:lnTo>
                  <a:cubicBezTo>
                    <a:pt x="25" y="116"/>
                    <a:pt x="34" y="114"/>
                    <a:pt x="44" y="111"/>
                  </a:cubicBezTo>
                  <a:lnTo>
                    <a:pt x="44" y="111"/>
                  </a:lnTo>
                  <a:cubicBezTo>
                    <a:pt x="50" y="109"/>
                    <a:pt x="55" y="107"/>
                    <a:pt x="60" y="104"/>
                  </a:cubicBezTo>
                  <a:lnTo>
                    <a:pt x="60" y="104"/>
                  </a:lnTo>
                  <a:cubicBezTo>
                    <a:pt x="57" y="107"/>
                    <a:pt x="53" y="112"/>
                    <a:pt x="50" y="116"/>
                  </a:cubicBezTo>
                  <a:lnTo>
                    <a:pt x="50" y="116"/>
                  </a:lnTo>
                  <a:cubicBezTo>
                    <a:pt x="42" y="127"/>
                    <a:pt x="38" y="138"/>
                    <a:pt x="41" y="145"/>
                  </a:cubicBezTo>
                  <a:lnTo>
                    <a:pt x="41" y="145"/>
                  </a:lnTo>
                  <a:cubicBezTo>
                    <a:pt x="42" y="148"/>
                    <a:pt x="44" y="149"/>
                    <a:pt x="46" y="151"/>
                  </a:cubicBezTo>
                  <a:lnTo>
                    <a:pt x="46" y="151"/>
                  </a:lnTo>
                  <a:cubicBezTo>
                    <a:pt x="47" y="151"/>
                    <a:pt x="48" y="151"/>
                    <a:pt x="50" y="151"/>
                  </a:cubicBezTo>
                  <a:lnTo>
                    <a:pt x="50" y="151"/>
                  </a:lnTo>
                  <a:cubicBezTo>
                    <a:pt x="59" y="151"/>
                    <a:pt x="73" y="142"/>
                    <a:pt x="83" y="127"/>
                  </a:cubicBezTo>
                  <a:lnTo>
                    <a:pt x="83" y="127"/>
                  </a:lnTo>
                  <a:cubicBezTo>
                    <a:pt x="88" y="122"/>
                    <a:pt x="91" y="116"/>
                    <a:pt x="92" y="111"/>
                  </a:cubicBezTo>
                  <a:lnTo>
                    <a:pt x="92" y="111"/>
                  </a:lnTo>
                  <a:cubicBezTo>
                    <a:pt x="91" y="116"/>
                    <a:pt x="92" y="121"/>
                    <a:pt x="94" y="127"/>
                  </a:cubicBezTo>
                  <a:lnTo>
                    <a:pt x="94" y="127"/>
                  </a:lnTo>
                  <a:cubicBezTo>
                    <a:pt x="96" y="136"/>
                    <a:pt x="102" y="143"/>
                    <a:pt x="109" y="147"/>
                  </a:cubicBezTo>
                  <a:lnTo>
                    <a:pt x="109" y="147"/>
                  </a:lnTo>
                  <a:cubicBezTo>
                    <a:pt x="111" y="148"/>
                    <a:pt x="114" y="149"/>
                    <a:pt x="117" y="149"/>
                  </a:cubicBezTo>
                  <a:lnTo>
                    <a:pt x="117" y="149"/>
                  </a:lnTo>
                  <a:cubicBezTo>
                    <a:pt x="118" y="149"/>
                    <a:pt x="120" y="149"/>
                    <a:pt x="121" y="148"/>
                  </a:cubicBezTo>
                  <a:lnTo>
                    <a:pt x="121" y="148"/>
                  </a:lnTo>
                  <a:cubicBezTo>
                    <a:pt x="132" y="145"/>
                    <a:pt x="137" y="130"/>
                    <a:pt x="132" y="114"/>
                  </a:cubicBezTo>
                  <a:lnTo>
                    <a:pt x="132" y="114"/>
                  </a:lnTo>
                  <a:cubicBezTo>
                    <a:pt x="129" y="105"/>
                    <a:pt x="124" y="97"/>
                    <a:pt x="116" y="93"/>
                  </a:cubicBezTo>
                  <a:lnTo>
                    <a:pt x="116" y="93"/>
                  </a:lnTo>
                  <a:cubicBezTo>
                    <a:pt x="113" y="91"/>
                    <a:pt x="109" y="91"/>
                    <a:pt x="104" y="92"/>
                  </a:cubicBezTo>
                  <a:lnTo>
                    <a:pt x="104" y="92"/>
                  </a:lnTo>
                  <a:cubicBezTo>
                    <a:pt x="99" y="94"/>
                    <a:pt x="96" y="99"/>
                    <a:pt x="93" y="104"/>
                  </a:cubicBezTo>
                  <a:lnTo>
                    <a:pt x="93" y="104"/>
                  </a:lnTo>
                  <a:cubicBezTo>
                    <a:pt x="94" y="102"/>
                    <a:pt x="93" y="100"/>
                    <a:pt x="93" y="99"/>
                  </a:cubicBezTo>
                  <a:lnTo>
                    <a:pt x="93" y="99"/>
                  </a:lnTo>
                  <a:cubicBezTo>
                    <a:pt x="92" y="96"/>
                    <a:pt x="90" y="94"/>
                    <a:pt x="87" y="93"/>
                  </a:cubicBezTo>
                  <a:lnTo>
                    <a:pt x="87" y="93"/>
                  </a:lnTo>
                  <a:cubicBezTo>
                    <a:pt x="83" y="91"/>
                    <a:pt x="78" y="93"/>
                    <a:pt x="73" y="95"/>
                  </a:cubicBezTo>
                  <a:lnTo>
                    <a:pt x="73" y="95"/>
                  </a:lnTo>
                  <a:cubicBezTo>
                    <a:pt x="77" y="91"/>
                    <a:pt x="78" y="88"/>
                    <a:pt x="78" y="84"/>
                  </a:cubicBezTo>
                  <a:lnTo>
                    <a:pt x="78" y="84"/>
                  </a:lnTo>
                  <a:cubicBezTo>
                    <a:pt x="77" y="82"/>
                    <a:pt x="75" y="80"/>
                    <a:pt x="74" y="79"/>
                  </a:cubicBezTo>
                  <a:lnTo>
                    <a:pt x="74" y="79"/>
                  </a:lnTo>
                  <a:cubicBezTo>
                    <a:pt x="72" y="79"/>
                    <a:pt x="70" y="78"/>
                    <a:pt x="68" y="77"/>
                  </a:cubicBezTo>
                  <a:lnTo>
                    <a:pt x="68" y="77"/>
                  </a:lnTo>
                  <a:cubicBezTo>
                    <a:pt x="74" y="77"/>
                    <a:pt x="78" y="74"/>
                    <a:pt x="80" y="71"/>
                  </a:cubicBezTo>
                  <a:lnTo>
                    <a:pt x="80" y="71"/>
                  </a:lnTo>
                  <a:cubicBezTo>
                    <a:pt x="82" y="68"/>
                    <a:pt x="83" y="65"/>
                    <a:pt x="82" y="62"/>
                  </a:cubicBezTo>
                  <a:lnTo>
                    <a:pt x="82" y="62"/>
                  </a:lnTo>
                  <a:cubicBezTo>
                    <a:pt x="81" y="60"/>
                    <a:pt x="80" y="58"/>
                    <a:pt x="78" y="57"/>
                  </a:cubicBezTo>
                  <a:lnTo>
                    <a:pt x="78" y="57"/>
                  </a:lnTo>
                  <a:cubicBezTo>
                    <a:pt x="80" y="58"/>
                    <a:pt x="81" y="59"/>
                    <a:pt x="83" y="60"/>
                  </a:cubicBezTo>
                  <a:lnTo>
                    <a:pt x="83" y="60"/>
                  </a:lnTo>
                  <a:cubicBezTo>
                    <a:pt x="85" y="61"/>
                    <a:pt x="88" y="62"/>
                    <a:pt x="90" y="62"/>
                  </a:cubicBezTo>
                  <a:lnTo>
                    <a:pt x="90" y="62"/>
                  </a:lnTo>
                  <a:cubicBezTo>
                    <a:pt x="92" y="62"/>
                    <a:pt x="93" y="62"/>
                    <a:pt x="95" y="61"/>
                  </a:cubicBezTo>
                  <a:lnTo>
                    <a:pt x="95" y="61"/>
                  </a:lnTo>
                  <a:cubicBezTo>
                    <a:pt x="100" y="59"/>
                    <a:pt x="104" y="55"/>
                    <a:pt x="106" y="49"/>
                  </a:cubicBezTo>
                  <a:lnTo>
                    <a:pt x="106" y="49"/>
                  </a:lnTo>
                  <a:cubicBezTo>
                    <a:pt x="105" y="51"/>
                    <a:pt x="106" y="53"/>
                    <a:pt x="107" y="55"/>
                  </a:cubicBezTo>
                  <a:lnTo>
                    <a:pt x="107" y="55"/>
                  </a:lnTo>
                  <a:cubicBezTo>
                    <a:pt x="107" y="57"/>
                    <a:pt x="109" y="60"/>
                    <a:pt x="112" y="60"/>
                  </a:cubicBezTo>
                  <a:lnTo>
                    <a:pt x="112" y="60"/>
                  </a:lnTo>
                  <a:cubicBezTo>
                    <a:pt x="113" y="61"/>
                    <a:pt x="115" y="61"/>
                    <a:pt x="116" y="61"/>
                  </a:cubicBezTo>
                  <a:lnTo>
                    <a:pt x="116" y="61"/>
                  </a:lnTo>
                  <a:cubicBezTo>
                    <a:pt x="119" y="61"/>
                    <a:pt x="122" y="60"/>
                    <a:pt x="126" y="58"/>
                  </a:cubicBezTo>
                  <a:lnTo>
                    <a:pt x="126" y="58"/>
                  </a:lnTo>
                  <a:cubicBezTo>
                    <a:pt x="122" y="62"/>
                    <a:pt x="121" y="66"/>
                    <a:pt x="121" y="69"/>
                  </a:cubicBezTo>
                  <a:lnTo>
                    <a:pt x="121" y="69"/>
                  </a:lnTo>
                  <a:cubicBezTo>
                    <a:pt x="122" y="71"/>
                    <a:pt x="124" y="73"/>
                    <a:pt x="126" y="74"/>
                  </a:cubicBezTo>
                  <a:lnTo>
                    <a:pt x="126" y="74"/>
                  </a:lnTo>
                  <a:cubicBezTo>
                    <a:pt x="127" y="74"/>
                    <a:pt x="127" y="74"/>
                    <a:pt x="128" y="75"/>
                  </a:cubicBezTo>
                  <a:lnTo>
                    <a:pt x="128" y="75"/>
                  </a:lnTo>
                  <a:cubicBezTo>
                    <a:pt x="123" y="76"/>
                    <a:pt x="120" y="79"/>
                    <a:pt x="118" y="83"/>
                  </a:cubicBezTo>
                  <a:lnTo>
                    <a:pt x="118" y="83"/>
                  </a:lnTo>
                  <a:cubicBezTo>
                    <a:pt x="115" y="92"/>
                    <a:pt x="127" y="104"/>
                    <a:pt x="146" y="110"/>
                  </a:cubicBezTo>
                  <a:lnTo>
                    <a:pt x="146" y="110"/>
                  </a:lnTo>
                  <a:cubicBezTo>
                    <a:pt x="152" y="112"/>
                    <a:pt x="159" y="113"/>
                    <a:pt x="165" y="113"/>
                  </a:cubicBezTo>
                  <a:lnTo>
                    <a:pt x="165" y="113"/>
                  </a:lnTo>
                  <a:cubicBezTo>
                    <a:pt x="174" y="113"/>
                    <a:pt x="182" y="110"/>
                    <a:pt x="184" y="104"/>
                  </a:cubicBezTo>
                  <a:lnTo>
                    <a:pt x="184" y="104"/>
                  </a:lnTo>
                  <a:cubicBezTo>
                    <a:pt x="187" y="95"/>
                    <a:pt x="175" y="83"/>
                    <a:pt x="157" y="77"/>
                  </a:cubicBezTo>
                  <a:lnTo>
                    <a:pt x="157" y="77"/>
                  </a:lnTo>
                  <a:cubicBezTo>
                    <a:pt x="154" y="76"/>
                    <a:pt x="151" y="75"/>
                    <a:pt x="149" y="75"/>
                  </a:cubicBezTo>
                  <a:lnTo>
                    <a:pt x="149" y="75"/>
                  </a:lnTo>
                  <a:cubicBezTo>
                    <a:pt x="154" y="74"/>
                    <a:pt x="159" y="73"/>
                    <a:pt x="163" y="71"/>
                  </a:cubicBezTo>
                  <a:lnTo>
                    <a:pt x="163" y="71"/>
                  </a:lnTo>
                  <a:cubicBezTo>
                    <a:pt x="182" y="65"/>
                    <a:pt x="200" y="54"/>
                    <a:pt x="197" y="44"/>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8" name="Freeform 70">
              <a:extLst>
                <a:ext uri="{FF2B5EF4-FFF2-40B4-BE49-F238E27FC236}">
                  <a16:creationId xmlns:a16="http://schemas.microsoft.com/office/drawing/2014/main" id="{FC960C0D-0EEF-B037-1C4D-CB3315861585}"/>
                </a:ext>
              </a:extLst>
            </p:cNvPr>
            <p:cNvSpPr>
              <a:spLocks noChangeArrowheads="1"/>
            </p:cNvSpPr>
            <p:nvPr/>
          </p:nvSpPr>
          <p:spPr bwMode="auto">
            <a:xfrm>
              <a:off x="16158695" y="6859835"/>
              <a:ext cx="87889" cy="71411"/>
            </a:xfrm>
            <a:custGeom>
              <a:avLst/>
              <a:gdLst>
                <a:gd name="T0" fmla="*/ 62 w 72"/>
                <a:gd name="T1" fmla="*/ 36 h 57"/>
                <a:gd name="T2" fmla="*/ 62 w 72"/>
                <a:gd name="T3" fmla="*/ 36 h 57"/>
                <a:gd name="T4" fmla="*/ 19 w 72"/>
                <a:gd name="T5" fmla="*/ 51 h 57"/>
                <a:gd name="T6" fmla="*/ 19 w 72"/>
                <a:gd name="T7" fmla="*/ 51 h 57"/>
                <a:gd name="T8" fmla="*/ 9 w 72"/>
                <a:gd name="T9" fmla="*/ 19 h 57"/>
                <a:gd name="T10" fmla="*/ 9 w 72"/>
                <a:gd name="T11" fmla="*/ 19 h 57"/>
                <a:gd name="T12" fmla="*/ 52 w 72"/>
                <a:gd name="T13" fmla="*/ 5 h 57"/>
                <a:gd name="T14" fmla="*/ 52 w 72"/>
                <a:gd name="T15" fmla="*/ 5 h 57"/>
                <a:gd name="T16" fmla="*/ 62 w 72"/>
                <a:gd name="T17"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7">
                  <a:moveTo>
                    <a:pt x="62" y="36"/>
                  </a:moveTo>
                  <a:lnTo>
                    <a:pt x="62" y="36"/>
                  </a:lnTo>
                  <a:cubicBezTo>
                    <a:pt x="53" y="49"/>
                    <a:pt x="33" y="56"/>
                    <a:pt x="19" y="51"/>
                  </a:cubicBezTo>
                  <a:lnTo>
                    <a:pt x="19" y="51"/>
                  </a:lnTo>
                  <a:cubicBezTo>
                    <a:pt x="4" y="46"/>
                    <a:pt x="0" y="31"/>
                    <a:pt x="9" y="19"/>
                  </a:cubicBezTo>
                  <a:lnTo>
                    <a:pt x="9" y="19"/>
                  </a:lnTo>
                  <a:cubicBezTo>
                    <a:pt x="18" y="6"/>
                    <a:pt x="38" y="0"/>
                    <a:pt x="52" y="5"/>
                  </a:cubicBezTo>
                  <a:lnTo>
                    <a:pt x="52" y="5"/>
                  </a:lnTo>
                  <a:cubicBezTo>
                    <a:pt x="67" y="9"/>
                    <a:pt x="71" y="24"/>
                    <a:pt x="62" y="36"/>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69" name="Freeform 71">
              <a:extLst>
                <a:ext uri="{FF2B5EF4-FFF2-40B4-BE49-F238E27FC236}">
                  <a16:creationId xmlns:a16="http://schemas.microsoft.com/office/drawing/2014/main" id="{F873B27B-094D-6E79-530A-5008C6022A30}"/>
                </a:ext>
              </a:extLst>
            </p:cNvPr>
            <p:cNvSpPr>
              <a:spLocks noChangeArrowheads="1"/>
            </p:cNvSpPr>
            <p:nvPr/>
          </p:nvSpPr>
          <p:spPr bwMode="auto">
            <a:xfrm>
              <a:off x="16004893" y="7085055"/>
              <a:ext cx="428458" cy="670152"/>
            </a:xfrm>
            <a:custGeom>
              <a:avLst/>
              <a:gdLst>
                <a:gd name="T0" fmla="*/ 92 w 345"/>
                <a:gd name="T1" fmla="*/ 535 h 536"/>
                <a:gd name="T2" fmla="*/ 92 w 345"/>
                <a:gd name="T3" fmla="*/ 535 h 536"/>
                <a:gd name="T4" fmla="*/ 146 w 345"/>
                <a:gd name="T5" fmla="*/ 293 h 536"/>
                <a:gd name="T6" fmla="*/ 146 w 345"/>
                <a:gd name="T7" fmla="*/ 293 h 536"/>
                <a:gd name="T8" fmla="*/ 344 w 345"/>
                <a:gd name="T9" fmla="*/ 0 h 536"/>
                <a:gd name="T10" fmla="*/ 344 w 345"/>
                <a:gd name="T11" fmla="*/ 0 h 536"/>
                <a:gd name="T12" fmla="*/ 197 w 345"/>
                <a:gd name="T13" fmla="*/ 403 h 536"/>
                <a:gd name="T14" fmla="*/ 197 w 345"/>
                <a:gd name="T15" fmla="*/ 403 h 536"/>
                <a:gd name="T16" fmla="*/ 92 w 345"/>
                <a:gd name="T17" fmla="*/ 5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36">
                  <a:moveTo>
                    <a:pt x="92" y="535"/>
                  </a:moveTo>
                  <a:lnTo>
                    <a:pt x="92" y="535"/>
                  </a:lnTo>
                  <a:cubicBezTo>
                    <a:pt x="92" y="535"/>
                    <a:pt x="0" y="450"/>
                    <a:pt x="146" y="293"/>
                  </a:cubicBezTo>
                  <a:lnTo>
                    <a:pt x="146" y="293"/>
                  </a:lnTo>
                  <a:cubicBezTo>
                    <a:pt x="266" y="165"/>
                    <a:pt x="344" y="0"/>
                    <a:pt x="344" y="0"/>
                  </a:cubicBezTo>
                  <a:lnTo>
                    <a:pt x="344" y="0"/>
                  </a:lnTo>
                  <a:cubicBezTo>
                    <a:pt x="344" y="0"/>
                    <a:pt x="334" y="296"/>
                    <a:pt x="197" y="403"/>
                  </a:cubicBezTo>
                  <a:lnTo>
                    <a:pt x="197" y="403"/>
                  </a:lnTo>
                  <a:cubicBezTo>
                    <a:pt x="117" y="464"/>
                    <a:pt x="92" y="535"/>
                    <a:pt x="92" y="535"/>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0" name="Freeform 72">
              <a:extLst>
                <a:ext uri="{FF2B5EF4-FFF2-40B4-BE49-F238E27FC236}">
                  <a16:creationId xmlns:a16="http://schemas.microsoft.com/office/drawing/2014/main" id="{B1BF2CA6-1B89-3897-6467-C1E75939CC51}"/>
                </a:ext>
              </a:extLst>
            </p:cNvPr>
            <p:cNvSpPr>
              <a:spLocks noChangeArrowheads="1"/>
            </p:cNvSpPr>
            <p:nvPr/>
          </p:nvSpPr>
          <p:spPr bwMode="auto">
            <a:xfrm>
              <a:off x="15922492" y="7694778"/>
              <a:ext cx="373527" cy="159300"/>
            </a:xfrm>
            <a:custGeom>
              <a:avLst/>
              <a:gdLst>
                <a:gd name="T0" fmla="*/ 0 w 301"/>
                <a:gd name="T1" fmla="*/ 128 h 129"/>
                <a:gd name="T2" fmla="*/ 300 w 301"/>
                <a:gd name="T3" fmla="*/ 128 h 129"/>
                <a:gd name="T4" fmla="*/ 300 w 301"/>
                <a:gd name="T5" fmla="*/ 128 h 129"/>
                <a:gd name="T6" fmla="*/ 262 w 301"/>
                <a:gd name="T7" fmla="*/ 80 h 129"/>
                <a:gd name="T8" fmla="*/ 262 w 301"/>
                <a:gd name="T9" fmla="*/ 80 h 129"/>
                <a:gd name="T10" fmla="*/ 198 w 301"/>
                <a:gd name="T11" fmla="*/ 48 h 129"/>
                <a:gd name="T12" fmla="*/ 198 w 301"/>
                <a:gd name="T13" fmla="*/ 48 h 129"/>
                <a:gd name="T14" fmla="*/ 166 w 301"/>
                <a:gd name="T15" fmla="*/ 0 h 129"/>
                <a:gd name="T16" fmla="*/ 166 w 301"/>
                <a:gd name="T17" fmla="*/ 0 h 129"/>
                <a:gd name="T18" fmla="*/ 130 w 301"/>
                <a:gd name="T19" fmla="*/ 34 h 129"/>
                <a:gd name="T20" fmla="*/ 130 w 301"/>
                <a:gd name="T21" fmla="*/ 34 h 129"/>
                <a:gd name="T22" fmla="*/ 80 w 301"/>
                <a:gd name="T23" fmla="*/ 60 h 129"/>
                <a:gd name="T24" fmla="*/ 80 w 301"/>
                <a:gd name="T25" fmla="*/ 60 h 129"/>
                <a:gd name="T26" fmla="*/ 41 w 301"/>
                <a:gd name="T27" fmla="*/ 91 h 129"/>
                <a:gd name="T28" fmla="*/ 41 w 301"/>
                <a:gd name="T29" fmla="*/ 91 h 129"/>
                <a:gd name="T30" fmla="*/ 0 w 301"/>
                <a:gd name="T31" fmla="*/ 1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129">
                  <a:moveTo>
                    <a:pt x="0" y="128"/>
                  </a:moveTo>
                  <a:lnTo>
                    <a:pt x="300" y="128"/>
                  </a:lnTo>
                  <a:lnTo>
                    <a:pt x="300" y="128"/>
                  </a:lnTo>
                  <a:cubicBezTo>
                    <a:pt x="300" y="128"/>
                    <a:pt x="295" y="90"/>
                    <a:pt x="262" y="80"/>
                  </a:cubicBezTo>
                  <a:lnTo>
                    <a:pt x="262" y="80"/>
                  </a:lnTo>
                  <a:cubicBezTo>
                    <a:pt x="228" y="69"/>
                    <a:pt x="253" y="46"/>
                    <a:pt x="198" y="48"/>
                  </a:cubicBezTo>
                  <a:lnTo>
                    <a:pt x="198" y="48"/>
                  </a:lnTo>
                  <a:cubicBezTo>
                    <a:pt x="198" y="48"/>
                    <a:pt x="183" y="0"/>
                    <a:pt x="166" y="0"/>
                  </a:cubicBezTo>
                  <a:lnTo>
                    <a:pt x="166" y="0"/>
                  </a:lnTo>
                  <a:cubicBezTo>
                    <a:pt x="138" y="0"/>
                    <a:pt x="130" y="34"/>
                    <a:pt x="130" y="34"/>
                  </a:cubicBezTo>
                  <a:lnTo>
                    <a:pt x="130" y="34"/>
                  </a:lnTo>
                  <a:cubicBezTo>
                    <a:pt x="130" y="34"/>
                    <a:pt x="84" y="29"/>
                    <a:pt x="80" y="60"/>
                  </a:cubicBezTo>
                  <a:lnTo>
                    <a:pt x="80" y="60"/>
                  </a:lnTo>
                  <a:cubicBezTo>
                    <a:pt x="80" y="60"/>
                    <a:pt x="43" y="66"/>
                    <a:pt x="41" y="91"/>
                  </a:cubicBezTo>
                  <a:lnTo>
                    <a:pt x="41" y="91"/>
                  </a:lnTo>
                  <a:cubicBezTo>
                    <a:pt x="41" y="91"/>
                    <a:pt x="1" y="85"/>
                    <a:pt x="0" y="128"/>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1" name="Freeform 73">
              <a:extLst>
                <a:ext uri="{FF2B5EF4-FFF2-40B4-BE49-F238E27FC236}">
                  <a16:creationId xmlns:a16="http://schemas.microsoft.com/office/drawing/2014/main" id="{79D97479-E106-8801-5B57-CC8D364CE717}"/>
                </a:ext>
              </a:extLst>
            </p:cNvPr>
            <p:cNvSpPr>
              <a:spLocks noChangeArrowheads="1"/>
            </p:cNvSpPr>
            <p:nvPr/>
          </p:nvSpPr>
          <p:spPr bwMode="auto">
            <a:xfrm>
              <a:off x="19882984" y="7502527"/>
              <a:ext cx="186764" cy="626207"/>
            </a:xfrm>
            <a:custGeom>
              <a:avLst/>
              <a:gdLst>
                <a:gd name="T0" fmla="*/ 86 w 150"/>
                <a:gd name="T1" fmla="*/ 501 h 502"/>
                <a:gd name="T2" fmla="*/ 86 w 150"/>
                <a:gd name="T3" fmla="*/ 501 h 502"/>
                <a:gd name="T4" fmla="*/ 86 w 150"/>
                <a:gd name="T5" fmla="*/ 501 h 502"/>
                <a:gd name="T6" fmla="*/ 86 w 150"/>
                <a:gd name="T7" fmla="*/ 501 h 502"/>
                <a:gd name="T8" fmla="*/ 82 w 150"/>
                <a:gd name="T9" fmla="*/ 497 h 502"/>
                <a:gd name="T10" fmla="*/ 82 w 150"/>
                <a:gd name="T11" fmla="*/ 497 h 502"/>
                <a:gd name="T12" fmla="*/ 38 w 150"/>
                <a:gd name="T13" fmla="*/ 377 h 502"/>
                <a:gd name="T14" fmla="*/ 38 w 150"/>
                <a:gd name="T15" fmla="*/ 377 h 502"/>
                <a:gd name="T16" fmla="*/ 2 w 150"/>
                <a:gd name="T17" fmla="*/ 293 h 502"/>
                <a:gd name="T18" fmla="*/ 2 w 150"/>
                <a:gd name="T19" fmla="*/ 293 h 502"/>
                <a:gd name="T20" fmla="*/ 73 w 150"/>
                <a:gd name="T21" fmla="*/ 177 h 502"/>
                <a:gd name="T22" fmla="*/ 73 w 150"/>
                <a:gd name="T23" fmla="*/ 177 h 502"/>
                <a:gd name="T24" fmla="*/ 134 w 150"/>
                <a:gd name="T25" fmla="*/ 65 h 502"/>
                <a:gd name="T26" fmla="*/ 134 w 150"/>
                <a:gd name="T27" fmla="*/ 65 h 502"/>
                <a:gd name="T28" fmla="*/ 107 w 150"/>
                <a:gd name="T29" fmla="*/ 24 h 502"/>
                <a:gd name="T30" fmla="*/ 107 w 150"/>
                <a:gd name="T31" fmla="*/ 24 h 502"/>
                <a:gd name="T32" fmla="*/ 18 w 150"/>
                <a:gd name="T33" fmla="*/ 41 h 502"/>
                <a:gd name="T34" fmla="*/ 18 w 150"/>
                <a:gd name="T35" fmla="*/ 41 h 502"/>
                <a:gd name="T36" fmla="*/ 13 w 150"/>
                <a:gd name="T37" fmla="*/ 40 h 502"/>
                <a:gd name="T38" fmla="*/ 13 w 150"/>
                <a:gd name="T39" fmla="*/ 40 h 502"/>
                <a:gd name="T40" fmla="*/ 14 w 150"/>
                <a:gd name="T41" fmla="*/ 34 h 502"/>
                <a:gd name="T42" fmla="*/ 14 w 150"/>
                <a:gd name="T43" fmla="*/ 34 h 502"/>
                <a:gd name="T44" fmla="*/ 110 w 150"/>
                <a:gd name="T45" fmla="*/ 17 h 502"/>
                <a:gd name="T46" fmla="*/ 110 w 150"/>
                <a:gd name="T47" fmla="*/ 17 h 502"/>
                <a:gd name="T48" fmla="*/ 142 w 150"/>
                <a:gd name="T49" fmla="*/ 64 h 502"/>
                <a:gd name="T50" fmla="*/ 142 w 150"/>
                <a:gd name="T51" fmla="*/ 64 h 502"/>
                <a:gd name="T52" fmla="*/ 79 w 150"/>
                <a:gd name="T53" fmla="*/ 182 h 502"/>
                <a:gd name="T54" fmla="*/ 79 w 150"/>
                <a:gd name="T55" fmla="*/ 182 h 502"/>
                <a:gd name="T56" fmla="*/ 9 w 150"/>
                <a:gd name="T57" fmla="*/ 293 h 502"/>
                <a:gd name="T58" fmla="*/ 9 w 150"/>
                <a:gd name="T59" fmla="*/ 293 h 502"/>
                <a:gd name="T60" fmla="*/ 44 w 150"/>
                <a:gd name="T61" fmla="*/ 372 h 502"/>
                <a:gd name="T62" fmla="*/ 44 w 150"/>
                <a:gd name="T63" fmla="*/ 372 h 502"/>
                <a:gd name="T64" fmla="*/ 90 w 150"/>
                <a:gd name="T65" fmla="*/ 498 h 502"/>
                <a:gd name="T66" fmla="*/ 90 w 150"/>
                <a:gd name="T67" fmla="*/ 498 h 502"/>
                <a:gd name="T68" fmla="*/ 86 w 150"/>
                <a:gd name="T69" fmla="*/ 50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502">
                  <a:moveTo>
                    <a:pt x="86" y="501"/>
                  </a:moveTo>
                  <a:lnTo>
                    <a:pt x="86" y="501"/>
                  </a:lnTo>
                  <a:lnTo>
                    <a:pt x="86" y="501"/>
                  </a:lnTo>
                  <a:lnTo>
                    <a:pt x="86" y="501"/>
                  </a:lnTo>
                  <a:cubicBezTo>
                    <a:pt x="84" y="501"/>
                    <a:pt x="82" y="500"/>
                    <a:pt x="82" y="497"/>
                  </a:cubicBezTo>
                  <a:lnTo>
                    <a:pt x="82" y="497"/>
                  </a:lnTo>
                  <a:cubicBezTo>
                    <a:pt x="85" y="429"/>
                    <a:pt x="61" y="403"/>
                    <a:pt x="38" y="377"/>
                  </a:cubicBezTo>
                  <a:lnTo>
                    <a:pt x="38" y="377"/>
                  </a:lnTo>
                  <a:cubicBezTo>
                    <a:pt x="18" y="356"/>
                    <a:pt x="0" y="336"/>
                    <a:pt x="2" y="293"/>
                  </a:cubicBezTo>
                  <a:lnTo>
                    <a:pt x="2" y="293"/>
                  </a:lnTo>
                  <a:cubicBezTo>
                    <a:pt x="5" y="249"/>
                    <a:pt x="39" y="212"/>
                    <a:pt x="73" y="177"/>
                  </a:cubicBezTo>
                  <a:lnTo>
                    <a:pt x="73" y="177"/>
                  </a:lnTo>
                  <a:cubicBezTo>
                    <a:pt x="108" y="140"/>
                    <a:pt x="141" y="104"/>
                    <a:pt x="134" y="65"/>
                  </a:cubicBezTo>
                  <a:lnTo>
                    <a:pt x="134" y="65"/>
                  </a:lnTo>
                  <a:cubicBezTo>
                    <a:pt x="130" y="45"/>
                    <a:pt x="121" y="30"/>
                    <a:pt x="107" y="24"/>
                  </a:cubicBezTo>
                  <a:lnTo>
                    <a:pt x="107" y="24"/>
                  </a:lnTo>
                  <a:cubicBezTo>
                    <a:pt x="72" y="8"/>
                    <a:pt x="19" y="41"/>
                    <a:pt x="18" y="41"/>
                  </a:cubicBezTo>
                  <a:lnTo>
                    <a:pt x="18" y="41"/>
                  </a:lnTo>
                  <a:cubicBezTo>
                    <a:pt x="16" y="42"/>
                    <a:pt x="14" y="41"/>
                    <a:pt x="13" y="40"/>
                  </a:cubicBezTo>
                  <a:lnTo>
                    <a:pt x="13" y="40"/>
                  </a:lnTo>
                  <a:cubicBezTo>
                    <a:pt x="12" y="38"/>
                    <a:pt x="13" y="35"/>
                    <a:pt x="14" y="34"/>
                  </a:cubicBezTo>
                  <a:lnTo>
                    <a:pt x="14" y="34"/>
                  </a:lnTo>
                  <a:cubicBezTo>
                    <a:pt x="17" y="33"/>
                    <a:pt x="72" y="0"/>
                    <a:pt x="110" y="17"/>
                  </a:cubicBezTo>
                  <a:lnTo>
                    <a:pt x="110" y="17"/>
                  </a:lnTo>
                  <a:cubicBezTo>
                    <a:pt x="126" y="25"/>
                    <a:pt x="137" y="40"/>
                    <a:pt x="142" y="64"/>
                  </a:cubicBezTo>
                  <a:lnTo>
                    <a:pt x="142" y="64"/>
                  </a:lnTo>
                  <a:cubicBezTo>
                    <a:pt x="149" y="107"/>
                    <a:pt x="115" y="144"/>
                    <a:pt x="79" y="182"/>
                  </a:cubicBezTo>
                  <a:lnTo>
                    <a:pt x="79" y="182"/>
                  </a:lnTo>
                  <a:cubicBezTo>
                    <a:pt x="45" y="216"/>
                    <a:pt x="12" y="252"/>
                    <a:pt x="9" y="293"/>
                  </a:cubicBezTo>
                  <a:lnTo>
                    <a:pt x="9" y="293"/>
                  </a:lnTo>
                  <a:cubicBezTo>
                    <a:pt x="8" y="333"/>
                    <a:pt x="24" y="351"/>
                    <a:pt x="44" y="372"/>
                  </a:cubicBezTo>
                  <a:lnTo>
                    <a:pt x="44" y="372"/>
                  </a:lnTo>
                  <a:cubicBezTo>
                    <a:pt x="67" y="397"/>
                    <a:pt x="93" y="426"/>
                    <a:pt x="90" y="498"/>
                  </a:cubicBezTo>
                  <a:lnTo>
                    <a:pt x="90" y="498"/>
                  </a:lnTo>
                  <a:cubicBezTo>
                    <a:pt x="90" y="500"/>
                    <a:pt x="88" y="501"/>
                    <a:pt x="86" y="501"/>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2" name="Freeform 74">
              <a:extLst>
                <a:ext uri="{FF2B5EF4-FFF2-40B4-BE49-F238E27FC236}">
                  <a16:creationId xmlns:a16="http://schemas.microsoft.com/office/drawing/2014/main" id="{7EFB60F2-2519-C1F8-DB5A-F1E411136B93}"/>
                </a:ext>
              </a:extLst>
            </p:cNvPr>
            <p:cNvSpPr>
              <a:spLocks noChangeArrowheads="1"/>
            </p:cNvSpPr>
            <p:nvPr/>
          </p:nvSpPr>
          <p:spPr bwMode="auto">
            <a:xfrm>
              <a:off x="19915942" y="7497032"/>
              <a:ext cx="532824" cy="648179"/>
            </a:xfrm>
            <a:custGeom>
              <a:avLst/>
              <a:gdLst>
                <a:gd name="T0" fmla="*/ 85 w 428"/>
                <a:gd name="T1" fmla="*/ 521 h 522"/>
                <a:gd name="T2" fmla="*/ 85 w 428"/>
                <a:gd name="T3" fmla="*/ 521 h 522"/>
                <a:gd name="T4" fmla="*/ 142 w 428"/>
                <a:gd name="T5" fmla="*/ 225 h 522"/>
                <a:gd name="T6" fmla="*/ 142 w 428"/>
                <a:gd name="T7" fmla="*/ 225 h 522"/>
                <a:gd name="T8" fmla="*/ 353 w 428"/>
                <a:gd name="T9" fmla="*/ 0 h 522"/>
                <a:gd name="T10" fmla="*/ 353 w 428"/>
                <a:gd name="T11" fmla="*/ 0 h 522"/>
                <a:gd name="T12" fmla="*/ 279 w 428"/>
                <a:gd name="T13" fmla="*/ 382 h 522"/>
                <a:gd name="T14" fmla="*/ 279 w 428"/>
                <a:gd name="T15" fmla="*/ 382 h 522"/>
                <a:gd name="T16" fmla="*/ 85 w 428"/>
                <a:gd name="T17" fmla="*/ 5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22">
                  <a:moveTo>
                    <a:pt x="85" y="521"/>
                  </a:moveTo>
                  <a:lnTo>
                    <a:pt x="85" y="521"/>
                  </a:lnTo>
                  <a:cubicBezTo>
                    <a:pt x="85" y="521"/>
                    <a:pt x="0" y="322"/>
                    <a:pt x="142" y="225"/>
                  </a:cubicBezTo>
                  <a:lnTo>
                    <a:pt x="142" y="225"/>
                  </a:lnTo>
                  <a:cubicBezTo>
                    <a:pt x="282" y="130"/>
                    <a:pt x="353" y="0"/>
                    <a:pt x="353" y="0"/>
                  </a:cubicBezTo>
                  <a:lnTo>
                    <a:pt x="353" y="0"/>
                  </a:lnTo>
                  <a:cubicBezTo>
                    <a:pt x="353" y="0"/>
                    <a:pt x="427" y="307"/>
                    <a:pt x="279" y="382"/>
                  </a:cubicBezTo>
                  <a:lnTo>
                    <a:pt x="279" y="382"/>
                  </a:lnTo>
                  <a:cubicBezTo>
                    <a:pt x="100" y="472"/>
                    <a:pt x="85" y="521"/>
                    <a:pt x="85" y="521"/>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3" name="Freeform 75">
              <a:extLst>
                <a:ext uri="{FF2B5EF4-FFF2-40B4-BE49-F238E27FC236}">
                  <a16:creationId xmlns:a16="http://schemas.microsoft.com/office/drawing/2014/main" id="{03CE9430-8012-2941-C07D-48CA371D3003}"/>
                </a:ext>
              </a:extLst>
            </p:cNvPr>
            <p:cNvSpPr>
              <a:spLocks noChangeArrowheads="1"/>
            </p:cNvSpPr>
            <p:nvPr/>
          </p:nvSpPr>
          <p:spPr bwMode="auto">
            <a:xfrm>
              <a:off x="20020308" y="7645343"/>
              <a:ext cx="324091" cy="439444"/>
            </a:xfrm>
            <a:custGeom>
              <a:avLst/>
              <a:gdLst>
                <a:gd name="T0" fmla="*/ 9 w 258"/>
                <a:gd name="T1" fmla="*/ 351 h 352"/>
                <a:gd name="T2" fmla="*/ 9 w 258"/>
                <a:gd name="T3" fmla="*/ 351 h 352"/>
                <a:gd name="T4" fmla="*/ 6 w 258"/>
                <a:gd name="T5" fmla="*/ 347 h 352"/>
                <a:gd name="T6" fmla="*/ 6 w 258"/>
                <a:gd name="T7" fmla="*/ 347 h 352"/>
                <a:gd name="T8" fmla="*/ 141 w 258"/>
                <a:gd name="T9" fmla="*/ 147 h 352"/>
                <a:gd name="T10" fmla="*/ 141 w 258"/>
                <a:gd name="T11" fmla="*/ 147 h 352"/>
                <a:gd name="T12" fmla="*/ 231 w 258"/>
                <a:gd name="T13" fmla="*/ 55 h 352"/>
                <a:gd name="T14" fmla="*/ 231 w 258"/>
                <a:gd name="T15" fmla="*/ 55 h 352"/>
                <a:gd name="T16" fmla="*/ 240 w 258"/>
                <a:gd name="T17" fmla="*/ 5 h 352"/>
                <a:gd name="T18" fmla="*/ 240 w 258"/>
                <a:gd name="T19" fmla="*/ 5 h 352"/>
                <a:gd name="T20" fmla="*/ 243 w 258"/>
                <a:gd name="T21" fmla="*/ 0 h 352"/>
                <a:gd name="T22" fmla="*/ 243 w 258"/>
                <a:gd name="T23" fmla="*/ 0 h 352"/>
                <a:gd name="T24" fmla="*/ 248 w 258"/>
                <a:gd name="T25" fmla="*/ 3 h 352"/>
                <a:gd name="T26" fmla="*/ 248 w 258"/>
                <a:gd name="T27" fmla="*/ 3 h 352"/>
                <a:gd name="T28" fmla="*/ 144 w 258"/>
                <a:gd name="T29" fmla="*/ 154 h 352"/>
                <a:gd name="T30" fmla="*/ 144 w 258"/>
                <a:gd name="T31" fmla="*/ 154 h 352"/>
                <a:gd name="T32" fmla="*/ 27 w 258"/>
                <a:gd name="T33" fmla="*/ 278 h 352"/>
                <a:gd name="T34" fmla="*/ 27 w 258"/>
                <a:gd name="T35" fmla="*/ 278 h 352"/>
                <a:gd name="T36" fmla="*/ 13 w 258"/>
                <a:gd name="T37" fmla="*/ 347 h 352"/>
                <a:gd name="T38" fmla="*/ 13 w 258"/>
                <a:gd name="T39" fmla="*/ 347 h 352"/>
                <a:gd name="T40" fmla="*/ 10 w 258"/>
                <a:gd name="T41" fmla="*/ 351 h 352"/>
                <a:gd name="T42" fmla="*/ 10 w 258"/>
                <a:gd name="T43" fmla="*/ 351 h 352"/>
                <a:gd name="T44" fmla="*/ 9 w 258"/>
                <a:gd name="T45" fmla="*/ 35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8" h="352">
                  <a:moveTo>
                    <a:pt x="9" y="351"/>
                  </a:moveTo>
                  <a:lnTo>
                    <a:pt x="9" y="351"/>
                  </a:lnTo>
                  <a:cubicBezTo>
                    <a:pt x="7" y="351"/>
                    <a:pt x="6" y="350"/>
                    <a:pt x="6" y="347"/>
                  </a:cubicBezTo>
                  <a:lnTo>
                    <a:pt x="6" y="347"/>
                  </a:lnTo>
                  <a:cubicBezTo>
                    <a:pt x="6" y="346"/>
                    <a:pt x="0" y="221"/>
                    <a:pt x="141" y="147"/>
                  </a:cubicBezTo>
                  <a:lnTo>
                    <a:pt x="141" y="147"/>
                  </a:lnTo>
                  <a:cubicBezTo>
                    <a:pt x="197" y="118"/>
                    <a:pt x="221" y="81"/>
                    <a:pt x="231" y="55"/>
                  </a:cubicBezTo>
                  <a:lnTo>
                    <a:pt x="231" y="55"/>
                  </a:lnTo>
                  <a:cubicBezTo>
                    <a:pt x="242" y="26"/>
                    <a:pt x="240" y="5"/>
                    <a:pt x="240" y="5"/>
                  </a:cubicBezTo>
                  <a:lnTo>
                    <a:pt x="240" y="5"/>
                  </a:lnTo>
                  <a:cubicBezTo>
                    <a:pt x="240" y="2"/>
                    <a:pt x="242" y="0"/>
                    <a:pt x="243" y="0"/>
                  </a:cubicBezTo>
                  <a:lnTo>
                    <a:pt x="243" y="0"/>
                  </a:lnTo>
                  <a:cubicBezTo>
                    <a:pt x="246" y="0"/>
                    <a:pt x="248" y="2"/>
                    <a:pt x="248" y="3"/>
                  </a:cubicBezTo>
                  <a:lnTo>
                    <a:pt x="248" y="3"/>
                  </a:lnTo>
                  <a:cubicBezTo>
                    <a:pt x="248" y="5"/>
                    <a:pt x="257" y="95"/>
                    <a:pt x="144" y="154"/>
                  </a:cubicBezTo>
                  <a:lnTo>
                    <a:pt x="144" y="154"/>
                  </a:lnTo>
                  <a:cubicBezTo>
                    <a:pt x="73" y="191"/>
                    <a:pt x="42" y="242"/>
                    <a:pt x="27" y="278"/>
                  </a:cubicBezTo>
                  <a:lnTo>
                    <a:pt x="27" y="278"/>
                  </a:lnTo>
                  <a:cubicBezTo>
                    <a:pt x="12" y="317"/>
                    <a:pt x="13" y="347"/>
                    <a:pt x="13" y="347"/>
                  </a:cubicBezTo>
                  <a:lnTo>
                    <a:pt x="13" y="347"/>
                  </a:lnTo>
                  <a:cubicBezTo>
                    <a:pt x="13" y="349"/>
                    <a:pt x="12" y="351"/>
                    <a:pt x="10" y="351"/>
                  </a:cubicBezTo>
                  <a:lnTo>
                    <a:pt x="10" y="351"/>
                  </a:lnTo>
                  <a:lnTo>
                    <a:pt x="9" y="351"/>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4" name="Freeform 76">
              <a:extLst>
                <a:ext uri="{FF2B5EF4-FFF2-40B4-BE49-F238E27FC236}">
                  <a16:creationId xmlns:a16="http://schemas.microsoft.com/office/drawing/2014/main" id="{5D32209A-4447-1836-01EF-1A089B202A3B}"/>
                </a:ext>
              </a:extLst>
            </p:cNvPr>
            <p:cNvSpPr>
              <a:spLocks noChangeArrowheads="1"/>
            </p:cNvSpPr>
            <p:nvPr/>
          </p:nvSpPr>
          <p:spPr bwMode="auto">
            <a:xfrm>
              <a:off x="19586359" y="7755203"/>
              <a:ext cx="400991" cy="390005"/>
            </a:xfrm>
            <a:custGeom>
              <a:avLst/>
              <a:gdLst>
                <a:gd name="T0" fmla="*/ 319 w 320"/>
                <a:gd name="T1" fmla="*/ 293 h 313"/>
                <a:gd name="T2" fmla="*/ 319 w 320"/>
                <a:gd name="T3" fmla="*/ 293 h 313"/>
                <a:gd name="T4" fmla="*/ 174 w 320"/>
                <a:gd name="T5" fmla="*/ 114 h 313"/>
                <a:gd name="T6" fmla="*/ 174 w 320"/>
                <a:gd name="T7" fmla="*/ 114 h 313"/>
                <a:gd name="T8" fmla="*/ 53 w 320"/>
                <a:gd name="T9" fmla="*/ 0 h 313"/>
                <a:gd name="T10" fmla="*/ 53 w 320"/>
                <a:gd name="T11" fmla="*/ 0 h 313"/>
                <a:gd name="T12" fmla="*/ 112 w 320"/>
                <a:gd name="T13" fmla="*/ 228 h 313"/>
                <a:gd name="T14" fmla="*/ 112 w 320"/>
                <a:gd name="T15" fmla="*/ 228 h 313"/>
                <a:gd name="T16" fmla="*/ 319 w 320"/>
                <a:gd name="T17" fmla="*/ 2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13">
                  <a:moveTo>
                    <a:pt x="319" y="293"/>
                  </a:moveTo>
                  <a:lnTo>
                    <a:pt x="319" y="293"/>
                  </a:lnTo>
                  <a:cubicBezTo>
                    <a:pt x="319" y="293"/>
                    <a:pt x="310" y="162"/>
                    <a:pt x="174" y="114"/>
                  </a:cubicBezTo>
                  <a:lnTo>
                    <a:pt x="174" y="114"/>
                  </a:lnTo>
                  <a:cubicBezTo>
                    <a:pt x="77" y="80"/>
                    <a:pt x="53" y="0"/>
                    <a:pt x="53" y="0"/>
                  </a:cubicBezTo>
                  <a:lnTo>
                    <a:pt x="53" y="0"/>
                  </a:lnTo>
                  <a:cubicBezTo>
                    <a:pt x="53" y="0"/>
                    <a:pt x="0" y="125"/>
                    <a:pt x="112" y="228"/>
                  </a:cubicBezTo>
                  <a:lnTo>
                    <a:pt x="112" y="228"/>
                  </a:lnTo>
                  <a:cubicBezTo>
                    <a:pt x="204" y="312"/>
                    <a:pt x="319" y="293"/>
                    <a:pt x="319" y="293"/>
                  </a:cubicBez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5" name="Freeform 77">
              <a:extLst>
                <a:ext uri="{FF2B5EF4-FFF2-40B4-BE49-F238E27FC236}">
                  <a16:creationId xmlns:a16="http://schemas.microsoft.com/office/drawing/2014/main" id="{9660BD76-D1B9-9F10-5AA4-475D49077C1F}"/>
                </a:ext>
              </a:extLst>
            </p:cNvPr>
            <p:cNvSpPr>
              <a:spLocks noChangeArrowheads="1"/>
            </p:cNvSpPr>
            <p:nvPr/>
          </p:nvSpPr>
          <p:spPr bwMode="auto">
            <a:xfrm>
              <a:off x="19690726" y="7903517"/>
              <a:ext cx="280147" cy="208736"/>
            </a:xfrm>
            <a:custGeom>
              <a:avLst/>
              <a:gdLst>
                <a:gd name="T0" fmla="*/ 218 w 223"/>
                <a:gd name="T1" fmla="*/ 166 h 167"/>
                <a:gd name="T2" fmla="*/ 218 w 223"/>
                <a:gd name="T3" fmla="*/ 166 h 167"/>
                <a:gd name="T4" fmla="*/ 214 w 223"/>
                <a:gd name="T5" fmla="*/ 163 h 167"/>
                <a:gd name="T6" fmla="*/ 214 w 223"/>
                <a:gd name="T7" fmla="*/ 163 h 167"/>
                <a:gd name="T8" fmla="*/ 113 w 223"/>
                <a:gd name="T9" fmla="*/ 83 h 167"/>
                <a:gd name="T10" fmla="*/ 113 w 223"/>
                <a:gd name="T11" fmla="*/ 83 h 167"/>
                <a:gd name="T12" fmla="*/ 1 w 223"/>
                <a:gd name="T13" fmla="*/ 5 h 167"/>
                <a:gd name="T14" fmla="*/ 1 w 223"/>
                <a:gd name="T15" fmla="*/ 5 h 167"/>
                <a:gd name="T16" fmla="*/ 3 w 223"/>
                <a:gd name="T17" fmla="*/ 0 h 167"/>
                <a:gd name="T18" fmla="*/ 3 w 223"/>
                <a:gd name="T19" fmla="*/ 0 h 167"/>
                <a:gd name="T20" fmla="*/ 8 w 223"/>
                <a:gd name="T21" fmla="*/ 3 h 167"/>
                <a:gd name="T22" fmla="*/ 8 w 223"/>
                <a:gd name="T23" fmla="*/ 3 h 167"/>
                <a:gd name="T24" fmla="*/ 116 w 223"/>
                <a:gd name="T25" fmla="*/ 75 h 167"/>
                <a:gd name="T26" fmla="*/ 116 w 223"/>
                <a:gd name="T27" fmla="*/ 75 h 167"/>
                <a:gd name="T28" fmla="*/ 222 w 223"/>
                <a:gd name="T29" fmla="*/ 161 h 167"/>
                <a:gd name="T30" fmla="*/ 222 w 223"/>
                <a:gd name="T31" fmla="*/ 161 h 167"/>
                <a:gd name="T32" fmla="*/ 219 w 223"/>
                <a:gd name="T33" fmla="*/ 166 h 167"/>
                <a:gd name="T34" fmla="*/ 219 w 223"/>
                <a:gd name="T35" fmla="*/ 166 h 167"/>
                <a:gd name="T36" fmla="*/ 218 w 223"/>
                <a:gd name="T37"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67">
                  <a:moveTo>
                    <a:pt x="218" y="166"/>
                  </a:moveTo>
                  <a:lnTo>
                    <a:pt x="218" y="166"/>
                  </a:lnTo>
                  <a:cubicBezTo>
                    <a:pt x="217" y="166"/>
                    <a:pt x="215" y="165"/>
                    <a:pt x="214" y="163"/>
                  </a:cubicBezTo>
                  <a:lnTo>
                    <a:pt x="214" y="163"/>
                  </a:lnTo>
                  <a:cubicBezTo>
                    <a:pt x="214" y="163"/>
                    <a:pt x="192" y="104"/>
                    <a:pt x="113" y="83"/>
                  </a:cubicBezTo>
                  <a:lnTo>
                    <a:pt x="113" y="83"/>
                  </a:lnTo>
                  <a:cubicBezTo>
                    <a:pt x="14" y="55"/>
                    <a:pt x="1" y="7"/>
                    <a:pt x="1" y="5"/>
                  </a:cubicBezTo>
                  <a:lnTo>
                    <a:pt x="1" y="5"/>
                  </a:lnTo>
                  <a:cubicBezTo>
                    <a:pt x="0" y="3"/>
                    <a:pt x="2" y="1"/>
                    <a:pt x="3" y="0"/>
                  </a:cubicBezTo>
                  <a:lnTo>
                    <a:pt x="3" y="0"/>
                  </a:lnTo>
                  <a:cubicBezTo>
                    <a:pt x="5" y="0"/>
                    <a:pt x="8" y="1"/>
                    <a:pt x="8" y="3"/>
                  </a:cubicBezTo>
                  <a:lnTo>
                    <a:pt x="8" y="3"/>
                  </a:lnTo>
                  <a:cubicBezTo>
                    <a:pt x="8" y="4"/>
                    <a:pt x="21" y="49"/>
                    <a:pt x="116" y="75"/>
                  </a:cubicBezTo>
                  <a:lnTo>
                    <a:pt x="116" y="75"/>
                  </a:lnTo>
                  <a:cubicBezTo>
                    <a:pt x="198" y="97"/>
                    <a:pt x="221" y="159"/>
                    <a:pt x="222" y="161"/>
                  </a:cubicBezTo>
                  <a:lnTo>
                    <a:pt x="222" y="161"/>
                  </a:lnTo>
                  <a:cubicBezTo>
                    <a:pt x="222" y="163"/>
                    <a:pt x="222" y="165"/>
                    <a:pt x="219" y="166"/>
                  </a:cubicBezTo>
                  <a:lnTo>
                    <a:pt x="219" y="166"/>
                  </a:lnTo>
                  <a:cubicBezTo>
                    <a:pt x="219" y="166"/>
                    <a:pt x="219" y="166"/>
                    <a:pt x="218" y="166"/>
                  </a:cubicBezTo>
                </a:path>
              </a:pathLst>
            </a:custGeom>
            <a:solidFill>
              <a:srgbClr val="08854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6" name="Freeform 78">
              <a:extLst>
                <a:ext uri="{FF2B5EF4-FFF2-40B4-BE49-F238E27FC236}">
                  <a16:creationId xmlns:a16="http://schemas.microsoft.com/office/drawing/2014/main" id="{B60C2FD4-709A-6155-A8CA-0E709413F224}"/>
                </a:ext>
              </a:extLst>
            </p:cNvPr>
            <p:cNvSpPr>
              <a:spLocks noChangeArrowheads="1"/>
            </p:cNvSpPr>
            <p:nvPr/>
          </p:nvSpPr>
          <p:spPr bwMode="auto">
            <a:xfrm>
              <a:off x="19850022" y="8062814"/>
              <a:ext cx="280144" cy="131833"/>
            </a:xfrm>
            <a:custGeom>
              <a:avLst/>
              <a:gdLst>
                <a:gd name="T0" fmla="*/ 16 w 226"/>
                <a:gd name="T1" fmla="*/ 103 h 104"/>
                <a:gd name="T2" fmla="*/ 225 w 226"/>
                <a:gd name="T3" fmla="*/ 103 h 104"/>
                <a:gd name="T4" fmla="*/ 225 w 226"/>
                <a:gd name="T5" fmla="*/ 103 h 104"/>
                <a:gd name="T6" fmla="*/ 198 w 226"/>
                <a:gd name="T7" fmla="*/ 66 h 104"/>
                <a:gd name="T8" fmla="*/ 198 w 226"/>
                <a:gd name="T9" fmla="*/ 66 h 104"/>
                <a:gd name="T10" fmla="*/ 171 w 226"/>
                <a:gd name="T11" fmla="*/ 34 h 104"/>
                <a:gd name="T12" fmla="*/ 171 w 226"/>
                <a:gd name="T13" fmla="*/ 34 h 104"/>
                <a:gd name="T14" fmla="*/ 137 w 226"/>
                <a:gd name="T15" fmla="*/ 34 h 104"/>
                <a:gd name="T16" fmla="*/ 137 w 226"/>
                <a:gd name="T17" fmla="*/ 34 h 104"/>
                <a:gd name="T18" fmla="*/ 111 w 226"/>
                <a:gd name="T19" fmla="*/ 1 h 104"/>
                <a:gd name="T20" fmla="*/ 111 w 226"/>
                <a:gd name="T21" fmla="*/ 1 h 104"/>
                <a:gd name="T22" fmla="*/ 86 w 226"/>
                <a:gd name="T23" fmla="*/ 25 h 104"/>
                <a:gd name="T24" fmla="*/ 86 w 226"/>
                <a:gd name="T25" fmla="*/ 25 h 104"/>
                <a:gd name="T26" fmla="*/ 43 w 226"/>
                <a:gd name="T27" fmla="*/ 59 h 104"/>
                <a:gd name="T28" fmla="*/ 43 w 226"/>
                <a:gd name="T29" fmla="*/ 59 h 104"/>
                <a:gd name="T30" fmla="*/ 16 w 226"/>
                <a:gd name="T31"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104">
                  <a:moveTo>
                    <a:pt x="16" y="103"/>
                  </a:moveTo>
                  <a:lnTo>
                    <a:pt x="225" y="103"/>
                  </a:lnTo>
                  <a:lnTo>
                    <a:pt x="225" y="103"/>
                  </a:lnTo>
                  <a:cubicBezTo>
                    <a:pt x="225" y="103"/>
                    <a:pt x="221" y="66"/>
                    <a:pt x="198" y="66"/>
                  </a:cubicBezTo>
                  <a:lnTo>
                    <a:pt x="198" y="66"/>
                  </a:lnTo>
                  <a:cubicBezTo>
                    <a:pt x="176" y="65"/>
                    <a:pt x="190" y="39"/>
                    <a:pt x="171" y="34"/>
                  </a:cubicBezTo>
                  <a:lnTo>
                    <a:pt x="171" y="34"/>
                  </a:lnTo>
                  <a:cubicBezTo>
                    <a:pt x="152" y="30"/>
                    <a:pt x="137" y="34"/>
                    <a:pt x="137" y="34"/>
                  </a:cubicBezTo>
                  <a:lnTo>
                    <a:pt x="137" y="34"/>
                  </a:lnTo>
                  <a:cubicBezTo>
                    <a:pt x="137" y="34"/>
                    <a:pt x="126" y="3"/>
                    <a:pt x="111" y="1"/>
                  </a:cubicBezTo>
                  <a:lnTo>
                    <a:pt x="111" y="1"/>
                  </a:lnTo>
                  <a:cubicBezTo>
                    <a:pt x="96" y="0"/>
                    <a:pt x="86" y="25"/>
                    <a:pt x="86" y="25"/>
                  </a:cubicBezTo>
                  <a:lnTo>
                    <a:pt x="86" y="25"/>
                  </a:lnTo>
                  <a:cubicBezTo>
                    <a:pt x="86" y="25"/>
                    <a:pt x="43" y="34"/>
                    <a:pt x="43" y="59"/>
                  </a:cubicBezTo>
                  <a:lnTo>
                    <a:pt x="43" y="59"/>
                  </a:lnTo>
                  <a:cubicBezTo>
                    <a:pt x="43" y="83"/>
                    <a:pt x="0" y="74"/>
                    <a:pt x="16" y="103"/>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7" name="Freeform 79">
              <a:extLst>
                <a:ext uri="{FF2B5EF4-FFF2-40B4-BE49-F238E27FC236}">
                  <a16:creationId xmlns:a16="http://schemas.microsoft.com/office/drawing/2014/main" id="{2997DD15-CB92-1659-53BF-94804C080A30}"/>
                </a:ext>
              </a:extLst>
            </p:cNvPr>
            <p:cNvSpPr>
              <a:spLocks noChangeArrowheads="1"/>
            </p:cNvSpPr>
            <p:nvPr/>
          </p:nvSpPr>
          <p:spPr bwMode="auto">
            <a:xfrm>
              <a:off x="19740165" y="7398157"/>
              <a:ext cx="274652" cy="280147"/>
            </a:xfrm>
            <a:custGeom>
              <a:avLst/>
              <a:gdLst>
                <a:gd name="T0" fmla="*/ 211 w 220"/>
                <a:gd name="T1" fmla="*/ 58 h 224"/>
                <a:gd name="T2" fmla="*/ 170 w 220"/>
                <a:gd name="T3" fmla="*/ 62 h 224"/>
                <a:gd name="T4" fmla="*/ 164 w 220"/>
                <a:gd name="T5" fmla="*/ 55 h 224"/>
                <a:gd name="T6" fmla="*/ 174 w 220"/>
                <a:gd name="T7" fmla="*/ 12 h 224"/>
                <a:gd name="T8" fmla="*/ 128 w 220"/>
                <a:gd name="T9" fmla="*/ 37 h 224"/>
                <a:gd name="T10" fmla="*/ 118 w 220"/>
                <a:gd name="T11" fmla="*/ 62 h 224"/>
                <a:gd name="T12" fmla="*/ 99 w 220"/>
                <a:gd name="T13" fmla="*/ 9 h 224"/>
                <a:gd name="T14" fmla="*/ 86 w 220"/>
                <a:gd name="T15" fmla="*/ 7 h 224"/>
                <a:gd name="T16" fmla="*/ 83 w 220"/>
                <a:gd name="T17" fmla="*/ 80 h 224"/>
                <a:gd name="T18" fmla="*/ 65 w 220"/>
                <a:gd name="T19" fmla="*/ 66 h 224"/>
                <a:gd name="T20" fmla="*/ 17 w 220"/>
                <a:gd name="T21" fmla="*/ 84 h 224"/>
                <a:gd name="T22" fmla="*/ 42 w 220"/>
                <a:gd name="T23" fmla="*/ 110 h 224"/>
                <a:gd name="T24" fmla="*/ 40 w 220"/>
                <a:gd name="T25" fmla="*/ 121 h 224"/>
                <a:gd name="T26" fmla="*/ 3 w 220"/>
                <a:gd name="T27" fmla="*/ 161 h 224"/>
                <a:gd name="T28" fmla="*/ 20 w 220"/>
                <a:gd name="T29" fmla="*/ 171 h 224"/>
                <a:gd name="T30" fmla="*/ 49 w 220"/>
                <a:gd name="T31" fmla="*/ 164 h 224"/>
                <a:gd name="T32" fmla="*/ 56 w 220"/>
                <a:gd name="T33" fmla="*/ 170 h 224"/>
                <a:gd name="T34" fmla="*/ 46 w 220"/>
                <a:gd name="T35" fmla="*/ 213 h 224"/>
                <a:gd name="T36" fmla="*/ 55 w 220"/>
                <a:gd name="T37" fmla="*/ 223 h 224"/>
                <a:gd name="T38" fmla="*/ 92 w 220"/>
                <a:gd name="T39" fmla="*/ 188 h 224"/>
                <a:gd name="T40" fmla="*/ 103 w 220"/>
                <a:gd name="T41" fmla="*/ 186 h 224"/>
                <a:gd name="T42" fmla="*/ 120 w 220"/>
                <a:gd name="T43" fmla="*/ 217 h 224"/>
                <a:gd name="T44" fmla="*/ 133 w 220"/>
                <a:gd name="T45" fmla="*/ 218 h 224"/>
                <a:gd name="T46" fmla="*/ 145 w 220"/>
                <a:gd name="T47" fmla="*/ 168 h 224"/>
                <a:gd name="T48" fmla="*/ 115 w 220"/>
                <a:gd name="T49" fmla="*/ 136 h 224"/>
                <a:gd name="T50" fmla="*/ 103 w 220"/>
                <a:gd name="T51" fmla="*/ 154 h 224"/>
                <a:gd name="T52" fmla="*/ 96 w 220"/>
                <a:gd name="T53" fmla="*/ 136 h 224"/>
                <a:gd name="T54" fmla="*/ 81 w 220"/>
                <a:gd name="T55" fmla="*/ 140 h 224"/>
                <a:gd name="T56" fmla="*/ 81 w 220"/>
                <a:gd name="T57" fmla="*/ 117 h 224"/>
                <a:gd name="T58" fmla="*/ 74 w 220"/>
                <a:gd name="T59" fmla="*/ 115 h 224"/>
                <a:gd name="T60" fmla="*/ 90 w 220"/>
                <a:gd name="T61" fmla="*/ 92 h 224"/>
                <a:gd name="T62" fmla="*/ 87 w 220"/>
                <a:gd name="T63" fmla="*/ 84 h 224"/>
                <a:gd name="T64" fmla="*/ 99 w 220"/>
                <a:gd name="T65" fmla="*/ 91 h 224"/>
                <a:gd name="T66" fmla="*/ 104 w 220"/>
                <a:gd name="T67" fmla="*/ 90 h 224"/>
                <a:gd name="T68" fmla="*/ 117 w 220"/>
                <a:gd name="T69" fmla="*/ 80 h 224"/>
                <a:gd name="T70" fmla="*/ 123 w 220"/>
                <a:gd name="T71" fmla="*/ 89 h 224"/>
                <a:gd name="T72" fmla="*/ 139 w 220"/>
                <a:gd name="T73" fmla="*/ 85 h 224"/>
                <a:gd name="T74" fmla="*/ 134 w 220"/>
                <a:gd name="T75" fmla="*/ 102 h 224"/>
                <a:gd name="T76" fmla="*/ 141 w 220"/>
                <a:gd name="T77" fmla="*/ 110 h 224"/>
                <a:gd name="T78" fmla="*/ 130 w 220"/>
                <a:gd name="T79" fmla="*/ 122 h 224"/>
                <a:gd name="T80" fmla="*/ 181 w 220"/>
                <a:gd name="T81" fmla="*/ 166 h 224"/>
                <a:gd name="T82" fmla="*/ 202 w 220"/>
                <a:gd name="T83" fmla="*/ 153 h 224"/>
                <a:gd name="T84" fmla="*/ 164 w 220"/>
                <a:gd name="T85" fmla="*/ 110 h 224"/>
                <a:gd name="T86" fmla="*/ 180 w 220"/>
                <a:gd name="T87"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24">
                  <a:moveTo>
                    <a:pt x="216" y="65"/>
                  </a:moveTo>
                  <a:lnTo>
                    <a:pt x="216" y="65"/>
                  </a:lnTo>
                  <a:cubicBezTo>
                    <a:pt x="215" y="62"/>
                    <a:pt x="214" y="59"/>
                    <a:pt x="211" y="58"/>
                  </a:cubicBezTo>
                  <a:lnTo>
                    <a:pt x="211" y="58"/>
                  </a:lnTo>
                  <a:cubicBezTo>
                    <a:pt x="203" y="53"/>
                    <a:pt x="187" y="54"/>
                    <a:pt x="170" y="62"/>
                  </a:cubicBezTo>
                  <a:lnTo>
                    <a:pt x="170" y="62"/>
                  </a:lnTo>
                  <a:cubicBezTo>
                    <a:pt x="164" y="65"/>
                    <a:pt x="157" y="68"/>
                    <a:pt x="152" y="72"/>
                  </a:cubicBezTo>
                  <a:lnTo>
                    <a:pt x="152" y="72"/>
                  </a:lnTo>
                  <a:cubicBezTo>
                    <a:pt x="156" y="67"/>
                    <a:pt x="160" y="62"/>
                    <a:pt x="164" y="55"/>
                  </a:cubicBezTo>
                  <a:lnTo>
                    <a:pt x="164" y="55"/>
                  </a:lnTo>
                  <a:cubicBezTo>
                    <a:pt x="172" y="39"/>
                    <a:pt x="177" y="23"/>
                    <a:pt x="174" y="12"/>
                  </a:cubicBezTo>
                  <a:lnTo>
                    <a:pt x="174" y="12"/>
                  </a:lnTo>
                  <a:cubicBezTo>
                    <a:pt x="173" y="8"/>
                    <a:pt x="171" y="5"/>
                    <a:pt x="168" y="4"/>
                  </a:cubicBezTo>
                  <a:lnTo>
                    <a:pt x="168" y="4"/>
                  </a:lnTo>
                  <a:cubicBezTo>
                    <a:pt x="157" y="0"/>
                    <a:pt x="140" y="14"/>
                    <a:pt x="128" y="37"/>
                  </a:cubicBezTo>
                  <a:lnTo>
                    <a:pt x="128" y="37"/>
                  </a:lnTo>
                  <a:cubicBezTo>
                    <a:pt x="123" y="46"/>
                    <a:pt x="120" y="54"/>
                    <a:pt x="118" y="62"/>
                  </a:cubicBezTo>
                  <a:lnTo>
                    <a:pt x="118" y="62"/>
                  </a:lnTo>
                  <a:cubicBezTo>
                    <a:pt x="118" y="55"/>
                    <a:pt x="118" y="47"/>
                    <a:pt x="116" y="39"/>
                  </a:cubicBezTo>
                  <a:lnTo>
                    <a:pt x="116" y="39"/>
                  </a:lnTo>
                  <a:cubicBezTo>
                    <a:pt x="113" y="25"/>
                    <a:pt x="107" y="14"/>
                    <a:pt x="99" y="9"/>
                  </a:cubicBezTo>
                  <a:lnTo>
                    <a:pt x="99" y="9"/>
                  </a:lnTo>
                  <a:cubicBezTo>
                    <a:pt x="95" y="6"/>
                    <a:pt x="90" y="5"/>
                    <a:pt x="86" y="7"/>
                  </a:cubicBezTo>
                  <a:lnTo>
                    <a:pt x="86" y="7"/>
                  </a:lnTo>
                  <a:cubicBezTo>
                    <a:pt x="74" y="12"/>
                    <a:pt x="70" y="35"/>
                    <a:pt x="74" y="58"/>
                  </a:cubicBezTo>
                  <a:lnTo>
                    <a:pt x="74" y="58"/>
                  </a:lnTo>
                  <a:cubicBezTo>
                    <a:pt x="76" y="66"/>
                    <a:pt x="79" y="74"/>
                    <a:pt x="83" y="80"/>
                  </a:cubicBezTo>
                  <a:lnTo>
                    <a:pt x="83" y="80"/>
                  </a:lnTo>
                  <a:cubicBezTo>
                    <a:pt x="79" y="74"/>
                    <a:pt x="72" y="69"/>
                    <a:pt x="65" y="66"/>
                  </a:cubicBezTo>
                  <a:lnTo>
                    <a:pt x="65" y="66"/>
                  </a:lnTo>
                  <a:cubicBezTo>
                    <a:pt x="45" y="58"/>
                    <a:pt x="24" y="60"/>
                    <a:pt x="18" y="71"/>
                  </a:cubicBezTo>
                  <a:lnTo>
                    <a:pt x="18" y="71"/>
                  </a:lnTo>
                  <a:cubicBezTo>
                    <a:pt x="16" y="75"/>
                    <a:pt x="16" y="80"/>
                    <a:pt x="17" y="84"/>
                  </a:cubicBezTo>
                  <a:lnTo>
                    <a:pt x="17" y="84"/>
                  </a:lnTo>
                  <a:cubicBezTo>
                    <a:pt x="19" y="94"/>
                    <a:pt x="29" y="104"/>
                    <a:pt x="42" y="110"/>
                  </a:cubicBezTo>
                  <a:lnTo>
                    <a:pt x="42" y="110"/>
                  </a:lnTo>
                  <a:cubicBezTo>
                    <a:pt x="48" y="113"/>
                    <a:pt x="53" y="114"/>
                    <a:pt x="58" y="115"/>
                  </a:cubicBezTo>
                  <a:lnTo>
                    <a:pt x="58" y="115"/>
                  </a:lnTo>
                  <a:cubicBezTo>
                    <a:pt x="52" y="116"/>
                    <a:pt x="46" y="118"/>
                    <a:pt x="40" y="121"/>
                  </a:cubicBezTo>
                  <a:lnTo>
                    <a:pt x="40" y="121"/>
                  </a:lnTo>
                  <a:cubicBezTo>
                    <a:pt x="20" y="130"/>
                    <a:pt x="0" y="147"/>
                    <a:pt x="3" y="161"/>
                  </a:cubicBezTo>
                  <a:lnTo>
                    <a:pt x="3" y="161"/>
                  </a:lnTo>
                  <a:cubicBezTo>
                    <a:pt x="4" y="164"/>
                    <a:pt x="6" y="166"/>
                    <a:pt x="8" y="168"/>
                  </a:cubicBezTo>
                  <a:lnTo>
                    <a:pt x="8" y="168"/>
                  </a:lnTo>
                  <a:cubicBezTo>
                    <a:pt x="11" y="170"/>
                    <a:pt x="16" y="171"/>
                    <a:pt x="20" y="171"/>
                  </a:cubicBezTo>
                  <a:lnTo>
                    <a:pt x="20" y="171"/>
                  </a:lnTo>
                  <a:cubicBezTo>
                    <a:pt x="29" y="171"/>
                    <a:pt x="39" y="168"/>
                    <a:pt x="49" y="164"/>
                  </a:cubicBezTo>
                  <a:lnTo>
                    <a:pt x="49" y="164"/>
                  </a:lnTo>
                  <a:cubicBezTo>
                    <a:pt x="55" y="161"/>
                    <a:pt x="62" y="157"/>
                    <a:pt x="67" y="154"/>
                  </a:cubicBezTo>
                  <a:lnTo>
                    <a:pt x="67" y="154"/>
                  </a:lnTo>
                  <a:cubicBezTo>
                    <a:pt x="63" y="158"/>
                    <a:pt x="59" y="164"/>
                    <a:pt x="56" y="170"/>
                  </a:cubicBezTo>
                  <a:lnTo>
                    <a:pt x="56" y="170"/>
                  </a:lnTo>
                  <a:cubicBezTo>
                    <a:pt x="47" y="186"/>
                    <a:pt x="43" y="203"/>
                    <a:pt x="46" y="213"/>
                  </a:cubicBezTo>
                  <a:lnTo>
                    <a:pt x="46" y="213"/>
                  </a:lnTo>
                  <a:cubicBezTo>
                    <a:pt x="46" y="218"/>
                    <a:pt x="49" y="220"/>
                    <a:pt x="52" y="222"/>
                  </a:cubicBezTo>
                  <a:lnTo>
                    <a:pt x="52" y="222"/>
                  </a:lnTo>
                  <a:cubicBezTo>
                    <a:pt x="53" y="222"/>
                    <a:pt x="54" y="223"/>
                    <a:pt x="55" y="223"/>
                  </a:cubicBezTo>
                  <a:lnTo>
                    <a:pt x="55" y="223"/>
                  </a:lnTo>
                  <a:cubicBezTo>
                    <a:pt x="66" y="223"/>
                    <a:pt x="81" y="209"/>
                    <a:pt x="92" y="188"/>
                  </a:cubicBezTo>
                  <a:lnTo>
                    <a:pt x="92" y="188"/>
                  </a:lnTo>
                  <a:cubicBezTo>
                    <a:pt x="96" y="180"/>
                    <a:pt x="99" y="171"/>
                    <a:pt x="101" y="163"/>
                  </a:cubicBezTo>
                  <a:lnTo>
                    <a:pt x="101" y="163"/>
                  </a:lnTo>
                  <a:cubicBezTo>
                    <a:pt x="101" y="171"/>
                    <a:pt x="101" y="179"/>
                    <a:pt x="103" y="186"/>
                  </a:cubicBezTo>
                  <a:lnTo>
                    <a:pt x="103" y="186"/>
                  </a:lnTo>
                  <a:cubicBezTo>
                    <a:pt x="106" y="200"/>
                    <a:pt x="112" y="212"/>
                    <a:pt x="120" y="217"/>
                  </a:cubicBezTo>
                  <a:lnTo>
                    <a:pt x="120" y="217"/>
                  </a:lnTo>
                  <a:cubicBezTo>
                    <a:pt x="123" y="219"/>
                    <a:pt x="126" y="220"/>
                    <a:pt x="128" y="220"/>
                  </a:cubicBezTo>
                  <a:lnTo>
                    <a:pt x="128" y="220"/>
                  </a:lnTo>
                  <a:cubicBezTo>
                    <a:pt x="130" y="220"/>
                    <a:pt x="132" y="220"/>
                    <a:pt x="133" y="218"/>
                  </a:cubicBezTo>
                  <a:lnTo>
                    <a:pt x="133" y="218"/>
                  </a:lnTo>
                  <a:cubicBezTo>
                    <a:pt x="145" y="213"/>
                    <a:pt x="150" y="191"/>
                    <a:pt x="145" y="168"/>
                  </a:cubicBezTo>
                  <a:lnTo>
                    <a:pt x="145" y="168"/>
                  </a:lnTo>
                  <a:cubicBezTo>
                    <a:pt x="142" y="154"/>
                    <a:pt x="135" y="143"/>
                    <a:pt x="128" y="138"/>
                  </a:cubicBezTo>
                  <a:lnTo>
                    <a:pt x="128" y="138"/>
                  </a:lnTo>
                  <a:cubicBezTo>
                    <a:pt x="124" y="134"/>
                    <a:pt x="119" y="134"/>
                    <a:pt x="115" y="136"/>
                  </a:cubicBezTo>
                  <a:lnTo>
                    <a:pt x="115" y="136"/>
                  </a:lnTo>
                  <a:cubicBezTo>
                    <a:pt x="109" y="138"/>
                    <a:pt x="105" y="145"/>
                    <a:pt x="103" y="154"/>
                  </a:cubicBezTo>
                  <a:lnTo>
                    <a:pt x="103" y="154"/>
                  </a:lnTo>
                  <a:cubicBezTo>
                    <a:pt x="103" y="150"/>
                    <a:pt x="103" y="147"/>
                    <a:pt x="103" y="145"/>
                  </a:cubicBezTo>
                  <a:lnTo>
                    <a:pt x="103" y="145"/>
                  </a:lnTo>
                  <a:cubicBezTo>
                    <a:pt x="101" y="141"/>
                    <a:pt x="99" y="138"/>
                    <a:pt x="96" y="136"/>
                  </a:cubicBezTo>
                  <a:lnTo>
                    <a:pt x="96" y="136"/>
                  </a:lnTo>
                  <a:cubicBezTo>
                    <a:pt x="92" y="134"/>
                    <a:pt x="87" y="136"/>
                    <a:pt x="81" y="140"/>
                  </a:cubicBezTo>
                  <a:lnTo>
                    <a:pt x="81" y="140"/>
                  </a:lnTo>
                  <a:cubicBezTo>
                    <a:pt x="85" y="134"/>
                    <a:pt x="87" y="129"/>
                    <a:pt x="86" y="123"/>
                  </a:cubicBezTo>
                  <a:lnTo>
                    <a:pt x="86" y="123"/>
                  </a:lnTo>
                  <a:cubicBezTo>
                    <a:pt x="85" y="121"/>
                    <a:pt x="83" y="119"/>
                    <a:pt x="81" y="117"/>
                  </a:cubicBezTo>
                  <a:lnTo>
                    <a:pt x="81" y="117"/>
                  </a:lnTo>
                  <a:cubicBezTo>
                    <a:pt x="79" y="116"/>
                    <a:pt x="77" y="115"/>
                    <a:pt x="74" y="115"/>
                  </a:cubicBezTo>
                  <a:lnTo>
                    <a:pt x="74" y="115"/>
                  </a:lnTo>
                  <a:cubicBezTo>
                    <a:pt x="81" y="113"/>
                    <a:pt x="87" y="110"/>
                    <a:pt x="89" y="105"/>
                  </a:cubicBezTo>
                  <a:lnTo>
                    <a:pt x="89" y="105"/>
                  </a:lnTo>
                  <a:cubicBezTo>
                    <a:pt x="91" y="101"/>
                    <a:pt x="92" y="97"/>
                    <a:pt x="90" y="92"/>
                  </a:cubicBezTo>
                  <a:lnTo>
                    <a:pt x="90" y="92"/>
                  </a:lnTo>
                  <a:cubicBezTo>
                    <a:pt x="90" y="89"/>
                    <a:pt x="88" y="86"/>
                    <a:pt x="87" y="84"/>
                  </a:cubicBezTo>
                  <a:lnTo>
                    <a:pt x="87" y="84"/>
                  </a:lnTo>
                  <a:cubicBezTo>
                    <a:pt x="88" y="86"/>
                    <a:pt x="90" y="87"/>
                    <a:pt x="91" y="88"/>
                  </a:cubicBezTo>
                  <a:lnTo>
                    <a:pt x="91" y="88"/>
                  </a:lnTo>
                  <a:cubicBezTo>
                    <a:pt x="94" y="90"/>
                    <a:pt x="97" y="91"/>
                    <a:pt x="99" y="91"/>
                  </a:cubicBezTo>
                  <a:lnTo>
                    <a:pt x="99" y="91"/>
                  </a:lnTo>
                  <a:cubicBezTo>
                    <a:pt x="101" y="91"/>
                    <a:pt x="103" y="91"/>
                    <a:pt x="104" y="90"/>
                  </a:cubicBezTo>
                  <a:lnTo>
                    <a:pt x="104" y="90"/>
                  </a:lnTo>
                  <a:cubicBezTo>
                    <a:pt x="110" y="87"/>
                    <a:pt x="114" y="80"/>
                    <a:pt x="117" y="71"/>
                  </a:cubicBezTo>
                  <a:lnTo>
                    <a:pt x="117" y="71"/>
                  </a:lnTo>
                  <a:cubicBezTo>
                    <a:pt x="116" y="75"/>
                    <a:pt x="117" y="78"/>
                    <a:pt x="117" y="80"/>
                  </a:cubicBezTo>
                  <a:lnTo>
                    <a:pt x="117" y="80"/>
                  </a:lnTo>
                  <a:cubicBezTo>
                    <a:pt x="118" y="84"/>
                    <a:pt x="120" y="87"/>
                    <a:pt x="123" y="89"/>
                  </a:cubicBezTo>
                  <a:lnTo>
                    <a:pt x="123" y="89"/>
                  </a:lnTo>
                  <a:cubicBezTo>
                    <a:pt x="125" y="89"/>
                    <a:pt x="126" y="90"/>
                    <a:pt x="127" y="90"/>
                  </a:cubicBezTo>
                  <a:lnTo>
                    <a:pt x="127" y="90"/>
                  </a:lnTo>
                  <a:cubicBezTo>
                    <a:pt x="131" y="90"/>
                    <a:pt x="134" y="88"/>
                    <a:pt x="139" y="85"/>
                  </a:cubicBezTo>
                  <a:lnTo>
                    <a:pt x="139" y="85"/>
                  </a:lnTo>
                  <a:cubicBezTo>
                    <a:pt x="134" y="91"/>
                    <a:pt x="133" y="97"/>
                    <a:pt x="134" y="102"/>
                  </a:cubicBezTo>
                  <a:lnTo>
                    <a:pt x="134" y="102"/>
                  </a:lnTo>
                  <a:cubicBezTo>
                    <a:pt x="134" y="105"/>
                    <a:pt x="135" y="107"/>
                    <a:pt x="138" y="109"/>
                  </a:cubicBezTo>
                  <a:lnTo>
                    <a:pt x="138" y="109"/>
                  </a:lnTo>
                  <a:cubicBezTo>
                    <a:pt x="139" y="110"/>
                    <a:pt x="140" y="110"/>
                    <a:pt x="141" y="110"/>
                  </a:cubicBezTo>
                  <a:lnTo>
                    <a:pt x="141" y="110"/>
                  </a:lnTo>
                  <a:cubicBezTo>
                    <a:pt x="135" y="112"/>
                    <a:pt x="131" y="116"/>
                    <a:pt x="130" y="122"/>
                  </a:cubicBezTo>
                  <a:lnTo>
                    <a:pt x="130" y="122"/>
                  </a:lnTo>
                  <a:cubicBezTo>
                    <a:pt x="127" y="135"/>
                    <a:pt x="140" y="153"/>
                    <a:pt x="160" y="162"/>
                  </a:cubicBezTo>
                  <a:lnTo>
                    <a:pt x="160" y="162"/>
                  </a:lnTo>
                  <a:cubicBezTo>
                    <a:pt x="167" y="165"/>
                    <a:pt x="175" y="166"/>
                    <a:pt x="181" y="166"/>
                  </a:cubicBezTo>
                  <a:lnTo>
                    <a:pt x="181" y="166"/>
                  </a:lnTo>
                  <a:cubicBezTo>
                    <a:pt x="191" y="166"/>
                    <a:pt x="200" y="162"/>
                    <a:pt x="202" y="153"/>
                  </a:cubicBezTo>
                  <a:lnTo>
                    <a:pt x="202" y="153"/>
                  </a:lnTo>
                  <a:cubicBezTo>
                    <a:pt x="205" y="139"/>
                    <a:pt x="192" y="122"/>
                    <a:pt x="172" y="113"/>
                  </a:cubicBezTo>
                  <a:lnTo>
                    <a:pt x="172" y="113"/>
                  </a:lnTo>
                  <a:cubicBezTo>
                    <a:pt x="169" y="112"/>
                    <a:pt x="166" y="111"/>
                    <a:pt x="164" y="110"/>
                  </a:cubicBezTo>
                  <a:lnTo>
                    <a:pt x="164" y="110"/>
                  </a:lnTo>
                  <a:cubicBezTo>
                    <a:pt x="168" y="109"/>
                    <a:pt x="174" y="107"/>
                    <a:pt x="180" y="105"/>
                  </a:cubicBezTo>
                  <a:lnTo>
                    <a:pt x="180" y="105"/>
                  </a:lnTo>
                  <a:cubicBezTo>
                    <a:pt x="200" y="95"/>
                    <a:pt x="219" y="78"/>
                    <a:pt x="216" y="65"/>
                  </a:cubicBez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8" name="Freeform 80">
              <a:extLst>
                <a:ext uri="{FF2B5EF4-FFF2-40B4-BE49-F238E27FC236}">
                  <a16:creationId xmlns:a16="http://schemas.microsoft.com/office/drawing/2014/main" id="{A58B9028-E662-CA0E-E2C0-BC77012AF56E}"/>
                </a:ext>
              </a:extLst>
            </p:cNvPr>
            <p:cNvSpPr>
              <a:spLocks noChangeArrowheads="1"/>
            </p:cNvSpPr>
            <p:nvPr/>
          </p:nvSpPr>
          <p:spPr bwMode="auto">
            <a:xfrm>
              <a:off x="19833545" y="7486046"/>
              <a:ext cx="98875" cy="104370"/>
            </a:xfrm>
            <a:custGeom>
              <a:avLst/>
              <a:gdLst>
                <a:gd name="T0" fmla="*/ 68 w 79"/>
                <a:gd name="T1" fmla="*/ 55 h 84"/>
                <a:gd name="T2" fmla="*/ 68 w 79"/>
                <a:gd name="T3" fmla="*/ 55 h 84"/>
                <a:gd name="T4" fmla="*/ 21 w 79"/>
                <a:gd name="T5" fmla="*/ 76 h 84"/>
                <a:gd name="T6" fmla="*/ 21 w 79"/>
                <a:gd name="T7" fmla="*/ 76 h 84"/>
                <a:gd name="T8" fmla="*/ 10 w 79"/>
                <a:gd name="T9" fmla="*/ 29 h 84"/>
                <a:gd name="T10" fmla="*/ 10 w 79"/>
                <a:gd name="T11" fmla="*/ 29 h 84"/>
                <a:gd name="T12" fmla="*/ 57 w 79"/>
                <a:gd name="T13" fmla="*/ 7 h 84"/>
                <a:gd name="T14" fmla="*/ 57 w 79"/>
                <a:gd name="T15" fmla="*/ 7 h 84"/>
                <a:gd name="T16" fmla="*/ 68 w 79"/>
                <a:gd name="T17"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84">
                  <a:moveTo>
                    <a:pt x="68" y="55"/>
                  </a:moveTo>
                  <a:lnTo>
                    <a:pt x="68" y="55"/>
                  </a:lnTo>
                  <a:cubicBezTo>
                    <a:pt x="57" y="73"/>
                    <a:pt x="36" y="83"/>
                    <a:pt x="21" y="76"/>
                  </a:cubicBezTo>
                  <a:lnTo>
                    <a:pt x="21" y="76"/>
                  </a:lnTo>
                  <a:cubicBezTo>
                    <a:pt x="4" y="69"/>
                    <a:pt x="0" y="48"/>
                    <a:pt x="10" y="29"/>
                  </a:cubicBezTo>
                  <a:lnTo>
                    <a:pt x="10" y="29"/>
                  </a:lnTo>
                  <a:cubicBezTo>
                    <a:pt x="20" y="10"/>
                    <a:pt x="41" y="0"/>
                    <a:pt x="57" y="7"/>
                  </a:cubicBezTo>
                  <a:lnTo>
                    <a:pt x="57" y="7"/>
                  </a:lnTo>
                  <a:cubicBezTo>
                    <a:pt x="73" y="15"/>
                    <a:pt x="78" y="35"/>
                    <a:pt x="68" y="55"/>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9" name="Freeform 81">
              <a:extLst>
                <a:ext uri="{FF2B5EF4-FFF2-40B4-BE49-F238E27FC236}">
                  <a16:creationId xmlns:a16="http://schemas.microsoft.com/office/drawing/2014/main" id="{CCB2F651-F64F-F0E0-9B2D-6C97C719ACB8}"/>
                </a:ext>
              </a:extLst>
            </p:cNvPr>
            <p:cNvSpPr>
              <a:spLocks noChangeArrowheads="1"/>
            </p:cNvSpPr>
            <p:nvPr/>
          </p:nvSpPr>
          <p:spPr bwMode="auto">
            <a:xfrm>
              <a:off x="16098270" y="9013109"/>
              <a:ext cx="598744" cy="527332"/>
            </a:xfrm>
            <a:custGeom>
              <a:avLst/>
              <a:gdLst>
                <a:gd name="T0" fmla="*/ 0 w 481"/>
                <a:gd name="T1" fmla="*/ 294 h 423"/>
                <a:gd name="T2" fmla="*/ 174 w 481"/>
                <a:gd name="T3" fmla="*/ 228 h 423"/>
                <a:gd name="T4" fmla="*/ 381 w 481"/>
                <a:gd name="T5" fmla="*/ 66 h 423"/>
                <a:gd name="T6" fmla="*/ 398 w 481"/>
                <a:gd name="T7" fmla="*/ 29 h 423"/>
                <a:gd name="T8" fmla="*/ 480 w 481"/>
                <a:gd name="T9" fmla="*/ 0 h 423"/>
                <a:gd name="T10" fmla="*/ 470 w 481"/>
                <a:gd name="T11" fmla="*/ 17 h 423"/>
                <a:gd name="T12" fmla="*/ 463 w 481"/>
                <a:gd name="T13" fmla="*/ 57 h 423"/>
                <a:gd name="T14" fmla="*/ 422 w 481"/>
                <a:gd name="T15" fmla="*/ 83 h 423"/>
                <a:gd name="T16" fmla="*/ 242 w 481"/>
                <a:gd name="T17" fmla="*/ 308 h 423"/>
                <a:gd name="T18" fmla="*/ 7 w 481"/>
                <a:gd name="T19" fmla="*/ 422 h 423"/>
                <a:gd name="T20" fmla="*/ 0 w 481"/>
                <a:gd name="T21" fmla="*/ 29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1" h="423">
                  <a:moveTo>
                    <a:pt x="0" y="294"/>
                  </a:moveTo>
                  <a:lnTo>
                    <a:pt x="174" y="228"/>
                  </a:lnTo>
                  <a:lnTo>
                    <a:pt x="381" y="66"/>
                  </a:lnTo>
                  <a:lnTo>
                    <a:pt x="398" y="29"/>
                  </a:lnTo>
                  <a:lnTo>
                    <a:pt x="480" y="0"/>
                  </a:lnTo>
                  <a:lnTo>
                    <a:pt x="470" y="17"/>
                  </a:lnTo>
                  <a:lnTo>
                    <a:pt x="463" y="57"/>
                  </a:lnTo>
                  <a:lnTo>
                    <a:pt x="422" y="83"/>
                  </a:lnTo>
                  <a:lnTo>
                    <a:pt x="242" y="308"/>
                  </a:lnTo>
                  <a:lnTo>
                    <a:pt x="7" y="422"/>
                  </a:lnTo>
                  <a:lnTo>
                    <a:pt x="0" y="294"/>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0" name="Freeform 82">
              <a:extLst>
                <a:ext uri="{FF2B5EF4-FFF2-40B4-BE49-F238E27FC236}">
                  <a16:creationId xmlns:a16="http://schemas.microsoft.com/office/drawing/2014/main" id="{B77FD10D-1262-7698-0C4D-57691E91050B}"/>
                </a:ext>
              </a:extLst>
            </p:cNvPr>
            <p:cNvSpPr>
              <a:spLocks noChangeArrowheads="1"/>
            </p:cNvSpPr>
            <p:nvPr/>
          </p:nvSpPr>
          <p:spPr bwMode="auto">
            <a:xfrm>
              <a:off x="15526996" y="12006825"/>
              <a:ext cx="120847" cy="137324"/>
            </a:xfrm>
            <a:custGeom>
              <a:avLst/>
              <a:gdLst>
                <a:gd name="T0" fmla="*/ 79 w 98"/>
                <a:gd name="T1" fmla="*/ 108 h 109"/>
                <a:gd name="T2" fmla="*/ 0 w 98"/>
                <a:gd name="T3" fmla="*/ 93 h 109"/>
                <a:gd name="T4" fmla="*/ 18 w 98"/>
                <a:gd name="T5" fmla="*/ 0 h 109"/>
                <a:gd name="T6" fmla="*/ 97 w 98"/>
                <a:gd name="T7" fmla="*/ 15 h 109"/>
                <a:gd name="T8" fmla="*/ 79 w 98"/>
                <a:gd name="T9" fmla="*/ 108 h 109"/>
              </a:gdLst>
              <a:ahLst/>
              <a:cxnLst>
                <a:cxn ang="0">
                  <a:pos x="T0" y="T1"/>
                </a:cxn>
                <a:cxn ang="0">
                  <a:pos x="T2" y="T3"/>
                </a:cxn>
                <a:cxn ang="0">
                  <a:pos x="T4" y="T5"/>
                </a:cxn>
                <a:cxn ang="0">
                  <a:pos x="T6" y="T7"/>
                </a:cxn>
                <a:cxn ang="0">
                  <a:pos x="T8" y="T9"/>
                </a:cxn>
              </a:cxnLst>
              <a:rect l="0" t="0" r="r" b="b"/>
              <a:pathLst>
                <a:path w="98" h="109">
                  <a:moveTo>
                    <a:pt x="79" y="108"/>
                  </a:moveTo>
                  <a:lnTo>
                    <a:pt x="0" y="93"/>
                  </a:lnTo>
                  <a:lnTo>
                    <a:pt x="18" y="0"/>
                  </a:lnTo>
                  <a:lnTo>
                    <a:pt x="97" y="15"/>
                  </a:lnTo>
                  <a:lnTo>
                    <a:pt x="79" y="10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1" name="Freeform 83">
              <a:extLst>
                <a:ext uri="{FF2B5EF4-FFF2-40B4-BE49-F238E27FC236}">
                  <a16:creationId xmlns:a16="http://schemas.microsoft.com/office/drawing/2014/main" id="{EDE110D6-73B7-AFB9-A732-0E4F9F5CC989}"/>
                </a:ext>
              </a:extLst>
            </p:cNvPr>
            <p:cNvSpPr>
              <a:spLocks noChangeArrowheads="1"/>
            </p:cNvSpPr>
            <p:nvPr/>
          </p:nvSpPr>
          <p:spPr bwMode="auto">
            <a:xfrm>
              <a:off x="15505021" y="12122173"/>
              <a:ext cx="291133" cy="153805"/>
            </a:xfrm>
            <a:custGeom>
              <a:avLst/>
              <a:gdLst>
                <a:gd name="T0" fmla="*/ 99 w 235"/>
                <a:gd name="T1" fmla="*/ 15 h 124"/>
                <a:gd name="T2" fmla="*/ 99 w 235"/>
                <a:gd name="T3" fmla="*/ 15 h 124"/>
                <a:gd name="T4" fmla="*/ 145 w 235"/>
                <a:gd name="T5" fmla="*/ 54 h 124"/>
                <a:gd name="T6" fmla="*/ 145 w 235"/>
                <a:gd name="T7" fmla="*/ 54 h 124"/>
                <a:gd name="T8" fmla="*/ 218 w 235"/>
                <a:gd name="T9" fmla="*/ 107 h 124"/>
                <a:gd name="T10" fmla="*/ 218 w 235"/>
                <a:gd name="T11" fmla="*/ 107 h 124"/>
                <a:gd name="T12" fmla="*/ 68 w 235"/>
                <a:gd name="T13" fmla="*/ 86 h 124"/>
                <a:gd name="T14" fmla="*/ 0 w 235"/>
                <a:gd name="T15" fmla="*/ 78 h 124"/>
                <a:gd name="T16" fmla="*/ 0 w 235"/>
                <a:gd name="T17" fmla="*/ 78 h 124"/>
                <a:gd name="T18" fmla="*/ 20 w 235"/>
                <a:gd name="T19" fmla="*/ 0 h 124"/>
                <a:gd name="T20" fmla="*/ 99 w 235"/>
                <a:gd name="T21"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124">
                  <a:moveTo>
                    <a:pt x="99" y="15"/>
                  </a:moveTo>
                  <a:lnTo>
                    <a:pt x="99" y="15"/>
                  </a:lnTo>
                  <a:cubicBezTo>
                    <a:pt x="99" y="15"/>
                    <a:pt x="110" y="34"/>
                    <a:pt x="145" y="54"/>
                  </a:cubicBezTo>
                  <a:lnTo>
                    <a:pt x="145" y="54"/>
                  </a:lnTo>
                  <a:cubicBezTo>
                    <a:pt x="209" y="91"/>
                    <a:pt x="234" y="103"/>
                    <a:pt x="218" y="107"/>
                  </a:cubicBezTo>
                  <a:lnTo>
                    <a:pt x="218" y="107"/>
                  </a:lnTo>
                  <a:cubicBezTo>
                    <a:pt x="165" y="123"/>
                    <a:pt x="68" y="86"/>
                    <a:pt x="68" y="86"/>
                  </a:cubicBezTo>
                  <a:lnTo>
                    <a:pt x="0" y="78"/>
                  </a:lnTo>
                  <a:lnTo>
                    <a:pt x="0" y="78"/>
                  </a:lnTo>
                  <a:cubicBezTo>
                    <a:pt x="1" y="28"/>
                    <a:pt x="20" y="0"/>
                    <a:pt x="20" y="0"/>
                  </a:cubicBezTo>
                  <a:lnTo>
                    <a:pt x="99" y="15"/>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2" name="Freeform 84">
              <a:extLst>
                <a:ext uri="{FF2B5EF4-FFF2-40B4-BE49-F238E27FC236}">
                  <a16:creationId xmlns:a16="http://schemas.microsoft.com/office/drawing/2014/main" id="{5B9B1D97-92C1-B108-B249-5A4098271D70}"/>
                </a:ext>
              </a:extLst>
            </p:cNvPr>
            <p:cNvSpPr>
              <a:spLocks noChangeArrowheads="1"/>
            </p:cNvSpPr>
            <p:nvPr/>
          </p:nvSpPr>
          <p:spPr bwMode="auto">
            <a:xfrm>
              <a:off x="16120245" y="12039783"/>
              <a:ext cx="104370" cy="120847"/>
            </a:xfrm>
            <a:custGeom>
              <a:avLst/>
              <a:gdLst>
                <a:gd name="T0" fmla="*/ 80 w 85"/>
                <a:gd name="T1" fmla="*/ 98 h 99"/>
                <a:gd name="T2" fmla="*/ 0 w 85"/>
                <a:gd name="T3" fmla="*/ 94 h 99"/>
                <a:gd name="T4" fmla="*/ 4 w 85"/>
                <a:gd name="T5" fmla="*/ 0 h 99"/>
                <a:gd name="T6" fmla="*/ 84 w 85"/>
                <a:gd name="T7" fmla="*/ 3 h 99"/>
                <a:gd name="T8" fmla="*/ 80 w 85"/>
                <a:gd name="T9" fmla="*/ 98 h 99"/>
              </a:gdLst>
              <a:ahLst/>
              <a:cxnLst>
                <a:cxn ang="0">
                  <a:pos x="T0" y="T1"/>
                </a:cxn>
                <a:cxn ang="0">
                  <a:pos x="T2" y="T3"/>
                </a:cxn>
                <a:cxn ang="0">
                  <a:pos x="T4" y="T5"/>
                </a:cxn>
                <a:cxn ang="0">
                  <a:pos x="T6" y="T7"/>
                </a:cxn>
                <a:cxn ang="0">
                  <a:pos x="T8" y="T9"/>
                </a:cxn>
              </a:cxnLst>
              <a:rect l="0" t="0" r="r" b="b"/>
              <a:pathLst>
                <a:path w="85" h="99">
                  <a:moveTo>
                    <a:pt x="80" y="98"/>
                  </a:moveTo>
                  <a:lnTo>
                    <a:pt x="0" y="94"/>
                  </a:lnTo>
                  <a:lnTo>
                    <a:pt x="4" y="0"/>
                  </a:lnTo>
                  <a:lnTo>
                    <a:pt x="84" y="3"/>
                  </a:lnTo>
                  <a:lnTo>
                    <a:pt x="80" y="9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3" name="Freeform 85">
              <a:extLst>
                <a:ext uri="{FF2B5EF4-FFF2-40B4-BE49-F238E27FC236}">
                  <a16:creationId xmlns:a16="http://schemas.microsoft.com/office/drawing/2014/main" id="{9D5534B9-6DCD-FB03-2D21-270AB715FD2D}"/>
                </a:ext>
              </a:extLst>
            </p:cNvPr>
            <p:cNvSpPr>
              <a:spLocks noChangeArrowheads="1"/>
            </p:cNvSpPr>
            <p:nvPr/>
          </p:nvSpPr>
          <p:spPr bwMode="auto">
            <a:xfrm>
              <a:off x="16098270" y="12160630"/>
              <a:ext cx="307611" cy="120847"/>
            </a:xfrm>
            <a:custGeom>
              <a:avLst/>
              <a:gdLst>
                <a:gd name="T0" fmla="*/ 98 w 245"/>
                <a:gd name="T1" fmla="*/ 4 h 96"/>
                <a:gd name="T2" fmla="*/ 98 w 245"/>
                <a:gd name="T3" fmla="*/ 4 h 96"/>
                <a:gd name="T4" fmla="*/ 150 w 245"/>
                <a:gd name="T5" fmla="*/ 37 h 96"/>
                <a:gd name="T6" fmla="*/ 150 w 245"/>
                <a:gd name="T7" fmla="*/ 37 h 96"/>
                <a:gd name="T8" fmla="*/ 228 w 245"/>
                <a:gd name="T9" fmla="*/ 79 h 96"/>
                <a:gd name="T10" fmla="*/ 228 w 245"/>
                <a:gd name="T11" fmla="*/ 79 h 96"/>
                <a:gd name="T12" fmla="*/ 72 w 245"/>
                <a:gd name="T13" fmla="*/ 81 h 96"/>
                <a:gd name="T14" fmla="*/ 8 w 245"/>
                <a:gd name="T15" fmla="*/ 79 h 96"/>
                <a:gd name="T16" fmla="*/ 8 w 245"/>
                <a:gd name="T17" fmla="*/ 79 h 96"/>
                <a:gd name="T18" fmla="*/ 18 w 245"/>
                <a:gd name="T19" fmla="*/ 0 h 96"/>
                <a:gd name="T20" fmla="*/ 98 w 245"/>
                <a:gd name="T21"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96">
                  <a:moveTo>
                    <a:pt x="98" y="4"/>
                  </a:moveTo>
                  <a:lnTo>
                    <a:pt x="98" y="4"/>
                  </a:lnTo>
                  <a:cubicBezTo>
                    <a:pt x="98" y="4"/>
                    <a:pt x="112" y="21"/>
                    <a:pt x="150" y="37"/>
                  </a:cubicBezTo>
                  <a:lnTo>
                    <a:pt x="150" y="37"/>
                  </a:lnTo>
                  <a:cubicBezTo>
                    <a:pt x="218" y="63"/>
                    <a:pt x="244" y="73"/>
                    <a:pt x="228" y="79"/>
                  </a:cubicBezTo>
                  <a:lnTo>
                    <a:pt x="228" y="79"/>
                  </a:lnTo>
                  <a:cubicBezTo>
                    <a:pt x="183" y="95"/>
                    <a:pt x="72" y="81"/>
                    <a:pt x="72" y="81"/>
                  </a:cubicBezTo>
                  <a:lnTo>
                    <a:pt x="8" y="79"/>
                  </a:lnTo>
                  <a:lnTo>
                    <a:pt x="8" y="79"/>
                  </a:lnTo>
                  <a:cubicBezTo>
                    <a:pt x="0" y="35"/>
                    <a:pt x="18" y="0"/>
                    <a:pt x="18" y="0"/>
                  </a:cubicBezTo>
                  <a:lnTo>
                    <a:pt x="98" y="4"/>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4" name="Freeform 86">
              <a:extLst>
                <a:ext uri="{FF2B5EF4-FFF2-40B4-BE49-F238E27FC236}">
                  <a16:creationId xmlns:a16="http://schemas.microsoft.com/office/drawing/2014/main" id="{15EAE325-41C7-8BEA-B0C7-186B90FB9170}"/>
                </a:ext>
              </a:extLst>
            </p:cNvPr>
            <p:cNvSpPr>
              <a:spLocks noChangeArrowheads="1"/>
            </p:cNvSpPr>
            <p:nvPr/>
          </p:nvSpPr>
          <p:spPr bwMode="auto">
            <a:xfrm>
              <a:off x="15719255" y="9381149"/>
              <a:ext cx="648180" cy="1175512"/>
            </a:xfrm>
            <a:custGeom>
              <a:avLst/>
              <a:gdLst>
                <a:gd name="T0" fmla="*/ 428 w 522"/>
                <a:gd name="T1" fmla="*/ 941 h 942"/>
                <a:gd name="T2" fmla="*/ 0 w 522"/>
                <a:gd name="T3" fmla="*/ 941 h 942"/>
                <a:gd name="T4" fmla="*/ 0 w 522"/>
                <a:gd name="T5" fmla="*/ 282 h 942"/>
                <a:gd name="T6" fmla="*/ 0 w 522"/>
                <a:gd name="T7" fmla="*/ 282 h 942"/>
                <a:gd name="T8" fmla="*/ 21 w 522"/>
                <a:gd name="T9" fmla="*/ 161 h 942"/>
                <a:gd name="T10" fmla="*/ 21 w 522"/>
                <a:gd name="T11" fmla="*/ 161 h 942"/>
                <a:gd name="T12" fmla="*/ 59 w 522"/>
                <a:gd name="T13" fmla="*/ 101 h 942"/>
                <a:gd name="T14" fmla="*/ 59 w 522"/>
                <a:gd name="T15" fmla="*/ 101 h 942"/>
                <a:gd name="T16" fmla="*/ 304 w 522"/>
                <a:gd name="T17" fmla="*/ 0 h 942"/>
                <a:gd name="T18" fmla="*/ 311 w 522"/>
                <a:gd name="T19" fmla="*/ 128 h 942"/>
                <a:gd name="T20" fmla="*/ 260 w 522"/>
                <a:gd name="T21" fmla="*/ 162 h 942"/>
                <a:gd name="T22" fmla="*/ 260 w 522"/>
                <a:gd name="T23" fmla="*/ 162 h 942"/>
                <a:gd name="T24" fmla="*/ 372 w 522"/>
                <a:gd name="T25" fmla="*/ 195 h 942"/>
                <a:gd name="T26" fmla="*/ 372 w 522"/>
                <a:gd name="T27" fmla="*/ 195 h 942"/>
                <a:gd name="T28" fmla="*/ 496 w 522"/>
                <a:gd name="T29" fmla="*/ 170 h 942"/>
                <a:gd name="T30" fmla="*/ 521 w 522"/>
                <a:gd name="T31" fmla="*/ 323 h 942"/>
                <a:gd name="T32" fmla="*/ 407 w 522"/>
                <a:gd name="T33" fmla="*/ 413 h 942"/>
                <a:gd name="T34" fmla="*/ 428 w 522"/>
                <a:gd name="T35" fmla="*/ 94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942">
                  <a:moveTo>
                    <a:pt x="428" y="941"/>
                  </a:moveTo>
                  <a:lnTo>
                    <a:pt x="0" y="941"/>
                  </a:lnTo>
                  <a:lnTo>
                    <a:pt x="0" y="282"/>
                  </a:lnTo>
                  <a:lnTo>
                    <a:pt x="0" y="282"/>
                  </a:lnTo>
                  <a:cubicBezTo>
                    <a:pt x="0" y="241"/>
                    <a:pt x="7" y="200"/>
                    <a:pt x="21" y="161"/>
                  </a:cubicBezTo>
                  <a:lnTo>
                    <a:pt x="21" y="161"/>
                  </a:lnTo>
                  <a:cubicBezTo>
                    <a:pt x="31" y="136"/>
                    <a:pt x="43" y="110"/>
                    <a:pt x="59" y="101"/>
                  </a:cubicBezTo>
                  <a:lnTo>
                    <a:pt x="59" y="101"/>
                  </a:lnTo>
                  <a:cubicBezTo>
                    <a:pt x="139" y="56"/>
                    <a:pt x="304" y="0"/>
                    <a:pt x="304" y="0"/>
                  </a:cubicBezTo>
                  <a:lnTo>
                    <a:pt x="311" y="128"/>
                  </a:lnTo>
                  <a:lnTo>
                    <a:pt x="260" y="162"/>
                  </a:lnTo>
                  <a:lnTo>
                    <a:pt x="260" y="162"/>
                  </a:lnTo>
                  <a:cubicBezTo>
                    <a:pt x="260" y="162"/>
                    <a:pt x="294" y="201"/>
                    <a:pt x="372" y="195"/>
                  </a:cubicBezTo>
                  <a:lnTo>
                    <a:pt x="372" y="195"/>
                  </a:lnTo>
                  <a:cubicBezTo>
                    <a:pt x="405" y="193"/>
                    <a:pt x="496" y="170"/>
                    <a:pt x="496" y="170"/>
                  </a:cubicBezTo>
                  <a:lnTo>
                    <a:pt x="521" y="323"/>
                  </a:lnTo>
                  <a:lnTo>
                    <a:pt x="407" y="413"/>
                  </a:lnTo>
                  <a:lnTo>
                    <a:pt x="428" y="941"/>
                  </a:lnTo>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5" name="Freeform 79">
              <a:extLst>
                <a:ext uri="{FF2B5EF4-FFF2-40B4-BE49-F238E27FC236}">
                  <a16:creationId xmlns:a16="http://schemas.microsoft.com/office/drawing/2014/main" id="{E797FB69-C550-83BA-77FE-05B39E65EAA1}"/>
                </a:ext>
              </a:extLst>
            </p:cNvPr>
            <p:cNvSpPr>
              <a:spLocks noChangeArrowheads="1"/>
            </p:cNvSpPr>
            <p:nvPr/>
          </p:nvSpPr>
          <p:spPr bwMode="auto">
            <a:xfrm>
              <a:off x="15521501" y="10551162"/>
              <a:ext cx="795250" cy="1514833"/>
            </a:xfrm>
            <a:custGeom>
              <a:avLst/>
              <a:gdLst>
                <a:gd name="connsiteX0" fmla="*/ 198843 w 795250"/>
                <a:gd name="connsiteY0" fmla="*/ 0 h 1514833"/>
                <a:gd name="connsiteX1" fmla="*/ 335074 w 795250"/>
                <a:gd name="connsiteY1" fmla="*/ 0 h 1514833"/>
                <a:gd name="connsiteX2" fmla="*/ 548062 w 795250"/>
                <a:gd name="connsiteY2" fmla="*/ 0 h 1514833"/>
                <a:gd name="connsiteX3" fmla="*/ 731991 w 795250"/>
                <a:gd name="connsiteY3" fmla="*/ 0 h 1514833"/>
                <a:gd name="connsiteX4" fmla="*/ 795250 w 795250"/>
                <a:gd name="connsiteY4" fmla="*/ 867223 h 1514833"/>
                <a:gd name="connsiteX5" fmla="*/ 741914 w 795250"/>
                <a:gd name="connsiteY5" fmla="*/ 1514833 h 1514833"/>
                <a:gd name="connsiteX6" fmla="*/ 549657 w 795250"/>
                <a:gd name="connsiteY6" fmla="*/ 1514833 h 1514833"/>
                <a:gd name="connsiteX7" fmla="*/ 549657 w 795250"/>
                <a:gd name="connsiteY7" fmla="*/ 843515 h 1514833"/>
                <a:gd name="connsiteX8" fmla="*/ 471529 w 795250"/>
                <a:gd name="connsiteY8" fmla="*/ 536397 h 1514833"/>
                <a:gd name="connsiteX9" fmla="*/ 421300 w 795250"/>
                <a:gd name="connsiteY9" fmla="*/ 888436 h 1514833"/>
                <a:gd name="connsiteX10" fmla="*/ 146647 w 795250"/>
                <a:gd name="connsiteY10" fmla="*/ 1514833 h 1514833"/>
                <a:gd name="connsiteX11" fmla="*/ 0 w 795250"/>
                <a:gd name="connsiteY11" fmla="*/ 1476151 h 1514833"/>
                <a:gd name="connsiteX12" fmla="*/ 198843 w 795250"/>
                <a:gd name="connsiteY12" fmla="*/ 796098 h 151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5250" h="1514833">
                  <a:moveTo>
                    <a:pt x="198843" y="0"/>
                  </a:moveTo>
                  <a:lnTo>
                    <a:pt x="335074" y="0"/>
                  </a:lnTo>
                  <a:lnTo>
                    <a:pt x="548062" y="0"/>
                  </a:lnTo>
                  <a:lnTo>
                    <a:pt x="731991" y="0"/>
                  </a:lnTo>
                  <a:lnTo>
                    <a:pt x="795250" y="867223"/>
                  </a:lnTo>
                  <a:lnTo>
                    <a:pt x="741914" y="1514833"/>
                  </a:lnTo>
                  <a:lnTo>
                    <a:pt x="549657" y="1514833"/>
                  </a:lnTo>
                  <a:lnTo>
                    <a:pt x="549657" y="843515"/>
                  </a:lnTo>
                  <a:lnTo>
                    <a:pt x="471529" y="536397"/>
                  </a:lnTo>
                  <a:lnTo>
                    <a:pt x="421300" y="888436"/>
                  </a:lnTo>
                  <a:lnTo>
                    <a:pt x="146647" y="1514833"/>
                  </a:lnTo>
                  <a:lnTo>
                    <a:pt x="0" y="1476151"/>
                  </a:lnTo>
                  <a:lnTo>
                    <a:pt x="198843" y="796098"/>
                  </a:lnTo>
                  <a:close/>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86" name="Freeform 88">
              <a:extLst>
                <a:ext uri="{FF2B5EF4-FFF2-40B4-BE49-F238E27FC236}">
                  <a16:creationId xmlns:a16="http://schemas.microsoft.com/office/drawing/2014/main" id="{0283011E-C34B-FFF5-C6FF-581B0D71422B}"/>
                </a:ext>
              </a:extLst>
            </p:cNvPr>
            <p:cNvSpPr>
              <a:spLocks noChangeArrowheads="1"/>
            </p:cNvSpPr>
            <p:nvPr/>
          </p:nvSpPr>
          <p:spPr bwMode="auto">
            <a:xfrm>
              <a:off x="16339967" y="8996632"/>
              <a:ext cx="411980" cy="785504"/>
            </a:xfrm>
            <a:custGeom>
              <a:avLst/>
              <a:gdLst>
                <a:gd name="T0" fmla="*/ 0 w 330"/>
                <a:gd name="T1" fmla="*/ 478 h 632"/>
                <a:gd name="T2" fmla="*/ 161 w 330"/>
                <a:gd name="T3" fmla="*/ 384 h 632"/>
                <a:gd name="T4" fmla="*/ 246 w 330"/>
                <a:gd name="T5" fmla="*/ 135 h 632"/>
                <a:gd name="T6" fmla="*/ 246 w 330"/>
                <a:gd name="T7" fmla="*/ 86 h 632"/>
                <a:gd name="T8" fmla="*/ 264 w 330"/>
                <a:gd name="T9" fmla="*/ 31 h 632"/>
                <a:gd name="T10" fmla="*/ 278 w 330"/>
                <a:gd name="T11" fmla="*/ 31 h 632"/>
                <a:gd name="T12" fmla="*/ 283 w 330"/>
                <a:gd name="T13" fmla="*/ 8 h 632"/>
                <a:gd name="T14" fmla="*/ 309 w 330"/>
                <a:gd name="T15" fmla="*/ 0 h 632"/>
                <a:gd name="T16" fmla="*/ 309 w 330"/>
                <a:gd name="T17" fmla="*/ 0 h 632"/>
                <a:gd name="T18" fmla="*/ 318 w 330"/>
                <a:gd name="T19" fmla="*/ 91 h 632"/>
                <a:gd name="T20" fmla="*/ 318 w 330"/>
                <a:gd name="T21" fmla="*/ 91 h 632"/>
                <a:gd name="T22" fmla="*/ 295 w 330"/>
                <a:gd name="T23" fmla="*/ 135 h 632"/>
                <a:gd name="T24" fmla="*/ 235 w 330"/>
                <a:gd name="T25" fmla="*/ 470 h 632"/>
                <a:gd name="T26" fmla="*/ 25 w 330"/>
                <a:gd name="T27" fmla="*/ 631 h 632"/>
                <a:gd name="T28" fmla="*/ 0 w 330"/>
                <a:gd name="T29" fmla="*/ 47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0" h="632">
                  <a:moveTo>
                    <a:pt x="0" y="478"/>
                  </a:moveTo>
                  <a:lnTo>
                    <a:pt x="161" y="384"/>
                  </a:lnTo>
                  <a:lnTo>
                    <a:pt x="246" y="135"/>
                  </a:lnTo>
                  <a:lnTo>
                    <a:pt x="246" y="86"/>
                  </a:lnTo>
                  <a:lnTo>
                    <a:pt x="264" y="31"/>
                  </a:lnTo>
                  <a:lnTo>
                    <a:pt x="278" y="31"/>
                  </a:lnTo>
                  <a:lnTo>
                    <a:pt x="283" y="8"/>
                  </a:lnTo>
                  <a:lnTo>
                    <a:pt x="309" y="0"/>
                  </a:lnTo>
                  <a:lnTo>
                    <a:pt x="309" y="0"/>
                  </a:lnTo>
                  <a:cubicBezTo>
                    <a:pt x="309" y="0"/>
                    <a:pt x="329" y="61"/>
                    <a:pt x="318" y="91"/>
                  </a:cubicBezTo>
                  <a:lnTo>
                    <a:pt x="318" y="91"/>
                  </a:lnTo>
                  <a:cubicBezTo>
                    <a:pt x="308" y="121"/>
                    <a:pt x="295" y="135"/>
                    <a:pt x="295" y="135"/>
                  </a:cubicBezTo>
                  <a:lnTo>
                    <a:pt x="235" y="470"/>
                  </a:lnTo>
                  <a:lnTo>
                    <a:pt x="25" y="631"/>
                  </a:lnTo>
                  <a:lnTo>
                    <a:pt x="0" y="478"/>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7" name="Freeform 89">
              <a:extLst>
                <a:ext uri="{FF2B5EF4-FFF2-40B4-BE49-F238E27FC236}">
                  <a16:creationId xmlns:a16="http://schemas.microsoft.com/office/drawing/2014/main" id="{7E5C2ED7-F8A1-71D5-FB92-1ECABEE67C17}"/>
                </a:ext>
              </a:extLst>
            </p:cNvPr>
            <p:cNvSpPr>
              <a:spLocks noChangeArrowheads="1"/>
            </p:cNvSpPr>
            <p:nvPr/>
          </p:nvSpPr>
          <p:spPr bwMode="auto">
            <a:xfrm>
              <a:off x="16718986" y="8568178"/>
              <a:ext cx="477893" cy="406485"/>
            </a:xfrm>
            <a:custGeom>
              <a:avLst/>
              <a:gdLst>
                <a:gd name="T0" fmla="*/ 354 w 382"/>
                <a:gd name="T1" fmla="*/ 136 h 327"/>
                <a:gd name="T2" fmla="*/ 46 w 382"/>
                <a:gd name="T3" fmla="*/ 6 h 327"/>
                <a:gd name="T4" fmla="*/ 46 w 382"/>
                <a:gd name="T5" fmla="*/ 6 h 327"/>
                <a:gd name="T6" fmla="*/ 5 w 382"/>
                <a:gd name="T7" fmla="*/ 24 h 327"/>
                <a:gd name="T8" fmla="*/ 5 w 382"/>
                <a:gd name="T9" fmla="*/ 24 h 327"/>
                <a:gd name="T10" fmla="*/ 10 w 382"/>
                <a:gd name="T11" fmla="*/ 57 h 327"/>
                <a:gd name="T12" fmla="*/ 49 w 382"/>
                <a:gd name="T13" fmla="*/ 102 h 327"/>
                <a:gd name="T14" fmla="*/ 49 w 382"/>
                <a:gd name="T15" fmla="*/ 184 h 327"/>
                <a:gd name="T16" fmla="*/ 49 w 382"/>
                <a:gd name="T17" fmla="*/ 184 h 327"/>
                <a:gd name="T18" fmla="*/ 74 w 382"/>
                <a:gd name="T19" fmla="*/ 208 h 327"/>
                <a:gd name="T20" fmla="*/ 74 w 382"/>
                <a:gd name="T21" fmla="*/ 208 h 327"/>
                <a:gd name="T22" fmla="*/ 98 w 382"/>
                <a:gd name="T23" fmla="*/ 184 h 327"/>
                <a:gd name="T24" fmla="*/ 98 w 382"/>
                <a:gd name="T25" fmla="*/ 84 h 327"/>
                <a:gd name="T26" fmla="*/ 146 w 382"/>
                <a:gd name="T27" fmla="*/ 104 h 327"/>
                <a:gd name="T28" fmla="*/ 146 w 382"/>
                <a:gd name="T29" fmla="*/ 222 h 327"/>
                <a:gd name="T30" fmla="*/ 146 w 382"/>
                <a:gd name="T31" fmla="*/ 222 h 327"/>
                <a:gd name="T32" fmla="*/ 170 w 382"/>
                <a:gd name="T33" fmla="*/ 246 h 327"/>
                <a:gd name="T34" fmla="*/ 170 w 382"/>
                <a:gd name="T35" fmla="*/ 246 h 327"/>
                <a:gd name="T36" fmla="*/ 195 w 382"/>
                <a:gd name="T37" fmla="*/ 222 h 327"/>
                <a:gd name="T38" fmla="*/ 195 w 382"/>
                <a:gd name="T39" fmla="*/ 125 h 327"/>
                <a:gd name="T40" fmla="*/ 238 w 382"/>
                <a:gd name="T41" fmla="*/ 143 h 327"/>
                <a:gd name="T42" fmla="*/ 238 w 382"/>
                <a:gd name="T43" fmla="*/ 263 h 327"/>
                <a:gd name="T44" fmla="*/ 238 w 382"/>
                <a:gd name="T45" fmla="*/ 263 h 327"/>
                <a:gd name="T46" fmla="*/ 263 w 382"/>
                <a:gd name="T47" fmla="*/ 287 h 327"/>
                <a:gd name="T48" fmla="*/ 263 w 382"/>
                <a:gd name="T49" fmla="*/ 287 h 327"/>
                <a:gd name="T50" fmla="*/ 286 w 382"/>
                <a:gd name="T51" fmla="*/ 263 h 327"/>
                <a:gd name="T52" fmla="*/ 286 w 382"/>
                <a:gd name="T53" fmla="*/ 163 h 327"/>
                <a:gd name="T54" fmla="*/ 332 w 382"/>
                <a:gd name="T55" fmla="*/ 183 h 327"/>
                <a:gd name="T56" fmla="*/ 332 w 382"/>
                <a:gd name="T57" fmla="*/ 302 h 327"/>
                <a:gd name="T58" fmla="*/ 332 w 382"/>
                <a:gd name="T59" fmla="*/ 302 h 327"/>
                <a:gd name="T60" fmla="*/ 357 w 382"/>
                <a:gd name="T61" fmla="*/ 326 h 327"/>
                <a:gd name="T62" fmla="*/ 357 w 382"/>
                <a:gd name="T63" fmla="*/ 326 h 327"/>
                <a:gd name="T64" fmla="*/ 381 w 382"/>
                <a:gd name="T65" fmla="*/ 302 h 327"/>
                <a:gd name="T66" fmla="*/ 381 w 382"/>
                <a:gd name="T67" fmla="*/ 203 h 327"/>
                <a:gd name="T68" fmla="*/ 381 w 382"/>
                <a:gd name="T69" fmla="*/ 203 h 327"/>
                <a:gd name="T70" fmla="*/ 381 w 382"/>
                <a:gd name="T71" fmla="*/ 203 h 327"/>
                <a:gd name="T72" fmla="*/ 354 w 382"/>
                <a:gd name="T73" fmla="*/ 13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2" h="327">
                  <a:moveTo>
                    <a:pt x="354" y="136"/>
                  </a:moveTo>
                  <a:lnTo>
                    <a:pt x="46" y="6"/>
                  </a:lnTo>
                  <a:lnTo>
                    <a:pt x="46" y="6"/>
                  </a:lnTo>
                  <a:cubicBezTo>
                    <a:pt x="30" y="0"/>
                    <a:pt x="12" y="8"/>
                    <a:pt x="5" y="24"/>
                  </a:cubicBezTo>
                  <a:lnTo>
                    <a:pt x="5" y="24"/>
                  </a:lnTo>
                  <a:cubicBezTo>
                    <a:pt x="0" y="35"/>
                    <a:pt x="2" y="48"/>
                    <a:pt x="10" y="57"/>
                  </a:cubicBezTo>
                  <a:lnTo>
                    <a:pt x="49" y="102"/>
                  </a:lnTo>
                  <a:lnTo>
                    <a:pt x="49" y="184"/>
                  </a:lnTo>
                  <a:lnTo>
                    <a:pt x="49" y="184"/>
                  </a:lnTo>
                  <a:cubicBezTo>
                    <a:pt x="49" y="198"/>
                    <a:pt x="60" y="208"/>
                    <a:pt x="74" y="208"/>
                  </a:cubicBezTo>
                  <a:lnTo>
                    <a:pt x="74" y="208"/>
                  </a:lnTo>
                  <a:cubicBezTo>
                    <a:pt x="87" y="208"/>
                    <a:pt x="98" y="198"/>
                    <a:pt x="98" y="184"/>
                  </a:cubicBezTo>
                  <a:lnTo>
                    <a:pt x="98" y="84"/>
                  </a:lnTo>
                  <a:lnTo>
                    <a:pt x="146" y="104"/>
                  </a:lnTo>
                  <a:lnTo>
                    <a:pt x="146" y="222"/>
                  </a:lnTo>
                  <a:lnTo>
                    <a:pt x="146" y="222"/>
                  </a:lnTo>
                  <a:cubicBezTo>
                    <a:pt x="146" y="235"/>
                    <a:pt x="157" y="246"/>
                    <a:pt x="170" y="246"/>
                  </a:cubicBezTo>
                  <a:lnTo>
                    <a:pt x="170" y="246"/>
                  </a:lnTo>
                  <a:cubicBezTo>
                    <a:pt x="184" y="246"/>
                    <a:pt x="195" y="235"/>
                    <a:pt x="195" y="222"/>
                  </a:cubicBezTo>
                  <a:lnTo>
                    <a:pt x="195" y="125"/>
                  </a:lnTo>
                  <a:lnTo>
                    <a:pt x="238" y="143"/>
                  </a:lnTo>
                  <a:lnTo>
                    <a:pt x="238" y="263"/>
                  </a:lnTo>
                  <a:lnTo>
                    <a:pt x="238" y="263"/>
                  </a:lnTo>
                  <a:cubicBezTo>
                    <a:pt x="238" y="276"/>
                    <a:pt x="249" y="287"/>
                    <a:pt x="263" y="287"/>
                  </a:cubicBezTo>
                  <a:lnTo>
                    <a:pt x="263" y="287"/>
                  </a:lnTo>
                  <a:cubicBezTo>
                    <a:pt x="276" y="287"/>
                    <a:pt x="286" y="276"/>
                    <a:pt x="286" y="263"/>
                  </a:cubicBezTo>
                  <a:lnTo>
                    <a:pt x="286" y="163"/>
                  </a:lnTo>
                  <a:lnTo>
                    <a:pt x="332" y="183"/>
                  </a:lnTo>
                  <a:lnTo>
                    <a:pt x="332" y="302"/>
                  </a:lnTo>
                  <a:lnTo>
                    <a:pt x="332" y="302"/>
                  </a:lnTo>
                  <a:cubicBezTo>
                    <a:pt x="332" y="315"/>
                    <a:pt x="343" y="326"/>
                    <a:pt x="357" y="326"/>
                  </a:cubicBezTo>
                  <a:lnTo>
                    <a:pt x="357" y="326"/>
                  </a:lnTo>
                  <a:cubicBezTo>
                    <a:pt x="370" y="326"/>
                    <a:pt x="381" y="315"/>
                    <a:pt x="381" y="302"/>
                  </a:cubicBezTo>
                  <a:lnTo>
                    <a:pt x="381" y="203"/>
                  </a:lnTo>
                  <a:lnTo>
                    <a:pt x="381" y="203"/>
                  </a:lnTo>
                  <a:lnTo>
                    <a:pt x="381" y="203"/>
                  </a:lnTo>
                  <a:cubicBezTo>
                    <a:pt x="381" y="159"/>
                    <a:pt x="380" y="147"/>
                    <a:pt x="354" y="136"/>
                  </a:cubicBezTo>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8" name="Freeform 90">
              <a:extLst>
                <a:ext uri="{FF2B5EF4-FFF2-40B4-BE49-F238E27FC236}">
                  <a16:creationId xmlns:a16="http://schemas.microsoft.com/office/drawing/2014/main" id="{7F44F4C1-4E89-FF96-89DE-299F16B68CC6}"/>
                </a:ext>
              </a:extLst>
            </p:cNvPr>
            <p:cNvSpPr>
              <a:spLocks noChangeArrowheads="1"/>
            </p:cNvSpPr>
            <p:nvPr/>
          </p:nvSpPr>
          <p:spPr bwMode="auto">
            <a:xfrm>
              <a:off x="16438839" y="8667053"/>
              <a:ext cx="554799" cy="692124"/>
            </a:xfrm>
            <a:custGeom>
              <a:avLst/>
              <a:gdLst>
                <a:gd name="T0" fmla="*/ 16 w 444"/>
                <a:gd name="T1" fmla="*/ 544 h 555"/>
                <a:gd name="T2" fmla="*/ 16 w 444"/>
                <a:gd name="T3" fmla="*/ 544 h 555"/>
                <a:gd name="T4" fmla="*/ 16 w 444"/>
                <a:gd name="T5" fmla="*/ 544 h 555"/>
                <a:gd name="T6" fmla="*/ 10 w 444"/>
                <a:gd name="T7" fmla="*/ 498 h 555"/>
                <a:gd name="T8" fmla="*/ 381 w 444"/>
                <a:gd name="T9" fmla="*/ 9 h 555"/>
                <a:gd name="T10" fmla="*/ 381 w 444"/>
                <a:gd name="T11" fmla="*/ 9 h 555"/>
                <a:gd name="T12" fmla="*/ 400 w 444"/>
                <a:gd name="T13" fmla="*/ 4 h 555"/>
                <a:gd name="T14" fmla="*/ 430 w 444"/>
                <a:gd name="T15" fmla="*/ 16 h 555"/>
                <a:gd name="T16" fmla="*/ 430 w 444"/>
                <a:gd name="T17" fmla="*/ 16 h 555"/>
                <a:gd name="T18" fmla="*/ 437 w 444"/>
                <a:gd name="T19" fmla="*/ 41 h 555"/>
                <a:gd name="T20" fmla="*/ 61 w 444"/>
                <a:gd name="T21" fmla="*/ 538 h 555"/>
                <a:gd name="T22" fmla="*/ 61 w 444"/>
                <a:gd name="T23" fmla="*/ 538 h 555"/>
                <a:gd name="T24" fmla="*/ 16 w 444"/>
                <a:gd name="T25" fmla="*/ 54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555">
                  <a:moveTo>
                    <a:pt x="16" y="544"/>
                  </a:moveTo>
                  <a:lnTo>
                    <a:pt x="16" y="544"/>
                  </a:lnTo>
                  <a:lnTo>
                    <a:pt x="16" y="544"/>
                  </a:lnTo>
                  <a:cubicBezTo>
                    <a:pt x="2" y="533"/>
                    <a:pt x="0" y="512"/>
                    <a:pt x="10" y="498"/>
                  </a:cubicBezTo>
                  <a:lnTo>
                    <a:pt x="381" y="9"/>
                  </a:lnTo>
                  <a:lnTo>
                    <a:pt x="381" y="9"/>
                  </a:lnTo>
                  <a:cubicBezTo>
                    <a:pt x="385" y="2"/>
                    <a:pt x="393" y="0"/>
                    <a:pt x="400" y="4"/>
                  </a:cubicBezTo>
                  <a:lnTo>
                    <a:pt x="430" y="16"/>
                  </a:lnTo>
                  <a:lnTo>
                    <a:pt x="430" y="16"/>
                  </a:lnTo>
                  <a:cubicBezTo>
                    <a:pt x="440" y="20"/>
                    <a:pt x="443" y="32"/>
                    <a:pt x="437" y="41"/>
                  </a:cubicBezTo>
                  <a:lnTo>
                    <a:pt x="61" y="538"/>
                  </a:lnTo>
                  <a:lnTo>
                    <a:pt x="61" y="538"/>
                  </a:lnTo>
                  <a:cubicBezTo>
                    <a:pt x="50" y="551"/>
                    <a:pt x="30" y="554"/>
                    <a:pt x="16" y="544"/>
                  </a:cubicBezTo>
                </a:path>
              </a:pathLst>
            </a:custGeom>
            <a:solidFill>
              <a:srgbClr val="8C6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91">
              <a:extLst>
                <a:ext uri="{FF2B5EF4-FFF2-40B4-BE49-F238E27FC236}">
                  <a16:creationId xmlns:a16="http://schemas.microsoft.com/office/drawing/2014/main" id="{36B2E6B1-5B3F-4EA4-97A8-DA95285C3411}"/>
                </a:ext>
              </a:extLst>
            </p:cNvPr>
            <p:cNvSpPr>
              <a:spLocks noChangeArrowheads="1"/>
            </p:cNvSpPr>
            <p:nvPr/>
          </p:nvSpPr>
          <p:spPr bwMode="auto">
            <a:xfrm>
              <a:off x="15862070" y="9320723"/>
              <a:ext cx="148311" cy="296624"/>
            </a:xfrm>
            <a:custGeom>
              <a:avLst/>
              <a:gdLst>
                <a:gd name="T0" fmla="*/ 120 w 121"/>
                <a:gd name="T1" fmla="*/ 233 h 238"/>
                <a:gd name="T2" fmla="*/ 120 w 121"/>
                <a:gd name="T3" fmla="*/ 233 h 238"/>
                <a:gd name="T4" fmla="*/ 40 w 121"/>
                <a:gd name="T5" fmla="*/ 229 h 238"/>
                <a:gd name="T6" fmla="*/ 40 w 121"/>
                <a:gd name="T7" fmla="*/ 229 h 238"/>
                <a:gd name="T8" fmla="*/ 0 w 121"/>
                <a:gd name="T9" fmla="*/ 205 h 238"/>
                <a:gd name="T10" fmla="*/ 0 w 121"/>
                <a:gd name="T11" fmla="*/ 0 h 238"/>
                <a:gd name="T12" fmla="*/ 120 w 121"/>
                <a:gd name="T13" fmla="*/ 0 h 238"/>
                <a:gd name="T14" fmla="*/ 120 w 121"/>
                <a:gd name="T15" fmla="*/ 2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38">
                  <a:moveTo>
                    <a:pt x="120" y="233"/>
                  </a:moveTo>
                  <a:lnTo>
                    <a:pt x="120" y="233"/>
                  </a:lnTo>
                  <a:cubicBezTo>
                    <a:pt x="120" y="233"/>
                    <a:pt x="87" y="237"/>
                    <a:pt x="40" y="229"/>
                  </a:cubicBezTo>
                  <a:lnTo>
                    <a:pt x="40" y="229"/>
                  </a:lnTo>
                  <a:cubicBezTo>
                    <a:pt x="13" y="223"/>
                    <a:pt x="0" y="205"/>
                    <a:pt x="0" y="205"/>
                  </a:cubicBezTo>
                  <a:lnTo>
                    <a:pt x="0" y="0"/>
                  </a:lnTo>
                  <a:lnTo>
                    <a:pt x="120" y="0"/>
                  </a:lnTo>
                  <a:lnTo>
                    <a:pt x="120" y="23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92">
              <a:extLst>
                <a:ext uri="{FF2B5EF4-FFF2-40B4-BE49-F238E27FC236}">
                  <a16:creationId xmlns:a16="http://schemas.microsoft.com/office/drawing/2014/main" id="{CA1D1BA5-6740-3562-A5E1-EF21E2A4512C}"/>
                </a:ext>
              </a:extLst>
            </p:cNvPr>
            <p:cNvSpPr>
              <a:spLocks noChangeArrowheads="1"/>
            </p:cNvSpPr>
            <p:nvPr/>
          </p:nvSpPr>
          <p:spPr bwMode="auto">
            <a:xfrm>
              <a:off x="15785171" y="9090012"/>
              <a:ext cx="335074" cy="351555"/>
            </a:xfrm>
            <a:custGeom>
              <a:avLst/>
              <a:gdLst>
                <a:gd name="T0" fmla="*/ 237 w 270"/>
                <a:gd name="T1" fmla="*/ 112 h 284"/>
                <a:gd name="T2" fmla="*/ 237 w 270"/>
                <a:gd name="T3" fmla="*/ 112 h 284"/>
                <a:gd name="T4" fmla="*/ 237 w 270"/>
                <a:gd name="T5" fmla="*/ 112 h 284"/>
                <a:gd name="T6" fmla="*/ 233 w 270"/>
                <a:gd name="T7" fmla="*/ 92 h 284"/>
                <a:gd name="T8" fmla="*/ 233 w 270"/>
                <a:gd name="T9" fmla="*/ 92 h 284"/>
                <a:gd name="T10" fmla="*/ 101 w 270"/>
                <a:gd name="T11" fmla="*/ 19 h 284"/>
                <a:gd name="T12" fmla="*/ 101 w 270"/>
                <a:gd name="T13" fmla="*/ 19 h 284"/>
                <a:gd name="T14" fmla="*/ 40 w 270"/>
                <a:gd name="T15" fmla="*/ 177 h 284"/>
                <a:gd name="T16" fmla="*/ 40 w 270"/>
                <a:gd name="T17" fmla="*/ 177 h 284"/>
                <a:gd name="T18" fmla="*/ 219 w 270"/>
                <a:gd name="T19" fmla="*/ 270 h 284"/>
                <a:gd name="T20" fmla="*/ 219 w 270"/>
                <a:gd name="T21" fmla="*/ 270 h 284"/>
                <a:gd name="T22" fmla="*/ 247 w 270"/>
                <a:gd name="T23" fmla="*/ 178 h 284"/>
                <a:gd name="T24" fmla="*/ 247 w 270"/>
                <a:gd name="T25" fmla="*/ 178 h 284"/>
                <a:gd name="T26" fmla="*/ 262 w 270"/>
                <a:gd name="T27" fmla="*/ 173 h 284"/>
                <a:gd name="T28" fmla="*/ 262 w 270"/>
                <a:gd name="T29" fmla="*/ 173 h 284"/>
                <a:gd name="T30" fmla="*/ 237 w 270"/>
                <a:gd name="T31" fmla="*/ 11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84">
                  <a:moveTo>
                    <a:pt x="237" y="112"/>
                  </a:moveTo>
                  <a:lnTo>
                    <a:pt x="237" y="112"/>
                  </a:lnTo>
                  <a:lnTo>
                    <a:pt x="237" y="112"/>
                  </a:lnTo>
                  <a:cubicBezTo>
                    <a:pt x="236" y="105"/>
                    <a:pt x="234" y="98"/>
                    <a:pt x="233" y="92"/>
                  </a:cubicBezTo>
                  <a:lnTo>
                    <a:pt x="233" y="92"/>
                  </a:lnTo>
                  <a:cubicBezTo>
                    <a:pt x="219" y="9"/>
                    <a:pt x="160" y="0"/>
                    <a:pt x="101" y="19"/>
                  </a:cubicBezTo>
                  <a:lnTo>
                    <a:pt x="101" y="19"/>
                  </a:lnTo>
                  <a:cubicBezTo>
                    <a:pt x="0" y="51"/>
                    <a:pt x="15" y="120"/>
                    <a:pt x="40" y="177"/>
                  </a:cubicBezTo>
                  <a:lnTo>
                    <a:pt x="40" y="177"/>
                  </a:lnTo>
                  <a:cubicBezTo>
                    <a:pt x="81" y="270"/>
                    <a:pt x="179" y="283"/>
                    <a:pt x="219" y="270"/>
                  </a:cubicBezTo>
                  <a:lnTo>
                    <a:pt x="219" y="270"/>
                  </a:lnTo>
                  <a:cubicBezTo>
                    <a:pt x="247" y="260"/>
                    <a:pt x="250" y="220"/>
                    <a:pt x="247" y="178"/>
                  </a:cubicBezTo>
                  <a:lnTo>
                    <a:pt x="247" y="178"/>
                  </a:lnTo>
                  <a:cubicBezTo>
                    <a:pt x="251" y="176"/>
                    <a:pt x="258" y="175"/>
                    <a:pt x="262" y="173"/>
                  </a:cubicBezTo>
                  <a:lnTo>
                    <a:pt x="262" y="173"/>
                  </a:lnTo>
                  <a:cubicBezTo>
                    <a:pt x="269" y="169"/>
                    <a:pt x="237" y="112"/>
                    <a:pt x="237" y="112"/>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85">
              <a:extLst>
                <a:ext uri="{FF2B5EF4-FFF2-40B4-BE49-F238E27FC236}">
                  <a16:creationId xmlns:a16="http://schemas.microsoft.com/office/drawing/2014/main" id="{F0A47BA0-BFB7-4D5D-EFEA-ADA9B1F06110}"/>
                </a:ext>
              </a:extLst>
            </p:cNvPr>
            <p:cNvSpPr>
              <a:spLocks noChangeArrowheads="1"/>
            </p:cNvSpPr>
            <p:nvPr/>
          </p:nvSpPr>
          <p:spPr bwMode="auto">
            <a:xfrm>
              <a:off x="15757696" y="9048532"/>
              <a:ext cx="340263" cy="450276"/>
            </a:xfrm>
            <a:custGeom>
              <a:avLst/>
              <a:gdLst>
                <a:gd name="connsiteX0" fmla="*/ 303258 w 340263"/>
                <a:gd name="connsiteY0" fmla="*/ 404 h 450276"/>
                <a:gd name="connsiteX1" fmla="*/ 315517 w 340263"/>
                <a:gd name="connsiteY1" fmla="*/ 80175 h 450276"/>
                <a:gd name="connsiteX2" fmla="*/ 283138 w 340263"/>
                <a:gd name="connsiteY2" fmla="*/ 230370 h 450276"/>
                <a:gd name="connsiteX3" fmla="*/ 278527 w 340263"/>
                <a:gd name="connsiteY3" fmla="*/ 254691 h 450276"/>
                <a:gd name="connsiteX4" fmla="*/ 270364 w 340263"/>
                <a:gd name="connsiteY4" fmla="*/ 260416 h 450276"/>
                <a:gd name="connsiteX5" fmla="*/ 268676 w 340263"/>
                <a:gd name="connsiteY5" fmla="*/ 250569 h 450276"/>
                <a:gd name="connsiteX6" fmla="*/ 226595 w 340263"/>
                <a:gd name="connsiteY6" fmla="*/ 216776 h 450276"/>
                <a:gd name="connsiteX7" fmla="*/ 218944 w 340263"/>
                <a:gd name="connsiteY7" fmla="*/ 270594 h 450276"/>
                <a:gd name="connsiteX8" fmla="*/ 224461 w 340263"/>
                <a:gd name="connsiteY8" fmla="*/ 278581 h 450276"/>
                <a:gd name="connsiteX9" fmla="*/ 223363 w 340263"/>
                <a:gd name="connsiteY9" fmla="*/ 278780 h 450276"/>
                <a:gd name="connsiteX10" fmla="*/ 198456 w 340263"/>
                <a:gd name="connsiteY10" fmla="*/ 437664 h 450276"/>
                <a:gd name="connsiteX11" fmla="*/ 103812 w 340263"/>
                <a:gd name="connsiteY11" fmla="*/ 432699 h 450276"/>
                <a:gd name="connsiteX12" fmla="*/ 32828 w 340263"/>
                <a:gd name="connsiteY12" fmla="*/ 250230 h 450276"/>
                <a:gd name="connsiteX13" fmla="*/ 27847 w 340263"/>
                <a:gd name="connsiteY13" fmla="*/ 65280 h 450276"/>
                <a:gd name="connsiteX14" fmla="*/ 178531 w 340263"/>
                <a:gd name="connsiteY14" fmla="*/ 24317 h 450276"/>
                <a:gd name="connsiteX15" fmla="*/ 274421 w 340263"/>
                <a:gd name="connsiteY15" fmla="*/ 3216 h 450276"/>
                <a:gd name="connsiteX16" fmla="*/ 303258 w 340263"/>
                <a:gd name="connsiteY16" fmla="*/ 404 h 4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263" h="450276">
                  <a:moveTo>
                    <a:pt x="303258" y="404"/>
                  </a:moveTo>
                  <a:cubicBezTo>
                    <a:pt x="333963" y="3604"/>
                    <a:pt x="362216" y="26180"/>
                    <a:pt x="315517" y="80175"/>
                  </a:cubicBezTo>
                  <a:cubicBezTo>
                    <a:pt x="275666" y="124861"/>
                    <a:pt x="253250" y="117413"/>
                    <a:pt x="283138" y="230370"/>
                  </a:cubicBezTo>
                  <a:cubicBezTo>
                    <a:pt x="285940" y="240300"/>
                    <a:pt x="283605" y="248291"/>
                    <a:pt x="278527" y="254691"/>
                  </a:cubicBezTo>
                  <a:lnTo>
                    <a:pt x="270364" y="260416"/>
                  </a:lnTo>
                  <a:lnTo>
                    <a:pt x="268676" y="250569"/>
                  </a:lnTo>
                  <a:cubicBezTo>
                    <a:pt x="259750" y="225537"/>
                    <a:pt x="240622" y="211770"/>
                    <a:pt x="226595" y="216776"/>
                  </a:cubicBezTo>
                  <a:cubicBezTo>
                    <a:pt x="212568" y="221783"/>
                    <a:pt x="208742" y="246814"/>
                    <a:pt x="218944" y="270594"/>
                  </a:cubicBezTo>
                  <a:lnTo>
                    <a:pt x="224461" y="278581"/>
                  </a:lnTo>
                  <a:lnTo>
                    <a:pt x="223363" y="278780"/>
                  </a:lnTo>
                  <a:cubicBezTo>
                    <a:pt x="223363" y="278780"/>
                    <a:pt x="223363" y="420286"/>
                    <a:pt x="198456" y="437664"/>
                  </a:cubicBezTo>
                  <a:cubicBezTo>
                    <a:pt x="153625" y="468696"/>
                    <a:pt x="103812" y="432699"/>
                    <a:pt x="103812" y="432699"/>
                  </a:cubicBezTo>
                  <a:cubicBezTo>
                    <a:pt x="103812" y="432699"/>
                    <a:pt x="86377" y="332155"/>
                    <a:pt x="32828" y="250230"/>
                  </a:cubicBezTo>
                  <a:cubicBezTo>
                    <a:pt x="-21966" y="165823"/>
                    <a:pt x="2940" y="95070"/>
                    <a:pt x="27847" y="65280"/>
                  </a:cubicBezTo>
                  <a:cubicBezTo>
                    <a:pt x="50263" y="35489"/>
                    <a:pt x="108793" y="20593"/>
                    <a:pt x="178531" y="24317"/>
                  </a:cubicBezTo>
                  <a:cubicBezTo>
                    <a:pt x="249514" y="28041"/>
                    <a:pt x="253250" y="10663"/>
                    <a:pt x="274421" y="3216"/>
                  </a:cubicBezTo>
                  <a:cubicBezTo>
                    <a:pt x="282515" y="423"/>
                    <a:pt x="293023" y="-663"/>
                    <a:pt x="303258" y="404"/>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2" name="Freeform 86">
              <a:extLst>
                <a:ext uri="{FF2B5EF4-FFF2-40B4-BE49-F238E27FC236}">
                  <a16:creationId xmlns:a16="http://schemas.microsoft.com/office/drawing/2014/main" id="{E2BA443B-0DD9-198C-1EC7-FD17758C68F0}"/>
                </a:ext>
              </a:extLst>
            </p:cNvPr>
            <p:cNvSpPr>
              <a:spLocks noChangeArrowheads="1"/>
            </p:cNvSpPr>
            <p:nvPr/>
          </p:nvSpPr>
          <p:spPr bwMode="auto">
            <a:xfrm>
              <a:off x="16593811" y="9051520"/>
              <a:ext cx="123882" cy="80107"/>
            </a:xfrm>
            <a:custGeom>
              <a:avLst/>
              <a:gdLst>
                <a:gd name="connsiteX0" fmla="*/ 90277 w 123882"/>
                <a:gd name="connsiteY0" fmla="*/ 691 h 80107"/>
                <a:gd name="connsiteX1" fmla="*/ 105787 w 123882"/>
                <a:gd name="connsiteY1" fmla="*/ 31388 h 80107"/>
                <a:gd name="connsiteX2" fmla="*/ 123882 w 123882"/>
                <a:gd name="connsiteY2" fmla="*/ 60858 h 80107"/>
                <a:gd name="connsiteX3" fmla="*/ 90277 w 123882"/>
                <a:gd name="connsiteY3" fmla="*/ 69453 h 80107"/>
                <a:gd name="connsiteX4" fmla="*/ 90277 w 123882"/>
                <a:gd name="connsiteY4" fmla="*/ 691 h 80107"/>
                <a:gd name="connsiteX5" fmla="*/ 37918 w 123882"/>
                <a:gd name="connsiteY5" fmla="*/ 43 h 80107"/>
                <a:gd name="connsiteX6" fmla="*/ 74478 w 123882"/>
                <a:gd name="connsiteY6" fmla="*/ 12860 h 80107"/>
                <a:gd name="connsiteX7" fmla="*/ 36657 w 123882"/>
                <a:gd name="connsiteY7" fmla="*/ 23113 h 80107"/>
                <a:gd name="connsiteX8" fmla="*/ 11443 w 123882"/>
                <a:gd name="connsiteY8" fmla="*/ 37211 h 80107"/>
                <a:gd name="connsiteX9" fmla="*/ 97 w 123882"/>
                <a:gd name="connsiteY9" fmla="*/ 26958 h 80107"/>
                <a:gd name="connsiteX10" fmla="*/ 10182 w 123882"/>
                <a:gd name="connsiteY10" fmla="*/ 9015 h 8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82" h="80107">
                  <a:moveTo>
                    <a:pt x="90277" y="691"/>
                  </a:moveTo>
                  <a:cubicBezTo>
                    <a:pt x="99325" y="-5448"/>
                    <a:pt x="105787" y="31388"/>
                    <a:pt x="105787" y="31388"/>
                  </a:cubicBezTo>
                  <a:lnTo>
                    <a:pt x="123882" y="60858"/>
                  </a:lnTo>
                  <a:cubicBezTo>
                    <a:pt x="123882" y="60858"/>
                    <a:pt x="108372" y="97694"/>
                    <a:pt x="90277" y="69453"/>
                  </a:cubicBezTo>
                  <a:cubicBezTo>
                    <a:pt x="90277" y="69453"/>
                    <a:pt x="81230" y="8059"/>
                    <a:pt x="90277" y="691"/>
                  </a:cubicBezTo>
                  <a:close/>
                  <a:moveTo>
                    <a:pt x="37918" y="43"/>
                  </a:moveTo>
                  <a:lnTo>
                    <a:pt x="74478" y="12860"/>
                  </a:lnTo>
                  <a:cubicBezTo>
                    <a:pt x="66914" y="30803"/>
                    <a:pt x="36657" y="23113"/>
                    <a:pt x="36657" y="23113"/>
                  </a:cubicBezTo>
                  <a:lnTo>
                    <a:pt x="11443" y="37211"/>
                  </a:lnTo>
                  <a:cubicBezTo>
                    <a:pt x="11443" y="37211"/>
                    <a:pt x="97" y="30803"/>
                    <a:pt x="97" y="26958"/>
                  </a:cubicBezTo>
                  <a:cubicBezTo>
                    <a:pt x="-1164" y="21831"/>
                    <a:pt x="10182" y="9015"/>
                    <a:pt x="10182" y="9015"/>
                  </a:cubicBezTo>
                  <a:close/>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3" name="Freeform 87">
              <a:extLst>
                <a:ext uri="{FF2B5EF4-FFF2-40B4-BE49-F238E27FC236}">
                  <a16:creationId xmlns:a16="http://schemas.microsoft.com/office/drawing/2014/main" id="{F251E614-8647-1700-A32D-293E3FF98A6D}"/>
                </a:ext>
              </a:extLst>
            </p:cNvPr>
            <p:cNvSpPr>
              <a:spLocks noChangeArrowheads="1"/>
            </p:cNvSpPr>
            <p:nvPr/>
          </p:nvSpPr>
          <p:spPr bwMode="auto">
            <a:xfrm>
              <a:off x="15881830" y="10655610"/>
              <a:ext cx="111223" cy="515025"/>
            </a:xfrm>
            <a:custGeom>
              <a:avLst/>
              <a:gdLst>
                <a:gd name="connsiteX0" fmla="*/ 1316 w 111223"/>
                <a:gd name="connsiteY0" fmla="*/ 0 h 515025"/>
                <a:gd name="connsiteX1" fmla="*/ 111223 w 111223"/>
                <a:gd name="connsiteY1" fmla="*/ 432038 h 515025"/>
                <a:gd name="connsiteX2" fmla="*/ 99388 w 111223"/>
                <a:gd name="connsiteY2" fmla="*/ 515025 h 515025"/>
                <a:gd name="connsiteX3" fmla="*/ 0 w 111223"/>
                <a:gd name="connsiteY3" fmla="*/ 113861 h 515025"/>
              </a:gdLst>
              <a:ahLst/>
              <a:cxnLst>
                <a:cxn ang="0">
                  <a:pos x="connsiteX0" y="connsiteY0"/>
                </a:cxn>
                <a:cxn ang="0">
                  <a:pos x="connsiteX1" y="connsiteY1"/>
                </a:cxn>
                <a:cxn ang="0">
                  <a:pos x="connsiteX2" y="connsiteY2"/>
                </a:cxn>
                <a:cxn ang="0">
                  <a:pos x="connsiteX3" y="connsiteY3"/>
                </a:cxn>
              </a:cxnLst>
              <a:rect l="l" t="t" r="r" b="b"/>
              <a:pathLst>
                <a:path w="111223" h="515025">
                  <a:moveTo>
                    <a:pt x="1316" y="0"/>
                  </a:moveTo>
                  <a:lnTo>
                    <a:pt x="111223" y="432038"/>
                  </a:lnTo>
                  <a:lnTo>
                    <a:pt x="99388" y="515025"/>
                  </a:lnTo>
                  <a:cubicBezTo>
                    <a:pt x="31574" y="358291"/>
                    <a:pt x="6377" y="220838"/>
                    <a:pt x="0" y="113861"/>
                  </a:cubicBezTo>
                  <a:close/>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4" name="Freeform 88">
              <a:extLst>
                <a:ext uri="{FF2B5EF4-FFF2-40B4-BE49-F238E27FC236}">
                  <a16:creationId xmlns:a16="http://schemas.microsoft.com/office/drawing/2014/main" id="{62B5F0A8-23ED-8007-875E-099576A33E41}"/>
                </a:ext>
              </a:extLst>
            </p:cNvPr>
            <p:cNvSpPr>
              <a:spLocks noChangeArrowheads="1"/>
            </p:cNvSpPr>
            <p:nvPr/>
          </p:nvSpPr>
          <p:spPr bwMode="auto">
            <a:xfrm>
              <a:off x="20020304" y="11369631"/>
              <a:ext cx="1102820" cy="619457"/>
            </a:xfrm>
            <a:custGeom>
              <a:avLst/>
              <a:gdLst>
                <a:gd name="connsiteX0" fmla="*/ 0 w 1102820"/>
                <a:gd name="connsiteY0" fmla="*/ 0 h 619457"/>
                <a:gd name="connsiteX1" fmla="*/ 1097366 w 1102820"/>
                <a:gd name="connsiteY1" fmla="*/ 0 h 619457"/>
                <a:gd name="connsiteX2" fmla="*/ 1097366 w 1102820"/>
                <a:gd name="connsiteY2" fmla="*/ 54927 h 619457"/>
                <a:gd name="connsiteX3" fmla="*/ 1102820 w 1102820"/>
                <a:gd name="connsiteY3" fmla="*/ 54927 h 619457"/>
                <a:gd name="connsiteX4" fmla="*/ 1102820 w 1102820"/>
                <a:gd name="connsiteY4" fmla="*/ 619457 h 619457"/>
                <a:gd name="connsiteX5" fmla="*/ 1021710 w 1102820"/>
                <a:gd name="connsiteY5" fmla="*/ 619457 h 619457"/>
                <a:gd name="connsiteX6" fmla="*/ 1021710 w 1102820"/>
                <a:gd name="connsiteY6" fmla="*/ 92135 h 619457"/>
                <a:gd name="connsiteX7" fmla="*/ 311894 w 1102820"/>
                <a:gd name="connsiteY7" fmla="*/ 92135 h 619457"/>
                <a:gd name="connsiteX8" fmla="*/ 311894 w 1102820"/>
                <a:gd name="connsiteY8" fmla="*/ 448146 h 619457"/>
                <a:gd name="connsiteX9" fmla="*/ 311894 w 1102820"/>
                <a:gd name="connsiteY9" fmla="*/ 570029 h 619457"/>
                <a:gd name="connsiteX10" fmla="*/ 241694 w 1102820"/>
                <a:gd name="connsiteY10" fmla="*/ 570029 h 619457"/>
                <a:gd name="connsiteX11" fmla="*/ 241694 w 1102820"/>
                <a:gd name="connsiteY11" fmla="*/ 92135 h 619457"/>
                <a:gd name="connsiteX12" fmla="*/ 75686 w 1102820"/>
                <a:gd name="connsiteY12" fmla="*/ 92135 h 619457"/>
                <a:gd name="connsiteX13" fmla="*/ 75686 w 1102820"/>
                <a:gd name="connsiteY13" fmla="*/ 619457 h 619457"/>
                <a:gd name="connsiteX14" fmla="*/ 2 w 1102820"/>
                <a:gd name="connsiteY14" fmla="*/ 619457 h 619457"/>
                <a:gd name="connsiteX15" fmla="*/ 2 w 1102820"/>
                <a:gd name="connsiteY15" fmla="*/ 92135 h 619457"/>
                <a:gd name="connsiteX16" fmla="*/ 0 w 1102820"/>
                <a:gd name="connsiteY16" fmla="*/ 92135 h 61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820" h="619457">
                  <a:moveTo>
                    <a:pt x="0" y="0"/>
                  </a:moveTo>
                  <a:lnTo>
                    <a:pt x="1097366" y="0"/>
                  </a:lnTo>
                  <a:lnTo>
                    <a:pt x="1097366" y="54927"/>
                  </a:lnTo>
                  <a:lnTo>
                    <a:pt x="1102820" y="54927"/>
                  </a:lnTo>
                  <a:lnTo>
                    <a:pt x="1102820" y="619457"/>
                  </a:lnTo>
                  <a:lnTo>
                    <a:pt x="1021710" y="619457"/>
                  </a:lnTo>
                  <a:lnTo>
                    <a:pt x="1021710" y="92135"/>
                  </a:lnTo>
                  <a:lnTo>
                    <a:pt x="311894" y="92135"/>
                  </a:lnTo>
                  <a:lnTo>
                    <a:pt x="311894" y="448146"/>
                  </a:lnTo>
                  <a:lnTo>
                    <a:pt x="311894" y="570029"/>
                  </a:lnTo>
                  <a:lnTo>
                    <a:pt x="241694" y="570029"/>
                  </a:lnTo>
                  <a:lnTo>
                    <a:pt x="241694" y="92135"/>
                  </a:lnTo>
                  <a:lnTo>
                    <a:pt x="75686" y="92135"/>
                  </a:lnTo>
                  <a:lnTo>
                    <a:pt x="75686" y="619457"/>
                  </a:lnTo>
                  <a:lnTo>
                    <a:pt x="2" y="619457"/>
                  </a:lnTo>
                  <a:lnTo>
                    <a:pt x="2" y="92135"/>
                  </a:lnTo>
                  <a:lnTo>
                    <a:pt x="0" y="92135"/>
                  </a:lnTo>
                  <a:close/>
                </a:path>
              </a:pathLst>
            </a:custGeom>
            <a:solidFill>
              <a:srgbClr val="8EC6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5" name="Freeform 89">
              <a:extLst>
                <a:ext uri="{FF2B5EF4-FFF2-40B4-BE49-F238E27FC236}">
                  <a16:creationId xmlns:a16="http://schemas.microsoft.com/office/drawing/2014/main" id="{9D848D56-C269-0163-7A23-FFD050B38F6D}"/>
                </a:ext>
              </a:extLst>
            </p:cNvPr>
            <p:cNvSpPr>
              <a:spLocks noChangeArrowheads="1"/>
            </p:cNvSpPr>
            <p:nvPr/>
          </p:nvSpPr>
          <p:spPr bwMode="auto">
            <a:xfrm>
              <a:off x="20338905" y="11291802"/>
              <a:ext cx="1003942" cy="691803"/>
            </a:xfrm>
            <a:custGeom>
              <a:avLst/>
              <a:gdLst>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998496 w 1003942"/>
                <a:gd name="connsiteY4" fmla="*/ 0 h 696375"/>
                <a:gd name="connsiteX5" fmla="*/ 998496 w 1003942"/>
                <a:gd name="connsiteY5" fmla="*/ 57019 h 696375"/>
                <a:gd name="connsiteX6" fmla="*/ 1003942 w 1003942"/>
                <a:gd name="connsiteY6" fmla="*/ 54931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998496 w 1003942"/>
                <a:gd name="connsiteY6" fmla="*/ 57019 h 696375"/>
                <a:gd name="connsiteX7" fmla="*/ 1003942 w 1003942"/>
                <a:gd name="connsiteY7" fmla="*/ 484010 h 696375"/>
                <a:gd name="connsiteX8" fmla="*/ 1003942 w 1003942"/>
                <a:gd name="connsiteY8" fmla="*/ 614600 h 696375"/>
                <a:gd name="connsiteX9" fmla="*/ 922832 w 1003942"/>
                <a:gd name="connsiteY9" fmla="*/ 646936 h 696375"/>
                <a:gd name="connsiteX10" fmla="*/ 922832 w 1003942"/>
                <a:gd name="connsiteY10" fmla="*/ 120746 h 696375"/>
                <a:gd name="connsiteX11" fmla="*/ 861122 w 1003942"/>
                <a:gd name="connsiteY11" fmla="*/ 143985 h 696375"/>
                <a:gd name="connsiteX12" fmla="*/ 861122 w 1003942"/>
                <a:gd name="connsiteY12" fmla="*/ 534693 h 696375"/>
                <a:gd name="connsiteX13" fmla="*/ 861122 w 1003942"/>
                <a:gd name="connsiteY13" fmla="*/ 665283 h 696375"/>
                <a:gd name="connsiteX14" fmla="*/ 780014 w 1003942"/>
                <a:gd name="connsiteY14" fmla="*/ 696375 h 696375"/>
                <a:gd name="connsiteX15" fmla="*/ 780014 w 1003942"/>
                <a:gd name="connsiteY15" fmla="*/ 174529 h 696375"/>
                <a:gd name="connsiteX16" fmla="*/ 780010 w 1003942"/>
                <a:gd name="connsiteY16" fmla="*/ 174530 h 696375"/>
                <a:gd name="connsiteX17" fmla="*/ 780010 w 1003942"/>
                <a:gd name="connsiteY17" fmla="*/ 82279 h 696375"/>
                <a:gd name="connsiteX18" fmla="*/ 998496 w 1003942"/>
                <a:gd name="connsiteY18" fmla="*/ 0 h 696375"/>
                <a:gd name="connsiteX0" fmla="*/ 0 w 1003942"/>
                <a:gd name="connsiteY0" fmla="*/ 174536 h 696375"/>
                <a:gd name="connsiteX1" fmla="*/ 75622 w 1003942"/>
                <a:gd name="connsiteY1" fmla="*/ 174536 h 696375"/>
                <a:gd name="connsiteX2" fmla="*/ 75622 w 1003942"/>
                <a:gd name="connsiteY2" fmla="*/ 612733 h 696375"/>
                <a:gd name="connsiteX3" fmla="*/ 0 w 1003942"/>
                <a:gd name="connsiteY3" fmla="*/ 652437 h 696375"/>
                <a:gd name="connsiteX4" fmla="*/ 0 w 1003942"/>
                <a:gd name="connsiteY4" fmla="*/ 174536 h 696375"/>
                <a:gd name="connsiteX5" fmla="*/ 998496 w 1003942"/>
                <a:gd name="connsiteY5" fmla="*/ 0 h 696375"/>
                <a:gd name="connsiteX6" fmla="*/ 1003942 w 1003942"/>
                <a:gd name="connsiteY6" fmla="*/ 484010 h 696375"/>
                <a:gd name="connsiteX7" fmla="*/ 1003942 w 1003942"/>
                <a:gd name="connsiteY7" fmla="*/ 614600 h 696375"/>
                <a:gd name="connsiteX8" fmla="*/ 922832 w 1003942"/>
                <a:gd name="connsiteY8" fmla="*/ 646936 h 696375"/>
                <a:gd name="connsiteX9" fmla="*/ 922832 w 1003942"/>
                <a:gd name="connsiteY9" fmla="*/ 120746 h 696375"/>
                <a:gd name="connsiteX10" fmla="*/ 861122 w 1003942"/>
                <a:gd name="connsiteY10" fmla="*/ 143985 h 696375"/>
                <a:gd name="connsiteX11" fmla="*/ 861122 w 1003942"/>
                <a:gd name="connsiteY11" fmla="*/ 534693 h 696375"/>
                <a:gd name="connsiteX12" fmla="*/ 861122 w 1003942"/>
                <a:gd name="connsiteY12" fmla="*/ 665283 h 696375"/>
                <a:gd name="connsiteX13" fmla="*/ 780014 w 1003942"/>
                <a:gd name="connsiteY13" fmla="*/ 696375 h 696375"/>
                <a:gd name="connsiteX14" fmla="*/ 780014 w 1003942"/>
                <a:gd name="connsiteY14" fmla="*/ 174529 h 696375"/>
                <a:gd name="connsiteX15" fmla="*/ 780010 w 1003942"/>
                <a:gd name="connsiteY15" fmla="*/ 174530 h 696375"/>
                <a:gd name="connsiteX16" fmla="*/ 780010 w 1003942"/>
                <a:gd name="connsiteY16" fmla="*/ 82279 h 696375"/>
                <a:gd name="connsiteX17" fmla="*/ 998496 w 1003942"/>
                <a:gd name="connsiteY17" fmla="*/ 0 h 696375"/>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530121 h 691803"/>
                <a:gd name="connsiteX12" fmla="*/ 861122 w 1003942"/>
                <a:gd name="connsiteY12" fmla="*/ 660711 h 691803"/>
                <a:gd name="connsiteX13" fmla="*/ 780014 w 1003942"/>
                <a:gd name="connsiteY13" fmla="*/ 691803 h 691803"/>
                <a:gd name="connsiteX14" fmla="*/ 780014 w 1003942"/>
                <a:gd name="connsiteY14" fmla="*/ 169957 h 691803"/>
                <a:gd name="connsiteX15" fmla="*/ 780010 w 1003942"/>
                <a:gd name="connsiteY15" fmla="*/ 169958 h 691803"/>
                <a:gd name="connsiteX16" fmla="*/ 780010 w 1003942"/>
                <a:gd name="connsiteY16" fmla="*/ 77707 h 691803"/>
                <a:gd name="connsiteX17" fmla="*/ 998496 w 1003942"/>
                <a:gd name="connsiteY17"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479438 h 691803"/>
                <a:gd name="connsiteX7" fmla="*/ 1003942 w 1003942"/>
                <a:gd name="connsiteY7" fmla="*/ 610028 h 691803"/>
                <a:gd name="connsiteX8" fmla="*/ 922832 w 1003942"/>
                <a:gd name="connsiteY8" fmla="*/ 642364 h 691803"/>
                <a:gd name="connsiteX9" fmla="*/ 922832 w 1003942"/>
                <a:gd name="connsiteY9" fmla="*/ 116174 h 691803"/>
                <a:gd name="connsiteX10" fmla="*/ 861122 w 1003942"/>
                <a:gd name="connsiteY10" fmla="*/ 139413 h 691803"/>
                <a:gd name="connsiteX11" fmla="*/ 861122 w 1003942"/>
                <a:gd name="connsiteY11" fmla="*/ 660711 h 691803"/>
                <a:gd name="connsiteX12" fmla="*/ 780014 w 1003942"/>
                <a:gd name="connsiteY12" fmla="*/ 691803 h 691803"/>
                <a:gd name="connsiteX13" fmla="*/ 780014 w 1003942"/>
                <a:gd name="connsiteY13" fmla="*/ 169957 h 691803"/>
                <a:gd name="connsiteX14" fmla="*/ 780010 w 1003942"/>
                <a:gd name="connsiteY14" fmla="*/ 169958 h 691803"/>
                <a:gd name="connsiteX15" fmla="*/ 780010 w 1003942"/>
                <a:gd name="connsiteY15" fmla="*/ 77707 h 691803"/>
                <a:gd name="connsiteX16" fmla="*/ 998496 w 1003942"/>
                <a:gd name="connsiteY16" fmla="*/ 0 h 691803"/>
                <a:gd name="connsiteX0" fmla="*/ 0 w 1020283"/>
                <a:gd name="connsiteY0" fmla="*/ 169964 h 691803"/>
                <a:gd name="connsiteX1" fmla="*/ 75622 w 1020283"/>
                <a:gd name="connsiteY1" fmla="*/ 169964 h 691803"/>
                <a:gd name="connsiteX2" fmla="*/ 75622 w 1020283"/>
                <a:gd name="connsiteY2" fmla="*/ 608161 h 691803"/>
                <a:gd name="connsiteX3" fmla="*/ 0 w 1020283"/>
                <a:gd name="connsiteY3" fmla="*/ 647865 h 691803"/>
                <a:gd name="connsiteX4" fmla="*/ 0 w 1020283"/>
                <a:gd name="connsiteY4" fmla="*/ 169964 h 691803"/>
                <a:gd name="connsiteX5" fmla="*/ 998496 w 1020283"/>
                <a:gd name="connsiteY5" fmla="*/ 0 h 691803"/>
                <a:gd name="connsiteX6" fmla="*/ 1003942 w 1020283"/>
                <a:gd name="connsiteY6" fmla="*/ 610028 h 691803"/>
                <a:gd name="connsiteX7" fmla="*/ 922832 w 1020283"/>
                <a:gd name="connsiteY7" fmla="*/ 642364 h 691803"/>
                <a:gd name="connsiteX8" fmla="*/ 922832 w 1020283"/>
                <a:gd name="connsiteY8" fmla="*/ 116174 h 691803"/>
                <a:gd name="connsiteX9" fmla="*/ 861122 w 1020283"/>
                <a:gd name="connsiteY9" fmla="*/ 139413 h 691803"/>
                <a:gd name="connsiteX10" fmla="*/ 861122 w 1020283"/>
                <a:gd name="connsiteY10" fmla="*/ 660711 h 691803"/>
                <a:gd name="connsiteX11" fmla="*/ 780014 w 1020283"/>
                <a:gd name="connsiteY11" fmla="*/ 691803 h 691803"/>
                <a:gd name="connsiteX12" fmla="*/ 780014 w 1020283"/>
                <a:gd name="connsiteY12" fmla="*/ 169957 h 691803"/>
                <a:gd name="connsiteX13" fmla="*/ 780010 w 1020283"/>
                <a:gd name="connsiteY13" fmla="*/ 169958 h 691803"/>
                <a:gd name="connsiteX14" fmla="*/ 780010 w 1020283"/>
                <a:gd name="connsiteY14" fmla="*/ 77707 h 691803"/>
                <a:gd name="connsiteX15" fmla="*/ 998496 w 1020283"/>
                <a:gd name="connsiteY15" fmla="*/ 0 h 691803"/>
                <a:gd name="connsiteX0" fmla="*/ 0 w 1007902"/>
                <a:gd name="connsiteY0" fmla="*/ 169964 h 691803"/>
                <a:gd name="connsiteX1" fmla="*/ 75622 w 1007902"/>
                <a:gd name="connsiteY1" fmla="*/ 169964 h 691803"/>
                <a:gd name="connsiteX2" fmla="*/ 75622 w 1007902"/>
                <a:gd name="connsiteY2" fmla="*/ 608161 h 691803"/>
                <a:gd name="connsiteX3" fmla="*/ 0 w 1007902"/>
                <a:gd name="connsiteY3" fmla="*/ 647865 h 691803"/>
                <a:gd name="connsiteX4" fmla="*/ 0 w 1007902"/>
                <a:gd name="connsiteY4" fmla="*/ 169964 h 691803"/>
                <a:gd name="connsiteX5" fmla="*/ 998496 w 1007902"/>
                <a:gd name="connsiteY5" fmla="*/ 0 h 691803"/>
                <a:gd name="connsiteX6" fmla="*/ 1003942 w 1007902"/>
                <a:gd name="connsiteY6" fmla="*/ 610028 h 691803"/>
                <a:gd name="connsiteX7" fmla="*/ 922832 w 1007902"/>
                <a:gd name="connsiteY7" fmla="*/ 642364 h 691803"/>
                <a:gd name="connsiteX8" fmla="*/ 922832 w 1007902"/>
                <a:gd name="connsiteY8" fmla="*/ 116174 h 691803"/>
                <a:gd name="connsiteX9" fmla="*/ 861122 w 1007902"/>
                <a:gd name="connsiteY9" fmla="*/ 139413 h 691803"/>
                <a:gd name="connsiteX10" fmla="*/ 861122 w 1007902"/>
                <a:gd name="connsiteY10" fmla="*/ 660711 h 691803"/>
                <a:gd name="connsiteX11" fmla="*/ 780014 w 1007902"/>
                <a:gd name="connsiteY11" fmla="*/ 691803 h 691803"/>
                <a:gd name="connsiteX12" fmla="*/ 780014 w 1007902"/>
                <a:gd name="connsiteY12" fmla="*/ 169957 h 691803"/>
                <a:gd name="connsiteX13" fmla="*/ 780010 w 1007902"/>
                <a:gd name="connsiteY13" fmla="*/ 169958 h 691803"/>
                <a:gd name="connsiteX14" fmla="*/ 780010 w 1007902"/>
                <a:gd name="connsiteY14" fmla="*/ 77707 h 691803"/>
                <a:gd name="connsiteX15" fmla="*/ 998496 w 100790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 name="connsiteX0" fmla="*/ 0 w 1003942"/>
                <a:gd name="connsiteY0" fmla="*/ 169964 h 691803"/>
                <a:gd name="connsiteX1" fmla="*/ 75622 w 1003942"/>
                <a:gd name="connsiteY1" fmla="*/ 169964 h 691803"/>
                <a:gd name="connsiteX2" fmla="*/ 75622 w 1003942"/>
                <a:gd name="connsiteY2" fmla="*/ 608161 h 691803"/>
                <a:gd name="connsiteX3" fmla="*/ 0 w 1003942"/>
                <a:gd name="connsiteY3" fmla="*/ 647865 h 691803"/>
                <a:gd name="connsiteX4" fmla="*/ 0 w 1003942"/>
                <a:gd name="connsiteY4" fmla="*/ 169964 h 691803"/>
                <a:gd name="connsiteX5" fmla="*/ 998496 w 1003942"/>
                <a:gd name="connsiteY5" fmla="*/ 0 h 691803"/>
                <a:gd name="connsiteX6" fmla="*/ 1003942 w 1003942"/>
                <a:gd name="connsiteY6" fmla="*/ 610028 h 691803"/>
                <a:gd name="connsiteX7" fmla="*/ 922832 w 1003942"/>
                <a:gd name="connsiteY7" fmla="*/ 642364 h 691803"/>
                <a:gd name="connsiteX8" fmla="*/ 922832 w 1003942"/>
                <a:gd name="connsiteY8" fmla="*/ 116174 h 691803"/>
                <a:gd name="connsiteX9" fmla="*/ 861122 w 1003942"/>
                <a:gd name="connsiteY9" fmla="*/ 139413 h 691803"/>
                <a:gd name="connsiteX10" fmla="*/ 861122 w 1003942"/>
                <a:gd name="connsiteY10" fmla="*/ 660711 h 691803"/>
                <a:gd name="connsiteX11" fmla="*/ 780014 w 1003942"/>
                <a:gd name="connsiteY11" fmla="*/ 691803 h 691803"/>
                <a:gd name="connsiteX12" fmla="*/ 780014 w 1003942"/>
                <a:gd name="connsiteY12" fmla="*/ 169957 h 691803"/>
                <a:gd name="connsiteX13" fmla="*/ 780010 w 1003942"/>
                <a:gd name="connsiteY13" fmla="*/ 169958 h 691803"/>
                <a:gd name="connsiteX14" fmla="*/ 780010 w 1003942"/>
                <a:gd name="connsiteY14" fmla="*/ 77707 h 691803"/>
                <a:gd name="connsiteX15" fmla="*/ 998496 w 1003942"/>
                <a:gd name="connsiteY15" fmla="*/ 0 h 69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3942" h="691803">
                  <a:moveTo>
                    <a:pt x="0" y="169964"/>
                  </a:moveTo>
                  <a:lnTo>
                    <a:pt x="75622" y="169964"/>
                  </a:lnTo>
                  <a:lnTo>
                    <a:pt x="75622" y="608161"/>
                  </a:lnTo>
                  <a:lnTo>
                    <a:pt x="0" y="647865"/>
                  </a:lnTo>
                  <a:lnTo>
                    <a:pt x="0" y="169964"/>
                  </a:lnTo>
                  <a:close/>
                  <a:moveTo>
                    <a:pt x="998496" y="0"/>
                  </a:moveTo>
                  <a:cubicBezTo>
                    <a:pt x="999242" y="152728"/>
                    <a:pt x="1002837" y="246935"/>
                    <a:pt x="1003942" y="610028"/>
                  </a:cubicBezTo>
                  <a:lnTo>
                    <a:pt x="922832" y="642364"/>
                  </a:lnTo>
                  <a:lnTo>
                    <a:pt x="922832" y="116174"/>
                  </a:lnTo>
                  <a:lnTo>
                    <a:pt x="861122" y="139413"/>
                  </a:lnTo>
                  <a:lnTo>
                    <a:pt x="861122" y="660711"/>
                  </a:lnTo>
                  <a:lnTo>
                    <a:pt x="780014" y="691803"/>
                  </a:lnTo>
                  <a:lnTo>
                    <a:pt x="780014" y="169957"/>
                  </a:lnTo>
                  <a:cubicBezTo>
                    <a:pt x="780013" y="169957"/>
                    <a:pt x="780011" y="169958"/>
                    <a:pt x="780010" y="169958"/>
                  </a:cubicBezTo>
                  <a:lnTo>
                    <a:pt x="780010" y="77707"/>
                  </a:lnTo>
                  <a:lnTo>
                    <a:pt x="998496" y="0"/>
                  </a:lnTo>
                  <a:close/>
                </a:path>
              </a:pathLst>
            </a:custGeom>
            <a:solidFill>
              <a:srgbClr val="60A5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96" name="Freeform 107">
              <a:extLst>
                <a:ext uri="{FF2B5EF4-FFF2-40B4-BE49-F238E27FC236}">
                  <a16:creationId xmlns:a16="http://schemas.microsoft.com/office/drawing/2014/main" id="{D0A55C23-2037-C590-5413-78A516F73659}"/>
                </a:ext>
              </a:extLst>
            </p:cNvPr>
            <p:cNvSpPr>
              <a:spLocks noChangeArrowheads="1"/>
            </p:cNvSpPr>
            <p:nvPr/>
          </p:nvSpPr>
          <p:spPr bwMode="auto">
            <a:xfrm>
              <a:off x="20020305" y="11287234"/>
              <a:ext cx="1323826" cy="82397"/>
            </a:xfrm>
            <a:custGeom>
              <a:avLst/>
              <a:gdLst>
                <a:gd name="T0" fmla="*/ 1060 w 1061"/>
                <a:gd name="T1" fmla="*/ 0 h 67"/>
                <a:gd name="T2" fmla="*/ 176 w 1061"/>
                <a:gd name="T3" fmla="*/ 0 h 67"/>
                <a:gd name="T4" fmla="*/ 0 w 1061"/>
                <a:gd name="T5" fmla="*/ 66 h 67"/>
                <a:gd name="T6" fmla="*/ 883 w 1061"/>
                <a:gd name="T7" fmla="*/ 66 h 67"/>
                <a:gd name="T8" fmla="*/ 1060 w 1061"/>
                <a:gd name="T9" fmla="*/ 0 h 67"/>
              </a:gdLst>
              <a:ahLst/>
              <a:cxnLst>
                <a:cxn ang="0">
                  <a:pos x="T0" y="T1"/>
                </a:cxn>
                <a:cxn ang="0">
                  <a:pos x="T2" y="T3"/>
                </a:cxn>
                <a:cxn ang="0">
                  <a:pos x="T4" y="T5"/>
                </a:cxn>
                <a:cxn ang="0">
                  <a:pos x="T6" y="T7"/>
                </a:cxn>
                <a:cxn ang="0">
                  <a:pos x="T8" y="T9"/>
                </a:cxn>
              </a:cxnLst>
              <a:rect l="0" t="0" r="r" b="b"/>
              <a:pathLst>
                <a:path w="1061" h="67">
                  <a:moveTo>
                    <a:pt x="1060" y="0"/>
                  </a:moveTo>
                  <a:lnTo>
                    <a:pt x="176" y="0"/>
                  </a:lnTo>
                  <a:lnTo>
                    <a:pt x="0" y="66"/>
                  </a:lnTo>
                  <a:lnTo>
                    <a:pt x="883" y="66"/>
                  </a:lnTo>
                  <a:lnTo>
                    <a:pt x="1060" y="0"/>
                  </a:lnTo>
                </a:path>
              </a:pathLst>
            </a:custGeom>
            <a:solidFill>
              <a:srgbClr val="9FCD4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7" name="Freeform 108">
              <a:extLst>
                <a:ext uri="{FF2B5EF4-FFF2-40B4-BE49-F238E27FC236}">
                  <a16:creationId xmlns:a16="http://schemas.microsoft.com/office/drawing/2014/main" id="{AF01FED4-4692-60B6-897F-DC71F16472C4}"/>
                </a:ext>
              </a:extLst>
            </p:cNvPr>
            <p:cNvSpPr>
              <a:spLocks noChangeArrowheads="1"/>
            </p:cNvSpPr>
            <p:nvPr/>
          </p:nvSpPr>
          <p:spPr bwMode="auto">
            <a:xfrm>
              <a:off x="21025538" y="10974128"/>
              <a:ext cx="137324" cy="131833"/>
            </a:xfrm>
            <a:custGeom>
              <a:avLst/>
              <a:gdLst>
                <a:gd name="T0" fmla="*/ 111 w 112"/>
                <a:gd name="T1" fmla="*/ 63 h 108"/>
                <a:gd name="T2" fmla="*/ 37 w 112"/>
                <a:gd name="T3" fmla="*/ 107 h 108"/>
                <a:gd name="T4" fmla="*/ 0 w 112"/>
                <a:gd name="T5" fmla="*/ 44 h 108"/>
                <a:gd name="T6" fmla="*/ 74 w 112"/>
                <a:gd name="T7" fmla="*/ 0 h 108"/>
                <a:gd name="T8" fmla="*/ 111 w 112"/>
                <a:gd name="T9" fmla="*/ 63 h 108"/>
              </a:gdLst>
              <a:ahLst/>
              <a:cxnLst>
                <a:cxn ang="0">
                  <a:pos x="T0" y="T1"/>
                </a:cxn>
                <a:cxn ang="0">
                  <a:pos x="T2" y="T3"/>
                </a:cxn>
                <a:cxn ang="0">
                  <a:pos x="T4" y="T5"/>
                </a:cxn>
                <a:cxn ang="0">
                  <a:pos x="T6" y="T7"/>
                </a:cxn>
                <a:cxn ang="0">
                  <a:pos x="T8" y="T9"/>
                </a:cxn>
              </a:cxnLst>
              <a:rect l="0" t="0" r="r" b="b"/>
              <a:pathLst>
                <a:path w="112" h="108">
                  <a:moveTo>
                    <a:pt x="111" y="63"/>
                  </a:moveTo>
                  <a:lnTo>
                    <a:pt x="37" y="107"/>
                  </a:lnTo>
                  <a:lnTo>
                    <a:pt x="0" y="44"/>
                  </a:lnTo>
                  <a:lnTo>
                    <a:pt x="74" y="0"/>
                  </a:lnTo>
                  <a:lnTo>
                    <a:pt x="111" y="6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8" name="Freeform 109">
              <a:extLst>
                <a:ext uri="{FF2B5EF4-FFF2-40B4-BE49-F238E27FC236}">
                  <a16:creationId xmlns:a16="http://schemas.microsoft.com/office/drawing/2014/main" id="{00318F31-AC52-1FAD-E69F-07E9BD542024}"/>
                </a:ext>
              </a:extLst>
            </p:cNvPr>
            <p:cNvSpPr>
              <a:spLocks noChangeArrowheads="1"/>
            </p:cNvSpPr>
            <p:nvPr/>
          </p:nvSpPr>
          <p:spPr bwMode="auto">
            <a:xfrm>
              <a:off x="20959618" y="11051035"/>
              <a:ext cx="258171" cy="230708"/>
            </a:xfrm>
            <a:custGeom>
              <a:avLst/>
              <a:gdLst>
                <a:gd name="T0" fmla="*/ 165 w 206"/>
                <a:gd name="T1" fmla="*/ 0 h 187"/>
                <a:gd name="T2" fmla="*/ 91 w 206"/>
                <a:gd name="T3" fmla="*/ 44 h 187"/>
                <a:gd name="T4" fmla="*/ 91 w 206"/>
                <a:gd name="T5" fmla="*/ 44 h 187"/>
                <a:gd name="T6" fmla="*/ 51 w 206"/>
                <a:gd name="T7" fmla="*/ 106 h 187"/>
                <a:gd name="T8" fmla="*/ 51 w 206"/>
                <a:gd name="T9" fmla="*/ 106 h 187"/>
                <a:gd name="T10" fmla="*/ 16 w 206"/>
                <a:gd name="T11" fmla="*/ 141 h 187"/>
                <a:gd name="T12" fmla="*/ 16 w 206"/>
                <a:gd name="T13" fmla="*/ 141 h 187"/>
                <a:gd name="T14" fmla="*/ 7 w 206"/>
                <a:gd name="T15" fmla="*/ 186 h 187"/>
                <a:gd name="T16" fmla="*/ 205 w 206"/>
                <a:gd name="T17" fmla="*/ 67 h 187"/>
                <a:gd name="T18" fmla="*/ 165 w 206"/>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187">
                  <a:moveTo>
                    <a:pt x="165" y="0"/>
                  </a:moveTo>
                  <a:lnTo>
                    <a:pt x="91" y="44"/>
                  </a:lnTo>
                  <a:lnTo>
                    <a:pt x="91" y="44"/>
                  </a:lnTo>
                  <a:cubicBezTo>
                    <a:pt x="91" y="44"/>
                    <a:pt x="70" y="87"/>
                    <a:pt x="51" y="106"/>
                  </a:cubicBezTo>
                  <a:lnTo>
                    <a:pt x="51" y="106"/>
                  </a:lnTo>
                  <a:cubicBezTo>
                    <a:pt x="43" y="115"/>
                    <a:pt x="27" y="129"/>
                    <a:pt x="16" y="141"/>
                  </a:cubicBezTo>
                  <a:lnTo>
                    <a:pt x="16" y="141"/>
                  </a:lnTo>
                  <a:cubicBezTo>
                    <a:pt x="3" y="153"/>
                    <a:pt x="0" y="170"/>
                    <a:pt x="7" y="186"/>
                  </a:cubicBezTo>
                  <a:lnTo>
                    <a:pt x="205" y="67"/>
                  </a:lnTo>
                  <a:lnTo>
                    <a:pt x="165"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9" name="Freeform 112">
              <a:extLst>
                <a:ext uri="{FF2B5EF4-FFF2-40B4-BE49-F238E27FC236}">
                  <a16:creationId xmlns:a16="http://schemas.microsoft.com/office/drawing/2014/main" id="{FA40BB24-0D5E-3000-B505-C6AB093A3DA0}"/>
                </a:ext>
              </a:extLst>
            </p:cNvPr>
            <p:cNvSpPr>
              <a:spLocks noChangeArrowheads="1"/>
            </p:cNvSpPr>
            <p:nvPr/>
          </p:nvSpPr>
          <p:spPr bwMode="auto">
            <a:xfrm>
              <a:off x="20014817" y="8194651"/>
              <a:ext cx="379018" cy="318597"/>
            </a:xfrm>
            <a:custGeom>
              <a:avLst/>
              <a:gdLst>
                <a:gd name="T0" fmla="*/ 55 w 305"/>
                <a:gd name="T1" fmla="*/ 0 h 257"/>
                <a:gd name="T2" fmla="*/ 0 w 305"/>
                <a:gd name="T3" fmla="*/ 0 h 257"/>
                <a:gd name="T4" fmla="*/ 259 w 305"/>
                <a:gd name="T5" fmla="*/ 256 h 257"/>
                <a:gd name="T6" fmla="*/ 259 w 305"/>
                <a:gd name="T7" fmla="*/ 256 h 257"/>
                <a:gd name="T8" fmla="*/ 304 w 305"/>
                <a:gd name="T9" fmla="*/ 175 h 257"/>
                <a:gd name="T10" fmla="*/ 55 w 305"/>
                <a:gd name="T11" fmla="*/ 0 h 257"/>
              </a:gdLst>
              <a:ahLst/>
              <a:cxnLst>
                <a:cxn ang="0">
                  <a:pos x="T0" y="T1"/>
                </a:cxn>
                <a:cxn ang="0">
                  <a:pos x="T2" y="T3"/>
                </a:cxn>
                <a:cxn ang="0">
                  <a:pos x="T4" y="T5"/>
                </a:cxn>
                <a:cxn ang="0">
                  <a:pos x="T6" y="T7"/>
                </a:cxn>
                <a:cxn ang="0">
                  <a:pos x="T8" y="T9"/>
                </a:cxn>
                <a:cxn ang="0">
                  <a:pos x="T10" y="T11"/>
                </a:cxn>
              </a:cxnLst>
              <a:rect l="0" t="0" r="r" b="b"/>
              <a:pathLst>
                <a:path w="305" h="257">
                  <a:moveTo>
                    <a:pt x="55" y="0"/>
                  </a:moveTo>
                  <a:lnTo>
                    <a:pt x="0" y="0"/>
                  </a:lnTo>
                  <a:lnTo>
                    <a:pt x="259" y="256"/>
                  </a:lnTo>
                  <a:lnTo>
                    <a:pt x="259" y="256"/>
                  </a:lnTo>
                  <a:cubicBezTo>
                    <a:pt x="269" y="219"/>
                    <a:pt x="288" y="193"/>
                    <a:pt x="304" y="175"/>
                  </a:cubicBezTo>
                  <a:lnTo>
                    <a:pt x="55" y="0"/>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0" name="Freeform 113">
              <a:extLst>
                <a:ext uri="{FF2B5EF4-FFF2-40B4-BE49-F238E27FC236}">
                  <a16:creationId xmlns:a16="http://schemas.microsoft.com/office/drawing/2014/main" id="{620966C0-0003-089D-C6BA-1762EEE51941}"/>
                </a:ext>
              </a:extLst>
            </p:cNvPr>
            <p:cNvSpPr>
              <a:spLocks noChangeArrowheads="1"/>
            </p:cNvSpPr>
            <p:nvPr/>
          </p:nvSpPr>
          <p:spPr bwMode="auto">
            <a:xfrm>
              <a:off x="20338902" y="8408878"/>
              <a:ext cx="439444" cy="296624"/>
            </a:xfrm>
            <a:custGeom>
              <a:avLst/>
              <a:gdLst>
                <a:gd name="T0" fmla="*/ 350 w 351"/>
                <a:gd name="T1" fmla="*/ 220 h 237"/>
                <a:gd name="T2" fmla="*/ 341 w 351"/>
                <a:gd name="T3" fmla="*/ 207 h 237"/>
                <a:gd name="T4" fmla="*/ 45 w 351"/>
                <a:gd name="T5" fmla="*/ 0 h 237"/>
                <a:gd name="T6" fmla="*/ 45 w 351"/>
                <a:gd name="T7" fmla="*/ 0 h 237"/>
                <a:gd name="T8" fmla="*/ 0 w 351"/>
                <a:gd name="T9" fmla="*/ 81 h 237"/>
                <a:gd name="T10" fmla="*/ 158 w 351"/>
                <a:gd name="T11" fmla="*/ 236 h 237"/>
                <a:gd name="T12" fmla="*/ 350 w 351"/>
                <a:gd name="T13" fmla="*/ 220 h 237"/>
              </a:gdLst>
              <a:ahLst/>
              <a:cxnLst>
                <a:cxn ang="0">
                  <a:pos x="T0" y="T1"/>
                </a:cxn>
                <a:cxn ang="0">
                  <a:pos x="T2" y="T3"/>
                </a:cxn>
                <a:cxn ang="0">
                  <a:pos x="T4" y="T5"/>
                </a:cxn>
                <a:cxn ang="0">
                  <a:pos x="T6" y="T7"/>
                </a:cxn>
                <a:cxn ang="0">
                  <a:pos x="T8" y="T9"/>
                </a:cxn>
                <a:cxn ang="0">
                  <a:pos x="T10" y="T11"/>
                </a:cxn>
                <a:cxn ang="0">
                  <a:pos x="T12" y="T13"/>
                </a:cxn>
              </a:cxnLst>
              <a:rect l="0" t="0" r="r" b="b"/>
              <a:pathLst>
                <a:path w="351" h="237">
                  <a:moveTo>
                    <a:pt x="350" y="220"/>
                  </a:moveTo>
                  <a:lnTo>
                    <a:pt x="341" y="207"/>
                  </a:lnTo>
                  <a:lnTo>
                    <a:pt x="45" y="0"/>
                  </a:lnTo>
                  <a:lnTo>
                    <a:pt x="45" y="0"/>
                  </a:lnTo>
                  <a:cubicBezTo>
                    <a:pt x="29" y="18"/>
                    <a:pt x="10" y="44"/>
                    <a:pt x="0" y="81"/>
                  </a:cubicBezTo>
                  <a:lnTo>
                    <a:pt x="158" y="236"/>
                  </a:lnTo>
                  <a:lnTo>
                    <a:pt x="350" y="220"/>
                  </a:lnTo>
                </a:path>
              </a:pathLst>
            </a:custGeom>
            <a:solidFill>
              <a:srgbClr val="F3A91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1" name="Freeform 114">
              <a:extLst>
                <a:ext uri="{FF2B5EF4-FFF2-40B4-BE49-F238E27FC236}">
                  <a16:creationId xmlns:a16="http://schemas.microsoft.com/office/drawing/2014/main" id="{24F906FE-062F-7D97-6996-906809EA5D0E}"/>
                </a:ext>
              </a:extLst>
            </p:cNvPr>
            <p:cNvSpPr>
              <a:spLocks noChangeArrowheads="1"/>
            </p:cNvSpPr>
            <p:nvPr/>
          </p:nvSpPr>
          <p:spPr bwMode="auto">
            <a:xfrm>
              <a:off x="20415804" y="8178170"/>
              <a:ext cx="291133" cy="384513"/>
            </a:xfrm>
            <a:custGeom>
              <a:avLst/>
              <a:gdLst>
                <a:gd name="T0" fmla="*/ 227 w 232"/>
                <a:gd name="T1" fmla="*/ 128 h 308"/>
                <a:gd name="T2" fmla="*/ 227 w 232"/>
                <a:gd name="T3" fmla="*/ 128 h 308"/>
                <a:gd name="T4" fmla="*/ 65 w 232"/>
                <a:gd name="T5" fmla="*/ 302 h 308"/>
                <a:gd name="T6" fmla="*/ 65 w 232"/>
                <a:gd name="T7" fmla="*/ 302 h 308"/>
                <a:gd name="T8" fmla="*/ 8 w 232"/>
                <a:gd name="T9" fmla="*/ 118 h 308"/>
                <a:gd name="T10" fmla="*/ 8 w 232"/>
                <a:gd name="T11" fmla="*/ 118 h 308"/>
                <a:gd name="T12" fmla="*/ 129 w 232"/>
                <a:gd name="T13" fmla="*/ 4 h 308"/>
                <a:gd name="T14" fmla="*/ 129 w 232"/>
                <a:gd name="T15" fmla="*/ 4 h 308"/>
                <a:gd name="T16" fmla="*/ 227 w 232"/>
                <a:gd name="T17" fmla="*/ 12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308">
                  <a:moveTo>
                    <a:pt x="227" y="128"/>
                  </a:moveTo>
                  <a:lnTo>
                    <a:pt x="227" y="128"/>
                  </a:lnTo>
                  <a:cubicBezTo>
                    <a:pt x="219" y="257"/>
                    <a:pt x="129" y="307"/>
                    <a:pt x="65" y="302"/>
                  </a:cubicBezTo>
                  <a:lnTo>
                    <a:pt x="65" y="302"/>
                  </a:lnTo>
                  <a:cubicBezTo>
                    <a:pt x="0" y="298"/>
                    <a:pt x="3" y="201"/>
                    <a:pt x="8" y="118"/>
                  </a:cubicBezTo>
                  <a:lnTo>
                    <a:pt x="8" y="118"/>
                  </a:lnTo>
                  <a:cubicBezTo>
                    <a:pt x="14" y="37"/>
                    <a:pt x="65" y="0"/>
                    <a:pt x="129" y="4"/>
                  </a:cubicBezTo>
                  <a:lnTo>
                    <a:pt x="129" y="4"/>
                  </a:lnTo>
                  <a:cubicBezTo>
                    <a:pt x="194" y="8"/>
                    <a:pt x="231" y="63"/>
                    <a:pt x="227" y="128"/>
                  </a:cubicBez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2" name="Freeform 115">
              <a:extLst>
                <a:ext uri="{FF2B5EF4-FFF2-40B4-BE49-F238E27FC236}">
                  <a16:creationId xmlns:a16="http://schemas.microsoft.com/office/drawing/2014/main" id="{BA969BC2-5D14-08AE-591C-3151821E08C5}"/>
                </a:ext>
              </a:extLst>
            </p:cNvPr>
            <p:cNvSpPr>
              <a:spLocks noChangeArrowheads="1"/>
            </p:cNvSpPr>
            <p:nvPr/>
          </p:nvSpPr>
          <p:spPr bwMode="auto">
            <a:xfrm>
              <a:off x="20377355" y="11138923"/>
              <a:ext cx="109861" cy="93380"/>
            </a:xfrm>
            <a:custGeom>
              <a:avLst/>
              <a:gdLst>
                <a:gd name="T0" fmla="*/ 86 w 87"/>
                <a:gd name="T1" fmla="*/ 73 h 74"/>
                <a:gd name="T2" fmla="*/ 0 w 87"/>
                <a:gd name="T3" fmla="*/ 73 h 74"/>
                <a:gd name="T4" fmla="*/ 0 w 87"/>
                <a:gd name="T5" fmla="*/ 0 h 74"/>
                <a:gd name="T6" fmla="*/ 86 w 87"/>
                <a:gd name="T7" fmla="*/ 0 h 74"/>
                <a:gd name="T8" fmla="*/ 86 w 87"/>
                <a:gd name="T9" fmla="*/ 73 h 74"/>
              </a:gdLst>
              <a:ahLst/>
              <a:cxnLst>
                <a:cxn ang="0">
                  <a:pos x="T0" y="T1"/>
                </a:cxn>
                <a:cxn ang="0">
                  <a:pos x="T2" y="T3"/>
                </a:cxn>
                <a:cxn ang="0">
                  <a:pos x="T4" y="T5"/>
                </a:cxn>
                <a:cxn ang="0">
                  <a:pos x="T6" y="T7"/>
                </a:cxn>
                <a:cxn ang="0">
                  <a:pos x="T8" y="T9"/>
                </a:cxn>
              </a:cxnLst>
              <a:rect l="0" t="0" r="r" b="b"/>
              <a:pathLst>
                <a:path w="87" h="74">
                  <a:moveTo>
                    <a:pt x="86" y="73"/>
                  </a:moveTo>
                  <a:lnTo>
                    <a:pt x="0" y="73"/>
                  </a:lnTo>
                  <a:lnTo>
                    <a:pt x="0" y="0"/>
                  </a:lnTo>
                  <a:lnTo>
                    <a:pt x="86" y="0"/>
                  </a:lnTo>
                  <a:lnTo>
                    <a:pt x="86" y="73"/>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3" name="Freeform 116">
              <a:extLst>
                <a:ext uri="{FF2B5EF4-FFF2-40B4-BE49-F238E27FC236}">
                  <a16:creationId xmlns:a16="http://schemas.microsoft.com/office/drawing/2014/main" id="{E5CACF6E-9CC7-7D94-AC64-E0471816B399}"/>
                </a:ext>
              </a:extLst>
            </p:cNvPr>
            <p:cNvSpPr>
              <a:spLocks noChangeArrowheads="1"/>
            </p:cNvSpPr>
            <p:nvPr/>
          </p:nvSpPr>
          <p:spPr bwMode="auto">
            <a:xfrm>
              <a:off x="20196082" y="11226812"/>
              <a:ext cx="291133" cy="98875"/>
            </a:xfrm>
            <a:custGeom>
              <a:avLst/>
              <a:gdLst>
                <a:gd name="T0" fmla="*/ 232 w 233"/>
                <a:gd name="T1" fmla="*/ 0 h 80"/>
                <a:gd name="T2" fmla="*/ 146 w 233"/>
                <a:gd name="T3" fmla="*/ 0 h 80"/>
                <a:gd name="T4" fmla="*/ 146 w 233"/>
                <a:gd name="T5" fmla="*/ 0 h 80"/>
                <a:gd name="T6" fmla="*/ 79 w 233"/>
                <a:gd name="T7" fmla="*/ 33 h 80"/>
                <a:gd name="T8" fmla="*/ 79 w 233"/>
                <a:gd name="T9" fmla="*/ 33 h 80"/>
                <a:gd name="T10" fmla="*/ 31 w 233"/>
                <a:gd name="T11" fmla="*/ 44 h 80"/>
                <a:gd name="T12" fmla="*/ 31 w 233"/>
                <a:gd name="T13" fmla="*/ 44 h 80"/>
                <a:gd name="T14" fmla="*/ 0 w 233"/>
                <a:gd name="T15" fmla="*/ 79 h 80"/>
                <a:gd name="T16" fmla="*/ 0 w 233"/>
                <a:gd name="T17" fmla="*/ 79 h 80"/>
                <a:gd name="T18" fmla="*/ 232 w 233"/>
                <a:gd name="T19" fmla="*/ 79 h 80"/>
                <a:gd name="T20" fmla="*/ 232 w 233"/>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80">
                  <a:moveTo>
                    <a:pt x="232" y="0"/>
                  </a:moveTo>
                  <a:lnTo>
                    <a:pt x="146" y="0"/>
                  </a:lnTo>
                  <a:lnTo>
                    <a:pt x="146" y="0"/>
                  </a:lnTo>
                  <a:cubicBezTo>
                    <a:pt x="146" y="0"/>
                    <a:pt x="105" y="26"/>
                    <a:pt x="79" y="33"/>
                  </a:cubicBezTo>
                  <a:lnTo>
                    <a:pt x="79" y="33"/>
                  </a:lnTo>
                  <a:cubicBezTo>
                    <a:pt x="67" y="36"/>
                    <a:pt x="47" y="41"/>
                    <a:pt x="31" y="44"/>
                  </a:cubicBezTo>
                  <a:lnTo>
                    <a:pt x="31" y="44"/>
                  </a:lnTo>
                  <a:cubicBezTo>
                    <a:pt x="15" y="48"/>
                    <a:pt x="2" y="62"/>
                    <a:pt x="0" y="79"/>
                  </a:cubicBezTo>
                  <a:lnTo>
                    <a:pt x="0" y="79"/>
                  </a:lnTo>
                  <a:lnTo>
                    <a:pt x="232" y="79"/>
                  </a:lnTo>
                  <a:lnTo>
                    <a:pt x="232" y="0"/>
                  </a:lnTo>
                </a:path>
              </a:pathLst>
            </a:custGeom>
            <a:solidFill>
              <a:srgbClr val="14663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4" name="Freeform 98">
              <a:extLst>
                <a:ext uri="{FF2B5EF4-FFF2-40B4-BE49-F238E27FC236}">
                  <a16:creationId xmlns:a16="http://schemas.microsoft.com/office/drawing/2014/main" id="{8FA87765-518B-59B2-321F-6DE5D5DA6F85}"/>
                </a:ext>
              </a:extLst>
            </p:cNvPr>
            <p:cNvSpPr>
              <a:spLocks noChangeArrowheads="1"/>
            </p:cNvSpPr>
            <p:nvPr/>
          </p:nvSpPr>
          <p:spPr bwMode="auto">
            <a:xfrm>
              <a:off x="20267496" y="9636651"/>
              <a:ext cx="888622" cy="1532492"/>
            </a:xfrm>
            <a:custGeom>
              <a:avLst/>
              <a:gdLst>
                <a:gd name="connsiteX0" fmla="*/ 187462 w 888622"/>
                <a:gd name="connsiteY0" fmla="*/ 1569 h 1532492"/>
                <a:gd name="connsiteX1" fmla="*/ 301124 w 888622"/>
                <a:gd name="connsiteY1" fmla="*/ 30199 h 1532492"/>
                <a:gd name="connsiteX2" fmla="*/ 341870 w 888622"/>
                <a:gd name="connsiteY2" fmla="*/ 49655 h 1532492"/>
                <a:gd name="connsiteX3" fmla="*/ 368712 w 888622"/>
                <a:gd name="connsiteY3" fmla="*/ 35302 h 1532492"/>
                <a:gd name="connsiteX4" fmla="*/ 600354 w 888622"/>
                <a:gd name="connsiteY4" fmla="*/ 18491 h 1532492"/>
                <a:gd name="connsiteX5" fmla="*/ 600354 w 888622"/>
                <a:gd name="connsiteY5" fmla="*/ 680947 h 1532492"/>
                <a:gd name="connsiteX6" fmla="*/ 888622 w 888622"/>
                <a:gd name="connsiteY6" fmla="*/ 1348383 h 1532492"/>
                <a:gd name="connsiteX7" fmla="*/ 743864 w 888622"/>
                <a:gd name="connsiteY7" fmla="*/ 1405663 h 1532492"/>
                <a:gd name="connsiteX8" fmla="*/ 388210 w 888622"/>
                <a:gd name="connsiteY8" fmla="*/ 807959 h 1532492"/>
                <a:gd name="connsiteX9" fmla="*/ 343284 w 888622"/>
                <a:gd name="connsiteY9" fmla="*/ 677211 h 1532492"/>
                <a:gd name="connsiteX10" fmla="*/ 316128 w 888622"/>
                <a:gd name="connsiteY10" fmla="*/ 447613 h 1532492"/>
                <a:gd name="connsiteX11" fmla="*/ 246884 w 888622"/>
                <a:gd name="connsiteY11" fmla="*/ 724479 h 1532492"/>
                <a:gd name="connsiteX12" fmla="*/ 246884 w 888622"/>
                <a:gd name="connsiteY12" fmla="*/ 1518118 h 1532492"/>
                <a:gd name="connsiteX13" fmla="*/ 82294 w 888622"/>
                <a:gd name="connsiteY13" fmla="*/ 1518118 h 1532492"/>
                <a:gd name="connsiteX14" fmla="*/ 0 w 888622"/>
                <a:gd name="connsiteY14" fmla="*/ 677209 h 1532492"/>
                <a:gd name="connsiteX15" fmla="*/ 47382 w 888622"/>
                <a:gd name="connsiteY15" fmla="*/ 16671 h 1532492"/>
                <a:gd name="connsiteX16" fmla="*/ 187462 w 888622"/>
                <a:gd name="connsiteY16" fmla="*/ 1569 h 153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8622" h="1532492">
                  <a:moveTo>
                    <a:pt x="187462" y="1569"/>
                  </a:moveTo>
                  <a:cubicBezTo>
                    <a:pt x="230362" y="5592"/>
                    <a:pt x="268860" y="16904"/>
                    <a:pt x="301124" y="30199"/>
                  </a:cubicBezTo>
                  <a:lnTo>
                    <a:pt x="341870" y="49655"/>
                  </a:lnTo>
                  <a:lnTo>
                    <a:pt x="368712" y="35302"/>
                  </a:lnTo>
                  <a:cubicBezTo>
                    <a:pt x="427208" y="8218"/>
                    <a:pt x="508634" y="-11394"/>
                    <a:pt x="600354" y="18491"/>
                  </a:cubicBezTo>
                  <a:lnTo>
                    <a:pt x="600354" y="680947"/>
                  </a:lnTo>
                  <a:lnTo>
                    <a:pt x="888622" y="1348383"/>
                  </a:lnTo>
                  <a:cubicBezTo>
                    <a:pt x="888622" y="1348383"/>
                    <a:pt x="805012" y="1413135"/>
                    <a:pt x="743864" y="1405663"/>
                  </a:cubicBezTo>
                  <a:lnTo>
                    <a:pt x="388210" y="807959"/>
                  </a:lnTo>
                  <a:cubicBezTo>
                    <a:pt x="363250" y="768112"/>
                    <a:pt x="348276" y="723284"/>
                    <a:pt x="343284" y="677211"/>
                  </a:cubicBezTo>
                  <a:lnTo>
                    <a:pt x="316128" y="447613"/>
                  </a:lnTo>
                  <a:lnTo>
                    <a:pt x="246884" y="724479"/>
                  </a:lnTo>
                  <a:lnTo>
                    <a:pt x="246884" y="1518118"/>
                  </a:lnTo>
                  <a:cubicBezTo>
                    <a:pt x="182046" y="1550461"/>
                    <a:pt x="82294" y="1518118"/>
                    <a:pt x="82294" y="1518118"/>
                  </a:cubicBezTo>
                  <a:lnTo>
                    <a:pt x="0" y="677209"/>
                  </a:lnTo>
                  <a:lnTo>
                    <a:pt x="47382" y="16671"/>
                  </a:lnTo>
                  <a:cubicBezTo>
                    <a:pt x="97258" y="811"/>
                    <a:pt x="144562" y="-2455"/>
                    <a:pt x="187462" y="1569"/>
                  </a:cubicBezTo>
                  <a:close/>
                </a:path>
              </a:pathLst>
            </a:custGeom>
            <a:solidFill>
              <a:srgbClr val="47783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5" name="Freeform 99">
              <a:extLst>
                <a:ext uri="{FF2B5EF4-FFF2-40B4-BE49-F238E27FC236}">
                  <a16:creationId xmlns:a16="http://schemas.microsoft.com/office/drawing/2014/main" id="{E6D9E6A3-183A-DA1E-3EA9-265A33BE2E4C}"/>
                </a:ext>
              </a:extLst>
            </p:cNvPr>
            <p:cNvSpPr>
              <a:spLocks noChangeArrowheads="1"/>
            </p:cNvSpPr>
            <p:nvPr/>
          </p:nvSpPr>
          <p:spPr bwMode="auto">
            <a:xfrm>
              <a:off x="20582991" y="9666787"/>
              <a:ext cx="86682" cy="515096"/>
            </a:xfrm>
            <a:custGeom>
              <a:avLst/>
              <a:gdLst>
                <a:gd name="connsiteX0" fmla="*/ 81558 w 86682"/>
                <a:gd name="connsiteY0" fmla="*/ 93904 h 515096"/>
                <a:gd name="connsiteX1" fmla="*/ 86636 w 86682"/>
                <a:gd name="connsiteY1" fmla="*/ 161886 h 515096"/>
                <a:gd name="connsiteX2" fmla="*/ 10980 w 86682"/>
                <a:gd name="connsiteY2" fmla="*/ 515096 h 515096"/>
                <a:gd name="connsiteX3" fmla="*/ 0 w 86682"/>
                <a:gd name="connsiteY3" fmla="*/ 420007 h 515096"/>
                <a:gd name="connsiteX4" fmla="*/ 62806 w 86682"/>
                <a:gd name="connsiteY4" fmla="*/ 0 h 515096"/>
                <a:gd name="connsiteX5" fmla="*/ 73514 w 86682"/>
                <a:gd name="connsiteY5" fmla="*/ 48903 h 515096"/>
                <a:gd name="connsiteX6" fmla="*/ 61884 w 86682"/>
                <a:gd name="connsiteY6" fmla="*/ 40589 h 515096"/>
                <a:gd name="connsiteX7" fmla="*/ 29120 w 86682"/>
                <a:gd name="connsiteY7" fmla="*/ 20829 h 515096"/>
                <a:gd name="connsiteX8" fmla="*/ 25330 w 86682"/>
                <a:gd name="connsiteY8" fmla="*/ 19019 h 51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82" h="515096">
                  <a:moveTo>
                    <a:pt x="81558" y="93904"/>
                  </a:moveTo>
                  <a:lnTo>
                    <a:pt x="86636" y="161886"/>
                  </a:lnTo>
                  <a:cubicBezTo>
                    <a:pt x="88486" y="320763"/>
                    <a:pt x="34116" y="462586"/>
                    <a:pt x="10980" y="515096"/>
                  </a:cubicBezTo>
                  <a:lnTo>
                    <a:pt x="0" y="420007"/>
                  </a:lnTo>
                  <a:close/>
                  <a:moveTo>
                    <a:pt x="62806" y="0"/>
                  </a:moveTo>
                  <a:lnTo>
                    <a:pt x="73514" y="48903"/>
                  </a:lnTo>
                  <a:lnTo>
                    <a:pt x="61884" y="40589"/>
                  </a:lnTo>
                  <a:cubicBezTo>
                    <a:pt x="52902" y="34612"/>
                    <a:pt x="41904" y="27804"/>
                    <a:pt x="29120" y="20829"/>
                  </a:cubicBezTo>
                  <a:lnTo>
                    <a:pt x="25330" y="19019"/>
                  </a:lnTo>
                  <a:close/>
                </a:path>
              </a:pathLst>
            </a:custGeom>
            <a:solidFill>
              <a:srgbClr val="27613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6" name="Freeform 118">
              <a:extLst>
                <a:ext uri="{FF2B5EF4-FFF2-40B4-BE49-F238E27FC236}">
                  <a16:creationId xmlns:a16="http://schemas.microsoft.com/office/drawing/2014/main" id="{1E09B54A-76EF-D464-463A-C8E26A5DA678}"/>
                </a:ext>
              </a:extLst>
            </p:cNvPr>
            <p:cNvSpPr>
              <a:spLocks noChangeArrowheads="1"/>
            </p:cNvSpPr>
            <p:nvPr/>
          </p:nvSpPr>
          <p:spPr bwMode="auto">
            <a:xfrm>
              <a:off x="19839036" y="8123236"/>
              <a:ext cx="439444" cy="593249"/>
            </a:xfrm>
            <a:custGeom>
              <a:avLst/>
              <a:gdLst>
                <a:gd name="T0" fmla="*/ 228 w 351"/>
                <a:gd name="T1" fmla="*/ 295 h 477"/>
                <a:gd name="T2" fmla="*/ 133 w 351"/>
                <a:gd name="T3" fmla="*/ 78 h 477"/>
                <a:gd name="T4" fmla="*/ 133 w 351"/>
                <a:gd name="T5" fmla="*/ 78 h 477"/>
                <a:gd name="T6" fmla="*/ 72 w 351"/>
                <a:gd name="T7" fmla="*/ 28 h 477"/>
                <a:gd name="T8" fmla="*/ 72 w 351"/>
                <a:gd name="T9" fmla="*/ 28 h 477"/>
                <a:gd name="T10" fmla="*/ 34 w 351"/>
                <a:gd name="T11" fmla="*/ 7 h 477"/>
                <a:gd name="T12" fmla="*/ 34 w 351"/>
                <a:gd name="T13" fmla="*/ 7 h 477"/>
                <a:gd name="T14" fmla="*/ 61 w 351"/>
                <a:gd name="T15" fmla="*/ 48 h 477"/>
                <a:gd name="T16" fmla="*/ 30 w 351"/>
                <a:gd name="T17" fmla="*/ 46 h 477"/>
                <a:gd name="T18" fmla="*/ 24 w 351"/>
                <a:gd name="T19" fmla="*/ 32 h 477"/>
                <a:gd name="T20" fmla="*/ 24 w 351"/>
                <a:gd name="T21" fmla="*/ 32 h 477"/>
                <a:gd name="T22" fmla="*/ 0 w 351"/>
                <a:gd name="T23" fmla="*/ 13 h 477"/>
                <a:gd name="T24" fmla="*/ 0 w 351"/>
                <a:gd name="T25" fmla="*/ 13 h 477"/>
                <a:gd name="T26" fmla="*/ 18 w 351"/>
                <a:gd name="T27" fmla="*/ 72 h 477"/>
                <a:gd name="T28" fmla="*/ 18 w 351"/>
                <a:gd name="T29" fmla="*/ 72 h 477"/>
                <a:gd name="T30" fmla="*/ 83 w 351"/>
                <a:gd name="T31" fmla="*/ 98 h 477"/>
                <a:gd name="T32" fmla="*/ 143 w 351"/>
                <a:gd name="T33" fmla="*/ 315 h 477"/>
                <a:gd name="T34" fmla="*/ 143 w 351"/>
                <a:gd name="T35" fmla="*/ 315 h 477"/>
                <a:gd name="T36" fmla="*/ 179 w 351"/>
                <a:gd name="T37" fmla="*/ 379 h 477"/>
                <a:gd name="T38" fmla="*/ 179 w 351"/>
                <a:gd name="T39" fmla="*/ 379 h 477"/>
                <a:gd name="T40" fmla="*/ 300 w 351"/>
                <a:gd name="T41" fmla="*/ 476 h 477"/>
                <a:gd name="T42" fmla="*/ 300 w 351"/>
                <a:gd name="T43" fmla="*/ 476 h 477"/>
                <a:gd name="T44" fmla="*/ 350 w 351"/>
                <a:gd name="T45" fmla="*/ 364 h 477"/>
                <a:gd name="T46" fmla="*/ 228 w 351"/>
                <a:gd name="T47" fmla="*/ 29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1" h="477">
                  <a:moveTo>
                    <a:pt x="228" y="295"/>
                  </a:moveTo>
                  <a:lnTo>
                    <a:pt x="133" y="78"/>
                  </a:lnTo>
                  <a:lnTo>
                    <a:pt x="133" y="78"/>
                  </a:lnTo>
                  <a:cubicBezTo>
                    <a:pt x="126" y="35"/>
                    <a:pt x="72" y="28"/>
                    <a:pt x="72" y="28"/>
                  </a:cubicBezTo>
                  <a:lnTo>
                    <a:pt x="72" y="28"/>
                  </a:lnTo>
                  <a:cubicBezTo>
                    <a:pt x="58" y="0"/>
                    <a:pt x="37" y="6"/>
                    <a:pt x="34" y="7"/>
                  </a:cubicBezTo>
                  <a:lnTo>
                    <a:pt x="34" y="7"/>
                  </a:lnTo>
                  <a:cubicBezTo>
                    <a:pt x="31" y="7"/>
                    <a:pt x="61" y="48"/>
                    <a:pt x="61" y="48"/>
                  </a:cubicBezTo>
                  <a:lnTo>
                    <a:pt x="30" y="46"/>
                  </a:lnTo>
                  <a:lnTo>
                    <a:pt x="24" y="32"/>
                  </a:lnTo>
                  <a:lnTo>
                    <a:pt x="24" y="32"/>
                  </a:lnTo>
                  <a:cubicBezTo>
                    <a:pt x="22" y="18"/>
                    <a:pt x="0" y="13"/>
                    <a:pt x="0" y="13"/>
                  </a:cubicBezTo>
                  <a:lnTo>
                    <a:pt x="0" y="13"/>
                  </a:lnTo>
                  <a:cubicBezTo>
                    <a:pt x="0" y="13"/>
                    <a:pt x="11" y="59"/>
                    <a:pt x="18" y="72"/>
                  </a:cubicBezTo>
                  <a:lnTo>
                    <a:pt x="18" y="72"/>
                  </a:lnTo>
                  <a:cubicBezTo>
                    <a:pt x="26" y="85"/>
                    <a:pt x="83" y="98"/>
                    <a:pt x="83" y="98"/>
                  </a:cubicBezTo>
                  <a:lnTo>
                    <a:pt x="143" y="315"/>
                  </a:lnTo>
                  <a:lnTo>
                    <a:pt x="143" y="315"/>
                  </a:lnTo>
                  <a:cubicBezTo>
                    <a:pt x="149" y="339"/>
                    <a:pt x="162" y="361"/>
                    <a:pt x="179" y="379"/>
                  </a:cubicBezTo>
                  <a:lnTo>
                    <a:pt x="179" y="379"/>
                  </a:lnTo>
                  <a:cubicBezTo>
                    <a:pt x="179" y="379"/>
                    <a:pt x="239" y="427"/>
                    <a:pt x="300" y="476"/>
                  </a:cubicBezTo>
                  <a:lnTo>
                    <a:pt x="300" y="476"/>
                  </a:lnTo>
                  <a:cubicBezTo>
                    <a:pt x="311" y="422"/>
                    <a:pt x="333" y="385"/>
                    <a:pt x="350" y="364"/>
                  </a:cubicBezTo>
                  <a:lnTo>
                    <a:pt x="228" y="295"/>
                  </a:lnTo>
                </a:path>
              </a:pathLst>
            </a:custGeom>
            <a:solidFill>
              <a:srgbClr val="FDCC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7" name="Freeform 119">
              <a:extLst>
                <a:ext uri="{FF2B5EF4-FFF2-40B4-BE49-F238E27FC236}">
                  <a16:creationId xmlns:a16="http://schemas.microsoft.com/office/drawing/2014/main" id="{75D1B174-A9AC-CBC5-A7A2-96818D08DBC5}"/>
                </a:ext>
              </a:extLst>
            </p:cNvPr>
            <p:cNvSpPr>
              <a:spLocks noChangeArrowheads="1"/>
            </p:cNvSpPr>
            <p:nvPr/>
          </p:nvSpPr>
          <p:spPr bwMode="auto">
            <a:xfrm>
              <a:off x="20212563" y="8573669"/>
              <a:ext cx="659166" cy="1263401"/>
            </a:xfrm>
            <a:custGeom>
              <a:avLst/>
              <a:gdLst>
                <a:gd name="T0" fmla="*/ 481 w 531"/>
                <a:gd name="T1" fmla="*/ 378 h 1014"/>
                <a:gd name="T2" fmla="*/ 481 w 531"/>
                <a:gd name="T3" fmla="*/ 378 h 1014"/>
                <a:gd name="T4" fmla="*/ 444 w 531"/>
                <a:gd name="T5" fmla="*/ 75 h 1014"/>
                <a:gd name="T6" fmla="*/ 300 w 531"/>
                <a:gd name="T7" fmla="*/ 84 h 1014"/>
                <a:gd name="T8" fmla="*/ 300 w 531"/>
                <a:gd name="T9" fmla="*/ 84 h 1014"/>
                <a:gd name="T10" fmla="*/ 130 w 531"/>
                <a:gd name="T11" fmla="*/ 45 h 1014"/>
                <a:gd name="T12" fmla="*/ 50 w 531"/>
                <a:gd name="T13" fmla="*/ 0 h 1014"/>
                <a:gd name="T14" fmla="*/ 50 w 531"/>
                <a:gd name="T15" fmla="*/ 0 h 1014"/>
                <a:gd name="T16" fmla="*/ 0 w 531"/>
                <a:gd name="T17" fmla="*/ 112 h 1014"/>
                <a:gd name="T18" fmla="*/ 0 w 531"/>
                <a:gd name="T19" fmla="*/ 112 h 1014"/>
                <a:gd name="T20" fmla="*/ 124 w 531"/>
                <a:gd name="T21" fmla="*/ 218 h 1014"/>
                <a:gd name="T22" fmla="*/ 124 w 531"/>
                <a:gd name="T23" fmla="*/ 218 h 1014"/>
                <a:gd name="T24" fmla="*/ 119 w 531"/>
                <a:gd name="T25" fmla="*/ 405 h 1014"/>
                <a:gd name="T26" fmla="*/ 119 w 531"/>
                <a:gd name="T27" fmla="*/ 405 h 1014"/>
                <a:gd name="T28" fmla="*/ 161 w 531"/>
                <a:gd name="T29" fmla="*/ 430 h 1014"/>
                <a:gd name="T30" fmla="*/ 161 w 531"/>
                <a:gd name="T31" fmla="*/ 430 h 1014"/>
                <a:gd name="T32" fmla="*/ 182 w 531"/>
                <a:gd name="T33" fmla="*/ 526 h 1014"/>
                <a:gd name="T34" fmla="*/ 182 w 531"/>
                <a:gd name="T35" fmla="*/ 526 h 1014"/>
                <a:gd name="T36" fmla="*/ 84 w 531"/>
                <a:gd name="T37" fmla="*/ 867 h 1014"/>
                <a:gd name="T38" fmla="*/ 84 w 531"/>
                <a:gd name="T39" fmla="*/ 867 h 1014"/>
                <a:gd name="T40" fmla="*/ 525 w 531"/>
                <a:gd name="T41" fmla="*/ 867 h 1014"/>
                <a:gd name="T42" fmla="*/ 525 w 531"/>
                <a:gd name="T43" fmla="*/ 867 h 1014"/>
                <a:gd name="T44" fmla="*/ 481 w 531"/>
                <a:gd name="T45" fmla="*/ 378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1" h="1014">
                  <a:moveTo>
                    <a:pt x="481" y="378"/>
                  </a:moveTo>
                  <a:lnTo>
                    <a:pt x="481" y="378"/>
                  </a:lnTo>
                  <a:cubicBezTo>
                    <a:pt x="530" y="180"/>
                    <a:pt x="444" y="75"/>
                    <a:pt x="444" y="75"/>
                  </a:cubicBezTo>
                  <a:lnTo>
                    <a:pt x="300" y="84"/>
                  </a:lnTo>
                  <a:lnTo>
                    <a:pt x="300" y="84"/>
                  </a:lnTo>
                  <a:cubicBezTo>
                    <a:pt x="240" y="88"/>
                    <a:pt x="182" y="74"/>
                    <a:pt x="130" y="45"/>
                  </a:cubicBezTo>
                  <a:lnTo>
                    <a:pt x="50" y="0"/>
                  </a:lnTo>
                  <a:lnTo>
                    <a:pt x="50" y="0"/>
                  </a:lnTo>
                  <a:cubicBezTo>
                    <a:pt x="33" y="21"/>
                    <a:pt x="11" y="58"/>
                    <a:pt x="0" y="112"/>
                  </a:cubicBezTo>
                  <a:lnTo>
                    <a:pt x="0" y="112"/>
                  </a:lnTo>
                  <a:cubicBezTo>
                    <a:pt x="56" y="158"/>
                    <a:pt x="113" y="205"/>
                    <a:pt x="124" y="218"/>
                  </a:cubicBezTo>
                  <a:lnTo>
                    <a:pt x="124" y="218"/>
                  </a:lnTo>
                  <a:cubicBezTo>
                    <a:pt x="141" y="239"/>
                    <a:pt x="105" y="387"/>
                    <a:pt x="119" y="405"/>
                  </a:cubicBezTo>
                  <a:lnTo>
                    <a:pt x="119" y="405"/>
                  </a:lnTo>
                  <a:cubicBezTo>
                    <a:pt x="126" y="414"/>
                    <a:pt x="161" y="430"/>
                    <a:pt x="161" y="430"/>
                  </a:cubicBezTo>
                  <a:lnTo>
                    <a:pt x="161" y="430"/>
                  </a:lnTo>
                  <a:cubicBezTo>
                    <a:pt x="161" y="430"/>
                    <a:pt x="177" y="474"/>
                    <a:pt x="182" y="526"/>
                  </a:cubicBezTo>
                  <a:lnTo>
                    <a:pt x="182" y="526"/>
                  </a:lnTo>
                  <a:cubicBezTo>
                    <a:pt x="186" y="579"/>
                    <a:pt x="84" y="867"/>
                    <a:pt x="84" y="867"/>
                  </a:cubicBezTo>
                  <a:lnTo>
                    <a:pt x="84" y="867"/>
                  </a:lnTo>
                  <a:cubicBezTo>
                    <a:pt x="325" y="1013"/>
                    <a:pt x="525" y="867"/>
                    <a:pt x="525" y="867"/>
                  </a:cubicBezTo>
                  <a:lnTo>
                    <a:pt x="525" y="867"/>
                  </a:lnTo>
                  <a:cubicBezTo>
                    <a:pt x="525" y="867"/>
                    <a:pt x="434" y="576"/>
                    <a:pt x="481" y="378"/>
                  </a:cubicBezTo>
                </a:path>
              </a:pathLst>
            </a:custGeom>
            <a:solidFill>
              <a:srgbClr val="FFC54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08" name="Freeform 102">
              <a:extLst>
                <a:ext uri="{FF2B5EF4-FFF2-40B4-BE49-F238E27FC236}">
                  <a16:creationId xmlns:a16="http://schemas.microsoft.com/office/drawing/2014/main" id="{7DEF31D1-2BBD-ABCC-B998-961FF5694E75}"/>
                </a:ext>
              </a:extLst>
            </p:cNvPr>
            <p:cNvSpPr>
              <a:spLocks noChangeArrowheads="1"/>
            </p:cNvSpPr>
            <p:nvPr/>
          </p:nvSpPr>
          <p:spPr bwMode="auto">
            <a:xfrm>
              <a:off x="20410314" y="8119377"/>
              <a:ext cx="417597" cy="611482"/>
            </a:xfrm>
            <a:custGeom>
              <a:avLst/>
              <a:gdLst>
                <a:gd name="connsiteX0" fmla="*/ 218276 w 417597"/>
                <a:gd name="connsiteY0" fmla="*/ 63 h 611482"/>
                <a:gd name="connsiteX1" fmla="*/ 377862 w 417597"/>
                <a:gd name="connsiteY1" fmla="*/ 82624 h 611482"/>
                <a:gd name="connsiteX2" fmla="*/ 389086 w 417597"/>
                <a:gd name="connsiteY2" fmla="*/ 567512 h 611482"/>
                <a:gd name="connsiteX3" fmla="*/ 64848 w 417597"/>
                <a:gd name="connsiteY3" fmla="*/ 601167 h 611482"/>
                <a:gd name="connsiteX4" fmla="*/ 170244 w 417597"/>
                <a:gd name="connsiteY4" fmla="*/ 338059 h 611482"/>
                <a:gd name="connsiteX5" fmla="*/ 170276 w 417597"/>
                <a:gd name="connsiteY5" fmla="*/ 337531 h 611482"/>
                <a:gd name="connsiteX6" fmla="*/ 173082 w 417597"/>
                <a:gd name="connsiteY6" fmla="*/ 336723 h 611482"/>
                <a:gd name="connsiteX7" fmla="*/ 193396 w 417597"/>
                <a:gd name="connsiteY7" fmla="*/ 307172 h 611482"/>
                <a:gd name="connsiteX8" fmla="*/ 184778 w 417597"/>
                <a:gd name="connsiteY8" fmla="*/ 250586 h 611482"/>
                <a:gd name="connsiteX9" fmla="*/ 141686 w 417597"/>
                <a:gd name="connsiteY9" fmla="*/ 287053 h 611482"/>
                <a:gd name="connsiteX10" fmla="*/ 140936 w 417597"/>
                <a:gd name="connsiteY10" fmla="*/ 292341 h 611482"/>
                <a:gd name="connsiteX11" fmla="*/ 92594 w 417597"/>
                <a:gd name="connsiteY11" fmla="*/ 279279 h 611482"/>
                <a:gd name="connsiteX12" fmla="*/ 0 w 417597"/>
                <a:gd name="connsiteY12" fmla="*/ 193562 h 611482"/>
                <a:gd name="connsiteX13" fmla="*/ 167108 w 417597"/>
                <a:gd name="connsiteY13" fmla="*/ 4095 h 611482"/>
                <a:gd name="connsiteX14" fmla="*/ 218276 w 417597"/>
                <a:gd name="connsiteY14" fmla="*/ 63 h 61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597" h="611482">
                  <a:moveTo>
                    <a:pt x="218276" y="63"/>
                  </a:moveTo>
                  <a:cubicBezTo>
                    <a:pt x="272874" y="1290"/>
                    <a:pt x="334838" y="20923"/>
                    <a:pt x="377862" y="82624"/>
                  </a:cubicBezTo>
                  <a:cubicBezTo>
                    <a:pt x="460168" y="198548"/>
                    <a:pt x="389086" y="567512"/>
                    <a:pt x="389086" y="567512"/>
                  </a:cubicBezTo>
                  <a:cubicBezTo>
                    <a:pt x="295556" y="639809"/>
                    <a:pt x="64848" y="601167"/>
                    <a:pt x="64848" y="601167"/>
                  </a:cubicBezTo>
                  <a:cubicBezTo>
                    <a:pt x="144348" y="549749"/>
                    <a:pt x="164926" y="406480"/>
                    <a:pt x="170244" y="338059"/>
                  </a:cubicBezTo>
                  <a:lnTo>
                    <a:pt x="170276" y="337531"/>
                  </a:lnTo>
                  <a:lnTo>
                    <a:pt x="173082" y="336723"/>
                  </a:lnTo>
                  <a:cubicBezTo>
                    <a:pt x="181084" y="330121"/>
                    <a:pt x="188472" y="319747"/>
                    <a:pt x="193396" y="307172"/>
                  </a:cubicBezTo>
                  <a:cubicBezTo>
                    <a:pt x="202014" y="282023"/>
                    <a:pt x="198320" y="256873"/>
                    <a:pt x="184778" y="250586"/>
                  </a:cubicBezTo>
                  <a:cubicBezTo>
                    <a:pt x="170004" y="245556"/>
                    <a:pt x="150304" y="261903"/>
                    <a:pt x="141686" y="287053"/>
                  </a:cubicBezTo>
                  <a:lnTo>
                    <a:pt x="140936" y="292341"/>
                  </a:lnTo>
                  <a:lnTo>
                    <a:pt x="92594" y="279279"/>
                  </a:lnTo>
                  <a:cubicBezTo>
                    <a:pt x="26656" y="247551"/>
                    <a:pt x="0" y="193562"/>
                    <a:pt x="0" y="193562"/>
                  </a:cubicBezTo>
                  <a:cubicBezTo>
                    <a:pt x="0" y="193562"/>
                    <a:pt x="0" y="34011"/>
                    <a:pt x="167108" y="4095"/>
                  </a:cubicBezTo>
                  <a:cubicBezTo>
                    <a:pt x="182696" y="1290"/>
                    <a:pt x="200076" y="-346"/>
                    <a:pt x="218276" y="63"/>
                  </a:cubicBezTo>
                  <a:close/>
                </a:path>
              </a:pathLst>
            </a:custGeom>
            <a:solidFill>
              <a:srgbClr val="5F381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3599" dirty="0">
                <a:latin typeface="Poppins" pitchFamily="2" charset="77"/>
              </a:endParaRPr>
            </a:p>
          </p:txBody>
        </p:sp>
        <p:sp>
          <p:nvSpPr>
            <p:cNvPr id="109" name="Freeform 122">
              <a:extLst>
                <a:ext uri="{FF2B5EF4-FFF2-40B4-BE49-F238E27FC236}">
                  <a16:creationId xmlns:a16="http://schemas.microsoft.com/office/drawing/2014/main" id="{AE6A01C4-7704-B228-37A2-94589A3BF9CC}"/>
                </a:ext>
              </a:extLst>
            </p:cNvPr>
            <p:cNvSpPr>
              <a:spLocks noChangeArrowheads="1"/>
            </p:cNvSpPr>
            <p:nvPr/>
          </p:nvSpPr>
          <p:spPr bwMode="auto">
            <a:xfrm>
              <a:off x="17746187" y="9414107"/>
              <a:ext cx="2362010" cy="928323"/>
            </a:xfrm>
            <a:custGeom>
              <a:avLst/>
              <a:gdLst>
                <a:gd name="T0" fmla="*/ 1758 w 1895"/>
                <a:gd name="T1" fmla="*/ 539 h 745"/>
                <a:gd name="T2" fmla="*/ 1758 w 1895"/>
                <a:gd name="T3" fmla="*/ 539 h 745"/>
                <a:gd name="T4" fmla="*/ 1589 w 1895"/>
                <a:gd name="T5" fmla="*/ 627 h 745"/>
                <a:gd name="T6" fmla="*/ 1589 w 1895"/>
                <a:gd name="T7" fmla="*/ 627 h 745"/>
                <a:gd name="T8" fmla="*/ 1467 w 1895"/>
                <a:gd name="T9" fmla="*/ 456 h 745"/>
                <a:gd name="T10" fmla="*/ 1467 w 1895"/>
                <a:gd name="T11" fmla="*/ 456 h 745"/>
                <a:gd name="T12" fmla="*/ 1348 w 1895"/>
                <a:gd name="T13" fmla="*/ 507 h 745"/>
                <a:gd name="T14" fmla="*/ 1348 w 1895"/>
                <a:gd name="T15" fmla="*/ 507 h 745"/>
                <a:gd name="T16" fmla="*/ 1077 w 1895"/>
                <a:gd name="T17" fmla="*/ 0 h 745"/>
                <a:gd name="T18" fmla="*/ 1077 w 1895"/>
                <a:gd name="T19" fmla="*/ 0 h 745"/>
                <a:gd name="T20" fmla="*/ 492 w 1895"/>
                <a:gd name="T21" fmla="*/ 541 h 745"/>
                <a:gd name="T22" fmla="*/ 492 w 1895"/>
                <a:gd name="T23" fmla="*/ 541 h 745"/>
                <a:gd name="T24" fmla="*/ 339 w 1895"/>
                <a:gd name="T25" fmla="*/ 415 h 745"/>
                <a:gd name="T26" fmla="*/ 339 w 1895"/>
                <a:gd name="T27" fmla="*/ 415 h 745"/>
                <a:gd name="T28" fmla="*/ 7 w 1895"/>
                <a:gd name="T29" fmla="*/ 707 h 745"/>
                <a:gd name="T30" fmla="*/ 7 w 1895"/>
                <a:gd name="T31" fmla="*/ 707 h 745"/>
                <a:gd name="T32" fmla="*/ 33 w 1895"/>
                <a:gd name="T33" fmla="*/ 744 h 745"/>
                <a:gd name="T34" fmla="*/ 1857 w 1895"/>
                <a:gd name="T35" fmla="*/ 744 h 745"/>
                <a:gd name="T36" fmla="*/ 1857 w 1895"/>
                <a:gd name="T37" fmla="*/ 744 h 745"/>
                <a:gd name="T38" fmla="*/ 1884 w 1895"/>
                <a:gd name="T39" fmla="*/ 719 h 745"/>
                <a:gd name="T40" fmla="*/ 1884 w 1895"/>
                <a:gd name="T41" fmla="*/ 719 h 745"/>
                <a:gd name="T42" fmla="*/ 1758 w 1895"/>
                <a:gd name="T43" fmla="*/ 53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5" h="745">
                  <a:moveTo>
                    <a:pt x="1758" y="539"/>
                  </a:moveTo>
                  <a:lnTo>
                    <a:pt x="1758" y="539"/>
                  </a:lnTo>
                  <a:cubicBezTo>
                    <a:pt x="1700" y="539"/>
                    <a:pt x="1639" y="573"/>
                    <a:pt x="1589" y="627"/>
                  </a:cubicBezTo>
                  <a:lnTo>
                    <a:pt x="1589" y="627"/>
                  </a:lnTo>
                  <a:cubicBezTo>
                    <a:pt x="1585" y="525"/>
                    <a:pt x="1541" y="456"/>
                    <a:pt x="1467" y="456"/>
                  </a:cubicBezTo>
                  <a:lnTo>
                    <a:pt x="1467" y="456"/>
                  </a:lnTo>
                  <a:cubicBezTo>
                    <a:pt x="1429" y="456"/>
                    <a:pt x="1387" y="476"/>
                    <a:pt x="1348" y="507"/>
                  </a:cubicBezTo>
                  <a:lnTo>
                    <a:pt x="1348" y="507"/>
                  </a:lnTo>
                  <a:cubicBezTo>
                    <a:pt x="1387" y="216"/>
                    <a:pt x="1280" y="0"/>
                    <a:pt x="1077" y="0"/>
                  </a:cubicBezTo>
                  <a:lnTo>
                    <a:pt x="1077" y="0"/>
                  </a:lnTo>
                  <a:cubicBezTo>
                    <a:pt x="866" y="0"/>
                    <a:pt x="622" y="233"/>
                    <a:pt x="492" y="541"/>
                  </a:cubicBezTo>
                  <a:lnTo>
                    <a:pt x="492" y="541"/>
                  </a:lnTo>
                  <a:cubicBezTo>
                    <a:pt x="469" y="464"/>
                    <a:pt x="415" y="415"/>
                    <a:pt x="339" y="415"/>
                  </a:cubicBezTo>
                  <a:lnTo>
                    <a:pt x="339" y="415"/>
                  </a:lnTo>
                  <a:cubicBezTo>
                    <a:pt x="215" y="415"/>
                    <a:pt x="76" y="541"/>
                    <a:pt x="7" y="707"/>
                  </a:cubicBezTo>
                  <a:lnTo>
                    <a:pt x="7" y="707"/>
                  </a:lnTo>
                  <a:cubicBezTo>
                    <a:pt x="0" y="724"/>
                    <a:pt x="13" y="744"/>
                    <a:pt x="33" y="744"/>
                  </a:cubicBezTo>
                  <a:lnTo>
                    <a:pt x="1857" y="744"/>
                  </a:lnTo>
                  <a:lnTo>
                    <a:pt x="1857" y="744"/>
                  </a:lnTo>
                  <a:cubicBezTo>
                    <a:pt x="1871" y="744"/>
                    <a:pt x="1883" y="734"/>
                    <a:pt x="1884" y="719"/>
                  </a:cubicBezTo>
                  <a:lnTo>
                    <a:pt x="1884" y="719"/>
                  </a:lnTo>
                  <a:cubicBezTo>
                    <a:pt x="1894" y="615"/>
                    <a:pt x="1844" y="539"/>
                    <a:pt x="1758" y="539"/>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0" name="Freeform 123">
              <a:extLst>
                <a:ext uri="{FF2B5EF4-FFF2-40B4-BE49-F238E27FC236}">
                  <a16:creationId xmlns:a16="http://schemas.microsoft.com/office/drawing/2014/main" id="{1564591A-D206-7A0A-0AA3-01B8DC171276}"/>
                </a:ext>
              </a:extLst>
            </p:cNvPr>
            <p:cNvSpPr>
              <a:spLocks noChangeArrowheads="1"/>
            </p:cNvSpPr>
            <p:nvPr/>
          </p:nvSpPr>
          <p:spPr bwMode="auto">
            <a:xfrm>
              <a:off x="17702239" y="9364664"/>
              <a:ext cx="2378491" cy="928327"/>
            </a:xfrm>
            <a:custGeom>
              <a:avLst/>
              <a:gdLst>
                <a:gd name="T0" fmla="*/ 1764 w 1910"/>
                <a:gd name="T1" fmla="*/ 539 h 746"/>
                <a:gd name="T2" fmla="*/ 1764 w 1910"/>
                <a:gd name="T3" fmla="*/ 539 h 746"/>
                <a:gd name="T4" fmla="*/ 1595 w 1910"/>
                <a:gd name="T5" fmla="*/ 627 h 746"/>
                <a:gd name="T6" fmla="*/ 1595 w 1910"/>
                <a:gd name="T7" fmla="*/ 627 h 746"/>
                <a:gd name="T8" fmla="*/ 1474 w 1910"/>
                <a:gd name="T9" fmla="*/ 457 h 746"/>
                <a:gd name="T10" fmla="*/ 1474 w 1910"/>
                <a:gd name="T11" fmla="*/ 457 h 746"/>
                <a:gd name="T12" fmla="*/ 1354 w 1910"/>
                <a:gd name="T13" fmla="*/ 508 h 746"/>
                <a:gd name="T14" fmla="*/ 1354 w 1910"/>
                <a:gd name="T15" fmla="*/ 508 h 746"/>
                <a:gd name="T16" fmla="*/ 1083 w 1910"/>
                <a:gd name="T17" fmla="*/ 0 h 746"/>
                <a:gd name="T18" fmla="*/ 1083 w 1910"/>
                <a:gd name="T19" fmla="*/ 0 h 746"/>
                <a:gd name="T20" fmla="*/ 498 w 1910"/>
                <a:gd name="T21" fmla="*/ 541 h 746"/>
                <a:gd name="T22" fmla="*/ 498 w 1910"/>
                <a:gd name="T23" fmla="*/ 541 h 746"/>
                <a:gd name="T24" fmla="*/ 345 w 1910"/>
                <a:gd name="T25" fmla="*/ 415 h 746"/>
                <a:gd name="T26" fmla="*/ 345 w 1910"/>
                <a:gd name="T27" fmla="*/ 415 h 746"/>
                <a:gd name="T28" fmla="*/ 0 w 1910"/>
                <a:gd name="T29" fmla="*/ 745 h 746"/>
                <a:gd name="T30" fmla="*/ 1887 w 1910"/>
                <a:gd name="T31" fmla="*/ 745 h 746"/>
                <a:gd name="T32" fmla="*/ 1887 w 1910"/>
                <a:gd name="T33" fmla="*/ 745 h 746"/>
                <a:gd name="T34" fmla="*/ 1764 w 1910"/>
                <a:gd name="T35" fmla="*/ 53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0" h="746">
                  <a:moveTo>
                    <a:pt x="1764" y="539"/>
                  </a:moveTo>
                  <a:lnTo>
                    <a:pt x="1764" y="539"/>
                  </a:lnTo>
                  <a:cubicBezTo>
                    <a:pt x="1707" y="539"/>
                    <a:pt x="1645" y="573"/>
                    <a:pt x="1595" y="627"/>
                  </a:cubicBezTo>
                  <a:lnTo>
                    <a:pt x="1595" y="627"/>
                  </a:lnTo>
                  <a:cubicBezTo>
                    <a:pt x="1592" y="526"/>
                    <a:pt x="1548" y="457"/>
                    <a:pt x="1474" y="457"/>
                  </a:cubicBezTo>
                  <a:lnTo>
                    <a:pt x="1474" y="457"/>
                  </a:lnTo>
                  <a:cubicBezTo>
                    <a:pt x="1435" y="457"/>
                    <a:pt x="1394" y="476"/>
                    <a:pt x="1354" y="508"/>
                  </a:cubicBezTo>
                  <a:lnTo>
                    <a:pt x="1354" y="508"/>
                  </a:lnTo>
                  <a:cubicBezTo>
                    <a:pt x="1393" y="216"/>
                    <a:pt x="1286" y="0"/>
                    <a:pt x="1083" y="0"/>
                  </a:cubicBezTo>
                  <a:lnTo>
                    <a:pt x="1083" y="0"/>
                  </a:lnTo>
                  <a:cubicBezTo>
                    <a:pt x="872" y="0"/>
                    <a:pt x="629" y="233"/>
                    <a:pt x="498" y="541"/>
                  </a:cubicBezTo>
                  <a:lnTo>
                    <a:pt x="498" y="541"/>
                  </a:lnTo>
                  <a:cubicBezTo>
                    <a:pt x="475" y="465"/>
                    <a:pt x="422" y="415"/>
                    <a:pt x="345" y="415"/>
                  </a:cubicBezTo>
                  <a:lnTo>
                    <a:pt x="345" y="415"/>
                  </a:lnTo>
                  <a:cubicBezTo>
                    <a:pt x="212" y="415"/>
                    <a:pt x="62" y="561"/>
                    <a:pt x="0" y="745"/>
                  </a:cubicBezTo>
                  <a:lnTo>
                    <a:pt x="1887" y="745"/>
                  </a:lnTo>
                  <a:lnTo>
                    <a:pt x="1887" y="745"/>
                  </a:lnTo>
                  <a:cubicBezTo>
                    <a:pt x="1909" y="628"/>
                    <a:pt x="1858" y="539"/>
                    <a:pt x="1764" y="539"/>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1" name="Freeform 124">
              <a:extLst>
                <a:ext uri="{FF2B5EF4-FFF2-40B4-BE49-F238E27FC236}">
                  <a16:creationId xmlns:a16="http://schemas.microsoft.com/office/drawing/2014/main" id="{5BC65F64-F468-40A7-00AF-9D079B9446FD}"/>
                </a:ext>
              </a:extLst>
            </p:cNvPr>
            <p:cNvSpPr>
              <a:spLocks noChangeArrowheads="1"/>
            </p:cNvSpPr>
            <p:nvPr/>
          </p:nvSpPr>
          <p:spPr bwMode="auto">
            <a:xfrm>
              <a:off x="15213894" y="7952953"/>
              <a:ext cx="1219456" cy="681138"/>
            </a:xfrm>
            <a:custGeom>
              <a:avLst/>
              <a:gdLst>
                <a:gd name="T0" fmla="*/ 979 w 980"/>
                <a:gd name="T1" fmla="*/ 524 h 547"/>
                <a:gd name="T2" fmla="*/ 979 w 980"/>
                <a:gd name="T3" fmla="*/ 524 h 547"/>
                <a:gd name="T4" fmla="*/ 895 w 980"/>
                <a:gd name="T5" fmla="*/ 370 h 547"/>
                <a:gd name="T6" fmla="*/ 895 w 980"/>
                <a:gd name="T7" fmla="*/ 370 h 547"/>
                <a:gd name="T8" fmla="*/ 827 w 980"/>
                <a:gd name="T9" fmla="*/ 430 h 547"/>
                <a:gd name="T10" fmla="*/ 827 w 980"/>
                <a:gd name="T11" fmla="*/ 430 h 547"/>
                <a:gd name="T12" fmla="*/ 640 w 980"/>
                <a:gd name="T13" fmla="*/ 303 h 547"/>
                <a:gd name="T14" fmla="*/ 640 w 980"/>
                <a:gd name="T15" fmla="*/ 303 h 547"/>
                <a:gd name="T16" fmla="*/ 541 w 980"/>
                <a:gd name="T17" fmla="*/ 330 h 547"/>
                <a:gd name="T18" fmla="*/ 541 w 980"/>
                <a:gd name="T19" fmla="*/ 330 h 547"/>
                <a:gd name="T20" fmla="*/ 275 w 980"/>
                <a:gd name="T21" fmla="*/ 0 h 547"/>
                <a:gd name="T22" fmla="*/ 275 w 980"/>
                <a:gd name="T23" fmla="*/ 0 h 547"/>
                <a:gd name="T24" fmla="*/ 0 w 980"/>
                <a:gd name="T25" fmla="*/ 438 h 547"/>
                <a:gd name="T26" fmla="*/ 0 w 980"/>
                <a:gd name="T27" fmla="*/ 438 h 547"/>
                <a:gd name="T28" fmla="*/ 8 w 980"/>
                <a:gd name="T29" fmla="*/ 546 h 547"/>
                <a:gd name="T30" fmla="*/ 978 w 980"/>
                <a:gd name="T31" fmla="*/ 546 h 547"/>
                <a:gd name="T32" fmla="*/ 978 w 980"/>
                <a:gd name="T33" fmla="*/ 546 h 547"/>
                <a:gd name="T34" fmla="*/ 979 w 980"/>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547">
                  <a:moveTo>
                    <a:pt x="979" y="524"/>
                  </a:moveTo>
                  <a:lnTo>
                    <a:pt x="979" y="524"/>
                  </a:lnTo>
                  <a:cubicBezTo>
                    <a:pt x="979" y="439"/>
                    <a:pt x="941" y="370"/>
                    <a:pt x="895" y="370"/>
                  </a:cubicBezTo>
                  <a:lnTo>
                    <a:pt x="895" y="370"/>
                  </a:lnTo>
                  <a:cubicBezTo>
                    <a:pt x="867" y="370"/>
                    <a:pt x="843" y="393"/>
                    <a:pt x="827" y="430"/>
                  </a:cubicBezTo>
                  <a:lnTo>
                    <a:pt x="827" y="430"/>
                  </a:lnTo>
                  <a:cubicBezTo>
                    <a:pt x="796" y="356"/>
                    <a:pt x="724" y="303"/>
                    <a:pt x="640" y="303"/>
                  </a:cubicBezTo>
                  <a:lnTo>
                    <a:pt x="640" y="303"/>
                  </a:lnTo>
                  <a:cubicBezTo>
                    <a:pt x="604" y="303"/>
                    <a:pt x="570" y="313"/>
                    <a:pt x="541" y="330"/>
                  </a:cubicBezTo>
                  <a:lnTo>
                    <a:pt x="541" y="330"/>
                  </a:lnTo>
                  <a:cubicBezTo>
                    <a:pt x="511" y="140"/>
                    <a:pt x="403" y="0"/>
                    <a:pt x="275" y="0"/>
                  </a:cubicBezTo>
                  <a:lnTo>
                    <a:pt x="275" y="0"/>
                  </a:lnTo>
                  <a:cubicBezTo>
                    <a:pt x="123" y="0"/>
                    <a:pt x="0" y="196"/>
                    <a:pt x="0" y="438"/>
                  </a:cubicBezTo>
                  <a:lnTo>
                    <a:pt x="0" y="438"/>
                  </a:lnTo>
                  <a:cubicBezTo>
                    <a:pt x="0" y="475"/>
                    <a:pt x="3" y="512"/>
                    <a:pt x="8" y="546"/>
                  </a:cubicBezTo>
                  <a:lnTo>
                    <a:pt x="978" y="546"/>
                  </a:lnTo>
                  <a:lnTo>
                    <a:pt x="978" y="546"/>
                  </a:lnTo>
                  <a:cubicBezTo>
                    <a:pt x="978" y="539"/>
                    <a:pt x="979" y="531"/>
                    <a:pt x="979" y="524"/>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2" name="Freeform 125">
              <a:extLst>
                <a:ext uri="{FF2B5EF4-FFF2-40B4-BE49-F238E27FC236}">
                  <a16:creationId xmlns:a16="http://schemas.microsoft.com/office/drawing/2014/main" id="{9D504549-93EC-AA63-CCF6-4456DEE5FBB2}"/>
                </a:ext>
              </a:extLst>
            </p:cNvPr>
            <p:cNvSpPr>
              <a:spLocks noChangeArrowheads="1"/>
            </p:cNvSpPr>
            <p:nvPr/>
          </p:nvSpPr>
          <p:spPr bwMode="auto">
            <a:xfrm>
              <a:off x="15246853" y="7991403"/>
              <a:ext cx="1191989" cy="681138"/>
            </a:xfrm>
            <a:custGeom>
              <a:avLst/>
              <a:gdLst>
                <a:gd name="T0" fmla="*/ 955 w 956"/>
                <a:gd name="T1" fmla="*/ 524 h 547"/>
                <a:gd name="T2" fmla="*/ 955 w 956"/>
                <a:gd name="T3" fmla="*/ 524 h 547"/>
                <a:gd name="T4" fmla="*/ 872 w 956"/>
                <a:gd name="T5" fmla="*/ 369 h 547"/>
                <a:gd name="T6" fmla="*/ 872 w 956"/>
                <a:gd name="T7" fmla="*/ 369 h 547"/>
                <a:gd name="T8" fmla="*/ 807 w 956"/>
                <a:gd name="T9" fmla="*/ 430 h 547"/>
                <a:gd name="T10" fmla="*/ 807 w 956"/>
                <a:gd name="T11" fmla="*/ 430 h 547"/>
                <a:gd name="T12" fmla="*/ 625 w 956"/>
                <a:gd name="T13" fmla="*/ 302 h 547"/>
                <a:gd name="T14" fmla="*/ 625 w 956"/>
                <a:gd name="T15" fmla="*/ 302 h 547"/>
                <a:gd name="T16" fmla="*/ 528 w 956"/>
                <a:gd name="T17" fmla="*/ 329 h 547"/>
                <a:gd name="T18" fmla="*/ 528 w 956"/>
                <a:gd name="T19" fmla="*/ 329 h 547"/>
                <a:gd name="T20" fmla="*/ 268 w 956"/>
                <a:gd name="T21" fmla="*/ 0 h 547"/>
                <a:gd name="T22" fmla="*/ 268 w 956"/>
                <a:gd name="T23" fmla="*/ 0 h 547"/>
                <a:gd name="T24" fmla="*/ 0 w 956"/>
                <a:gd name="T25" fmla="*/ 438 h 547"/>
                <a:gd name="T26" fmla="*/ 0 w 956"/>
                <a:gd name="T27" fmla="*/ 438 h 547"/>
                <a:gd name="T28" fmla="*/ 9 w 956"/>
                <a:gd name="T29" fmla="*/ 546 h 547"/>
                <a:gd name="T30" fmla="*/ 954 w 956"/>
                <a:gd name="T31" fmla="*/ 546 h 547"/>
                <a:gd name="T32" fmla="*/ 954 w 956"/>
                <a:gd name="T33" fmla="*/ 546 h 547"/>
                <a:gd name="T34" fmla="*/ 955 w 956"/>
                <a:gd name="T35" fmla="*/ 524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6" h="547">
                  <a:moveTo>
                    <a:pt x="955" y="524"/>
                  </a:moveTo>
                  <a:lnTo>
                    <a:pt x="955" y="524"/>
                  </a:lnTo>
                  <a:cubicBezTo>
                    <a:pt x="955" y="438"/>
                    <a:pt x="918" y="369"/>
                    <a:pt x="872" y="369"/>
                  </a:cubicBezTo>
                  <a:lnTo>
                    <a:pt x="872" y="369"/>
                  </a:lnTo>
                  <a:cubicBezTo>
                    <a:pt x="846" y="369"/>
                    <a:pt x="822" y="393"/>
                    <a:pt x="807" y="430"/>
                  </a:cubicBezTo>
                  <a:lnTo>
                    <a:pt x="807" y="430"/>
                  </a:lnTo>
                  <a:cubicBezTo>
                    <a:pt x="776" y="355"/>
                    <a:pt x="707" y="302"/>
                    <a:pt x="625" y="302"/>
                  </a:cubicBezTo>
                  <a:lnTo>
                    <a:pt x="625" y="302"/>
                  </a:lnTo>
                  <a:cubicBezTo>
                    <a:pt x="589" y="302"/>
                    <a:pt x="557" y="312"/>
                    <a:pt x="528" y="329"/>
                  </a:cubicBezTo>
                  <a:lnTo>
                    <a:pt x="528" y="329"/>
                  </a:lnTo>
                  <a:cubicBezTo>
                    <a:pt x="499" y="140"/>
                    <a:pt x="394" y="0"/>
                    <a:pt x="268" y="0"/>
                  </a:cubicBezTo>
                  <a:lnTo>
                    <a:pt x="268" y="0"/>
                  </a:lnTo>
                  <a:cubicBezTo>
                    <a:pt x="120" y="0"/>
                    <a:pt x="0" y="196"/>
                    <a:pt x="0" y="438"/>
                  </a:cubicBezTo>
                  <a:lnTo>
                    <a:pt x="0" y="438"/>
                  </a:lnTo>
                  <a:cubicBezTo>
                    <a:pt x="0" y="475"/>
                    <a:pt x="3" y="511"/>
                    <a:pt x="9" y="546"/>
                  </a:cubicBezTo>
                  <a:lnTo>
                    <a:pt x="954" y="546"/>
                  </a:lnTo>
                  <a:lnTo>
                    <a:pt x="954" y="546"/>
                  </a:lnTo>
                  <a:cubicBezTo>
                    <a:pt x="954" y="539"/>
                    <a:pt x="955" y="531"/>
                    <a:pt x="955" y="524"/>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3" name="Freeform 126">
              <a:extLst>
                <a:ext uri="{FF2B5EF4-FFF2-40B4-BE49-F238E27FC236}">
                  <a16:creationId xmlns:a16="http://schemas.microsoft.com/office/drawing/2014/main" id="{FC814C0B-21C8-1602-FB44-58998AEC43CF}"/>
                </a:ext>
              </a:extLst>
            </p:cNvPr>
            <p:cNvSpPr>
              <a:spLocks noChangeArrowheads="1"/>
            </p:cNvSpPr>
            <p:nvPr/>
          </p:nvSpPr>
          <p:spPr bwMode="auto">
            <a:xfrm>
              <a:off x="18158164" y="5574462"/>
              <a:ext cx="1444670" cy="444938"/>
            </a:xfrm>
            <a:custGeom>
              <a:avLst/>
              <a:gdLst>
                <a:gd name="T0" fmla="*/ 403 w 1158"/>
                <a:gd name="T1" fmla="*/ 142 h 355"/>
                <a:gd name="T2" fmla="*/ 403 w 1158"/>
                <a:gd name="T3" fmla="*/ 142 h 355"/>
                <a:gd name="T4" fmla="*/ 390 w 1158"/>
                <a:gd name="T5" fmla="*/ 189 h 355"/>
                <a:gd name="T6" fmla="*/ 390 w 1158"/>
                <a:gd name="T7" fmla="*/ 189 h 355"/>
                <a:gd name="T8" fmla="*/ 312 w 1158"/>
                <a:gd name="T9" fmla="*/ 137 h 355"/>
                <a:gd name="T10" fmla="*/ 312 w 1158"/>
                <a:gd name="T11" fmla="*/ 137 h 355"/>
                <a:gd name="T12" fmla="*/ 5 w 1158"/>
                <a:gd name="T13" fmla="*/ 337 h 355"/>
                <a:gd name="T14" fmla="*/ 5 w 1158"/>
                <a:gd name="T15" fmla="*/ 337 h 355"/>
                <a:gd name="T16" fmla="*/ 0 w 1158"/>
                <a:gd name="T17" fmla="*/ 354 h 355"/>
                <a:gd name="T18" fmla="*/ 1157 w 1158"/>
                <a:gd name="T19" fmla="*/ 354 h 355"/>
                <a:gd name="T20" fmla="*/ 1157 w 1158"/>
                <a:gd name="T21" fmla="*/ 354 h 355"/>
                <a:gd name="T22" fmla="*/ 486 w 1158"/>
                <a:gd name="T23" fmla="*/ 0 h 355"/>
                <a:gd name="T24" fmla="*/ 486 w 1158"/>
                <a:gd name="T25" fmla="*/ 0 h 355"/>
                <a:gd name="T26" fmla="*/ 403 w 1158"/>
                <a:gd name="T27" fmla="*/ 14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8" h="355">
                  <a:moveTo>
                    <a:pt x="403" y="142"/>
                  </a:moveTo>
                  <a:lnTo>
                    <a:pt x="403" y="142"/>
                  </a:lnTo>
                  <a:cubicBezTo>
                    <a:pt x="398" y="158"/>
                    <a:pt x="393" y="173"/>
                    <a:pt x="390" y="189"/>
                  </a:cubicBezTo>
                  <a:lnTo>
                    <a:pt x="390" y="189"/>
                  </a:lnTo>
                  <a:cubicBezTo>
                    <a:pt x="369" y="165"/>
                    <a:pt x="342" y="147"/>
                    <a:pt x="312" y="137"/>
                  </a:cubicBezTo>
                  <a:lnTo>
                    <a:pt x="312" y="137"/>
                  </a:lnTo>
                  <a:cubicBezTo>
                    <a:pt x="194" y="96"/>
                    <a:pt x="57" y="186"/>
                    <a:pt x="5" y="337"/>
                  </a:cubicBezTo>
                  <a:lnTo>
                    <a:pt x="5" y="337"/>
                  </a:lnTo>
                  <a:cubicBezTo>
                    <a:pt x="3" y="343"/>
                    <a:pt x="2" y="349"/>
                    <a:pt x="0" y="354"/>
                  </a:cubicBezTo>
                  <a:lnTo>
                    <a:pt x="1157" y="354"/>
                  </a:lnTo>
                  <a:lnTo>
                    <a:pt x="1157" y="354"/>
                  </a:lnTo>
                  <a:cubicBezTo>
                    <a:pt x="953" y="206"/>
                    <a:pt x="728" y="86"/>
                    <a:pt x="486" y="0"/>
                  </a:cubicBezTo>
                  <a:lnTo>
                    <a:pt x="486" y="0"/>
                  </a:lnTo>
                  <a:cubicBezTo>
                    <a:pt x="451" y="39"/>
                    <a:pt x="422" y="87"/>
                    <a:pt x="403" y="142"/>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4" name="Freeform 127">
              <a:extLst>
                <a:ext uri="{FF2B5EF4-FFF2-40B4-BE49-F238E27FC236}">
                  <a16:creationId xmlns:a16="http://schemas.microsoft.com/office/drawing/2014/main" id="{656E0372-6611-9CD5-64B7-D12AA465F984}"/>
                </a:ext>
              </a:extLst>
            </p:cNvPr>
            <p:cNvSpPr>
              <a:spLocks noChangeArrowheads="1"/>
            </p:cNvSpPr>
            <p:nvPr/>
          </p:nvSpPr>
          <p:spPr bwMode="auto">
            <a:xfrm>
              <a:off x="18218586" y="5393197"/>
              <a:ext cx="1697353" cy="626207"/>
            </a:xfrm>
            <a:custGeom>
              <a:avLst/>
              <a:gdLst>
                <a:gd name="T0" fmla="*/ 1183 w 1364"/>
                <a:gd name="T1" fmla="*/ 236 h 501"/>
                <a:gd name="T2" fmla="*/ 1183 w 1364"/>
                <a:gd name="T3" fmla="*/ 236 h 501"/>
                <a:gd name="T4" fmla="*/ 961 w 1364"/>
                <a:gd name="T5" fmla="*/ 264 h 501"/>
                <a:gd name="T6" fmla="*/ 961 w 1364"/>
                <a:gd name="T7" fmla="*/ 264 h 501"/>
                <a:gd name="T8" fmla="*/ 788 w 1364"/>
                <a:gd name="T9" fmla="*/ 52 h 501"/>
                <a:gd name="T10" fmla="*/ 788 w 1364"/>
                <a:gd name="T11" fmla="*/ 52 h 501"/>
                <a:gd name="T12" fmla="*/ 403 w 1364"/>
                <a:gd name="T13" fmla="*/ 288 h 501"/>
                <a:gd name="T14" fmla="*/ 403 w 1364"/>
                <a:gd name="T15" fmla="*/ 288 h 501"/>
                <a:gd name="T16" fmla="*/ 390 w 1364"/>
                <a:gd name="T17" fmla="*/ 335 h 501"/>
                <a:gd name="T18" fmla="*/ 390 w 1364"/>
                <a:gd name="T19" fmla="*/ 335 h 501"/>
                <a:gd name="T20" fmla="*/ 312 w 1364"/>
                <a:gd name="T21" fmla="*/ 283 h 501"/>
                <a:gd name="T22" fmla="*/ 312 w 1364"/>
                <a:gd name="T23" fmla="*/ 283 h 501"/>
                <a:gd name="T24" fmla="*/ 6 w 1364"/>
                <a:gd name="T25" fmla="*/ 483 h 501"/>
                <a:gd name="T26" fmla="*/ 6 w 1364"/>
                <a:gd name="T27" fmla="*/ 483 h 501"/>
                <a:gd name="T28" fmla="*/ 0 w 1364"/>
                <a:gd name="T29" fmla="*/ 500 h 501"/>
                <a:gd name="T30" fmla="*/ 1363 w 1364"/>
                <a:gd name="T31" fmla="*/ 500 h 501"/>
                <a:gd name="T32" fmla="*/ 1363 w 1364"/>
                <a:gd name="T33" fmla="*/ 500 h 501"/>
                <a:gd name="T34" fmla="*/ 1183 w 1364"/>
                <a:gd name="T35" fmla="*/ 23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4" h="501">
                  <a:moveTo>
                    <a:pt x="1183" y="236"/>
                  </a:moveTo>
                  <a:lnTo>
                    <a:pt x="1183" y="236"/>
                  </a:lnTo>
                  <a:cubicBezTo>
                    <a:pt x="1109" y="210"/>
                    <a:pt x="1030" y="223"/>
                    <a:pt x="961" y="264"/>
                  </a:cubicBezTo>
                  <a:lnTo>
                    <a:pt x="961" y="264"/>
                  </a:lnTo>
                  <a:cubicBezTo>
                    <a:pt x="941" y="164"/>
                    <a:pt x="879" y="82"/>
                    <a:pt x="788" y="52"/>
                  </a:cubicBezTo>
                  <a:lnTo>
                    <a:pt x="788" y="52"/>
                  </a:lnTo>
                  <a:cubicBezTo>
                    <a:pt x="638" y="0"/>
                    <a:pt x="466" y="106"/>
                    <a:pt x="403" y="288"/>
                  </a:cubicBezTo>
                  <a:lnTo>
                    <a:pt x="403" y="288"/>
                  </a:lnTo>
                  <a:cubicBezTo>
                    <a:pt x="398" y="304"/>
                    <a:pt x="393" y="319"/>
                    <a:pt x="390" y="335"/>
                  </a:cubicBezTo>
                  <a:lnTo>
                    <a:pt x="390" y="335"/>
                  </a:lnTo>
                  <a:cubicBezTo>
                    <a:pt x="369" y="311"/>
                    <a:pt x="343" y="293"/>
                    <a:pt x="312" y="283"/>
                  </a:cubicBezTo>
                  <a:lnTo>
                    <a:pt x="312" y="283"/>
                  </a:lnTo>
                  <a:cubicBezTo>
                    <a:pt x="194" y="242"/>
                    <a:pt x="58" y="332"/>
                    <a:pt x="6" y="483"/>
                  </a:cubicBezTo>
                  <a:lnTo>
                    <a:pt x="6" y="483"/>
                  </a:lnTo>
                  <a:cubicBezTo>
                    <a:pt x="4" y="489"/>
                    <a:pt x="2" y="495"/>
                    <a:pt x="0" y="500"/>
                  </a:cubicBezTo>
                  <a:lnTo>
                    <a:pt x="1363" y="500"/>
                  </a:lnTo>
                  <a:lnTo>
                    <a:pt x="1363" y="500"/>
                  </a:lnTo>
                  <a:cubicBezTo>
                    <a:pt x="1355" y="377"/>
                    <a:pt x="1289" y="272"/>
                    <a:pt x="1183" y="236"/>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115" name="Freeform 128">
              <a:extLst>
                <a:ext uri="{FF2B5EF4-FFF2-40B4-BE49-F238E27FC236}">
                  <a16:creationId xmlns:a16="http://schemas.microsoft.com/office/drawing/2014/main" id="{0ECBDBEB-E4FA-E4DE-F90B-4B811C553D6B}"/>
                </a:ext>
              </a:extLst>
            </p:cNvPr>
            <p:cNvSpPr>
              <a:spLocks noChangeArrowheads="1"/>
            </p:cNvSpPr>
            <p:nvPr/>
          </p:nvSpPr>
          <p:spPr bwMode="auto">
            <a:xfrm>
              <a:off x="20448763" y="7579429"/>
              <a:ext cx="400994" cy="296624"/>
            </a:xfrm>
            <a:custGeom>
              <a:avLst/>
              <a:gdLst>
                <a:gd name="T0" fmla="*/ 239 w 323"/>
                <a:gd name="T1" fmla="*/ 31 h 236"/>
                <a:gd name="T2" fmla="*/ 239 w 323"/>
                <a:gd name="T3" fmla="*/ 31 h 236"/>
                <a:gd name="T4" fmla="*/ 228 w 323"/>
                <a:gd name="T5" fmla="*/ 62 h 236"/>
                <a:gd name="T6" fmla="*/ 228 w 323"/>
                <a:gd name="T7" fmla="*/ 62 h 236"/>
                <a:gd name="T8" fmla="*/ 210 w 323"/>
                <a:gd name="T9" fmla="*/ 52 h 236"/>
                <a:gd name="T10" fmla="*/ 210 w 323"/>
                <a:gd name="T11" fmla="*/ 52 h 236"/>
                <a:gd name="T12" fmla="*/ 12 w 323"/>
                <a:gd name="T13" fmla="*/ 194 h 236"/>
                <a:gd name="T14" fmla="*/ 12 w 323"/>
                <a:gd name="T15" fmla="*/ 194 h 236"/>
                <a:gd name="T16" fmla="*/ 0 w 323"/>
                <a:gd name="T17" fmla="*/ 235 h 236"/>
                <a:gd name="T18" fmla="*/ 322 w 323"/>
                <a:gd name="T19" fmla="*/ 235 h 236"/>
                <a:gd name="T20" fmla="*/ 322 w 323"/>
                <a:gd name="T21" fmla="*/ 235 h 236"/>
                <a:gd name="T22" fmla="*/ 252 w 323"/>
                <a:gd name="T23" fmla="*/ 0 h 236"/>
                <a:gd name="T24" fmla="*/ 252 w 323"/>
                <a:gd name="T25" fmla="*/ 0 h 236"/>
                <a:gd name="T26" fmla="*/ 239 w 323"/>
                <a:gd name="T27" fmla="*/ 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236">
                  <a:moveTo>
                    <a:pt x="239" y="31"/>
                  </a:moveTo>
                  <a:lnTo>
                    <a:pt x="239" y="31"/>
                  </a:lnTo>
                  <a:cubicBezTo>
                    <a:pt x="234" y="41"/>
                    <a:pt x="231" y="51"/>
                    <a:pt x="228" y="62"/>
                  </a:cubicBezTo>
                  <a:lnTo>
                    <a:pt x="228" y="62"/>
                  </a:lnTo>
                  <a:cubicBezTo>
                    <a:pt x="222" y="58"/>
                    <a:pt x="216" y="54"/>
                    <a:pt x="210" y="52"/>
                  </a:cubicBezTo>
                  <a:lnTo>
                    <a:pt x="210" y="52"/>
                  </a:lnTo>
                  <a:cubicBezTo>
                    <a:pt x="142" y="26"/>
                    <a:pt x="53" y="89"/>
                    <a:pt x="12" y="194"/>
                  </a:cubicBezTo>
                  <a:lnTo>
                    <a:pt x="12" y="194"/>
                  </a:lnTo>
                  <a:cubicBezTo>
                    <a:pt x="7" y="208"/>
                    <a:pt x="2" y="221"/>
                    <a:pt x="0" y="235"/>
                  </a:cubicBezTo>
                  <a:lnTo>
                    <a:pt x="322" y="235"/>
                  </a:lnTo>
                  <a:lnTo>
                    <a:pt x="322" y="235"/>
                  </a:lnTo>
                  <a:cubicBezTo>
                    <a:pt x="302" y="155"/>
                    <a:pt x="278" y="77"/>
                    <a:pt x="252" y="0"/>
                  </a:cubicBezTo>
                  <a:lnTo>
                    <a:pt x="252" y="0"/>
                  </a:lnTo>
                  <a:cubicBezTo>
                    <a:pt x="247" y="10"/>
                    <a:pt x="242" y="20"/>
                    <a:pt x="239" y="31"/>
                  </a:cubicBezTo>
                </a:path>
              </a:pathLst>
            </a:custGeom>
            <a:solidFill>
              <a:srgbClr val="2C83C5">
                <a:alpha val="50000"/>
              </a:srgbClr>
            </a:solidFill>
            <a:ln>
              <a:noFill/>
            </a:ln>
            <a:effectLst/>
          </p:spPr>
          <p:txBody>
            <a:bodyPr wrap="none" anchor="ctr"/>
            <a:lstStyle/>
            <a:p>
              <a:endParaRPr lang="en-US" sz="3599" dirty="0">
                <a:latin typeface="Poppins" pitchFamily="2" charset="77"/>
              </a:endParaRPr>
            </a:p>
          </p:txBody>
        </p:sp>
        <p:sp>
          <p:nvSpPr>
            <p:cNvPr id="116" name="Freeform 129">
              <a:extLst>
                <a:ext uri="{FF2B5EF4-FFF2-40B4-BE49-F238E27FC236}">
                  <a16:creationId xmlns:a16="http://schemas.microsoft.com/office/drawing/2014/main" id="{3148D671-AF73-1128-BF21-458CAFDD5361}"/>
                </a:ext>
              </a:extLst>
            </p:cNvPr>
            <p:cNvSpPr>
              <a:spLocks noChangeArrowheads="1"/>
            </p:cNvSpPr>
            <p:nvPr/>
          </p:nvSpPr>
          <p:spPr bwMode="auto">
            <a:xfrm>
              <a:off x="20514679" y="7343223"/>
              <a:ext cx="1428192" cy="527332"/>
            </a:xfrm>
            <a:custGeom>
              <a:avLst/>
              <a:gdLst>
                <a:gd name="T0" fmla="*/ 1053 w 1146"/>
                <a:gd name="T1" fmla="*/ 358 h 423"/>
                <a:gd name="T2" fmla="*/ 1053 w 1146"/>
                <a:gd name="T3" fmla="*/ 358 h 423"/>
                <a:gd name="T4" fmla="*/ 840 w 1146"/>
                <a:gd name="T5" fmla="*/ 376 h 423"/>
                <a:gd name="T6" fmla="*/ 840 w 1146"/>
                <a:gd name="T7" fmla="*/ 376 h 423"/>
                <a:gd name="T8" fmla="*/ 736 w 1146"/>
                <a:gd name="T9" fmla="*/ 217 h 423"/>
                <a:gd name="T10" fmla="*/ 736 w 1146"/>
                <a:gd name="T11" fmla="*/ 217 h 423"/>
                <a:gd name="T12" fmla="*/ 619 w 1146"/>
                <a:gd name="T13" fmla="*/ 221 h 423"/>
                <a:gd name="T14" fmla="*/ 619 w 1146"/>
                <a:gd name="T15" fmla="*/ 221 h 423"/>
                <a:gd name="T16" fmla="*/ 514 w 1146"/>
                <a:gd name="T17" fmla="*/ 38 h 423"/>
                <a:gd name="T18" fmla="*/ 514 w 1146"/>
                <a:gd name="T19" fmla="*/ 38 h 423"/>
                <a:gd name="T20" fmla="*/ 239 w 1146"/>
                <a:gd name="T21" fmla="*/ 218 h 423"/>
                <a:gd name="T22" fmla="*/ 239 w 1146"/>
                <a:gd name="T23" fmla="*/ 218 h 423"/>
                <a:gd name="T24" fmla="*/ 228 w 1146"/>
                <a:gd name="T25" fmla="*/ 249 h 423"/>
                <a:gd name="T26" fmla="*/ 228 w 1146"/>
                <a:gd name="T27" fmla="*/ 249 h 423"/>
                <a:gd name="T28" fmla="*/ 210 w 1146"/>
                <a:gd name="T29" fmla="*/ 239 h 423"/>
                <a:gd name="T30" fmla="*/ 210 w 1146"/>
                <a:gd name="T31" fmla="*/ 239 h 423"/>
                <a:gd name="T32" fmla="*/ 13 w 1146"/>
                <a:gd name="T33" fmla="*/ 381 h 423"/>
                <a:gd name="T34" fmla="*/ 13 w 1146"/>
                <a:gd name="T35" fmla="*/ 381 h 423"/>
                <a:gd name="T36" fmla="*/ 0 w 1146"/>
                <a:gd name="T37" fmla="*/ 422 h 423"/>
                <a:gd name="T38" fmla="*/ 1145 w 1146"/>
                <a:gd name="T39" fmla="*/ 422 h 423"/>
                <a:gd name="T40" fmla="*/ 1145 w 1146"/>
                <a:gd name="T41" fmla="*/ 422 h 423"/>
                <a:gd name="T42" fmla="*/ 1053 w 1146"/>
                <a:gd name="T43" fmla="*/ 35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6" h="423">
                  <a:moveTo>
                    <a:pt x="1053" y="358"/>
                  </a:moveTo>
                  <a:lnTo>
                    <a:pt x="1053" y="358"/>
                  </a:lnTo>
                  <a:cubicBezTo>
                    <a:pt x="981" y="330"/>
                    <a:pt x="903" y="339"/>
                    <a:pt x="840" y="376"/>
                  </a:cubicBezTo>
                  <a:lnTo>
                    <a:pt x="840" y="376"/>
                  </a:lnTo>
                  <a:cubicBezTo>
                    <a:pt x="832" y="301"/>
                    <a:pt x="795" y="240"/>
                    <a:pt x="736" y="217"/>
                  </a:cubicBezTo>
                  <a:lnTo>
                    <a:pt x="736" y="217"/>
                  </a:lnTo>
                  <a:cubicBezTo>
                    <a:pt x="699" y="203"/>
                    <a:pt x="659" y="205"/>
                    <a:pt x="619" y="221"/>
                  </a:cubicBezTo>
                  <a:lnTo>
                    <a:pt x="619" y="221"/>
                  </a:lnTo>
                  <a:cubicBezTo>
                    <a:pt x="617" y="136"/>
                    <a:pt x="579" y="64"/>
                    <a:pt x="514" y="38"/>
                  </a:cubicBezTo>
                  <a:lnTo>
                    <a:pt x="514" y="38"/>
                  </a:lnTo>
                  <a:cubicBezTo>
                    <a:pt x="416" y="0"/>
                    <a:pt x="293" y="80"/>
                    <a:pt x="239" y="218"/>
                  </a:cubicBezTo>
                  <a:lnTo>
                    <a:pt x="239" y="218"/>
                  </a:lnTo>
                  <a:cubicBezTo>
                    <a:pt x="235" y="228"/>
                    <a:pt x="231" y="238"/>
                    <a:pt x="228" y="249"/>
                  </a:cubicBezTo>
                  <a:lnTo>
                    <a:pt x="228" y="249"/>
                  </a:lnTo>
                  <a:cubicBezTo>
                    <a:pt x="223" y="245"/>
                    <a:pt x="216" y="241"/>
                    <a:pt x="210" y="239"/>
                  </a:cubicBezTo>
                  <a:lnTo>
                    <a:pt x="210" y="239"/>
                  </a:lnTo>
                  <a:cubicBezTo>
                    <a:pt x="142" y="213"/>
                    <a:pt x="54" y="276"/>
                    <a:pt x="13" y="381"/>
                  </a:cubicBezTo>
                  <a:lnTo>
                    <a:pt x="13" y="381"/>
                  </a:lnTo>
                  <a:cubicBezTo>
                    <a:pt x="8" y="395"/>
                    <a:pt x="3" y="408"/>
                    <a:pt x="0" y="422"/>
                  </a:cubicBezTo>
                  <a:lnTo>
                    <a:pt x="1145" y="422"/>
                  </a:lnTo>
                  <a:lnTo>
                    <a:pt x="1145" y="422"/>
                  </a:lnTo>
                  <a:cubicBezTo>
                    <a:pt x="1121" y="394"/>
                    <a:pt x="1089" y="372"/>
                    <a:pt x="1053" y="358"/>
                  </a:cubicBezTo>
                </a:path>
              </a:pathLst>
            </a:custGeom>
            <a:solidFill>
              <a:srgbClr val="D2EDF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grpSp>
      <p:sp>
        <p:nvSpPr>
          <p:cNvPr id="117" name="TextBox 116">
            <a:extLst>
              <a:ext uri="{FF2B5EF4-FFF2-40B4-BE49-F238E27FC236}">
                <a16:creationId xmlns:a16="http://schemas.microsoft.com/office/drawing/2014/main" id="{60663C38-5202-2162-3AA3-6BD29268DA23}"/>
              </a:ext>
            </a:extLst>
          </p:cNvPr>
          <p:cNvSpPr txBox="1"/>
          <p:nvPr/>
        </p:nvSpPr>
        <p:spPr>
          <a:xfrm>
            <a:off x="5737206" y="3415495"/>
            <a:ext cx="6628268" cy="2246769"/>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Urban Development</a:t>
            </a:r>
          </a:p>
        </p:txBody>
      </p:sp>
    </p:spTree>
    <p:extLst>
      <p:ext uri="{BB962C8B-B14F-4D97-AF65-F5344CB8AC3E}">
        <p14:creationId xmlns:p14="http://schemas.microsoft.com/office/powerpoint/2010/main" val="235606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90594" y="1729621"/>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leisure (n)</a:t>
            </a:r>
            <a:endParaRPr lang="en-US" sz="4800" dirty="0">
              <a:cs typeface="Calibri" panose="020F0502020204030204" pitchFamily="34" charset="0"/>
            </a:endParaRPr>
          </a:p>
        </p:txBody>
      </p:sp>
      <p:sp>
        <p:nvSpPr>
          <p:cNvPr id="12" name="Rectangle 11"/>
          <p:cNvSpPr/>
          <p:nvPr/>
        </p:nvSpPr>
        <p:spPr>
          <a:xfrm>
            <a:off x="398300" y="4274725"/>
            <a:ext cx="5165288" cy="954107"/>
          </a:xfrm>
          <a:prstGeom prst="rect">
            <a:avLst/>
          </a:prstGeom>
        </p:spPr>
        <p:txBody>
          <a:bodyPr wrap="square">
            <a:spAutoFit/>
          </a:bodyPr>
          <a:lstStyle/>
          <a:p>
            <a:pPr algn="ctr"/>
            <a:r>
              <a:rPr lang="en-US" sz="2800" b="1" dirty="0"/>
              <a:t>the time when you are not working or doing other duties</a:t>
            </a:r>
            <a:endParaRPr lang="en-US" sz="2800" dirty="0"/>
          </a:p>
        </p:txBody>
      </p:sp>
      <p:sp>
        <p:nvSpPr>
          <p:cNvPr id="2" name="Rectangle 1"/>
          <p:cNvSpPr/>
          <p:nvPr/>
        </p:nvSpPr>
        <p:spPr>
          <a:xfrm>
            <a:off x="2215351" y="2564309"/>
            <a:ext cx="153118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/ˈleʒ.ər/</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6153150" y="1380370"/>
            <a:ext cx="5505406" cy="4657140"/>
          </a:xfrm>
          <a:prstGeom prst="rect">
            <a:avLst/>
          </a:prstGeom>
        </p:spPr>
      </p:pic>
      <p:pic>
        <p:nvPicPr>
          <p:cNvPr id="3" name="lei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3467" y="3401462"/>
            <a:ext cx="614955" cy="614955"/>
          </a:xfrm>
          <a:prstGeom prst="rect">
            <a:avLst/>
          </a:prstGeom>
        </p:spPr>
      </p:pic>
      <p:sp>
        <p:nvSpPr>
          <p:cNvPr id="16" name="Rectangle 1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2292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64" fill="hold"/>
                                        <p:tgtEl>
                                          <p:spTgt spid="3"/>
                                        </p:tgtEl>
                                      </p:cBhvr>
                                    </p:cmd>
                                  </p:childTnLst>
                                </p:cTn>
                              </p:par>
                            </p:childTnLst>
                          </p:cTn>
                        </p:par>
                      </p:childTnLst>
                    </p:cTn>
                  </p:par>
                </p:childTnLst>
              </p:cTn>
              <p:nextCondLst>
                <p:cond evt="onClick" delay="0">
                  <p:tgtEl>
                    <p:spTgt spid="3"/>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47364" y="169297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proportion (n)</a:t>
            </a:r>
            <a:endParaRPr lang="en-US" sz="4800" dirty="0">
              <a:cs typeface="Calibri" panose="020F0502020204030204" pitchFamily="34" charset="0"/>
            </a:endParaRPr>
          </a:p>
        </p:txBody>
      </p:sp>
      <p:sp>
        <p:nvSpPr>
          <p:cNvPr id="12" name="Rectangle 11"/>
          <p:cNvSpPr/>
          <p:nvPr/>
        </p:nvSpPr>
        <p:spPr>
          <a:xfrm>
            <a:off x="493415" y="4056565"/>
            <a:ext cx="5478836" cy="1384995"/>
          </a:xfrm>
          <a:prstGeom prst="rect">
            <a:avLst/>
          </a:prstGeom>
        </p:spPr>
        <p:txBody>
          <a:bodyPr wrap="square">
            <a:spAutoFit/>
          </a:bodyPr>
          <a:lstStyle/>
          <a:p>
            <a:pPr algn="ctr"/>
            <a:r>
              <a:rPr lang="en-US" sz="2800" b="1" dirty="0"/>
              <a:t>the number or amount of a group or part of something when compared to the whole</a:t>
            </a:r>
            <a:endParaRPr lang="en-US" sz="2800" dirty="0"/>
          </a:p>
        </p:txBody>
      </p:sp>
      <p:sp>
        <p:nvSpPr>
          <p:cNvPr id="2" name="Rectangle 1"/>
          <p:cNvSpPr/>
          <p:nvPr/>
        </p:nvSpPr>
        <p:spPr>
          <a:xfrm>
            <a:off x="2307062" y="2640329"/>
            <a:ext cx="2180404"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/prəˈpɔː.ʃən/</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roportio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4021" y="3286814"/>
            <a:ext cx="646486" cy="646486"/>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497056" y="1416439"/>
            <a:ext cx="4747580" cy="4025121"/>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67315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28" fill="hold"/>
                                        <p:tgtEl>
                                          <p:spTgt spid="8"/>
                                        </p:tgtEl>
                                      </p:cBhvr>
                                    </p:cmd>
                                  </p:childTnLst>
                                </p:cTn>
                              </p:par>
                            </p:childTnLst>
                          </p:cTn>
                        </p:par>
                      </p:childTnLst>
                    </p:cTn>
                  </p:par>
                </p:childTnLst>
              </p:cTn>
              <p:nextCondLst>
                <p:cond evt="onClick" delay="0">
                  <p:tgtEl>
                    <p:spTgt spid="8"/>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71533" y="191962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rapidly (v)</a:t>
            </a:r>
            <a:endParaRPr lang="en-US" sz="4800" dirty="0">
              <a:cs typeface="Calibri" panose="020F0502020204030204" pitchFamily="34" charset="0"/>
            </a:endParaRPr>
          </a:p>
        </p:txBody>
      </p:sp>
      <p:sp>
        <p:nvSpPr>
          <p:cNvPr id="12" name="Rectangle 11"/>
          <p:cNvSpPr/>
          <p:nvPr/>
        </p:nvSpPr>
        <p:spPr>
          <a:xfrm>
            <a:off x="463639" y="4433785"/>
            <a:ext cx="5165288" cy="523220"/>
          </a:xfrm>
          <a:prstGeom prst="rect">
            <a:avLst/>
          </a:prstGeom>
        </p:spPr>
        <p:txBody>
          <a:bodyPr wrap="square">
            <a:spAutoFit/>
          </a:bodyPr>
          <a:lstStyle/>
          <a:p>
            <a:pPr algn="ctr"/>
            <a:r>
              <a:rPr lang="en-US" sz="2800" b="1" dirty="0"/>
              <a:t>very quickly; at a great rate</a:t>
            </a:r>
          </a:p>
        </p:txBody>
      </p:sp>
      <p:sp>
        <p:nvSpPr>
          <p:cNvPr id="2" name="Rectangle 1"/>
          <p:cNvSpPr/>
          <p:nvPr/>
        </p:nvSpPr>
        <p:spPr>
          <a:xfrm>
            <a:off x="2150105" y="2862242"/>
            <a:ext cx="1673984" cy="954107"/>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b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b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920049" y="1564604"/>
            <a:ext cx="5398076" cy="3728792"/>
          </a:xfrm>
          <a:prstGeom prst="rect">
            <a:avLst/>
          </a:prstGeom>
        </p:spPr>
      </p:pic>
      <p:pic>
        <p:nvPicPr>
          <p:cNvPr id="5" name="rapid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6055" y="3491168"/>
            <a:ext cx="720457" cy="7204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7406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32"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54640" y="171601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reliable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2" name="Rectangle 11"/>
          <p:cNvSpPr/>
          <p:nvPr/>
        </p:nvSpPr>
        <p:spPr>
          <a:xfrm>
            <a:off x="119451" y="4139845"/>
            <a:ext cx="5893659" cy="1815882"/>
          </a:xfrm>
          <a:prstGeom prst="rect">
            <a:avLst/>
          </a:prstGeom>
        </p:spPr>
        <p:txBody>
          <a:bodyPr wrap="square">
            <a:spAutoFit/>
          </a:bodyPr>
          <a:lstStyle/>
          <a:p>
            <a:pPr algn="ctr"/>
            <a:r>
              <a:rPr lang="en-US" sz="2800" b="1" dirty="0"/>
              <a:t>Someone or something that is reliable can be trusted or believed because he, she, or it works or behaves well in the way you expect</a:t>
            </a:r>
            <a:endParaRPr lang="en-US" sz="2800" dirty="0"/>
          </a:p>
        </p:txBody>
      </p:sp>
      <p:sp>
        <p:nvSpPr>
          <p:cNvPr id="2" name="Rectangle 1"/>
          <p:cNvSpPr/>
          <p:nvPr/>
        </p:nvSpPr>
        <p:spPr>
          <a:xfrm>
            <a:off x="1840115" y="2666319"/>
            <a:ext cx="206017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a:srcRect t="2931"/>
          <a:stretch/>
        </p:blipFill>
        <p:spPr>
          <a:xfrm>
            <a:off x="6178892" y="1882869"/>
            <a:ext cx="5828760" cy="3728486"/>
          </a:xfrm>
          <a:prstGeom prst="rect">
            <a:avLst/>
          </a:prstGeom>
        </p:spPr>
      </p:pic>
      <p:pic>
        <p:nvPicPr>
          <p:cNvPr id="5" name="reliab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52487" y="3312259"/>
            <a:ext cx="827586" cy="827586"/>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816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75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080"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480436" y="893198"/>
            <a:ext cx="5231128" cy="89594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rush hour </a:t>
            </a:r>
            <a:endParaRPr lang="en-US" sz="4800" dirty="0">
              <a:cs typeface="Calibri" panose="020F0502020204030204" pitchFamily="34" charset="0"/>
            </a:endParaRPr>
          </a:p>
        </p:txBody>
      </p:sp>
      <p:sp>
        <p:nvSpPr>
          <p:cNvPr id="12" name="Rectangle 11"/>
          <p:cNvSpPr/>
          <p:nvPr/>
        </p:nvSpPr>
        <p:spPr>
          <a:xfrm>
            <a:off x="1474719" y="2397297"/>
            <a:ext cx="9242562" cy="1384995"/>
          </a:xfrm>
          <a:prstGeom prst="rect">
            <a:avLst/>
          </a:prstGeom>
        </p:spPr>
        <p:txBody>
          <a:bodyPr wrap="square">
            <a:spAutoFit/>
          </a:bodyPr>
          <a:lstStyle/>
          <a:p>
            <a:pPr algn="ctr"/>
            <a:r>
              <a:rPr lang="en-US" sz="2800" b="1" dirty="0"/>
              <a:t>the busy part of the day when towns and cities are crowded, either in the morning when people are travelling to work, or in the evening when people are travelling home</a:t>
            </a:r>
            <a:endParaRPr lang="en-US" sz="2800" dirty="0"/>
          </a:p>
        </p:txBody>
      </p:sp>
      <p:sp>
        <p:nvSpPr>
          <p:cNvPr id="2" name="Rectangle 1"/>
          <p:cNvSpPr/>
          <p:nvPr/>
        </p:nvSpPr>
        <p:spPr>
          <a:xfrm>
            <a:off x="5044237" y="1782980"/>
            <a:ext cx="2098651" cy="523220"/>
          </a:xfrm>
          <a:prstGeom prst="rect">
            <a:avLst/>
          </a:prstGeom>
        </p:spPr>
        <p:txBody>
          <a:bodyPr wrap="none">
            <a:spAutoFit/>
          </a:bodyPr>
          <a:lstStyle/>
          <a:p>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ˈrəSH ˌou(ə)r</a:t>
            </a:r>
          </a:p>
        </p:txBody>
      </p:sp>
      <p:pic>
        <p:nvPicPr>
          <p:cNvPr id="8" name="Picture 7"/>
          <p:cNvPicPr>
            <a:picLocks noChangeAspect="1"/>
          </p:cNvPicPr>
          <p:nvPr/>
        </p:nvPicPr>
        <p:blipFill>
          <a:blip r:embed="rId5"/>
          <a:stretch>
            <a:fillRect/>
          </a:stretch>
        </p:blipFill>
        <p:spPr>
          <a:xfrm>
            <a:off x="3625568" y="3923850"/>
            <a:ext cx="4935988" cy="2725077"/>
          </a:xfrm>
          <a:prstGeom prst="rect">
            <a:avLst/>
          </a:prstGeom>
        </p:spPr>
      </p:pic>
      <p:pic>
        <p:nvPicPr>
          <p:cNvPr id="10" name="rush h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7610" y="1337083"/>
            <a:ext cx="707507" cy="707507"/>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732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719312" y="1792680"/>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seek (v)</a:t>
            </a:r>
            <a:endParaRPr lang="en-US" sz="4800" dirty="0">
              <a:cs typeface="Calibri" panose="020F0502020204030204" pitchFamily="34" charset="0"/>
            </a:endParaRPr>
          </a:p>
        </p:txBody>
      </p:sp>
      <p:sp>
        <p:nvSpPr>
          <p:cNvPr id="12" name="Rectangle 11"/>
          <p:cNvSpPr/>
          <p:nvPr/>
        </p:nvSpPr>
        <p:spPr>
          <a:xfrm>
            <a:off x="578516" y="4432591"/>
            <a:ext cx="5231128" cy="1384995"/>
          </a:xfrm>
          <a:prstGeom prst="rect">
            <a:avLst/>
          </a:prstGeom>
        </p:spPr>
        <p:txBody>
          <a:bodyPr wrap="square">
            <a:spAutoFit/>
          </a:bodyPr>
          <a:lstStyle/>
          <a:p>
            <a:pPr algn="ctr"/>
            <a:r>
              <a:rPr lang="en-US" sz="2800" b="1" dirty="0"/>
              <a:t>to try to find or get something, </a:t>
            </a:r>
          </a:p>
          <a:p>
            <a:pPr algn="ctr"/>
            <a:r>
              <a:rPr lang="en-US" sz="2800" b="1" dirty="0"/>
              <a:t>especially something that is not a physical object</a:t>
            </a:r>
          </a:p>
        </p:txBody>
      </p:sp>
      <p:sp>
        <p:nvSpPr>
          <p:cNvPr id="2" name="Rectangle 1"/>
          <p:cNvSpPr/>
          <p:nvPr/>
        </p:nvSpPr>
        <p:spPr>
          <a:xfrm>
            <a:off x="2642488" y="2677698"/>
            <a:ext cx="1103187"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/siːk/</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482612" y="1579275"/>
            <a:ext cx="4767440" cy="4479619"/>
          </a:xfrm>
          <a:prstGeom prst="rect">
            <a:avLst/>
          </a:prstGeom>
        </p:spPr>
      </p:pic>
      <p:pic>
        <p:nvPicPr>
          <p:cNvPr id="5" name="seek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52252" y="3474926"/>
            <a:ext cx="683657" cy="6836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4412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40"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75773" y="1886586"/>
            <a:ext cx="5681335"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unemployment (n)</a:t>
            </a:r>
            <a:endParaRPr lang="en-US" sz="4800" dirty="0">
              <a:cs typeface="Calibri" panose="020F0502020204030204" pitchFamily="34" charset="0"/>
            </a:endParaRPr>
          </a:p>
        </p:txBody>
      </p:sp>
      <p:sp>
        <p:nvSpPr>
          <p:cNvPr id="12" name="Rectangle 11"/>
          <p:cNvSpPr/>
          <p:nvPr/>
        </p:nvSpPr>
        <p:spPr>
          <a:xfrm>
            <a:off x="203876" y="4654691"/>
            <a:ext cx="5681583" cy="954107"/>
          </a:xfrm>
          <a:prstGeom prst="rect">
            <a:avLst/>
          </a:prstGeom>
        </p:spPr>
        <p:txBody>
          <a:bodyPr wrap="square">
            <a:spAutoFit/>
          </a:bodyPr>
          <a:lstStyle/>
          <a:p>
            <a:pPr algn="ctr"/>
            <a:r>
              <a:rPr lang="en-US" sz="2800" b="1" dirty="0"/>
              <a:t>the number of people who do not have a job that provides money</a:t>
            </a:r>
            <a:endParaRPr lang="en-US" sz="2800" dirty="0"/>
          </a:p>
        </p:txBody>
      </p:sp>
      <p:sp>
        <p:nvSpPr>
          <p:cNvPr id="2" name="Rectangle 1"/>
          <p:cNvSpPr/>
          <p:nvPr/>
        </p:nvSpPr>
        <p:spPr>
          <a:xfrm>
            <a:off x="1503285" y="2882172"/>
            <a:ext cx="3082767"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/ˌʌn.ɪmˈplɔɪ.mənt/</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6157108" y="1649614"/>
            <a:ext cx="5619892" cy="4504695"/>
          </a:xfrm>
          <a:prstGeom prst="rect">
            <a:avLst/>
          </a:prstGeom>
        </p:spPr>
      </p:pic>
      <p:pic>
        <p:nvPicPr>
          <p:cNvPr id="5" name="unemployment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0576" y="3659105"/>
            <a:ext cx="741873" cy="741873"/>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452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080971741"/>
              </p:ext>
            </p:extLst>
          </p:nvPr>
        </p:nvGraphicFramePr>
        <p:xfrm>
          <a:off x="1060360" y="1716743"/>
          <a:ext cx="10071279" cy="4330036"/>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effectLst/>
                        </a:rPr>
                        <a:t>New words</a:t>
                      </a:r>
                      <a:endParaRPr lang="en-US" sz="2500" b="1" dirty="0">
                        <a:solidFill>
                          <a:srgbClr val="F26532"/>
                        </a:solidFill>
                        <a:effectLst/>
                        <a:latin typeface="+mn-lt"/>
                      </a:endParaRPr>
                    </a:p>
                  </a:txBody>
                  <a:tcPr/>
                </a:tc>
                <a:tc>
                  <a:txBody>
                    <a:bodyPr/>
                    <a:lstStyle/>
                    <a:p>
                      <a:pPr algn="ctr"/>
                      <a:r>
                        <a:rPr lang="en-US" sz="2500" dirty="0">
                          <a:effectLst/>
                        </a:rPr>
                        <a:t>Pronunciation</a:t>
                      </a:r>
                      <a:endParaRPr lang="en-US" sz="2500" b="1" dirty="0">
                        <a:solidFill>
                          <a:srgbClr val="F26532"/>
                        </a:solidFill>
                        <a:effectLst/>
                        <a:latin typeface="+mn-lt"/>
                      </a:endParaRPr>
                    </a:p>
                  </a:txBody>
                  <a:tcPr/>
                </a:tc>
                <a:tc>
                  <a:txBody>
                    <a:bodyPr/>
                    <a:lstStyle/>
                    <a:p>
                      <a:pPr algn="ctr"/>
                      <a:r>
                        <a:rPr lang="en-US" sz="2500" dirty="0">
                          <a:effectLst/>
                        </a:rPr>
                        <a:t>Meaning</a:t>
                      </a:r>
                      <a:endParaRPr lang="en-US" sz="2500" b="1" dirty="0">
                        <a:solidFill>
                          <a:srgbClr val="F26532"/>
                        </a:solidFill>
                        <a:effectLst/>
                        <a:latin typeface="+mn-lt"/>
                      </a:endParaRPr>
                    </a:p>
                  </a:txBody>
                  <a:tcPr/>
                </a:tc>
                <a:extLst>
                  <a:ext uri="{0D108BD9-81ED-4DB2-BD59-A6C34878D82A}">
                    <a16:rowId xmlns:a16="http://schemas.microsoft.com/office/drawing/2014/main" val="10000"/>
                  </a:ext>
                </a:extLst>
              </a:tr>
              <a:tr h="462776">
                <a:tc>
                  <a:txBody>
                    <a:bodyPr/>
                    <a:lstStyle/>
                    <a:p>
                      <a:pPr marL="0" indent="0" algn="ctr">
                        <a:buNone/>
                      </a:pPr>
                      <a:r>
                        <a:rPr lang="en-US" sz="2400" b="1" dirty="0">
                          <a:solidFill>
                            <a:srgbClr val="F26532"/>
                          </a:solidFill>
                          <a:effectLst/>
                        </a:rPr>
                        <a:t>afford (v)</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/əˈfɔːd/</a:t>
                      </a:r>
                      <a:endParaRPr lang="en-US" sz="20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effectLst/>
                        </a:rPr>
                        <a:t>to be able to buy or do something because you have enough money or time</a:t>
                      </a:r>
                      <a:endParaRPr lang="en-US" sz="2000" dirty="0">
                        <a:effectLst/>
                      </a:endParaRPr>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effectLst/>
                        </a:rPr>
                        <a:t>colonial (</a:t>
                      </a:r>
                      <a:r>
                        <a:rPr lang="en-US" sz="2400" b="1" dirty="0" err="1">
                          <a:solidFill>
                            <a:srgbClr val="F26532"/>
                          </a:solidFill>
                          <a:effectLst/>
                        </a:rPr>
                        <a:t>adj</a:t>
                      </a:r>
                      <a:r>
                        <a:rPr lang="en-US" sz="2400" b="1" dirty="0">
                          <a:solidFill>
                            <a:srgbClr val="F26532"/>
                          </a:solidFill>
                          <a:effectLst/>
                        </a:rPr>
                        <a:t>)</a:t>
                      </a:r>
                      <a:endParaRPr lang="en-US" sz="2400" dirty="0">
                        <a:effectLst/>
                        <a:cs typeface="Calibri" panose="020F0502020204030204" pitchFamily="34" charset="0"/>
                      </a:endParaRPr>
                    </a:p>
                  </a:txBody>
                  <a:tcPr anchor="ctr"/>
                </a:tc>
                <a:tc>
                  <a:txBody>
                    <a:bodyPr/>
                    <a:lstStyle/>
                    <a:p>
                      <a:pPr algn="ctr"/>
                      <a:r>
                        <a:rPr lang="en-US" sz="2000" b="1" dirty="0">
                          <a:solidFill>
                            <a:schemeClr val="accent2">
                              <a:lumMod val="50000"/>
                            </a:schemeClr>
                          </a:solidFill>
                          <a:effectLst/>
                        </a:rPr>
                        <a:t>/</a:t>
                      </a:r>
                      <a:r>
                        <a:rPr lang="en-US" sz="2000" b="1" dirty="0" err="1">
                          <a:solidFill>
                            <a:schemeClr val="accent2">
                              <a:lumMod val="50000"/>
                            </a:schemeClr>
                          </a:solidFill>
                          <a:effectLst/>
                        </a:rPr>
                        <a:t>kəˈləʊniəl</a:t>
                      </a:r>
                      <a:r>
                        <a:rPr lang="en-US" sz="2000" b="1" dirty="0">
                          <a:solidFill>
                            <a:schemeClr val="accent2">
                              <a:lumMod val="50000"/>
                            </a:schemeClr>
                          </a:solidFill>
                          <a:effectLst/>
                        </a:rPr>
                        <a:t>/</a:t>
                      </a:r>
                    </a:p>
                  </a:txBody>
                  <a:tcPr anchor="ctr"/>
                </a:tc>
                <a:tc>
                  <a:txBody>
                    <a:bodyPr/>
                    <a:lstStyle/>
                    <a:p>
                      <a:pPr algn="just"/>
                      <a:r>
                        <a:rPr lang="en-US" sz="2000" b="1" dirty="0">
                          <a:effectLst/>
                        </a:rPr>
                        <a:t>relating to a colony or colonialism</a:t>
                      </a:r>
                      <a:endParaRPr lang="en-US" sz="2000" dirty="0">
                        <a:effectLst/>
                      </a:endParaRPr>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effectLst/>
                        </a:rPr>
                        <a:t>concern (n)</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rPr>
                        <a:t>/kənˈsɜːn/</a:t>
                      </a:r>
                      <a:endParaRPr lang="en-US" sz="2000" b="1" dirty="0">
                        <a:solidFill>
                          <a:schemeClr val="accent2">
                            <a:lumMod val="50000"/>
                          </a:schemeClr>
                        </a:solidFill>
                        <a:effectLst/>
                      </a:endParaRPr>
                    </a:p>
                  </a:txBody>
                  <a:tcPr anchor="ctr"/>
                </a:tc>
                <a:tc>
                  <a:txBody>
                    <a:bodyPr/>
                    <a:lstStyle/>
                    <a:p>
                      <a:r>
                        <a:rPr lang="en-US" sz="2000" b="1" dirty="0">
                          <a:effectLst/>
                        </a:rPr>
                        <a:t>a worried or nervous feeling about something, or something that makes you feel worried</a:t>
                      </a:r>
                      <a:endParaRPr lang="en-US" sz="2000" dirty="0">
                        <a:effectLst/>
                      </a:endParaRPr>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effectLst/>
                        </a:rPr>
                        <a:t>decrease (v)</a:t>
                      </a:r>
                      <a:endParaRPr lang="en-US" sz="2400" dirty="0">
                        <a:effectLst/>
                        <a:cs typeface="Calibri" panose="020F0502020204030204" pitchFamily="34" charset="0"/>
                      </a:endParaRPr>
                    </a:p>
                  </a:txBody>
                  <a:tcPr anchor="ctr"/>
                </a:tc>
                <a:tc>
                  <a:txBody>
                    <a:bodyPr/>
                    <a:lstStyle/>
                    <a:p>
                      <a:pPr algn="ctr"/>
                      <a:r>
                        <a:rPr lang="vi-VN" sz="2000" b="1" dirty="0">
                          <a:solidFill>
                            <a:schemeClr val="accent2">
                              <a:lumMod val="50000"/>
                            </a:schemeClr>
                          </a:solidFill>
                          <a:effectLst/>
                        </a:rPr>
                        <a:t>/ˈdiː.kriːs/</a:t>
                      </a:r>
                      <a:endParaRPr lang="en-US" sz="2000" b="1" dirty="0">
                        <a:solidFill>
                          <a:schemeClr val="accent2">
                            <a:lumMod val="50000"/>
                          </a:schemeClr>
                        </a:solidFill>
                        <a:effectLst/>
                      </a:endParaRPr>
                    </a:p>
                  </a:txBody>
                  <a:tcPr anchor="ctr"/>
                </a:tc>
                <a:tc>
                  <a:txBody>
                    <a:bodyPr/>
                    <a:lstStyle/>
                    <a:p>
                      <a:r>
                        <a:rPr lang="en-US" sz="2000" b="1" dirty="0">
                          <a:effectLst/>
                        </a:rPr>
                        <a:t>to become less, or to make something become less</a:t>
                      </a:r>
                      <a:endParaRPr lang="en-US" sz="2000" dirty="0">
                        <a:effectLst/>
                      </a:endParaRPr>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647088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459640964"/>
              </p:ext>
            </p:extLst>
          </p:nvPr>
        </p:nvGraphicFramePr>
        <p:xfrm>
          <a:off x="1060360" y="1735793"/>
          <a:ext cx="10071279" cy="4152163"/>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525105">
                <a:tc>
                  <a:txBody>
                    <a:bodyPr/>
                    <a:lstStyle/>
                    <a:p>
                      <a:pPr marL="0" indent="0" algn="ctr">
                        <a:buNone/>
                      </a:pPr>
                      <a:r>
                        <a:rPr lang="en-US" sz="2400" b="1" dirty="0">
                          <a:solidFill>
                            <a:srgbClr val="F26532"/>
                          </a:solidFill>
                        </a:rPr>
                        <a:t>expand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/ɪkˈspænd/</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to increase in size, number, or importance, or to make something increase in this way</a:t>
                      </a:r>
                      <a:endParaRPr lang="en-US" sz="2000" dirty="0"/>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rPr>
                        <a:t>gradually (</a:t>
                      </a:r>
                      <a:r>
                        <a:rPr lang="en-US" sz="2400" b="1" dirty="0" err="1">
                          <a:solidFill>
                            <a:srgbClr val="F26532"/>
                          </a:solidFill>
                        </a:rPr>
                        <a:t>adv</a:t>
                      </a:r>
                      <a:r>
                        <a:rPr lang="en-US" sz="2400" b="1" dirty="0">
                          <a:solidFill>
                            <a:srgbClr val="F26532"/>
                          </a:solidFill>
                        </a:rPr>
                        <a:t>)</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/ˈɡrædʒ.u.ə.li/</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slowly over a period of time or a distance</a:t>
                      </a:r>
                      <a:endParaRPr lang="en-US" sz="2000" dirty="0"/>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rPr>
                        <a:t>housing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/ˈhaʊ.zɪŋ/</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buildings for people to live in</a:t>
                      </a:r>
                      <a:endParaRPr lang="en-US" sz="2000" dirty="0"/>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rPr>
                        <a:t>leisure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/ˈleʒ.ər/</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time when you are not working or doing other duties</a:t>
                      </a: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4307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04753345"/>
              </p:ext>
            </p:extLst>
          </p:nvPr>
        </p:nvGraphicFramePr>
        <p:xfrm>
          <a:off x="1060360" y="1402418"/>
          <a:ext cx="10071279" cy="4939636"/>
        </p:xfrm>
        <a:graphic>
          <a:graphicData uri="http://schemas.openxmlformats.org/drawingml/2006/table">
            <a:tbl>
              <a:tblPr firstRow="1" bandRow="1">
                <a:tableStyleId>{5DA37D80-6434-44D0-A028-1B22A696006F}</a:tableStyleId>
              </a:tblPr>
              <a:tblGrid>
                <a:gridCol w="2933855">
                  <a:extLst>
                    <a:ext uri="{9D8B030D-6E8A-4147-A177-3AD203B41FA5}">
                      <a16:colId xmlns:a16="http://schemas.microsoft.com/office/drawing/2014/main" val="20000"/>
                    </a:ext>
                  </a:extLst>
                </a:gridCol>
                <a:gridCol w="2393577">
                  <a:extLst>
                    <a:ext uri="{9D8B030D-6E8A-4147-A177-3AD203B41FA5}">
                      <a16:colId xmlns:a16="http://schemas.microsoft.com/office/drawing/2014/main" val="20001"/>
                    </a:ext>
                  </a:extLst>
                </a:gridCol>
                <a:gridCol w="4743847">
                  <a:extLst>
                    <a:ext uri="{9D8B030D-6E8A-4147-A177-3AD203B41FA5}">
                      <a16:colId xmlns:a16="http://schemas.microsoft.com/office/drawing/2014/main" val="20002"/>
                    </a:ext>
                  </a:extLst>
                </a:gridCol>
              </a:tblGrid>
              <a:tr h="539313">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462776">
                <a:tc>
                  <a:txBody>
                    <a:bodyPr/>
                    <a:lstStyle/>
                    <a:p>
                      <a:pPr marL="0" indent="0" algn="ctr">
                        <a:buNone/>
                      </a:pPr>
                      <a:r>
                        <a:rPr lang="en-US" sz="2400" b="1" dirty="0">
                          <a:solidFill>
                            <a:srgbClr val="F26532"/>
                          </a:solidFill>
                        </a:rPr>
                        <a:t>proportion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/prəˈpɔː.ʃən/</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number or amount of a group or part of something when compared to the whole</a:t>
                      </a:r>
                      <a:endParaRPr lang="en-US" sz="2000" dirty="0"/>
                    </a:p>
                  </a:txBody>
                  <a:tcPr anchor="ctr"/>
                </a:tc>
                <a:extLst>
                  <a:ext uri="{0D108BD9-81ED-4DB2-BD59-A6C34878D82A}">
                    <a16:rowId xmlns:a16="http://schemas.microsoft.com/office/drawing/2014/main" val="10001"/>
                  </a:ext>
                </a:extLst>
              </a:tr>
              <a:tr h="958343">
                <a:tc>
                  <a:txBody>
                    <a:bodyPr/>
                    <a:lstStyle/>
                    <a:p>
                      <a:pPr marL="0" indent="0" algn="ctr">
                        <a:buNone/>
                      </a:pPr>
                      <a:r>
                        <a:rPr lang="en-US" sz="2400" b="1" dirty="0">
                          <a:solidFill>
                            <a:srgbClr val="F26532"/>
                          </a:solidFill>
                        </a:rPr>
                        <a:t>rapidly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very quickly; at a great rate</a:t>
                      </a:r>
                    </a:p>
                  </a:txBody>
                  <a:tcPr anchor="ctr"/>
                </a:tc>
                <a:extLst>
                  <a:ext uri="{0D108BD9-81ED-4DB2-BD59-A6C34878D82A}">
                    <a16:rowId xmlns:a16="http://schemas.microsoft.com/office/drawing/2014/main" val="10002"/>
                  </a:ext>
                </a:extLst>
              </a:tr>
              <a:tr h="827967">
                <a:tc>
                  <a:txBody>
                    <a:bodyPr/>
                    <a:lstStyle/>
                    <a:p>
                      <a:pPr marL="0" indent="0" algn="ctr">
                        <a:buNone/>
                      </a:pPr>
                      <a:r>
                        <a:rPr lang="en-US" sz="2400" b="1" dirty="0">
                          <a:solidFill>
                            <a:srgbClr val="F26532"/>
                          </a:solidFill>
                        </a:rPr>
                        <a:t>reliable (</a:t>
                      </a:r>
                      <a:r>
                        <a:rPr lang="en-US" sz="2400" b="1" dirty="0" err="1">
                          <a:solidFill>
                            <a:srgbClr val="F26532"/>
                          </a:solidFill>
                        </a:rPr>
                        <a:t>adj</a:t>
                      </a:r>
                      <a:r>
                        <a:rPr lang="en-US" sz="2400" b="1" dirty="0">
                          <a:solidFill>
                            <a:srgbClr val="F26532"/>
                          </a:solidFill>
                        </a:rPr>
                        <a:t>)</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Someone or something that is reliable can be trusted or believed because he, she, or it works or behaves well in the way you expect</a:t>
                      </a:r>
                      <a:endParaRPr lang="en-US" sz="2000" dirty="0"/>
                    </a:p>
                  </a:txBody>
                  <a:tcPr anchor="ctr"/>
                </a:tc>
                <a:extLst>
                  <a:ext uri="{0D108BD9-81ED-4DB2-BD59-A6C34878D82A}">
                    <a16:rowId xmlns:a16="http://schemas.microsoft.com/office/drawing/2014/main" val="10003"/>
                  </a:ext>
                </a:extLst>
              </a:tr>
              <a:tr h="1125500">
                <a:tc>
                  <a:txBody>
                    <a:bodyPr/>
                    <a:lstStyle/>
                    <a:p>
                      <a:pPr marL="0" indent="0" algn="ctr">
                        <a:buNone/>
                      </a:pPr>
                      <a:r>
                        <a:rPr lang="en-US" sz="2400" b="1" dirty="0">
                          <a:solidFill>
                            <a:srgbClr val="F26532"/>
                          </a:solidFill>
                        </a:rPr>
                        <a:t>resident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/ˈrez.ɪ.dənt/</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a person who lives or has their home in a place</a:t>
                      </a: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51583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40">
            <a:extLst>
              <a:ext uri="{FF2B5EF4-FFF2-40B4-BE49-F238E27FC236}">
                <a16:creationId xmlns:a16="http://schemas.microsoft.com/office/drawing/2014/main" id="{86A38DE7-CA5A-3948-EA0C-27648A38B70C}"/>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E5F88D">
              <a:alpha val="47000"/>
            </a:srgbClr>
          </a:solidFill>
          <a:ln>
            <a:noFill/>
          </a:ln>
          <a:effectLst/>
        </p:spPr>
        <p:txBody>
          <a:bodyPr wrap="none" anchor="ctr"/>
          <a:lstStyle/>
          <a:p>
            <a:endParaRPr lang="en-US" sz="3599" dirty="0">
              <a:latin typeface="Poppins" pitchFamily="2" charset="77"/>
            </a:endParaRPr>
          </a:p>
        </p:txBody>
      </p:sp>
      <p:sp>
        <p:nvSpPr>
          <p:cNvPr id="4" name="Freeform 139">
            <a:extLst>
              <a:ext uri="{FF2B5EF4-FFF2-40B4-BE49-F238E27FC236}">
                <a16:creationId xmlns:a16="http://schemas.microsoft.com/office/drawing/2014/main" id="{449E936F-F3D3-30B6-4C54-DC70DF4E1D0C}"/>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chemeClr val="accent4">
              <a:lumMod val="75000"/>
              <a:alpha val="50000"/>
            </a:scheme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E51D6DD7-F0C1-8C9B-5FDA-A90059BCA816}"/>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rgbClr val="A2BF52">
              <a:alpha val="59000"/>
            </a:srgbClr>
          </a:solidFill>
          <a:ln>
            <a:noFill/>
          </a:ln>
          <a:effectLst/>
        </p:spPr>
        <p:txBody>
          <a:bodyPr wrap="none" anchor="ctr"/>
          <a:lstStyle/>
          <a:p>
            <a:endParaRPr lang="en-US" sz="3599" dirty="0">
              <a:latin typeface="Poppins" pitchFamily="2" charset="77"/>
            </a:endParaRPr>
          </a:p>
        </p:txBody>
      </p:sp>
      <p:sp>
        <p:nvSpPr>
          <p:cNvPr id="8" name="Freeform 79">
            <a:extLst>
              <a:ext uri="{FF2B5EF4-FFF2-40B4-BE49-F238E27FC236}">
                <a16:creationId xmlns:a16="http://schemas.microsoft.com/office/drawing/2014/main" id="{74E8045D-CF8C-BCF7-F08C-2AD08DE7A729}"/>
              </a:ext>
            </a:extLst>
          </p:cNvPr>
          <p:cNvSpPr>
            <a:spLocks noChangeArrowheads="1"/>
          </p:cNvSpPr>
          <p:nvPr/>
        </p:nvSpPr>
        <p:spPr bwMode="auto">
          <a:xfrm>
            <a:off x="11103889" y="5584881"/>
            <a:ext cx="1174243" cy="1273119"/>
          </a:xfrm>
          <a:custGeom>
            <a:avLst/>
            <a:gdLst>
              <a:gd name="connsiteX0" fmla="*/ 221074 w 339365"/>
              <a:gd name="connsiteY0" fmla="*/ 141350 h 367941"/>
              <a:gd name="connsiteX1" fmla="*/ 157240 w 339365"/>
              <a:gd name="connsiteY1" fmla="*/ 204292 h 367941"/>
              <a:gd name="connsiteX2" fmla="*/ 157240 w 339365"/>
              <a:gd name="connsiteY2" fmla="*/ 215801 h 367941"/>
              <a:gd name="connsiteX3" fmla="*/ 157240 w 339365"/>
              <a:gd name="connsiteY3" fmla="*/ 217240 h 367941"/>
              <a:gd name="connsiteX4" fmla="*/ 157240 w 339365"/>
              <a:gd name="connsiteY4" fmla="*/ 217959 h 367941"/>
              <a:gd name="connsiteX5" fmla="*/ 157240 w 339365"/>
              <a:gd name="connsiteY5" fmla="*/ 218678 h 367941"/>
              <a:gd name="connsiteX6" fmla="*/ 157240 w 339365"/>
              <a:gd name="connsiteY6" fmla="*/ 221196 h 367941"/>
              <a:gd name="connsiteX7" fmla="*/ 157240 w 339365"/>
              <a:gd name="connsiteY7" fmla="*/ 225872 h 367941"/>
              <a:gd name="connsiteX8" fmla="*/ 157240 w 339365"/>
              <a:gd name="connsiteY8" fmla="*/ 227310 h 367941"/>
              <a:gd name="connsiteX9" fmla="*/ 156880 w 339365"/>
              <a:gd name="connsiteY9" fmla="*/ 230907 h 367941"/>
              <a:gd name="connsiteX10" fmla="*/ 156880 w 339365"/>
              <a:gd name="connsiteY10" fmla="*/ 231986 h 367941"/>
              <a:gd name="connsiteX11" fmla="*/ 156158 w 339365"/>
              <a:gd name="connsiteY11" fmla="*/ 235583 h 367941"/>
              <a:gd name="connsiteX12" fmla="*/ 156158 w 339365"/>
              <a:gd name="connsiteY12" fmla="*/ 236302 h 367941"/>
              <a:gd name="connsiteX13" fmla="*/ 153634 w 339365"/>
              <a:gd name="connsiteY13" fmla="*/ 245653 h 367941"/>
              <a:gd name="connsiteX14" fmla="*/ 152191 w 339365"/>
              <a:gd name="connsiteY14" fmla="*/ 249969 h 367941"/>
              <a:gd name="connsiteX15" fmla="*/ 151831 w 339365"/>
              <a:gd name="connsiteY15" fmla="*/ 250329 h 367941"/>
              <a:gd name="connsiteX16" fmla="*/ 150027 w 339365"/>
              <a:gd name="connsiteY16" fmla="*/ 254285 h 367941"/>
              <a:gd name="connsiteX17" fmla="*/ 150027 w 339365"/>
              <a:gd name="connsiteY17" fmla="*/ 254645 h 367941"/>
              <a:gd name="connsiteX18" fmla="*/ 145700 w 339365"/>
              <a:gd name="connsiteY18" fmla="*/ 262558 h 367941"/>
              <a:gd name="connsiteX19" fmla="*/ 144978 w 339365"/>
              <a:gd name="connsiteY19" fmla="*/ 263997 h 367941"/>
              <a:gd name="connsiteX20" fmla="*/ 143175 w 339365"/>
              <a:gd name="connsiteY20" fmla="*/ 266155 h 367941"/>
              <a:gd name="connsiteX21" fmla="*/ 142093 w 339365"/>
              <a:gd name="connsiteY21" fmla="*/ 267953 h 367941"/>
              <a:gd name="connsiteX22" fmla="*/ 141011 w 339365"/>
              <a:gd name="connsiteY22" fmla="*/ 269392 h 367941"/>
              <a:gd name="connsiteX23" fmla="*/ 134880 w 339365"/>
              <a:gd name="connsiteY23" fmla="*/ 276225 h 367941"/>
              <a:gd name="connsiteX24" fmla="*/ 134159 w 339365"/>
              <a:gd name="connsiteY24" fmla="*/ 277304 h 367941"/>
              <a:gd name="connsiteX25" fmla="*/ 131995 w 339365"/>
              <a:gd name="connsiteY25" fmla="*/ 279103 h 367941"/>
              <a:gd name="connsiteX26" fmla="*/ 131274 w 339365"/>
              <a:gd name="connsiteY26" fmla="*/ 279822 h 367941"/>
              <a:gd name="connsiteX27" fmla="*/ 123340 w 339365"/>
              <a:gd name="connsiteY27" fmla="*/ 285936 h 367941"/>
              <a:gd name="connsiteX28" fmla="*/ 122619 w 339365"/>
              <a:gd name="connsiteY28" fmla="*/ 286656 h 367941"/>
              <a:gd name="connsiteX29" fmla="*/ 121897 w 339365"/>
              <a:gd name="connsiteY29" fmla="*/ 287375 h 367941"/>
              <a:gd name="connsiteX30" fmla="*/ 152552 w 339365"/>
              <a:gd name="connsiteY30" fmla="*/ 301762 h 367941"/>
              <a:gd name="connsiteX31" fmla="*/ 216025 w 339365"/>
              <a:gd name="connsiteY31" fmla="*/ 301762 h 367941"/>
              <a:gd name="connsiteX32" fmla="*/ 216025 w 339365"/>
              <a:gd name="connsiteY32" fmla="*/ 262918 h 367941"/>
              <a:gd name="connsiteX33" fmla="*/ 179600 w 339365"/>
              <a:gd name="connsiteY33" fmla="*/ 226591 h 367941"/>
              <a:gd name="connsiteX34" fmla="*/ 179600 w 339365"/>
              <a:gd name="connsiteY34" fmla="*/ 219757 h 367941"/>
              <a:gd name="connsiteX35" fmla="*/ 186452 w 339365"/>
              <a:gd name="connsiteY35" fmla="*/ 219757 h 367941"/>
              <a:gd name="connsiteX36" fmla="*/ 216025 w 339365"/>
              <a:gd name="connsiteY36" fmla="*/ 249610 h 367941"/>
              <a:gd name="connsiteX37" fmla="*/ 216025 w 339365"/>
              <a:gd name="connsiteY37" fmla="*/ 170123 h 367941"/>
              <a:gd name="connsiteX38" fmla="*/ 221074 w 339365"/>
              <a:gd name="connsiteY38" fmla="*/ 165448 h 367941"/>
              <a:gd name="connsiteX39" fmla="*/ 225402 w 339365"/>
              <a:gd name="connsiteY39" fmla="*/ 170123 h 367941"/>
              <a:gd name="connsiteX40" fmla="*/ 225402 w 339365"/>
              <a:gd name="connsiteY40" fmla="*/ 226951 h 367941"/>
              <a:gd name="connsiteX41" fmla="*/ 255696 w 339365"/>
              <a:gd name="connsiteY41" fmla="*/ 197098 h 367941"/>
              <a:gd name="connsiteX42" fmla="*/ 262187 w 339365"/>
              <a:gd name="connsiteY42" fmla="*/ 197098 h 367941"/>
              <a:gd name="connsiteX43" fmla="*/ 262187 w 339365"/>
              <a:gd name="connsiteY43" fmla="*/ 203932 h 367941"/>
              <a:gd name="connsiteX44" fmla="*/ 225402 w 339365"/>
              <a:gd name="connsiteY44" fmla="*/ 240618 h 367941"/>
              <a:gd name="connsiteX45" fmla="*/ 225402 w 339365"/>
              <a:gd name="connsiteY45" fmla="*/ 301762 h 367941"/>
              <a:gd name="connsiteX46" fmla="*/ 289235 w 339365"/>
              <a:gd name="connsiteY46" fmla="*/ 301762 h 367941"/>
              <a:gd name="connsiteX47" fmla="*/ 329627 w 339365"/>
              <a:gd name="connsiteY47" fmla="*/ 261119 h 367941"/>
              <a:gd name="connsiteX48" fmla="*/ 289235 w 339365"/>
              <a:gd name="connsiteY48" fmla="*/ 220477 h 367941"/>
              <a:gd name="connsiteX49" fmla="*/ 284186 w 339365"/>
              <a:gd name="connsiteY49" fmla="*/ 215801 h 367941"/>
              <a:gd name="connsiteX50" fmla="*/ 284186 w 339365"/>
              <a:gd name="connsiteY50" fmla="*/ 204292 h 367941"/>
              <a:gd name="connsiteX51" fmla="*/ 221074 w 339365"/>
              <a:gd name="connsiteY51" fmla="*/ 141350 h 367941"/>
              <a:gd name="connsiteX52" fmla="*/ 78620 w 339365"/>
              <a:gd name="connsiteY52" fmla="*/ 66539 h 367941"/>
              <a:gd name="connsiteX53" fmla="*/ 70325 w 339365"/>
              <a:gd name="connsiteY53" fmla="*/ 71574 h 367941"/>
              <a:gd name="connsiteX54" fmla="*/ 9738 w 339365"/>
              <a:gd name="connsiteY54" fmla="*/ 221196 h 367941"/>
              <a:gd name="connsiteX55" fmla="*/ 73932 w 339365"/>
              <a:gd name="connsiteY55" fmla="*/ 289893 h 367941"/>
              <a:gd name="connsiteX56" fmla="*/ 73932 w 339365"/>
              <a:gd name="connsiteY56" fmla="*/ 262918 h 367941"/>
              <a:gd name="connsiteX57" fmla="*/ 45441 w 339365"/>
              <a:gd name="connsiteY57" fmla="*/ 234863 h 367941"/>
              <a:gd name="connsiteX58" fmla="*/ 45441 w 339365"/>
              <a:gd name="connsiteY58" fmla="*/ 228030 h 367941"/>
              <a:gd name="connsiteX59" fmla="*/ 52293 w 339365"/>
              <a:gd name="connsiteY59" fmla="*/ 228030 h 367941"/>
              <a:gd name="connsiteX60" fmla="*/ 73932 w 339365"/>
              <a:gd name="connsiteY60" fmla="*/ 249610 h 367941"/>
              <a:gd name="connsiteX61" fmla="*/ 73932 w 339365"/>
              <a:gd name="connsiteY61" fmla="*/ 130560 h 367941"/>
              <a:gd name="connsiteX62" fmla="*/ 78620 w 339365"/>
              <a:gd name="connsiteY62" fmla="*/ 125884 h 367941"/>
              <a:gd name="connsiteX63" fmla="*/ 83669 w 339365"/>
              <a:gd name="connsiteY63" fmla="*/ 130560 h 367941"/>
              <a:gd name="connsiteX64" fmla="*/ 83669 w 339365"/>
              <a:gd name="connsiteY64" fmla="*/ 182712 h 367941"/>
              <a:gd name="connsiteX65" fmla="*/ 105308 w 339365"/>
              <a:gd name="connsiteY65" fmla="*/ 161131 h 367941"/>
              <a:gd name="connsiteX66" fmla="*/ 111799 w 339365"/>
              <a:gd name="connsiteY66" fmla="*/ 161131 h 367941"/>
              <a:gd name="connsiteX67" fmla="*/ 111799 w 339365"/>
              <a:gd name="connsiteY67" fmla="*/ 167965 h 367941"/>
              <a:gd name="connsiteX68" fmla="*/ 83669 w 339365"/>
              <a:gd name="connsiteY68" fmla="*/ 196379 h 367941"/>
              <a:gd name="connsiteX69" fmla="*/ 83669 w 339365"/>
              <a:gd name="connsiteY69" fmla="*/ 289893 h 367941"/>
              <a:gd name="connsiteX70" fmla="*/ 117209 w 339365"/>
              <a:gd name="connsiteY70" fmla="*/ 278743 h 367941"/>
              <a:gd name="connsiteX71" fmla="*/ 117570 w 339365"/>
              <a:gd name="connsiteY71" fmla="*/ 278383 h 367941"/>
              <a:gd name="connsiteX72" fmla="*/ 122258 w 339365"/>
              <a:gd name="connsiteY72" fmla="*/ 274787 h 367941"/>
              <a:gd name="connsiteX73" fmla="*/ 122979 w 339365"/>
              <a:gd name="connsiteY73" fmla="*/ 274427 h 367941"/>
              <a:gd name="connsiteX74" fmla="*/ 127668 w 339365"/>
              <a:gd name="connsiteY74" fmla="*/ 270111 h 367941"/>
              <a:gd name="connsiteX75" fmla="*/ 131635 w 339365"/>
              <a:gd name="connsiteY75" fmla="*/ 265435 h 367941"/>
              <a:gd name="connsiteX76" fmla="*/ 132356 w 339365"/>
              <a:gd name="connsiteY76" fmla="*/ 264716 h 367941"/>
              <a:gd name="connsiteX77" fmla="*/ 135962 w 339365"/>
              <a:gd name="connsiteY77" fmla="*/ 260040 h 367941"/>
              <a:gd name="connsiteX78" fmla="*/ 136323 w 339365"/>
              <a:gd name="connsiteY78" fmla="*/ 259681 h 367941"/>
              <a:gd name="connsiteX79" fmla="*/ 138848 w 339365"/>
              <a:gd name="connsiteY79" fmla="*/ 255005 h 367941"/>
              <a:gd name="connsiteX80" fmla="*/ 139929 w 339365"/>
              <a:gd name="connsiteY80" fmla="*/ 253566 h 367941"/>
              <a:gd name="connsiteX81" fmla="*/ 142093 w 339365"/>
              <a:gd name="connsiteY81" fmla="*/ 248890 h 367941"/>
              <a:gd name="connsiteX82" fmla="*/ 142815 w 339365"/>
              <a:gd name="connsiteY82" fmla="*/ 247452 h 367941"/>
              <a:gd name="connsiteX83" fmla="*/ 144618 w 339365"/>
              <a:gd name="connsiteY83" fmla="*/ 242776 h 367941"/>
              <a:gd name="connsiteX84" fmla="*/ 144978 w 339365"/>
              <a:gd name="connsiteY84" fmla="*/ 240978 h 367941"/>
              <a:gd name="connsiteX85" fmla="*/ 146060 w 339365"/>
              <a:gd name="connsiteY85" fmla="*/ 235942 h 367941"/>
              <a:gd name="connsiteX86" fmla="*/ 146421 w 339365"/>
              <a:gd name="connsiteY86" fmla="*/ 234863 h 367941"/>
              <a:gd name="connsiteX87" fmla="*/ 147142 w 339365"/>
              <a:gd name="connsiteY87" fmla="*/ 229109 h 367941"/>
              <a:gd name="connsiteX88" fmla="*/ 147503 w 339365"/>
              <a:gd name="connsiteY88" fmla="*/ 227670 h 367941"/>
              <a:gd name="connsiteX89" fmla="*/ 147864 w 339365"/>
              <a:gd name="connsiteY89" fmla="*/ 221196 h 367941"/>
              <a:gd name="connsiteX90" fmla="*/ 147503 w 339365"/>
              <a:gd name="connsiteY90" fmla="*/ 216161 h 367941"/>
              <a:gd name="connsiteX91" fmla="*/ 96292 w 339365"/>
              <a:gd name="connsiteY91" fmla="*/ 89198 h 367941"/>
              <a:gd name="connsiteX92" fmla="*/ 93767 w 339365"/>
              <a:gd name="connsiteY92" fmla="*/ 84882 h 367941"/>
              <a:gd name="connsiteX93" fmla="*/ 86915 w 339365"/>
              <a:gd name="connsiteY93" fmla="*/ 71574 h 367941"/>
              <a:gd name="connsiteX94" fmla="*/ 78620 w 339365"/>
              <a:gd name="connsiteY94" fmla="*/ 66539 h 367941"/>
              <a:gd name="connsiteX95" fmla="*/ 286544 w 339365"/>
              <a:gd name="connsiteY95" fmla="*/ 17567 h 367941"/>
              <a:gd name="connsiteX96" fmla="*/ 271567 w 339365"/>
              <a:gd name="connsiteY96" fmla="*/ 32188 h 367941"/>
              <a:gd name="connsiteX97" fmla="*/ 286544 w 339365"/>
              <a:gd name="connsiteY97" fmla="*/ 47165 h 367941"/>
              <a:gd name="connsiteX98" fmla="*/ 301165 w 339365"/>
              <a:gd name="connsiteY98" fmla="*/ 32188 h 367941"/>
              <a:gd name="connsiteX99" fmla="*/ 286544 w 339365"/>
              <a:gd name="connsiteY99" fmla="*/ 17567 h 367941"/>
              <a:gd name="connsiteX100" fmla="*/ 286544 w 339365"/>
              <a:gd name="connsiteY100" fmla="*/ 7938 h 367941"/>
              <a:gd name="connsiteX101" fmla="*/ 310794 w 339365"/>
              <a:gd name="connsiteY101" fmla="*/ 32188 h 367941"/>
              <a:gd name="connsiteX102" fmla="*/ 286544 w 339365"/>
              <a:gd name="connsiteY102" fmla="*/ 56794 h 367941"/>
              <a:gd name="connsiteX103" fmla="*/ 261938 w 339365"/>
              <a:gd name="connsiteY103" fmla="*/ 32188 h 367941"/>
              <a:gd name="connsiteX104" fmla="*/ 286544 w 339365"/>
              <a:gd name="connsiteY104" fmla="*/ 7938 h 367941"/>
              <a:gd name="connsiteX105" fmla="*/ 143536 w 339365"/>
              <a:gd name="connsiteY105" fmla="*/ 0 h 367941"/>
              <a:gd name="connsiteX106" fmla="*/ 155076 w 339365"/>
              <a:gd name="connsiteY106" fmla="*/ 6834 h 367941"/>
              <a:gd name="connsiteX107" fmla="*/ 179239 w 339365"/>
              <a:gd name="connsiteY107" fmla="*/ 59705 h 367941"/>
              <a:gd name="connsiteX108" fmla="*/ 194747 w 339365"/>
              <a:gd name="connsiteY108" fmla="*/ 95312 h 367941"/>
              <a:gd name="connsiteX109" fmla="*/ 197272 w 339365"/>
              <a:gd name="connsiteY109" fmla="*/ 97470 h 367941"/>
              <a:gd name="connsiteX110" fmla="*/ 200517 w 339365"/>
              <a:gd name="connsiteY110" fmla="*/ 96391 h 367941"/>
              <a:gd name="connsiteX111" fmla="*/ 232254 w 339365"/>
              <a:gd name="connsiteY111" fmla="*/ 61503 h 367941"/>
              <a:gd name="connsiteX112" fmla="*/ 254614 w 339365"/>
              <a:gd name="connsiteY112" fmla="*/ 61144 h 367941"/>
              <a:gd name="connsiteX113" fmla="*/ 297891 w 339365"/>
              <a:gd name="connsiteY113" fmla="*/ 109699 h 367941"/>
              <a:gd name="connsiteX114" fmla="*/ 297891 w 339365"/>
              <a:gd name="connsiteY114" fmla="*/ 116533 h 367941"/>
              <a:gd name="connsiteX115" fmla="*/ 294284 w 339365"/>
              <a:gd name="connsiteY115" fmla="*/ 117612 h 367941"/>
              <a:gd name="connsiteX116" fmla="*/ 291039 w 339365"/>
              <a:gd name="connsiteY116" fmla="*/ 115813 h 367941"/>
              <a:gd name="connsiteX117" fmla="*/ 247401 w 339365"/>
              <a:gd name="connsiteY117" fmla="*/ 67977 h 367941"/>
              <a:gd name="connsiteX118" fmla="*/ 239467 w 339365"/>
              <a:gd name="connsiteY118" fmla="*/ 67977 h 367941"/>
              <a:gd name="connsiteX119" fmla="*/ 207370 w 339365"/>
              <a:gd name="connsiteY119" fmla="*/ 103225 h 367941"/>
              <a:gd name="connsiteX120" fmla="*/ 195468 w 339365"/>
              <a:gd name="connsiteY120" fmla="*/ 106822 h 367941"/>
              <a:gd name="connsiteX121" fmla="*/ 185731 w 339365"/>
              <a:gd name="connsiteY121" fmla="*/ 99268 h 367941"/>
              <a:gd name="connsiteX122" fmla="*/ 170223 w 339365"/>
              <a:gd name="connsiteY122" fmla="*/ 63661 h 367941"/>
              <a:gd name="connsiteX123" fmla="*/ 146421 w 339365"/>
              <a:gd name="connsiteY123" fmla="*/ 11150 h 367941"/>
              <a:gd name="connsiteX124" fmla="*/ 143536 w 339365"/>
              <a:gd name="connsiteY124" fmla="*/ 9711 h 367941"/>
              <a:gd name="connsiteX125" fmla="*/ 140651 w 339365"/>
              <a:gd name="connsiteY125" fmla="*/ 11150 h 367941"/>
              <a:gd name="connsiteX126" fmla="*/ 104586 w 339365"/>
              <a:gd name="connsiteY126" fmla="*/ 84162 h 367941"/>
              <a:gd name="connsiteX127" fmla="*/ 150027 w 339365"/>
              <a:gd name="connsiteY127" fmla="*/ 187387 h 367941"/>
              <a:gd name="connsiteX128" fmla="*/ 221074 w 339365"/>
              <a:gd name="connsiteY128" fmla="*/ 131639 h 367941"/>
              <a:gd name="connsiteX129" fmla="*/ 293924 w 339365"/>
              <a:gd name="connsiteY129" fmla="*/ 204292 h 367941"/>
              <a:gd name="connsiteX130" fmla="*/ 293924 w 339365"/>
              <a:gd name="connsiteY130" fmla="*/ 211125 h 367941"/>
              <a:gd name="connsiteX131" fmla="*/ 339365 w 339365"/>
              <a:gd name="connsiteY131" fmla="*/ 261119 h 367941"/>
              <a:gd name="connsiteX132" fmla="*/ 289235 w 339365"/>
              <a:gd name="connsiteY132" fmla="*/ 311473 h 367941"/>
              <a:gd name="connsiteX133" fmla="*/ 225402 w 339365"/>
              <a:gd name="connsiteY133" fmla="*/ 311473 h 367941"/>
              <a:gd name="connsiteX134" fmla="*/ 225402 w 339365"/>
              <a:gd name="connsiteY134" fmla="*/ 363265 h 367941"/>
              <a:gd name="connsiteX135" fmla="*/ 221074 w 339365"/>
              <a:gd name="connsiteY135" fmla="*/ 367941 h 367941"/>
              <a:gd name="connsiteX136" fmla="*/ 216025 w 339365"/>
              <a:gd name="connsiteY136" fmla="*/ 363265 h 367941"/>
              <a:gd name="connsiteX137" fmla="*/ 216025 w 339365"/>
              <a:gd name="connsiteY137" fmla="*/ 311473 h 367941"/>
              <a:gd name="connsiteX138" fmla="*/ 152552 w 339365"/>
              <a:gd name="connsiteY138" fmla="*/ 311473 h 367941"/>
              <a:gd name="connsiteX139" fmla="*/ 113242 w 339365"/>
              <a:gd name="connsiteY139" fmla="*/ 292051 h 367941"/>
              <a:gd name="connsiteX140" fmla="*/ 83669 w 339365"/>
              <a:gd name="connsiteY140" fmla="*/ 299963 h 367941"/>
              <a:gd name="connsiteX141" fmla="*/ 83669 w 339365"/>
              <a:gd name="connsiteY141" fmla="*/ 363265 h 367941"/>
              <a:gd name="connsiteX142" fmla="*/ 78620 w 339365"/>
              <a:gd name="connsiteY142" fmla="*/ 367941 h 367941"/>
              <a:gd name="connsiteX143" fmla="*/ 73932 w 339365"/>
              <a:gd name="connsiteY143" fmla="*/ 363265 h 367941"/>
              <a:gd name="connsiteX144" fmla="*/ 73932 w 339365"/>
              <a:gd name="connsiteY144" fmla="*/ 299963 h 367941"/>
              <a:gd name="connsiteX145" fmla="*/ 0 w 339365"/>
              <a:gd name="connsiteY145" fmla="*/ 221196 h 367941"/>
              <a:gd name="connsiteX146" fmla="*/ 62031 w 339365"/>
              <a:gd name="connsiteY146" fmla="*/ 66898 h 367941"/>
              <a:gd name="connsiteX147" fmla="*/ 78620 w 339365"/>
              <a:gd name="connsiteY147" fmla="*/ 56828 h 367941"/>
              <a:gd name="connsiteX148" fmla="*/ 95570 w 339365"/>
              <a:gd name="connsiteY148" fmla="*/ 66898 h 367941"/>
              <a:gd name="connsiteX149" fmla="*/ 98816 w 339365"/>
              <a:gd name="connsiteY149" fmla="*/ 73372 h 367941"/>
              <a:gd name="connsiteX150" fmla="*/ 131995 w 339365"/>
              <a:gd name="connsiteY150" fmla="*/ 6834 h 367941"/>
              <a:gd name="connsiteX151" fmla="*/ 143536 w 339365"/>
              <a:gd name="connsiteY151" fmla="*/ 0 h 36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9365" h="367941">
                <a:moveTo>
                  <a:pt x="221074" y="141350"/>
                </a:moveTo>
                <a:cubicBezTo>
                  <a:pt x="185731" y="141350"/>
                  <a:pt x="157240" y="169764"/>
                  <a:pt x="157240" y="204292"/>
                </a:cubicBezTo>
                <a:lnTo>
                  <a:pt x="157240" y="215801"/>
                </a:lnTo>
                <a:cubicBezTo>
                  <a:pt x="157240" y="216161"/>
                  <a:pt x="157240" y="216880"/>
                  <a:pt x="157240" y="217240"/>
                </a:cubicBezTo>
                <a:cubicBezTo>
                  <a:pt x="157240" y="217240"/>
                  <a:pt x="157240" y="217599"/>
                  <a:pt x="157240" y="217959"/>
                </a:cubicBezTo>
                <a:cubicBezTo>
                  <a:pt x="157240" y="218319"/>
                  <a:pt x="157240" y="218319"/>
                  <a:pt x="157240" y="218678"/>
                </a:cubicBezTo>
                <a:cubicBezTo>
                  <a:pt x="157240" y="219757"/>
                  <a:pt x="157240" y="220836"/>
                  <a:pt x="157240" y="221196"/>
                </a:cubicBezTo>
                <a:cubicBezTo>
                  <a:pt x="157240" y="222994"/>
                  <a:pt x="157240" y="224433"/>
                  <a:pt x="157240" y="225872"/>
                </a:cubicBezTo>
                <a:cubicBezTo>
                  <a:pt x="157240" y="226591"/>
                  <a:pt x="157240" y="226951"/>
                  <a:pt x="157240" y="227310"/>
                </a:cubicBezTo>
                <a:cubicBezTo>
                  <a:pt x="157240" y="228389"/>
                  <a:pt x="156880" y="229468"/>
                  <a:pt x="156880" y="230907"/>
                </a:cubicBezTo>
                <a:cubicBezTo>
                  <a:pt x="156880" y="230907"/>
                  <a:pt x="156880" y="231267"/>
                  <a:pt x="156880" y="231986"/>
                </a:cubicBezTo>
                <a:cubicBezTo>
                  <a:pt x="156519" y="233065"/>
                  <a:pt x="156519" y="234504"/>
                  <a:pt x="156158" y="235583"/>
                </a:cubicBezTo>
                <a:cubicBezTo>
                  <a:pt x="156158" y="235942"/>
                  <a:pt x="156158" y="235942"/>
                  <a:pt x="156158" y="236302"/>
                </a:cubicBezTo>
                <a:cubicBezTo>
                  <a:pt x="155437" y="239539"/>
                  <a:pt x="154716" y="242416"/>
                  <a:pt x="153634" y="245653"/>
                </a:cubicBezTo>
                <a:cubicBezTo>
                  <a:pt x="153273" y="247092"/>
                  <a:pt x="152552" y="248171"/>
                  <a:pt x="152191" y="249969"/>
                </a:cubicBezTo>
                <a:lnTo>
                  <a:pt x="151831" y="250329"/>
                </a:lnTo>
                <a:cubicBezTo>
                  <a:pt x="151109" y="251768"/>
                  <a:pt x="150749" y="252847"/>
                  <a:pt x="150027" y="254285"/>
                </a:cubicBezTo>
                <a:lnTo>
                  <a:pt x="150027" y="254645"/>
                </a:lnTo>
                <a:cubicBezTo>
                  <a:pt x="148945" y="257523"/>
                  <a:pt x="147142" y="260040"/>
                  <a:pt x="145700" y="262558"/>
                </a:cubicBezTo>
                <a:cubicBezTo>
                  <a:pt x="145339" y="262918"/>
                  <a:pt x="144978" y="263637"/>
                  <a:pt x="144978" y="263997"/>
                </a:cubicBezTo>
                <a:cubicBezTo>
                  <a:pt x="144618" y="264716"/>
                  <a:pt x="143897" y="265435"/>
                  <a:pt x="143175" y="266155"/>
                </a:cubicBezTo>
                <a:cubicBezTo>
                  <a:pt x="143175" y="266514"/>
                  <a:pt x="142815" y="267234"/>
                  <a:pt x="142093" y="267953"/>
                </a:cubicBezTo>
                <a:cubicBezTo>
                  <a:pt x="141733" y="268313"/>
                  <a:pt x="141372" y="268672"/>
                  <a:pt x="141011" y="269392"/>
                </a:cubicBezTo>
                <a:cubicBezTo>
                  <a:pt x="139208" y="271909"/>
                  <a:pt x="137044" y="274067"/>
                  <a:pt x="134880" y="276225"/>
                </a:cubicBezTo>
                <a:cubicBezTo>
                  <a:pt x="134520" y="276585"/>
                  <a:pt x="134520" y="276585"/>
                  <a:pt x="134159" y="277304"/>
                </a:cubicBezTo>
                <a:cubicBezTo>
                  <a:pt x="133438" y="278024"/>
                  <a:pt x="132717" y="278383"/>
                  <a:pt x="131995" y="279103"/>
                </a:cubicBezTo>
                <a:cubicBezTo>
                  <a:pt x="131635" y="279462"/>
                  <a:pt x="131274" y="279462"/>
                  <a:pt x="131274" y="279822"/>
                </a:cubicBezTo>
                <a:cubicBezTo>
                  <a:pt x="128750" y="281980"/>
                  <a:pt x="126225" y="284138"/>
                  <a:pt x="123340" y="285936"/>
                </a:cubicBezTo>
                <a:cubicBezTo>
                  <a:pt x="123340" y="286296"/>
                  <a:pt x="122979" y="286656"/>
                  <a:pt x="122619" y="286656"/>
                </a:cubicBezTo>
                <a:cubicBezTo>
                  <a:pt x="122258" y="287015"/>
                  <a:pt x="121897" y="287015"/>
                  <a:pt x="121897" y="287375"/>
                </a:cubicBezTo>
                <a:cubicBezTo>
                  <a:pt x="129110" y="296367"/>
                  <a:pt x="140651" y="301762"/>
                  <a:pt x="152552" y="301762"/>
                </a:cubicBezTo>
                <a:lnTo>
                  <a:pt x="216025" y="301762"/>
                </a:lnTo>
                <a:lnTo>
                  <a:pt x="216025" y="262918"/>
                </a:lnTo>
                <a:lnTo>
                  <a:pt x="179600" y="226591"/>
                </a:lnTo>
                <a:cubicBezTo>
                  <a:pt x="177436" y="224793"/>
                  <a:pt x="177436" y="221556"/>
                  <a:pt x="179600" y="219757"/>
                </a:cubicBezTo>
                <a:cubicBezTo>
                  <a:pt x="181403" y="217959"/>
                  <a:pt x="184288" y="217959"/>
                  <a:pt x="186452" y="219757"/>
                </a:cubicBezTo>
                <a:lnTo>
                  <a:pt x="216025" y="249610"/>
                </a:lnTo>
                <a:lnTo>
                  <a:pt x="216025" y="170123"/>
                </a:lnTo>
                <a:cubicBezTo>
                  <a:pt x="216025" y="167606"/>
                  <a:pt x="218189" y="165448"/>
                  <a:pt x="221074" y="165448"/>
                </a:cubicBezTo>
                <a:cubicBezTo>
                  <a:pt x="223598" y="165448"/>
                  <a:pt x="225402" y="167606"/>
                  <a:pt x="225402" y="170123"/>
                </a:cubicBezTo>
                <a:lnTo>
                  <a:pt x="225402" y="226951"/>
                </a:lnTo>
                <a:lnTo>
                  <a:pt x="255696" y="197098"/>
                </a:lnTo>
                <a:cubicBezTo>
                  <a:pt x="257499" y="195300"/>
                  <a:pt x="260384" y="195300"/>
                  <a:pt x="262187" y="197098"/>
                </a:cubicBezTo>
                <a:cubicBezTo>
                  <a:pt x="264351" y="198897"/>
                  <a:pt x="264351" y="202134"/>
                  <a:pt x="262187" y="203932"/>
                </a:cubicBezTo>
                <a:lnTo>
                  <a:pt x="225402" y="240618"/>
                </a:lnTo>
                <a:lnTo>
                  <a:pt x="225402" y="301762"/>
                </a:lnTo>
                <a:lnTo>
                  <a:pt x="289235" y="301762"/>
                </a:lnTo>
                <a:cubicBezTo>
                  <a:pt x="311595" y="301762"/>
                  <a:pt x="329627" y="283419"/>
                  <a:pt x="329627" y="261119"/>
                </a:cubicBezTo>
                <a:cubicBezTo>
                  <a:pt x="329627" y="238820"/>
                  <a:pt x="311595" y="220477"/>
                  <a:pt x="289235" y="220477"/>
                </a:cubicBezTo>
                <a:cubicBezTo>
                  <a:pt x="286350" y="220477"/>
                  <a:pt x="284186" y="218319"/>
                  <a:pt x="284186" y="215801"/>
                </a:cubicBezTo>
                <a:lnTo>
                  <a:pt x="284186" y="204292"/>
                </a:lnTo>
                <a:cubicBezTo>
                  <a:pt x="284186" y="169764"/>
                  <a:pt x="255696" y="141350"/>
                  <a:pt x="221074" y="141350"/>
                </a:cubicBezTo>
                <a:close/>
                <a:moveTo>
                  <a:pt x="78620" y="66539"/>
                </a:moveTo>
                <a:cubicBezTo>
                  <a:pt x="75014" y="66539"/>
                  <a:pt x="72129" y="68337"/>
                  <a:pt x="70325" y="71574"/>
                </a:cubicBezTo>
                <a:cubicBezTo>
                  <a:pt x="32097" y="146025"/>
                  <a:pt x="9738" y="200695"/>
                  <a:pt x="9738" y="221196"/>
                </a:cubicBezTo>
                <a:cubicBezTo>
                  <a:pt x="9738" y="257882"/>
                  <a:pt x="38228" y="287375"/>
                  <a:pt x="73932" y="289893"/>
                </a:cubicBezTo>
                <a:lnTo>
                  <a:pt x="73932" y="262918"/>
                </a:lnTo>
                <a:lnTo>
                  <a:pt x="45441" y="234863"/>
                </a:lnTo>
                <a:cubicBezTo>
                  <a:pt x="43638" y="232705"/>
                  <a:pt x="43638" y="229468"/>
                  <a:pt x="45441" y="228030"/>
                </a:cubicBezTo>
                <a:cubicBezTo>
                  <a:pt x="47244" y="225872"/>
                  <a:pt x="50490" y="225872"/>
                  <a:pt x="52293" y="228030"/>
                </a:cubicBezTo>
                <a:lnTo>
                  <a:pt x="73932" y="249610"/>
                </a:lnTo>
                <a:lnTo>
                  <a:pt x="73932" y="130560"/>
                </a:lnTo>
                <a:cubicBezTo>
                  <a:pt x="73932" y="128042"/>
                  <a:pt x="76096" y="125884"/>
                  <a:pt x="78620" y="125884"/>
                </a:cubicBezTo>
                <a:cubicBezTo>
                  <a:pt x="81505" y="125884"/>
                  <a:pt x="83669" y="128042"/>
                  <a:pt x="83669" y="130560"/>
                </a:cubicBezTo>
                <a:lnTo>
                  <a:pt x="83669" y="182712"/>
                </a:lnTo>
                <a:lnTo>
                  <a:pt x="105308" y="161131"/>
                </a:lnTo>
                <a:cubicBezTo>
                  <a:pt x="107111" y="159333"/>
                  <a:pt x="110357" y="159333"/>
                  <a:pt x="111799" y="161131"/>
                </a:cubicBezTo>
                <a:cubicBezTo>
                  <a:pt x="113963" y="163289"/>
                  <a:pt x="113963" y="166527"/>
                  <a:pt x="111799" y="167965"/>
                </a:cubicBezTo>
                <a:lnTo>
                  <a:pt x="83669" y="196379"/>
                </a:lnTo>
                <a:lnTo>
                  <a:pt x="83669" y="289893"/>
                </a:lnTo>
                <a:cubicBezTo>
                  <a:pt x="95931" y="289173"/>
                  <a:pt x="107472" y="285217"/>
                  <a:pt x="117209" y="278743"/>
                </a:cubicBezTo>
                <a:cubicBezTo>
                  <a:pt x="117209" y="278383"/>
                  <a:pt x="117570" y="278383"/>
                  <a:pt x="117570" y="278383"/>
                </a:cubicBezTo>
                <a:cubicBezTo>
                  <a:pt x="119373" y="277304"/>
                  <a:pt x="120815" y="275866"/>
                  <a:pt x="122258" y="274787"/>
                </a:cubicBezTo>
                <a:cubicBezTo>
                  <a:pt x="122619" y="274427"/>
                  <a:pt x="122619" y="274427"/>
                  <a:pt x="122979" y="274427"/>
                </a:cubicBezTo>
                <a:cubicBezTo>
                  <a:pt x="124422" y="272988"/>
                  <a:pt x="126225" y="271550"/>
                  <a:pt x="127668" y="270111"/>
                </a:cubicBezTo>
                <a:cubicBezTo>
                  <a:pt x="129110" y="268672"/>
                  <a:pt x="130192" y="266874"/>
                  <a:pt x="131635" y="265435"/>
                </a:cubicBezTo>
                <a:cubicBezTo>
                  <a:pt x="131995" y="265435"/>
                  <a:pt x="131995" y="265076"/>
                  <a:pt x="132356" y="264716"/>
                </a:cubicBezTo>
                <a:cubicBezTo>
                  <a:pt x="133799" y="263277"/>
                  <a:pt x="134520" y="261479"/>
                  <a:pt x="135962" y="260040"/>
                </a:cubicBezTo>
                <a:cubicBezTo>
                  <a:pt x="135962" y="259681"/>
                  <a:pt x="135962" y="259681"/>
                  <a:pt x="136323" y="259681"/>
                </a:cubicBezTo>
                <a:cubicBezTo>
                  <a:pt x="137044" y="257882"/>
                  <a:pt x="138126" y="256444"/>
                  <a:pt x="138848" y="255005"/>
                </a:cubicBezTo>
                <a:cubicBezTo>
                  <a:pt x="139208" y="254645"/>
                  <a:pt x="139569" y="253926"/>
                  <a:pt x="139929" y="253566"/>
                </a:cubicBezTo>
                <a:cubicBezTo>
                  <a:pt x="140651" y="251768"/>
                  <a:pt x="141372" y="250329"/>
                  <a:pt x="142093" y="248890"/>
                </a:cubicBezTo>
                <a:cubicBezTo>
                  <a:pt x="142093" y="248171"/>
                  <a:pt x="142454" y="247811"/>
                  <a:pt x="142815" y="247452"/>
                </a:cubicBezTo>
                <a:cubicBezTo>
                  <a:pt x="143175" y="246013"/>
                  <a:pt x="143897" y="244215"/>
                  <a:pt x="144618" y="242776"/>
                </a:cubicBezTo>
                <a:cubicBezTo>
                  <a:pt x="144618" y="242057"/>
                  <a:pt x="144978" y="241697"/>
                  <a:pt x="144978" y="240978"/>
                </a:cubicBezTo>
                <a:cubicBezTo>
                  <a:pt x="145339" y="239539"/>
                  <a:pt x="146060" y="237741"/>
                  <a:pt x="146060" y="235942"/>
                </a:cubicBezTo>
                <a:cubicBezTo>
                  <a:pt x="146421" y="235583"/>
                  <a:pt x="146421" y="235223"/>
                  <a:pt x="146421" y="234863"/>
                </a:cubicBezTo>
                <a:cubicBezTo>
                  <a:pt x="146782" y="233065"/>
                  <a:pt x="147142" y="231267"/>
                  <a:pt x="147142" y="229109"/>
                </a:cubicBezTo>
                <a:cubicBezTo>
                  <a:pt x="147142" y="228749"/>
                  <a:pt x="147503" y="228030"/>
                  <a:pt x="147503" y="227670"/>
                </a:cubicBezTo>
                <a:cubicBezTo>
                  <a:pt x="147864" y="225512"/>
                  <a:pt x="147864" y="223354"/>
                  <a:pt x="147864" y="221196"/>
                </a:cubicBezTo>
                <a:cubicBezTo>
                  <a:pt x="147864" y="220117"/>
                  <a:pt x="147864" y="218319"/>
                  <a:pt x="147503" y="216161"/>
                </a:cubicBezTo>
                <a:cubicBezTo>
                  <a:pt x="144978" y="194581"/>
                  <a:pt x="126586" y="149262"/>
                  <a:pt x="96292" y="89198"/>
                </a:cubicBezTo>
                <a:cubicBezTo>
                  <a:pt x="94489" y="88478"/>
                  <a:pt x="93767" y="86680"/>
                  <a:pt x="93767" y="84882"/>
                </a:cubicBezTo>
                <a:cubicBezTo>
                  <a:pt x="91603" y="80566"/>
                  <a:pt x="89079" y="75890"/>
                  <a:pt x="86915" y="71574"/>
                </a:cubicBezTo>
                <a:cubicBezTo>
                  <a:pt x="85112" y="68337"/>
                  <a:pt x="82227" y="66539"/>
                  <a:pt x="78620" y="66539"/>
                </a:cubicBezTo>
                <a:close/>
                <a:moveTo>
                  <a:pt x="286544" y="17567"/>
                </a:moveTo>
                <a:cubicBezTo>
                  <a:pt x="277986" y="17567"/>
                  <a:pt x="271567" y="23986"/>
                  <a:pt x="271567" y="32188"/>
                </a:cubicBezTo>
                <a:cubicBezTo>
                  <a:pt x="271567" y="40746"/>
                  <a:pt x="277986" y="47165"/>
                  <a:pt x="286544" y="47165"/>
                </a:cubicBezTo>
                <a:cubicBezTo>
                  <a:pt x="294746" y="47165"/>
                  <a:pt x="301165" y="40746"/>
                  <a:pt x="301165" y="32188"/>
                </a:cubicBezTo>
                <a:cubicBezTo>
                  <a:pt x="301165" y="23986"/>
                  <a:pt x="294746" y="17567"/>
                  <a:pt x="286544" y="17567"/>
                </a:cubicBezTo>
                <a:close/>
                <a:moveTo>
                  <a:pt x="286544" y="7938"/>
                </a:moveTo>
                <a:cubicBezTo>
                  <a:pt x="300095" y="7938"/>
                  <a:pt x="310794" y="18993"/>
                  <a:pt x="310794" y="32188"/>
                </a:cubicBezTo>
                <a:cubicBezTo>
                  <a:pt x="310794" y="46095"/>
                  <a:pt x="300095" y="56794"/>
                  <a:pt x="286544" y="56794"/>
                </a:cubicBezTo>
                <a:cubicBezTo>
                  <a:pt x="272993" y="56794"/>
                  <a:pt x="261938" y="46095"/>
                  <a:pt x="261938" y="32188"/>
                </a:cubicBezTo>
                <a:cubicBezTo>
                  <a:pt x="261938" y="18993"/>
                  <a:pt x="272993" y="7938"/>
                  <a:pt x="286544" y="7938"/>
                </a:cubicBezTo>
                <a:close/>
                <a:moveTo>
                  <a:pt x="143536" y="0"/>
                </a:moveTo>
                <a:cubicBezTo>
                  <a:pt x="148585" y="0"/>
                  <a:pt x="152913" y="2518"/>
                  <a:pt x="155076" y="6834"/>
                </a:cubicBezTo>
                <a:cubicBezTo>
                  <a:pt x="160847" y="17984"/>
                  <a:pt x="169863" y="38485"/>
                  <a:pt x="179239" y="59705"/>
                </a:cubicBezTo>
                <a:cubicBezTo>
                  <a:pt x="184288" y="71934"/>
                  <a:pt x="189698" y="84162"/>
                  <a:pt x="194747" y="95312"/>
                </a:cubicBezTo>
                <a:cubicBezTo>
                  <a:pt x="195468" y="97110"/>
                  <a:pt x="196550" y="97110"/>
                  <a:pt x="197272" y="97470"/>
                </a:cubicBezTo>
                <a:cubicBezTo>
                  <a:pt x="198353" y="97830"/>
                  <a:pt x="199435" y="97110"/>
                  <a:pt x="200517" y="96391"/>
                </a:cubicBezTo>
                <a:lnTo>
                  <a:pt x="232254" y="61503"/>
                </a:lnTo>
                <a:cubicBezTo>
                  <a:pt x="238745" y="55389"/>
                  <a:pt x="248483" y="55389"/>
                  <a:pt x="254614" y="61144"/>
                </a:cubicBezTo>
                <a:lnTo>
                  <a:pt x="297891" y="109699"/>
                </a:lnTo>
                <a:cubicBezTo>
                  <a:pt x="300055" y="111497"/>
                  <a:pt x="299694" y="114375"/>
                  <a:pt x="297891" y="116533"/>
                </a:cubicBezTo>
                <a:cubicBezTo>
                  <a:pt x="296809" y="117252"/>
                  <a:pt x="295366" y="117612"/>
                  <a:pt x="294284" y="117612"/>
                </a:cubicBezTo>
                <a:cubicBezTo>
                  <a:pt x="293202" y="117612"/>
                  <a:pt x="291760" y="117252"/>
                  <a:pt x="291039" y="115813"/>
                </a:cubicBezTo>
                <a:lnTo>
                  <a:pt x="247401" y="67977"/>
                </a:lnTo>
                <a:cubicBezTo>
                  <a:pt x="245598" y="65819"/>
                  <a:pt x="241631" y="65819"/>
                  <a:pt x="239467" y="67977"/>
                </a:cubicBezTo>
                <a:lnTo>
                  <a:pt x="207370" y="103225"/>
                </a:lnTo>
                <a:cubicBezTo>
                  <a:pt x="204124" y="106462"/>
                  <a:pt x="199796" y="107901"/>
                  <a:pt x="195468" y="106822"/>
                </a:cubicBezTo>
                <a:cubicBezTo>
                  <a:pt x="191501" y="106102"/>
                  <a:pt x="187534" y="103225"/>
                  <a:pt x="185731" y="99268"/>
                </a:cubicBezTo>
                <a:cubicBezTo>
                  <a:pt x="180682" y="88119"/>
                  <a:pt x="175633" y="75890"/>
                  <a:pt x="170223" y="63661"/>
                </a:cubicBezTo>
                <a:cubicBezTo>
                  <a:pt x="160847" y="42441"/>
                  <a:pt x="152552" y="22300"/>
                  <a:pt x="146421" y="11150"/>
                </a:cubicBezTo>
                <a:cubicBezTo>
                  <a:pt x="145700" y="9711"/>
                  <a:pt x="144257" y="9711"/>
                  <a:pt x="143536" y="9711"/>
                </a:cubicBezTo>
                <a:cubicBezTo>
                  <a:pt x="143175" y="9711"/>
                  <a:pt x="141733" y="9711"/>
                  <a:pt x="140651" y="11150"/>
                </a:cubicBezTo>
                <a:cubicBezTo>
                  <a:pt x="133077" y="25896"/>
                  <a:pt x="117930" y="54670"/>
                  <a:pt x="104586" y="84162"/>
                </a:cubicBezTo>
                <a:cubicBezTo>
                  <a:pt x="120455" y="115813"/>
                  <a:pt x="139569" y="156096"/>
                  <a:pt x="150027" y="187387"/>
                </a:cubicBezTo>
                <a:cubicBezTo>
                  <a:pt x="157601" y="155377"/>
                  <a:pt x="186452" y="131639"/>
                  <a:pt x="221074" y="131639"/>
                </a:cubicBezTo>
                <a:cubicBezTo>
                  <a:pt x="261105" y="131639"/>
                  <a:pt x="293924" y="164009"/>
                  <a:pt x="293924" y="204292"/>
                </a:cubicBezTo>
                <a:lnTo>
                  <a:pt x="293924" y="211125"/>
                </a:lnTo>
                <a:cubicBezTo>
                  <a:pt x="319169" y="213643"/>
                  <a:pt x="339365" y="234863"/>
                  <a:pt x="339365" y="261119"/>
                </a:cubicBezTo>
                <a:cubicBezTo>
                  <a:pt x="339365" y="288814"/>
                  <a:pt x="317005" y="311473"/>
                  <a:pt x="289235" y="311473"/>
                </a:cubicBezTo>
                <a:lnTo>
                  <a:pt x="225402" y="311473"/>
                </a:lnTo>
                <a:lnTo>
                  <a:pt x="225402" y="363265"/>
                </a:lnTo>
                <a:cubicBezTo>
                  <a:pt x="225402" y="365783"/>
                  <a:pt x="223598" y="367941"/>
                  <a:pt x="221074" y="367941"/>
                </a:cubicBezTo>
                <a:cubicBezTo>
                  <a:pt x="218189" y="367941"/>
                  <a:pt x="216025" y="365783"/>
                  <a:pt x="216025" y="363265"/>
                </a:cubicBezTo>
                <a:lnTo>
                  <a:pt x="216025" y="311473"/>
                </a:lnTo>
                <a:lnTo>
                  <a:pt x="152552" y="311473"/>
                </a:lnTo>
                <a:cubicBezTo>
                  <a:pt x="137044" y="311473"/>
                  <a:pt x="122619" y="304279"/>
                  <a:pt x="113242" y="292051"/>
                </a:cubicBezTo>
                <a:cubicBezTo>
                  <a:pt x="103865" y="296367"/>
                  <a:pt x="94128" y="299244"/>
                  <a:pt x="83669" y="299963"/>
                </a:cubicBezTo>
                <a:lnTo>
                  <a:pt x="83669" y="363265"/>
                </a:lnTo>
                <a:cubicBezTo>
                  <a:pt x="83669" y="365783"/>
                  <a:pt x="81505" y="367941"/>
                  <a:pt x="78620" y="367941"/>
                </a:cubicBezTo>
                <a:cubicBezTo>
                  <a:pt x="76096" y="367941"/>
                  <a:pt x="73932" y="365783"/>
                  <a:pt x="73932" y="363265"/>
                </a:cubicBezTo>
                <a:lnTo>
                  <a:pt x="73932" y="299963"/>
                </a:lnTo>
                <a:cubicBezTo>
                  <a:pt x="32819" y="297086"/>
                  <a:pt x="0" y="262918"/>
                  <a:pt x="0" y="221196"/>
                </a:cubicBezTo>
                <a:cubicBezTo>
                  <a:pt x="0" y="190624"/>
                  <a:pt x="38950" y="111497"/>
                  <a:pt x="62031" y="66898"/>
                </a:cubicBezTo>
                <a:cubicBezTo>
                  <a:pt x="65276" y="60784"/>
                  <a:pt x="71768" y="56828"/>
                  <a:pt x="78620" y="56828"/>
                </a:cubicBezTo>
                <a:cubicBezTo>
                  <a:pt x="85833" y="56828"/>
                  <a:pt x="92325" y="60784"/>
                  <a:pt x="95570" y="66898"/>
                </a:cubicBezTo>
                <a:cubicBezTo>
                  <a:pt x="96652" y="69056"/>
                  <a:pt x="97734" y="71214"/>
                  <a:pt x="98816" y="73372"/>
                </a:cubicBezTo>
                <a:cubicBezTo>
                  <a:pt x="111439" y="46397"/>
                  <a:pt x="124782" y="20501"/>
                  <a:pt x="131995" y="6834"/>
                </a:cubicBezTo>
                <a:cubicBezTo>
                  <a:pt x="134520" y="2518"/>
                  <a:pt x="138848" y="0"/>
                  <a:pt x="143536" y="0"/>
                </a:cubicBezTo>
                <a:close/>
              </a:path>
            </a:pathLst>
          </a:custGeom>
          <a:solidFill>
            <a:schemeClr val="tx2">
              <a:lumMod val="75000"/>
            </a:schemeClr>
          </a:solidFill>
          <a:ln>
            <a:noFill/>
          </a:ln>
          <a:effectLst/>
        </p:spPr>
        <p:txBody>
          <a:bodyPr wrap="square" anchor="ctr">
            <a:noAutofit/>
          </a:bodyPr>
          <a:lstStyle/>
          <a:p>
            <a:endParaRPr lang="en-US" sz="3599" dirty="0">
              <a:latin typeface="Poppins" pitchFamily="2" charset="77"/>
            </a:endParaRPr>
          </a:p>
        </p:txBody>
      </p:sp>
      <p:sp>
        <p:nvSpPr>
          <p:cNvPr id="9" name="Freeform 80">
            <a:extLst>
              <a:ext uri="{FF2B5EF4-FFF2-40B4-BE49-F238E27FC236}">
                <a16:creationId xmlns:a16="http://schemas.microsoft.com/office/drawing/2014/main" id="{461AD5B6-3893-9E40-3D51-B2F2A7BDDDC9}"/>
              </a:ext>
            </a:extLst>
          </p:cNvPr>
          <p:cNvSpPr>
            <a:spLocks noChangeArrowheads="1"/>
          </p:cNvSpPr>
          <p:nvPr/>
        </p:nvSpPr>
        <p:spPr bwMode="auto">
          <a:xfrm>
            <a:off x="4549034" y="1549360"/>
            <a:ext cx="936000" cy="885501"/>
          </a:xfrm>
          <a:custGeom>
            <a:avLst/>
            <a:gdLst>
              <a:gd name="connsiteX0" fmla="*/ 227193 w 368946"/>
              <a:gd name="connsiteY0" fmla="*/ 260350 h 360003"/>
              <a:gd name="connsiteX1" fmla="*/ 186936 w 368946"/>
              <a:gd name="connsiteY1" fmla="*/ 266826 h 360003"/>
              <a:gd name="connsiteX2" fmla="*/ 186217 w 368946"/>
              <a:gd name="connsiteY2" fmla="*/ 266826 h 360003"/>
              <a:gd name="connsiteX3" fmla="*/ 181904 w 368946"/>
              <a:gd name="connsiteY3" fmla="*/ 266826 h 360003"/>
              <a:gd name="connsiteX4" fmla="*/ 180826 w 368946"/>
              <a:gd name="connsiteY4" fmla="*/ 266826 h 360003"/>
              <a:gd name="connsiteX5" fmla="*/ 180107 w 368946"/>
              <a:gd name="connsiteY5" fmla="*/ 266826 h 360003"/>
              <a:gd name="connsiteX6" fmla="*/ 179388 w 368946"/>
              <a:gd name="connsiteY6" fmla="*/ 266826 h 360003"/>
              <a:gd name="connsiteX7" fmla="*/ 178310 w 368946"/>
              <a:gd name="connsiteY7" fmla="*/ 266826 h 360003"/>
              <a:gd name="connsiteX8" fmla="*/ 177591 w 368946"/>
              <a:gd name="connsiteY8" fmla="*/ 266826 h 360003"/>
              <a:gd name="connsiteX9" fmla="*/ 176153 w 368946"/>
              <a:gd name="connsiteY9" fmla="*/ 266466 h 360003"/>
              <a:gd name="connsiteX10" fmla="*/ 175434 w 368946"/>
              <a:gd name="connsiteY10" fmla="*/ 266107 h 360003"/>
              <a:gd name="connsiteX11" fmla="*/ 174356 w 368946"/>
              <a:gd name="connsiteY11" fmla="*/ 265747 h 360003"/>
              <a:gd name="connsiteX12" fmla="*/ 173637 w 368946"/>
              <a:gd name="connsiteY12" fmla="*/ 265747 h 360003"/>
              <a:gd name="connsiteX13" fmla="*/ 172559 w 368946"/>
              <a:gd name="connsiteY13" fmla="*/ 265027 h 360003"/>
              <a:gd name="connsiteX14" fmla="*/ 171840 w 368946"/>
              <a:gd name="connsiteY14" fmla="*/ 265027 h 360003"/>
              <a:gd name="connsiteX15" fmla="*/ 171121 w 368946"/>
              <a:gd name="connsiteY15" fmla="*/ 264308 h 360003"/>
              <a:gd name="connsiteX16" fmla="*/ 156744 w 368946"/>
              <a:gd name="connsiteY16" fmla="*/ 284814 h 360003"/>
              <a:gd name="connsiteX17" fmla="*/ 181545 w 368946"/>
              <a:gd name="connsiteY17" fmla="*/ 291649 h 360003"/>
              <a:gd name="connsiteX18" fmla="*/ 227193 w 368946"/>
              <a:gd name="connsiteY18" fmla="*/ 260350 h 360003"/>
              <a:gd name="connsiteX19" fmla="*/ 169684 w 368946"/>
              <a:gd name="connsiteY19" fmla="*/ 195594 h 360003"/>
              <a:gd name="connsiteX20" fmla="*/ 133021 w 368946"/>
              <a:gd name="connsiteY20" fmla="*/ 243082 h 360003"/>
              <a:gd name="connsiteX21" fmla="*/ 149196 w 368946"/>
              <a:gd name="connsiteY21" fmla="*/ 279058 h 360003"/>
              <a:gd name="connsiteX22" fmla="*/ 164292 w 368946"/>
              <a:gd name="connsiteY22" fmla="*/ 257832 h 360003"/>
              <a:gd name="connsiteX23" fmla="*/ 161776 w 368946"/>
              <a:gd name="connsiteY23" fmla="*/ 248838 h 360003"/>
              <a:gd name="connsiteX24" fmla="*/ 161776 w 368946"/>
              <a:gd name="connsiteY24" fmla="*/ 246680 h 360003"/>
              <a:gd name="connsiteX25" fmla="*/ 161776 w 368946"/>
              <a:gd name="connsiteY25" fmla="*/ 246320 h 360003"/>
              <a:gd name="connsiteX26" fmla="*/ 161776 w 368946"/>
              <a:gd name="connsiteY26" fmla="*/ 242003 h 360003"/>
              <a:gd name="connsiteX27" fmla="*/ 162135 w 368946"/>
              <a:gd name="connsiteY27" fmla="*/ 241643 h 360003"/>
              <a:gd name="connsiteX28" fmla="*/ 162135 w 368946"/>
              <a:gd name="connsiteY28" fmla="*/ 241283 h 360003"/>
              <a:gd name="connsiteX29" fmla="*/ 169684 w 368946"/>
              <a:gd name="connsiteY29" fmla="*/ 195594 h 360003"/>
              <a:gd name="connsiteX30" fmla="*/ 169684 w 368946"/>
              <a:gd name="connsiteY30" fmla="*/ 135874 h 360003"/>
              <a:gd name="connsiteX31" fmla="*/ 168246 w 368946"/>
              <a:gd name="connsiteY31" fmla="*/ 137313 h 360003"/>
              <a:gd name="connsiteX32" fmla="*/ 168246 w 368946"/>
              <a:gd name="connsiteY32" fmla="*/ 152423 h 360003"/>
              <a:gd name="connsiteX33" fmla="*/ 164651 w 368946"/>
              <a:gd name="connsiteY33" fmla="*/ 156740 h 360003"/>
              <a:gd name="connsiteX34" fmla="*/ 133740 w 368946"/>
              <a:gd name="connsiteY34" fmla="*/ 170411 h 360003"/>
              <a:gd name="connsiteX35" fmla="*/ 127630 w 368946"/>
              <a:gd name="connsiteY35" fmla="*/ 170051 h 360003"/>
              <a:gd name="connsiteX36" fmla="*/ 116487 w 368946"/>
              <a:gd name="connsiteY36" fmla="*/ 158539 h 360003"/>
              <a:gd name="connsiteX37" fmla="*/ 114331 w 368946"/>
              <a:gd name="connsiteY37" fmla="*/ 158539 h 360003"/>
              <a:gd name="connsiteX38" fmla="*/ 97437 w 368946"/>
              <a:gd name="connsiteY38" fmla="*/ 175448 h 360003"/>
              <a:gd name="connsiteX39" fmla="*/ 97437 w 368946"/>
              <a:gd name="connsiteY39" fmla="*/ 177606 h 360003"/>
              <a:gd name="connsiteX40" fmla="*/ 108580 w 368946"/>
              <a:gd name="connsiteY40" fmla="*/ 188759 h 360003"/>
              <a:gd name="connsiteX41" fmla="*/ 109299 w 368946"/>
              <a:gd name="connsiteY41" fmla="*/ 194875 h 360003"/>
              <a:gd name="connsiteX42" fmla="*/ 96718 w 368946"/>
              <a:gd name="connsiteY42" fmla="*/ 225814 h 360003"/>
              <a:gd name="connsiteX43" fmla="*/ 91686 w 368946"/>
              <a:gd name="connsiteY43" fmla="*/ 229411 h 360003"/>
              <a:gd name="connsiteX44" fmla="*/ 76231 w 368946"/>
              <a:gd name="connsiteY44" fmla="*/ 229411 h 360003"/>
              <a:gd name="connsiteX45" fmla="*/ 74793 w 368946"/>
              <a:gd name="connsiteY45" fmla="*/ 230850 h 360003"/>
              <a:gd name="connsiteX46" fmla="*/ 74793 w 368946"/>
              <a:gd name="connsiteY46" fmla="*/ 254954 h 360003"/>
              <a:gd name="connsiteX47" fmla="*/ 76231 w 368946"/>
              <a:gd name="connsiteY47" fmla="*/ 256393 h 360003"/>
              <a:gd name="connsiteX48" fmla="*/ 91686 w 368946"/>
              <a:gd name="connsiteY48" fmla="*/ 256393 h 360003"/>
              <a:gd name="connsiteX49" fmla="*/ 96718 w 368946"/>
              <a:gd name="connsiteY49" fmla="*/ 260350 h 360003"/>
              <a:gd name="connsiteX50" fmla="*/ 109299 w 368946"/>
              <a:gd name="connsiteY50" fmla="*/ 290930 h 360003"/>
              <a:gd name="connsiteX51" fmla="*/ 108580 w 368946"/>
              <a:gd name="connsiteY51" fmla="*/ 297046 h 360003"/>
              <a:gd name="connsiteX52" fmla="*/ 97437 w 368946"/>
              <a:gd name="connsiteY52" fmla="*/ 308198 h 360003"/>
              <a:gd name="connsiteX53" fmla="*/ 97437 w 368946"/>
              <a:gd name="connsiteY53" fmla="*/ 310357 h 360003"/>
              <a:gd name="connsiteX54" fmla="*/ 114331 w 368946"/>
              <a:gd name="connsiteY54" fmla="*/ 327265 h 360003"/>
              <a:gd name="connsiteX55" fmla="*/ 116487 w 368946"/>
              <a:gd name="connsiteY55" fmla="*/ 327265 h 360003"/>
              <a:gd name="connsiteX56" fmla="*/ 127630 w 368946"/>
              <a:gd name="connsiteY56" fmla="*/ 316113 h 360003"/>
              <a:gd name="connsiteX57" fmla="*/ 131224 w 368946"/>
              <a:gd name="connsiteY57" fmla="*/ 314674 h 360003"/>
              <a:gd name="connsiteX58" fmla="*/ 133740 w 368946"/>
              <a:gd name="connsiteY58" fmla="*/ 315393 h 360003"/>
              <a:gd name="connsiteX59" fmla="*/ 164651 w 368946"/>
              <a:gd name="connsiteY59" fmla="*/ 328345 h 360003"/>
              <a:gd name="connsiteX60" fmla="*/ 168246 w 368946"/>
              <a:gd name="connsiteY60" fmla="*/ 333022 h 360003"/>
              <a:gd name="connsiteX61" fmla="*/ 168246 w 368946"/>
              <a:gd name="connsiteY61" fmla="*/ 348851 h 360003"/>
              <a:gd name="connsiteX62" fmla="*/ 169684 w 368946"/>
              <a:gd name="connsiteY62" fmla="*/ 350290 h 360003"/>
              <a:gd name="connsiteX63" fmla="*/ 193406 w 368946"/>
              <a:gd name="connsiteY63" fmla="*/ 350290 h 360003"/>
              <a:gd name="connsiteX64" fmla="*/ 195203 w 368946"/>
              <a:gd name="connsiteY64" fmla="*/ 348851 h 360003"/>
              <a:gd name="connsiteX65" fmla="*/ 195203 w 368946"/>
              <a:gd name="connsiteY65" fmla="*/ 333022 h 360003"/>
              <a:gd name="connsiteX66" fmla="*/ 199157 w 368946"/>
              <a:gd name="connsiteY66" fmla="*/ 328345 h 360003"/>
              <a:gd name="connsiteX67" fmla="*/ 229709 w 368946"/>
              <a:gd name="connsiteY67" fmla="*/ 315393 h 360003"/>
              <a:gd name="connsiteX68" fmla="*/ 235819 w 368946"/>
              <a:gd name="connsiteY68" fmla="*/ 316113 h 360003"/>
              <a:gd name="connsiteX69" fmla="*/ 246962 w 368946"/>
              <a:gd name="connsiteY69" fmla="*/ 327265 h 360003"/>
              <a:gd name="connsiteX70" fmla="*/ 249118 w 368946"/>
              <a:gd name="connsiteY70" fmla="*/ 327265 h 360003"/>
              <a:gd name="connsiteX71" fmla="*/ 265652 w 368946"/>
              <a:gd name="connsiteY71" fmla="*/ 310357 h 360003"/>
              <a:gd name="connsiteX72" fmla="*/ 265652 w 368946"/>
              <a:gd name="connsiteY72" fmla="*/ 308198 h 360003"/>
              <a:gd name="connsiteX73" fmla="*/ 254869 w 368946"/>
              <a:gd name="connsiteY73" fmla="*/ 297046 h 360003"/>
              <a:gd name="connsiteX74" fmla="*/ 254151 w 368946"/>
              <a:gd name="connsiteY74" fmla="*/ 290930 h 360003"/>
              <a:gd name="connsiteX75" fmla="*/ 267090 w 368946"/>
              <a:gd name="connsiteY75" fmla="*/ 260350 h 360003"/>
              <a:gd name="connsiteX76" fmla="*/ 271763 w 368946"/>
              <a:gd name="connsiteY76" fmla="*/ 256393 h 360003"/>
              <a:gd name="connsiteX77" fmla="*/ 287578 w 368946"/>
              <a:gd name="connsiteY77" fmla="*/ 256393 h 360003"/>
              <a:gd name="connsiteX78" fmla="*/ 289016 w 368946"/>
              <a:gd name="connsiteY78" fmla="*/ 254954 h 360003"/>
              <a:gd name="connsiteX79" fmla="*/ 289016 w 368946"/>
              <a:gd name="connsiteY79" fmla="*/ 235887 h 360003"/>
              <a:gd name="connsiteX80" fmla="*/ 238335 w 368946"/>
              <a:gd name="connsiteY80" fmla="*/ 257832 h 360003"/>
              <a:gd name="connsiteX81" fmla="*/ 181545 w 368946"/>
              <a:gd name="connsiteY81" fmla="*/ 301363 h 360003"/>
              <a:gd name="connsiteX82" fmla="*/ 123317 w 368946"/>
              <a:gd name="connsiteY82" fmla="*/ 243082 h 360003"/>
              <a:gd name="connsiteX83" fmla="*/ 172559 w 368946"/>
              <a:gd name="connsiteY83" fmla="*/ 185161 h 360003"/>
              <a:gd name="connsiteX84" fmla="*/ 195203 w 368946"/>
              <a:gd name="connsiteY84" fmla="*/ 136954 h 360003"/>
              <a:gd name="connsiteX85" fmla="*/ 193406 w 368946"/>
              <a:gd name="connsiteY85" fmla="*/ 135874 h 360003"/>
              <a:gd name="connsiteX86" fmla="*/ 349400 w 368946"/>
              <a:gd name="connsiteY86" fmla="*/ 70039 h 360003"/>
              <a:gd name="connsiteX87" fmla="*/ 221442 w 368946"/>
              <a:gd name="connsiteY87" fmla="*/ 119685 h 360003"/>
              <a:gd name="connsiteX88" fmla="*/ 203111 w 368946"/>
              <a:gd name="connsiteY88" fmla="*/ 142710 h 360003"/>
              <a:gd name="connsiteX89" fmla="*/ 200954 w 368946"/>
              <a:gd name="connsiteY89" fmla="*/ 145947 h 360003"/>
              <a:gd name="connsiteX90" fmla="*/ 197360 w 368946"/>
              <a:gd name="connsiteY90" fmla="*/ 152423 h 360003"/>
              <a:gd name="connsiteX91" fmla="*/ 197001 w 368946"/>
              <a:gd name="connsiteY91" fmla="*/ 153143 h 360003"/>
              <a:gd name="connsiteX92" fmla="*/ 172559 w 368946"/>
              <a:gd name="connsiteY92" fmla="*/ 232649 h 360003"/>
              <a:gd name="connsiteX93" fmla="*/ 172559 w 368946"/>
              <a:gd name="connsiteY93" fmla="*/ 233369 h 360003"/>
              <a:gd name="connsiteX94" fmla="*/ 171840 w 368946"/>
              <a:gd name="connsiteY94" fmla="*/ 237686 h 360003"/>
              <a:gd name="connsiteX95" fmla="*/ 171840 w 368946"/>
              <a:gd name="connsiteY95" fmla="*/ 240924 h 360003"/>
              <a:gd name="connsiteX96" fmla="*/ 171481 w 368946"/>
              <a:gd name="connsiteY96" fmla="*/ 242003 h 360003"/>
              <a:gd name="connsiteX97" fmla="*/ 171481 w 368946"/>
              <a:gd name="connsiteY97" fmla="*/ 242363 h 360003"/>
              <a:gd name="connsiteX98" fmla="*/ 171481 w 368946"/>
              <a:gd name="connsiteY98" fmla="*/ 247039 h 360003"/>
              <a:gd name="connsiteX99" fmla="*/ 171481 w 368946"/>
              <a:gd name="connsiteY99" fmla="*/ 247399 h 360003"/>
              <a:gd name="connsiteX100" fmla="*/ 171481 w 368946"/>
              <a:gd name="connsiteY100" fmla="*/ 250277 h 360003"/>
              <a:gd name="connsiteX101" fmla="*/ 204549 w 368946"/>
              <a:gd name="connsiteY101" fmla="*/ 217539 h 360003"/>
              <a:gd name="connsiteX102" fmla="*/ 205627 w 368946"/>
              <a:gd name="connsiteY102" fmla="*/ 181564 h 360003"/>
              <a:gd name="connsiteX103" fmla="*/ 210300 w 368946"/>
              <a:gd name="connsiteY103" fmla="*/ 176887 h 360003"/>
              <a:gd name="connsiteX104" fmla="*/ 214972 w 368946"/>
              <a:gd name="connsiteY104" fmla="*/ 181923 h 360003"/>
              <a:gd name="connsiteX105" fmla="*/ 214253 w 368946"/>
              <a:gd name="connsiteY105" fmla="*/ 207466 h 360003"/>
              <a:gd name="connsiteX106" fmla="*/ 234741 w 368946"/>
              <a:gd name="connsiteY106" fmla="*/ 187320 h 360003"/>
              <a:gd name="connsiteX107" fmla="*/ 287218 w 368946"/>
              <a:gd name="connsiteY107" fmla="*/ 135515 h 360003"/>
              <a:gd name="connsiteX108" fmla="*/ 287218 w 368946"/>
              <a:gd name="connsiteY108" fmla="*/ 98819 h 360003"/>
              <a:gd name="connsiteX109" fmla="*/ 291891 w 368946"/>
              <a:gd name="connsiteY109" fmla="*/ 94502 h 360003"/>
              <a:gd name="connsiteX110" fmla="*/ 296923 w 368946"/>
              <a:gd name="connsiteY110" fmla="*/ 99179 h 360003"/>
              <a:gd name="connsiteX111" fmla="*/ 296923 w 368946"/>
              <a:gd name="connsiteY111" fmla="*/ 125801 h 360003"/>
              <a:gd name="connsiteX112" fmla="*/ 324600 w 368946"/>
              <a:gd name="connsiteY112" fmla="*/ 98100 h 360003"/>
              <a:gd name="connsiteX113" fmla="*/ 331429 w 368946"/>
              <a:gd name="connsiteY113" fmla="*/ 98100 h 360003"/>
              <a:gd name="connsiteX114" fmla="*/ 331429 w 368946"/>
              <a:gd name="connsiteY114" fmla="*/ 104935 h 360003"/>
              <a:gd name="connsiteX115" fmla="*/ 295485 w 368946"/>
              <a:gd name="connsiteY115" fmla="*/ 140551 h 360003"/>
              <a:gd name="connsiteX116" fmla="*/ 249837 w 368946"/>
              <a:gd name="connsiteY116" fmla="*/ 185881 h 360003"/>
              <a:gd name="connsiteX117" fmla="*/ 297642 w 368946"/>
              <a:gd name="connsiteY117" fmla="*/ 186240 h 360003"/>
              <a:gd name="connsiteX118" fmla="*/ 302315 w 368946"/>
              <a:gd name="connsiteY118" fmla="*/ 190917 h 360003"/>
              <a:gd name="connsiteX119" fmla="*/ 297642 w 368946"/>
              <a:gd name="connsiteY119" fmla="*/ 195954 h 360003"/>
              <a:gd name="connsiteX120" fmla="*/ 240133 w 368946"/>
              <a:gd name="connsiteY120" fmla="*/ 195594 h 360003"/>
              <a:gd name="connsiteX121" fmla="*/ 178310 w 368946"/>
              <a:gd name="connsiteY121" fmla="*/ 257113 h 360003"/>
              <a:gd name="connsiteX122" fmla="*/ 179388 w 368946"/>
              <a:gd name="connsiteY122" fmla="*/ 257113 h 360003"/>
              <a:gd name="connsiteX123" fmla="*/ 181185 w 368946"/>
              <a:gd name="connsiteY123" fmla="*/ 257472 h 360003"/>
              <a:gd name="connsiteX124" fmla="*/ 185499 w 368946"/>
              <a:gd name="connsiteY124" fmla="*/ 257113 h 360003"/>
              <a:gd name="connsiteX125" fmla="*/ 186217 w 368946"/>
              <a:gd name="connsiteY125" fmla="*/ 257113 h 360003"/>
              <a:gd name="connsiteX126" fmla="*/ 190171 w 368946"/>
              <a:gd name="connsiteY126" fmla="*/ 256393 h 360003"/>
              <a:gd name="connsiteX127" fmla="*/ 194844 w 368946"/>
              <a:gd name="connsiteY127" fmla="*/ 256033 h 360003"/>
              <a:gd name="connsiteX128" fmla="*/ 195563 w 368946"/>
              <a:gd name="connsiteY128" fmla="*/ 256033 h 360003"/>
              <a:gd name="connsiteX129" fmla="*/ 278951 w 368946"/>
              <a:gd name="connsiteY129" fmla="*/ 230491 h 360003"/>
              <a:gd name="connsiteX130" fmla="*/ 280749 w 368946"/>
              <a:gd name="connsiteY130" fmla="*/ 229771 h 360003"/>
              <a:gd name="connsiteX131" fmla="*/ 283984 w 368946"/>
              <a:gd name="connsiteY131" fmla="*/ 227613 h 360003"/>
              <a:gd name="connsiteX132" fmla="*/ 289375 w 368946"/>
              <a:gd name="connsiteY132" fmla="*/ 224375 h 360003"/>
              <a:gd name="connsiteX133" fmla="*/ 309144 w 368946"/>
              <a:gd name="connsiteY133" fmla="*/ 207826 h 360003"/>
              <a:gd name="connsiteX134" fmla="*/ 359465 w 368946"/>
              <a:gd name="connsiteY134" fmla="*/ 80112 h 360003"/>
              <a:gd name="connsiteX135" fmla="*/ 356589 w 368946"/>
              <a:gd name="connsiteY135" fmla="*/ 73276 h 360003"/>
              <a:gd name="connsiteX136" fmla="*/ 349760 w 368946"/>
              <a:gd name="connsiteY136" fmla="*/ 70039 h 360003"/>
              <a:gd name="connsiteX137" fmla="*/ 349400 w 368946"/>
              <a:gd name="connsiteY137" fmla="*/ 70039 h 360003"/>
              <a:gd name="connsiteX138" fmla="*/ 348682 w 368946"/>
              <a:gd name="connsiteY138" fmla="*/ 60685 h 360003"/>
              <a:gd name="connsiteX139" fmla="*/ 363418 w 368946"/>
              <a:gd name="connsiteY139" fmla="*/ 66081 h 360003"/>
              <a:gd name="connsiteX140" fmla="*/ 368810 w 368946"/>
              <a:gd name="connsiteY140" fmla="*/ 80831 h 360003"/>
              <a:gd name="connsiteX141" fmla="*/ 315973 w 368946"/>
              <a:gd name="connsiteY141" fmla="*/ 214661 h 360003"/>
              <a:gd name="connsiteX142" fmla="*/ 298361 w 368946"/>
              <a:gd name="connsiteY142" fmla="*/ 229411 h 360003"/>
              <a:gd name="connsiteX143" fmla="*/ 298720 w 368946"/>
              <a:gd name="connsiteY143" fmla="*/ 230850 h 360003"/>
              <a:gd name="connsiteX144" fmla="*/ 298720 w 368946"/>
              <a:gd name="connsiteY144" fmla="*/ 254954 h 360003"/>
              <a:gd name="connsiteX145" fmla="*/ 287578 w 368946"/>
              <a:gd name="connsiteY145" fmla="*/ 266107 h 360003"/>
              <a:gd name="connsiteX146" fmla="*/ 275357 w 368946"/>
              <a:gd name="connsiteY146" fmla="*/ 266107 h 360003"/>
              <a:gd name="connsiteX147" fmla="*/ 264215 w 368946"/>
              <a:gd name="connsiteY147" fmla="*/ 293088 h 360003"/>
              <a:gd name="connsiteX148" fmla="*/ 272841 w 368946"/>
              <a:gd name="connsiteY148" fmla="*/ 301363 h 360003"/>
              <a:gd name="connsiteX149" fmla="*/ 272841 w 368946"/>
              <a:gd name="connsiteY149" fmla="*/ 317192 h 360003"/>
              <a:gd name="connsiteX150" fmla="*/ 255948 w 368946"/>
              <a:gd name="connsiteY150" fmla="*/ 334101 h 360003"/>
              <a:gd name="connsiteX151" fmla="*/ 240133 w 368946"/>
              <a:gd name="connsiteY151" fmla="*/ 334101 h 360003"/>
              <a:gd name="connsiteX152" fmla="*/ 231866 w 368946"/>
              <a:gd name="connsiteY152" fmla="*/ 325826 h 360003"/>
              <a:gd name="connsiteX153" fmla="*/ 204908 w 368946"/>
              <a:gd name="connsiteY153" fmla="*/ 336979 h 360003"/>
              <a:gd name="connsiteX154" fmla="*/ 204908 w 368946"/>
              <a:gd name="connsiteY154" fmla="*/ 348851 h 360003"/>
              <a:gd name="connsiteX155" fmla="*/ 193406 w 368946"/>
              <a:gd name="connsiteY155" fmla="*/ 360003 h 360003"/>
              <a:gd name="connsiteX156" fmla="*/ 169684 w 368946"/>
              <a:gd name="connsiteY156" fmla="*/ 360003 h 360003"/>
              <a:gd name="connsiteX157" fmla="*/ 158541 w 368946"/>
              <a:gd name="connsiteY157" fmla="*/ 348851 h 360003"/>
              <a:gd name="connsiteX158" fmla="*/ 158541 w 368946"/>
              <a:gd name="connsiteY158" fmla="*/ 336979 h 360003"/>
              <a:gd name="connsiteX159" fmla="*/ 131584 w 368946"/>
              <a:gd name="connsiteY159" fmla="*/ 325826 h 360003"/>
              <a:gd name="connsiteX160" fmla="*/ 123317 w 368946"/>
              <a:gd name="connsiteY160" fmla="*/ 334101 h 360003"/>
              <a:gd name="connsiteX161" fmla="*/ 107501 w 368946"/>
              <a:gd name="connsiteY161" fmla="*/ 334101 h 360003"/>
              <a:gd name="connsiteX162" fmla="*/ 90608 w 368946"/>
              <a:gd name="connsiteY162" fmla="*/ 317192 h 360003"/>
              <a:gd name="connsiteX163" fmla="*/ 90608 w 368946"/>
              <a:gd name="connsiteY163" fmla="*/ 301363 h 360003"/>
              <a:gd name="connsiteX164" fmla="*/ 99234 w 368946"/>
              <a:gd name="connsiteY164" fmla="*/ 293088 h 360003"/>
              <a:gd name="connsiteX165" fmla="*/ 88092 w 368946"/>
              <a:gd name="connsiteY165" fmla="*/ 266107 h 360003"/>
              <a:gd name="connsiteX166" fmla="*/ 76231 w 368946"/>
              <a:gd name="connsiteY166" fmla="*/ 266107 h 360003"/>
              <a:gd name="connsiteX167" fmla="*/ 65088 w 368946"/>
              <a:gd name="connsiteY167" fmla="*/ 254954 h 360003"/>
              <a:gd name="connsiteX168" fmla="*/ 65088 w 368946"/>
              <a:gd name="connsiteY168" fmla="*/ 230850 h 360003"/>
              <a:gd name="connsiteX169" fmla="*/ 76231 w 368946"/>
              <a:gd name="connsiteY169" fmla="*/ 219698 h 360003"/>
              <a:gd name="connsiteX170" fmla="*/ 88092 w 368946"/>
              <a:gd name="connsiteY170" fmla="*/ 219698 h 360003"/>
              <a:gd name="connsiteX171" fmla="*/ 99234 w 368946"/>
              <a:gd name="connsiteY171" fmla="*/ 193076 h 360003"/>
              <a:gd name="connsiteX172" fmla="*/ 90608 w 368946"/>
              <a:gd name="connsiteY172" fmla="*/ 184801 h 360003"/>
              <a:gd name="connsiteX173" fmla="*/ 90608 w 368946"/>
              <a:gd name="connsiteY173" fmla="*/ 168612 h 360003"/>
              <a:gd name="connsiteX174" fmla="*/ 107501 w 368946"/>
              <a:gd name="connsiteY174" fmla="*/ 151704 h 360003"/>
              <a:gd name="connsiteX175" fmla="*/ 123317 w 368946"/>
              <a:gd name="connsiteY175" fmla="*/ 151704 h 360003"/>
              <a:gd name="connsiteX176" fmla="*/ 131584 w 368946"/>
              <a:gd name="connsiteY176" fmla="*/ 160338 h 360003"/>
              <a:gd name="connsiteX177" fmla="*/ 158541 w 368946"/>
              <a:gd name="connsiteY177" fmla="*/ 148466 h 360003"/>
              <a:gd name="connsiteX178" fmla="*/ 158541 w 368946"/>
              <a:gd name="connsiteY178" fmla="*/ 137313 h 360003"/>
              <a:gd name="connsiteX179" fmla="*/ 169684 w 368946"/>
              <a:gd name="connsiteY179" fmla="*/ 126161 h 360003"/>
              <a:gd name="connsiteX180" fmla="*/ 193406 w 368946"/>
              <a:gd name="connsiteY180" fmla="*/ 126161 h 360003"/>
              <a:gd name="connsiteX181" fmla="*/ 200954 w 368946"/>
              <a:gd name="connsiteY181" fmla="*/ 128679 h 360003"/>
              <a:gd name="connsiteX182" fmla="*/ 214613 w 368946"/>
              <a:gd name="connsiteY182" fmla="*/ 112850 h 360003"/>
              <a:gd name="connsiteX183" fmla="*/ 348682 w 368946"/>
              <a:gd name="connsiteY183" fmla="*/ 60685 h 360003"/>
              <a:gd name="connsiteX184" fmla="*/ 77788 w 368946"/>
              <a:gd name="connsiteY184" fmla="*/ 47903 h 360003"/>
              <a:gd name="connsiteX185" fmla="*/ 47753 w 368946"/>
              <a:gd name="connsiteY185" fmla="*/ 78400 h 360003"/>
              <a:gd name="connsiteX186" fmla="*/ 77788 w 368946"/>
              <a:gd name="connsiteY186" fmla="*/ 108897 h 360003"/>
              <a:gd name="connsiteX187" fmla="*/ 107822 w 368946"/>
              <a:gd name="connsiteY187" fmla="*/ 78400 h 360003"/>
              <a:gd name="connsiteX188" fmla="*/ 77788 w 368946"/>
              <a:gd name="connsiteY188" fmla="*/ 47903 h 360003"/>
              <a:gd name="connsiteX189" fmla="*/ 77788 w 368946"/>
              <a:gd name="connsiteY189" fmla="*/ 38100 h 360003"/>
              <a:gd name="connsiteX190" fmla="*/ 117118 w 368946"/>
              <a:gd name="connsiteY190" fmla="*/ 78400 h 360003"/>
              <a:gd name="connsiteX191" fmla="*/ 77788 w 368946"/>
              <a:gd name="connsiteY191" fmla="*/ 118700 h 360003"/>
              <a:gd name="connsiteX192" fmla="*/ 38100 w 368946"/>
              <a:gd name="connsiteY192" fmla="*/ 78400 h 360003"/>
              <a:gd name="connsiteX193" fmla="*/ 77788 w 368946"/>
              <a:gd name="connsiteY193" fmla="*/ 38100 h 360003"/>
              <a:gd name="connsiteX194" fmla="*/ 70618 w 368946"/>
              <a:gd name="connsiteY194" fmla="*/ 9679 h 360003"/>
              <a:gd name="connsiteX195" fmla="*/ 70618 w 368946"/>
              <a:gd name="connsiteY195" fmla="*/ 18282 h 360003"/>
              <a:gd name="connsiteX196" fmla="*/ 66675 w 368946"/>
              <a:gd name="connsiteY196" fmla="*/ 22942 h 360003"/>
              <a:gd name="connsiteX197" fmla="*/ 47317 w 368946"/>
              <a:gd name="connsiteY197" fmla="*/ 31545 h 360003"/>
              <a:gd name="connsiteX198" fmla="*/ 41224 w 368946"/>
              <a:gd name="connsiteY198" fmla="*/ 31187 h 360003"/>
              <a:gd name="connsiteX199" fmla="*/ 34413 w 368946"/>
              <a:gd name="connsiteY199" fmla="*/ 24376 h 360003"/>
              <a:gd name="connsiteX200" fmla="*/ 24376 w 368946"/>
              <a:gd name="connsiteY200" fmla="*/ 34413 h 360003"/>
              <a:gd name="connsiteX201" fmla="*/ 31186 w 368946"/>
              <a:gd name="connsiteY201" fmla="*/ 40865 h 360003"/>
              <a:gd name="connsiteX202" fmla="*/ 31903 w 368946"/>
              <a:gd name="connsiteY202" fmla="*/ 47318 h 360003"/>
              <a:gd name="connsiteX203" fmla="*/ 23659 w 368946"/>
              <a:gd name="connsiteY203" fmla="*/ 66317 h 360003"/>
              <a:gd name="connsiteX204" fmla="*/ 18999 w 368946"/>
              <a:gd name="connsiteY204" fmla="*/ 70260 h 360003"/>
              <a:gd name="connsiteX205" fmla="*/ 9320 w 368946"/>
              <a:gd name="connsiteY205" fmla="*/ 70260 h 360003"/>
              <a:gd name="connsiteX206" fmla="*/ 9320 w 368946"/>
              <a:gd name="connsiteY206" fmla="*/ 84599 h 360003"/>
              <a:gd name="connsiteX207" fmla="*/ 18999 w 368946"/>
              <a:gd name="connsiteY207" fmla="*/ 84599 h 360003"/>
              <a:gd name="connsiteX208" fmla="*/ 23659 w 368946"/>
              <a:gd name="connsiteY208" fmla="*/ 88542 h 360003"/>
              <a:gd name="connsiteX209" fmla="*/ 31903 w 368946"/>
              <a:gd name="connsiteY209" fmla="*/ 107540 h 360003"/>
              <a:gd name="connsiteX210" fmla="*/ 31186 w 368946"/>
              <a:gd name="connsiteY210" fmla="*/ 113993 h 360003"/>
              <a:gd name="connsiteX211" fmla="*/ 24376 w 368946"/>
              <a:gd name="connsiteY211" fmla="*/ 120804 h 360003"/>
              <a:gd name="connsiteX212" fmla="*/ 34413 w 368946"/>
              <a:gd name="connsiteY212" fmla="*/ 130482 h 360003"/>
              <a:gd name="connsiteX213" fmla="*/ 41224 w 368946"/>
              <a:gd name="connsiteY213" fmla="*/ 124030 h 360003"/>
              <a:gd name="connsiteX214" fmla="*/ 47317 w 368946"/>
              <a:gd name="connsiteY214" fmla="*/ 123313 h 360003"/>
              <a:gd name="connsiteX215" fmla="*/ 66675 w 368946"/>
              <a:gd name="connsiteY215" fmla="*/ 131558 h 360003"/>
              <a:gd name="connsiteX216" fmla="*/ 70618 w 368946"/>
              <a:gd name="connsiteY216" fmla="*/ 135859 h 360003"/>
              <a:gd name="connsiteX217" fmla="*/ 70618 w 368946"/>
              <a:gd name="connsiteY217" fmla="*/ 145538 h 360003"/>
              <a:gd name="connsiteX218" fmla="*/ 84599 w 368946"/>
              <a:gd name="connsiteY218" fmla="*/ 145538 h 360003"/>
              <a:gd name="connsiteX219" fmla="*/ 84599 w 368946"/>
              <a:gd name="connsiteY219" fmla="*/ 135859 h 360003"/>
              <a:gd name="connsiteX220" fmla="*/ 88542 w 368946"/>
              <a:gd name="connsiteY220" fmla="*/ 131558 h 360003"/>
              <a:gd name="connsiteX221" fmla="*/ 107899 w 368946"/>
              <a:gd name="connsiteY221" fmla="*/ 123313 h 360003"/>
              <a:gd name="connsiteX222" fmla="*/ 113993 w 368946"/>
              <a:gd name="connsiteY222" fmla="*/ 124030 h 360003"/>
              <a:gd name="connsiteX223" fmla="*/ 120445 w 368946"/>
              <a:gd name="connsiteY223" fmla="*/ 130482 h 360003"/>
              <a:gd name="connsiteX224" fmla="*/ 130841 w 368946"/>
              <a:gd name="connsiteY224" fmla="*/ 120804 h 360003"/>
              <a:gd name="connsiteX225" fmla="*/ 124030 w 368946"/>
              <a:gd name="connsiteY225" fmla="*/ 113993 h 360003"/>
              <a:gd name="connsiteX226" fmla="*/ 123313 w 368946"/>
              <a:gd name="connsiteY226" fmla="*/ 107540 h 360003"/>
              <a:gd name="connsiteX227" fmla="*/ 131199 w 368946"/>
              <a:gd name="connsiteY227" fmla="*/ 88542 h 360003"/>
              <a:gd name="connsiteX228" fmla="*/ 136218 w 368946"/>
              <a:gd name="connsiteY228" fmla="*/ 84599 h 360003"/>
              <a:gd name="connsiteX229" fmla="*/ 145538 w 368946"/>
              <a:gd name="connsiteY229" fmla="*/ 84599 h 360003"/>
              <a:gd name="connsiteX230" fmla="*/ 145538 w 368946"/>
              <a:gd name="connsiteY230" fmla="*/ 70260 h 360003"/>
              <a:gd name="connsiteX231" fmla="*/ 136218 w 368946"/>
              <a:gd name="connsiteY231" fmla="*/ 70260 h 360003"/>
              <a:gd name="connsiteX232" fmla="*/ 131199 w 368946"/>
              <a:gd name="connsiteY232" fmla="*/ 66317 h 360003"/>
              <a:gd name="connsiteX233" fmla="*/ 123313 w 368946"/>
              <a:gd name="connsiteY233" fmla="*/ 47318 h 360003"/>
              <a:gd name="connsiteX234" fmla="*/ 124030 w 368946"/>
              <a:gd name="connsiteY234" fmla="*/ 40865 h 360003"/>
              <a:gd name="connsiteX235" fmla="*/ 130841 w 368946"/>
              <a:gd name="connsiteY235" fmla="*/ 34413 h 360003"/>
              <a:gd name="connsiteX236" fmla="*/ 120445 w 368946"/>
              <a:gd name="connsiteY236" fmla="*/ 24376 h 360003"/>
              <a:gd name="connsiteX237" fmla="*/ 113993 w 368946"/>
              <a:gd name="connsiteY237" fmla="*/ 31187 h 360003"/>
              <a:gd name="connsiteX238" fmla="*/ 107899 w 368946"/>
              <a:gd name="connsiteY238" fmla="*/ 31545 h 360003"/>
              <a:gd name="connsiteX239" fmla="*/ 88542 w 368946"/>
              <a:gd name="connsiteY239" fmla="*/ 23659 h 360003"/>
              <a:gd name="connsiteX240" fmla="*/ 84599 w 368946"/>
              <a:gd name="connsiteY240" fmla="*/ 18999 h 360003"/>
              <a:gd name="connsiteX241" fmla="*/ 84599 w 368946"/>
              <a:gd name="connsiteY241" fmla="*/ 9679 h 360003"/>
              <a:gd name="connsiteX242" fmla="*/ 69901 w 368946"/>
              <a:gd name="connsiteY242" fmla="*/ 0 h 360003"/>
              <a:gd name="connsiteX243" fmla="*/ 85316 w 368946"/>
              <a:gd name="connsiteY243" fmla="*/ 0 h 360003"/>
              <a:gd name="connsiteX244" fmla="*/ 94277 w 368946"/>
              <a:gd name="connsiteY244" fmla="*/ 8962 h 360003"/>
              <a:gd name="connsiteX245" fmla="*/ 94277 w 368946"/>
              <a:gd name="connsiteY245" fmla="*/ 15056 h 360003"/>
              <a:gd name="connsiteX246" fmla="*/ 110050 w 368946"/>
              <a:gd name="connsiteY246" fmla="*/ 21508 h 360003"/>
              <a:gd name="connsiteX247" fmla="*/ 114351 w 368946"/>
              <a:gd name="connsiteY247" fmla="*/ 17206 h 360003"/>
              <a:gd name="connsiteX248" fmla="*/ 126898 w 368946"/>
              <a:gd name="connsiteY248" fmla="*/ 17206 h 360003"/>
              <a:gd name="connsiteX249" fmla="*/ 138010 w 368946"/>
              <a:gd name="connsiteY249" fmla="*/ 28319 h 360003"/>
              <a:gd name="connsiteX250" fmla="*/ 138010 w 368946"/>
              <a:gd name="connsiteY250" fmla="*/ 40507 h 360003"/>
              <a:gd name="connsiteX251" fmla="*/ 133350 w 368946"/>
              <a:gd name="connsiteY251" fmla="*/ 45167 h 360003"/>
              <a:gd name="connsiteX252" fmla="*/ 139803 w 368946"/>
              <a:gd name="connsiteY252" fmla="*/ 60940 h 360003"/>
              <a:gd name="connsiteX253" fmla="*/ 146255 w 368946"/>
              <a:gd name="connsiteY253" fmla="*/ 60940 h 360003"/>
              <a:gd name="connsiteX254" fmla="*/ 155217 w 368946"/>
              <a:gd name="connsiteY254" fmla="*/ 69901 h 360003"/>
              <a:gd name="connsiteX255" fmla="*/ 155217 w 368946"/>
              <a:gd name="connsiteY255" fmla="*/ 84957 h 360003"/>
              <a:gd name="connsiteX256" fmla="*/ 146255 w 368946"/>
              <a:gd name="connsiteY256" fmla="*/ 94277 h 360003"/>
              <a:gd name="connsiteX257" fmla="*/ 139803 w 368946"/>
              <a:gd name="connsiteY257" fmla="*/ 94277 h 360003"/>
              <a:gd name="connsiteX258" fmla="*/ 133350 w 368946"/>
              <a:gd name="connsiteY258" fmla="*/ 109691 h 360003"/>
              <a:gd name="connsiteX259" fmla="*/ 138010 w 368946"/>
              <a:gd name="connsiteY259" fmla="*/ 114351 h 360003"/>
              <a:gd name="connsiteX260" fmla="*/ 138010 w 368946"/>
              <a:gd name="connsiteY260" fmla="*/ 126898 h 360003"/>
              <a:gd name="connsiteX261" fmla="*/ 126898 w 368946"/>
              <a:gd name="connsiteY261" fmla="*/ 138010 h 360003"/>
              <a:gd name="connsiteX262" fmla="*/ 114351 w 368946"/>
              <a:gd name="connsiteY262" fmla="*/ 138010 h 360003"/>
              <a:gd name="connsiteX263" fmla="*/ 110050 w 368946"/>
              <a:gd name="connsiteY263" fmla="*/ 133350 h 360003"/>
              <a:gd name="connsiteX264" fmla="*/ 94277 w 368946"/>
              <a:gd name="connsiteY264" fmla="*/ 139803 h 360003"/>
              <a:gd name="connsiteX265" fmla="*/ 94277 w 368946"/>
              <a:gd name="connsiteY265" fmla="*/ 146255 h 360003"/>
              <a:gd name="connsiteX266" fmla="*/ 85316 w 368946"/>
              <a:gd name="connsiteY266" fmla="*/ 155217 h 360003"/>
              <a:gd name="connsiteX267" fmla="*/ 69901 w 368946"/>
              <a:gd name="connsiteY267" fmla="*/ 155217 h 360003"/>
              <a:gd name="connsiteX268" fmla="*/ 60939 w 368946"/>
              <a:gd name="connsiteY268" fmla="*/ 146255 h 360003"/>
              <a:gd name="connsiteX269" fmla="*/ 60939 w 368946"/>
              <a:gd name="connsiteY269" fmla="*/ 139803 h 360003"/>
              <a:gd name="connsiteX270" fmla="*/ 45525 w 368946"/>
              <a:gd name="connsiteY270" fmla="*/ 133350 h 360003"/>
              <a:gd name="connsiteX271" fmla="*/ 40865 w 368946"/>
              <a:gd name="connsiteY271" fmla="*/ 138010 h 360003"/>
              <a:gd name="connsiteX272" fmla="*/ 27960 w 368946"/>
              <a:gd name="connsiteY272" fmla="*/ 138010 h 360003"/>
              <a:gd name="connsiteX273" fmla="*/ 17206 w 368946"/>
              <a:gd name="connsiteY273" fmla="*/ 126898 h 360003"/>
              <a:gd name="connsiteX274" fmla="*/ 17206 w 368946"/>
              <a:gd name="connsiteY274" fmla="*/ 114351 h 360003"/>
              <a:gd name="connsiteX275" fmla="*/ 21866 w 368946"/>
              <a:gd name="connsiteY275" fmla="*/ 109691 h 360003"/>
              <a:gd name="connsiteX276" fmla="*/ 15414 w 368946"/>
              <a:gd name="connsiteY276" fmla="*/ 94277 h 360003"/>
              <a:gd name="connsiteX277" fmla="*/ 8961 w 368946"/>
              <a:gd name="connsiteY277" fmla="*/ 94277 h 360003"/>
              <a:gd name="connsiteX278" fmla="*/ 0 w 368946"/>
              <a:gd name="connsiteY278" fmla="*/ 84957 h 360003"/>
              <a:gd name="connsiteX279" fmla="*/ 0 w 368946"/>
              <a:gd name="connsiteY279" fmla="*/ 69901 h 360003"/>
              <a:gd name="connsiteX280" fmla="*/ 8961 w 368946"/>
              <a:gd name="connsiteY280" fmla="*/ 60940 h 360003"/>
              <a:gd name="connsiteX281" fmla="*/ 15414 w 368946"/>
              <a:gd name="connsiteY281" fmla="*/ 60940 h 360003"/>
              <a:gd name="connsiteX282" fmla="*/ 21866 w 368946"/>
              <a:gd name="connsiteY282" fmla="*/ 45167 h 360003"/>
              <a:gd name="connsiteX283" fmla="*/ 17206 w 368946"/>
              <a:gd name="connsiteY283" fmla="*/ 40507 h 360003"/>
              <a:gd name="connsiteX284" fmla="*/ 17206 w 368946"/>
              <a:gd name="connsiteY284" fmla="*/ 28319 h 360003"/>
              <a:gd name="connsiteX285" fmla="*/ 27960 w 368946"/>
              <a:gd name="connsiteY285" fmla="*/ 17206 h 360003"/>
              <a:gd name="connsiteX286" fmla="*/ 40865 w 368946"/>
              <a:gd name="connsiteY286" fmla="*/ 17206 h 360003"/>
              <a:gd name="connsiteX287" fmla="*/ 45167 w 368946"/>
              <a:gd name="connsiteY287" fmla="*/ 21508 h 360003"/>
              <a:gd name="connsiteX288" fmla="*/ 60939 w 368946"/>
              <a:gd name="connsiteY288" fmla="*/ 14697 h 360003"/>
              <a:gd name="connsiteX289" fmla="*/ 60939 w 368946"/>
              <a:gd name="connsiteY289" fmla="*/ 8962 h 360003"/>
              <a:gd name="connsiteX290" fmla="*/ 69901 w 368946"/>
              <a:gd name="connsiteY290" fmla="*/ 0 h 3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68946" h="360003">
                <a:moveTo>
                  <a:pt x="227193" y="260350"/>
                </a:moveTo>
                <a:cubicBezTo>
                  <a:pt x="212097" y="263948"/>
                  <a:pt x="198079" y="265747"/>
                  <a:pt x="186936" y="266826"/>
                </a:cubicBezTo>
                <a:cubicBezTo>
                  <a:pt x="186577" y="266826"/>
                  <a:pt x="186577" y="266826"/>
                  <a:pt x="186217" y="266826"/>
                </a:cubicBezTo>
                <a:cubicBezTo>
                  <a:pt x="184420" y="266826"/>
                  <a:pt x="183342" y="266826"/>
                  <a:pt x="181904" y="266826"/>
                </a:cubicBezTo>
                <a:cubicBezTo>
                  <a:pt x="181545" y="266826"/>
                  <a:pt x="181185" y="266826"/>
                  <a:pt x="180826" y="266826"/>
                </a:cubicBezTo>
                <a:cubicBezTo>
                  <a:pt x="180467" y="266826"/>
                  <a:pt x="180467" y="266826"/>
                  <a:pt x="180107" y="266826"/>
                </a:cubicBezTo>
                <a:cubicBezTo>
                  <a:pt x="180107" y="266826"/>
                  <a:pt x="179748" y="266826"/>
                  <a:pt x="179388" y="266826"/>
                </a:cubicBezTo>
                <a:cubicBezTo>
                  <a:pt x="179029" y="266826"/>
                  <a:pt x="178669" y="266826"/>
                  <a:pt x="178310" y="266826"/>
                </a:cubicBezTo>
                <a:cubicBezTo>
                  <a:pt x="177951" y="266826"/>
                  <a:pt x="177591" y="266826"/>
                  <a:pt x="177591" y="266826"/>
                </a:cubicBezTo>
                <a:cubicBezTo>
                  <a:pt x="176872" y="266826"/>
                  <a:pt x="176513" y="266466"/>
                  <a:pt x="176153" y="266466"/>
                </a:cubicBezTo>
                <a:cubicBezTo>
                  <a:pt x="176153" y="266466"/>
                  <a:pt x="175794" y="266107"/>
                  <a:pt x="175434" y="266107"/>
                </a:cubicBezTo>
                <a:cubicBezTo>
                  <a:pt x="175075" y="266107"/>
                  <a:pt x="174716" y="266107"/>
                  <a:pt x="174356" y="265747"/>
                </a:cubicBezTo>
                <a:cubicBezTo>
                  <a:pt x="174356" y="265747"/>
                  <a:pt x="173997" y="265747"/>
                  <a:pt x="173637" y="265747"/>
                </a:cubicBezTo>
                <a:cubicBezTo>
                  <a:pt x="173278" y="265747"/>
                  <a:pt x="172918" y="265387"/>
                  <a:pt x="172559" y="265027"/>
                </a:cubicBezTo>
                <a:cubicBezTo>
                  <a:pt x="172200" y="265027"/>
                  <a:pt x="172200" y="265027"/>
                  <a:pt x="171840" y="265027"/>
                </a:cubicBezTo>
                <a:cubicBezTo>
                  <a:pt x="171481" y="264668"/>
                  <a:pt x="171481" y="264308"/>
                  <a:pt x="171121" y="264308"/>
                </a:cubicBezTo>
                <a:cubicBezTo>
                  <a:pt x="167527" y="268265"/>
                  <a:pt x="161417" y="275820"/>
                  <a:pt x="156744" y="284814"/>
                </a:cubicBezTo>
                <a:cubicBezTo>
                  <a:pt x="163933" y="289491"/>
                  <a:pt x="172559" y="291649"/>
                  <a:pt x="181545" y="291649"/>
                </a:cubicBezTo>
                <a:cubicBezTo>
                  <a:pt x="202033" y="291649"/>
                  <a:pt x="220004" y="279058"/>
                  <a:pt x="227193" y="260350"/>
                </a:cubicBezTo>
                <a:close/>
                <a:moveTo>
                  <a:pt x="169684" y="195594"/>
                </a:moveTo>
                <a:cubicBezTo>
                  <a:pt x="148477" y="200990"/>
                  <a:pt x="133021" y="220417"/>
                  <a:pt x="133021" y="243082"/>
                </a:cubicBezTo>
                <a:cubicBezTo>
                  <a:pt x="133021" y="257113"/>
                  <a:pt x="139132" y="270064"/>
                  <a:pt x="149196" y="279058"/>
                </a:cubicBezTo>
                <a:cubicBezTo>
                  <a:pt x="154228" y="269344"/>
                  <a:pt x="160338" y="261789"/>
                  <a:pt x="164292" y="257832"/>
                </a:cubicBezTo>
                <a:cubicBezTo>
                  <a:pt x="162854" y="254954"/>
                  <a:pt x="161776" y="251716"/>
                  <a:pt x="161776" y="248838"/>
                </a:cubicBezTo>
                <a:cubicBezTo>
                  <a:pt x="161776" y="248119"/>
                  <a:pt x="161776" y="247399"/>
                  <a:pt x="161776" y="246680"/>
                </a:cubicBezTo>
                <a:cubicBezTo>
                  <a:pt x="161776" y="246320"/>
                  <a:pt x="161776" y="246320"/>
                  <a:pt x="161776" y="246320"/>
                </a:cubicBezTo>
                <a:cubicBezTo>
                  <a:pt x="161776" y="245241"/>
                  <a:pt x="161776" y="243442"/>
                  <a:pt x="161776" y="242003"/>
                </a:cubicBezTo>
                <a:cubicBezTo>
                  <a:pt x="161776" y="242003"/>
                  <a:pt x="161776" y="241643"/>
                  <a:pt x="162135" y="241643"/>
                </a:cubicBezTo>
                <a:cubicBezTo>
                  <a:pt x="162135" y="241643"/>
                  <a:pt x="162135" y="241643"/>
                  <a:pt x="162135" y="241283"/>
                </a:cubicBezTo>
                <a:cubicBezTo>
                  <a:pt x="162854" y="228692"/>
                  <a:pt x="165370" y="212862"/>
                  <a:pt x="169684" y="195594"/>
                </a:cubicBezTo>
                <a:close/>
                <a:moveTo>
                  <a:pt x="169684" y="135874"/>
                </a:moveTo>
                <a:cubicBezTo>
                  <a:pt x="168965" y="135874"/>
                  <a:pt x="168246" y="136234"/>
                  <a:pt x="168246" y="137313"/>
                </a:cubicBezTo>
                <a:lnTo>
                  <a:pt x="168246" y="152423"/>
                </a:lnTo>
                <a:cubicBezTo>
                  <a:pt x="168246" y="154582"/>
                  <a:pt x="166808" y="156380"/>
                  <a:pt x="164651" y="156740"/>
                </a:cubicBezTo>
                <a:cubicBezTo>
                  <a:pt x="154587" y="158899"/>
                  <a:pt x="144164" y="163576"/>
                  <a:pt x="133740" y="170411"/>
                </a:cubicBezTo>
                <a:cubicBezTo>
                  <a:pt x="131584" y="171490"/>
                  <a:pt x="129427" y="171490"/>
                  <a:pt x="127630" y="170051"/>
                </a:cubicBezTo>
                <a:lnTo>
                  <a:pt x="116487" y="158539"/>
                </a:lnTo>
                <a:cubicBezTo>
                  <a:pt x="116128" y="158179"/>
                  <a:pt x="115050" y="158179"/>
                  <a:pt x="114331" y="158539"/>
                </a:cubicBezTo>
                <a:lnTo>
                  <a:pt x="97437" y="175448"/>
                </a:lnTo>
                <a:cubicBezTo>
                  <a:pt x="97078" y="176167"/>
                  <a:pt x="97078" y="177246"/>
                  <a:pt x="97437" y="177606"/>
                </a:cubicBezTo>
                <a:lnTo>
                  <a:pt x="108580" y="188759"/>
                </a:lnTo>
                <a:cubicBezTo>
                  <a:pt x="110377" y="190557"/>
                  <a:pt x="110377" y="193076"/>
                  <a:pt x="109299" y="194875"/>
                </a:cubicBezTo>
                <a:cubicBezTo>
                  <a:pt x="102829" y="204228"/>
                  <a:pt x="98875" y="214661"/>
                  <a:pt x="96718" y="225814"/>
                </a:cubicBezTo>
                <a:cubicBezTo>
                  <a:pt x="96000" y="227972"/>
                  <a:pt x="94202" y="229411"/>
                  <a:pt x="91686" y="229411"/>
                </a:cubicBezTo>
                <a:lnTo>
                  <a:pt x="76231" y="229411"/>
                </a:lnTo>
                <a:cubicBezTo>
                  <a:pt x="75152" y="229411"/>
                  <a:pt x="74793" y="230131"/>
                  <a:pt x="74793" y="230850"/>
                </a:cubicBezTo>
                <a:lnTo>
                  <a:pt x="74793" y="254954"/>
                </a:lnTo>
                <a:cubicBezTo>
                  <a:pt x="74793" y="255674"/>
                  <a:pt x="75152" y="256393"/>
                  <a:pt x="76231" y="256393"/>
                </a:cubicBezTo>
                <a:lnTo>
                  <a:pt x="91686" y="256393"/>
                </a:lnTo>
                <a:cubicBezTo>
                  <a:pt x="94202" y="256393"/>
                  <a:pt x="96000" y="258192"/>
                  <a:pt x="96718" y="260350"/>
                </a:cubicBezTo>
                <a:cubicBezTo>
                  <a:pt x="98875" y="271503"/>
                  <a:pt x="102829" y="281576"/>
                  <a:pt x="109299" y="290930"/>
                </a:cubicBezTo>
                <a:cubicBezTo>
                  <a:pt x="110377" y="292729"/>
                  <a:pt x="110377" y="295607"/>
                  <a:pt x="108580" y="297046"/>
                </a:cubicBezTo>
                <a:lnTo>
                  <a:pt x="97437" y="308198"/>
                </a:lnTo>
                <a:cubicBezTo>
                  <a:pt x="97078" y="308918"/>
                  <a:pt x="97078" y="309637"/>
                  <a:pt x="97437" y="310357"/>
                </a:cubicBezTo>
                <a:lnTo>
                  <a:pt x="114331" y="327265"/>
                </a:lnTo>
                <a:cubicBezTo>
                  <a:pt x="115050" y="327985"/>
                  <a:pt x="116128" y="327985"/>
                  <a:pt x="116487" y="327265"/>
                </a:cubicBezTo>
                <a:lnTo>
                  <a:pt x="127630" y="316113"/>
                </a:lnTo>
                <a:cubicBezTo>
                  <a:pt x="128708" y="315393"/>
                  <a:pt x="129786" y="314674"/>
                  <a:pt x="131224" y="314674"/>
                </a:cubicBezTo>
                <a:cubicBezTo>
                  <a:pt x="131943" y="314674"/>
                  <a:pt x="133021" y="315034"/>
                  <a:pt x="133740" y="315393"/>
                </a:cubicBezTo>
                <a:cubicBezTo>
                  <a:pt x="143085" y="321509"/>
                  <a:pt x="153509" y="326186"/>
                  <a:pt x="164651" y="328345"/>
                </a:cubicBezTo>
                <a:cubicBezTo>
                  <a:pt x="166808" y="328704"/>
                  <a:pt x="168246" y="330503"/>
                  <a:pt x="168246" y="333022"/>
                </a:cubicBezTo>
                <a:lnTo>
                  <a:pt x="168246" y="348851"/>
                </a:lnTo>
                <a:cubicBezTo>
                  <a:pt x="168246" y="349570"/>
                  <a:pt x="168965" y="350290"/>
                  <a:pt x="169684" y="350290"/>
                </a:cubicBezTo>
                <a:lnTo>
                  <a:pt x="193406" y="350290"/>
                </a:lnTo>
                <a:cubicBezTo>
                  <a:pt x="194484" y="350290"/>
                  <a:pt x="195203" y="349570"/>
                  <a:pt x="195203" y="348851"/>
                </a:cubicBezTo>
                <a:lnTo>
                  <a:pt x="195203" y="333022"/>
                </a:lnTo>
                <a:cubicBezTo>
                  <a:pt x="195203" y="330503"/>
                  <a:pt x="197001" y="328704"/>
                  <a:pt x="199157" y="328345"/>
                </a:cubicBezTo>
                <a:cubicBezTo>
                  <a:pt x="209940" y="326186"/>
                  <a:pt x="220364" y="321509"/>
                  <a:pt x="229709" y="315393"/>
                </a:cubicBezTo>
                <a:cubicBezTo>
                  <a:pt x="231506" y="314314"/>
                  <a:pt x="234022" y="314314"/>
                  <a:pt x="235819" y="316113"/>
                </a:cubicBezTo>
                <a:lnTo>
                  <a:pt x="246962" y="327265"/>
                </a:lnTo>
                <a:cubicBezTo>
                  <a:pt x="247681" y="327985"/>
                  <a:pt x="248400" y="327985"/>
                  <a:pt x="249118" y="327265"/>
                </a:cubicBezTo>
                <a:lnTo>
                  <a:pt x="265652" y="310357"/>
                </a:lnTo>
                <a:cubicBezTo>
                  <a:pt x="266731" y="309637"/>
                  <a:pt x="266731" y="308918"/>
                  <a:pt x="265652" y="308198"/>
                </a:cubicBezTo>
                <a:lnTo>
                  <a:pt x="254869" y="297046"/>
                </a:lnTo>
                <a:cubicBezTo>
                  <a:pt x="253432" y="295607"/>
                  <a:pt x="252713" y="292729"/>
                  <a:pt x="254151" y="290930"/>
                </a:cubicBezTo>
                <a:cubicBezTo>
                  <a:pt x="260261" y="281576"/>
                  <a:pt x="264934" y="271503"/>
                  <a:pt x="267090" y="260350"/>
                </a:cubicBezTo>
                <a:cubicBezTo>
                  <a:pt x="267450" y="258192"/>
                  <a:pt x="269247" y="256393"/>
                  <a:pt x="271763" y="256393"/>
                </a:cubicBezTo>
                <a:lnTo>
                  <a:pt x="287578" y="256393"/>
                </a:lnTo>
                <a:cubicBezTo>
                  <a:pt x="288297" y="256393"/>
                  <a:pt x="289016" y="255674"/>
                  <a:pt x="289016" y="254954"/>
                </a:cubicBezTo>
                <a:lnTo>
                  <a:pt x="289016" y="235887"/>
                </a:lnTo>
                <a:cubicBezTo>
                  <a:pt x="272482" y="245960"/>
                  <a:pt x="254869" y="253155"/>
                  <a:pt x="238335" y="257832"/>
                </a:cubicBezTo>
                <a:cubicBezTo>
                  <a:pt x="231506" y="283015"/>
                  <a:pt x="208143" y="301363"/>
                  <a:pt x="181545" y="301363"/>
                </a:cubicBezTo>
                <a:cubicBezTo>
                  <a:pt x="149555" y="301363"/>
                  <a:pt x="123317" y="275101"/>
                  <a:pt x="123317" y="243082"/>
                </a:cubicBezTo>
                <a:cubicBezTo>
                  <a:pt x="123317" y="213942"/>
                  <a:pt x="144164" y="189478"/>
                  <a:pt x="172559" y="185161"/>
                </a:cubicBezTo>
                <a:cubicBezTo>
                  <a:pt x="177591" y="169332"/>
                  <a:pt x="184780" y="152423"/>
                  <a:pt x="195203" y="136954"/>
                </a:cubicBezTo>
                <a:cubicBezTo>
                  <a:pt x="195203" y="136234"/>
                  <a:pt x="194484" y="135874"/>
                  <a:pt x="193406" y="135874"/>
                </a:cubicBezTo>
                <a:close/>
                <a:moveTo>
                  <a:pt x="349400" y="70039"/>
                </a:moveTo>
                <a:cubicBezTo>
                  <a:pt x="324240" y="71837"/>
                  <a:pt x="262058" y="79392"/>
                  <a:pt x="221442" y="119685"/>
                </a:cubicBezTo>
                <a:cubicBezTo>
                  <a:pt x="214253" y="126880"/>
                  <a:pt x="208143" y="134435"/>
                  <a:pt x="203111" y="142710"/>
                </a:cubicBezTo>
                <a:cubicBezTo>
                  <a:pt x="202392" y="143789"/>
                  <a:pt x="201314" y="144868"/>
                  <a:pt x="200954" y="145947"/>
                </a:cubicBezTo>
                <a:cubicBezTo>
                  <a:pt x="199517" y="148106"/>
                  <a:pt x="198438" y="149905"/>
                  <a:pt x="197360" y="152423"/>
                </a:cubicBezTo>
                <a:cubicBezTo>
                  <a:pt x="197001" y="152423"/>
                  <a:pt x="197001" y="152783"/>
                  <a:pt x="197001" y="153143"/>
                </a:cubicBezTo>
                <a:cubicBezTo>
                  <a:pt x="181545" y="181204"/>
                  <a:pt x="175434" y="211783"/>
                  <a:pt x="172559" y="232649"/>
                </a:cubicBezTo>
                <a:lnTo>
                  <a:pt x="172559" y="233369"/>
                </a:lnTo>
                <a:cubicBezTo>
                  <a:pt x="172559" y="234808"/>
                  <a:pt x="172200" y="236247"/>
                  <a:pt x="171840" y="237686"/>
                </a:cubicBezTo>
                <a:cubicBezTo>
                  <a:pt x="171840" y="238765"/>
                  <a:pt x="171840" y="239485"/>
                  <a:pt x="171840" y="240924"/>
                </a:cubicBezTo>
                <a:cubicBezTo>
                  <a:pt x="171840" y="241283"/>
                  <a:pt x="171481" y="241643"/>
                  <a:pt x="171481" y="242003"/>
                </a:cubicBezTo>
                <a:cubicBezTo>
                  <a:pt x="171481" y="242363"/>
                  <a:pt x="171481" y="242363"/>
                  <a:pt x="171481" y="242363"/>
                </a:cubicBezTo>
                <a:cubicBezTo>
                  <a:pt x="171481" y="244161"/>
                  <a:pt x="171481" y="245600"/>
                  <a:pt x="171481" y="247039"/>
                </a:cubicBezTo>
                <a:cubicBezTo>
                  <a:pt x="171481" y="247399"/>
                  <a:pt x="171481" y="247399"/>
                  <a:pt x="171481" y="247399"/>
                </a:cubicBezTo>
                <a:cubicBezTo>
                  <a:pt x="171121" y="248478"/>
                  <a:pt x="171481" y="249198"/>
                  <a:pt x="171481" y="250277"/>
                </a:cubicBezTo>
                <a:lnTo>
                  <a:pt x="204549" y="217539"/>
                </a:lnTo>
                <a:lnTo>
                  <a:pt x="205627" y="181564"/>
                </a:lnTo>
                <a:cubicBezTo>
                  <a:pt x="205627" y="179045"/>
                  <a:pt x="207784" y="176887"/>
                  <a:pt x="210300" y="176887"/>
                </a:cubicBezTo>
                <a:cubicBezTo>
                  <a:pt x="213175" y="177246"/>
                  <a:pt x="215332" y="179405"/>
                  <a:pt x="214972" y="181923"/>
                </a:cubicBezTo>
                <a:lnTo>
                  <a:pt x="214253" y="207466"/>
                </a:lnTo>
                <a:lnTo>
                  <a:pt x="234741" y="187320"/>
                </a:lnTo>
                <a:lnTo>
                  <a:pt x="287218" y="135515"/>
                </a:lnTo>
                <a:lnTo>
                  <a:pt x="287218" y="98819"/>
                </a:lnTo>
                <a:cubicBezTo>
                  <a:pt x="287218" y="96301"/>
                  <a:pt x="289375" y="94502"/>
                  <a:pt x="291891" y="94502"/>
                </a:cubicBezTo>
                <a:cubicBezTo>
                  <a:pt x="294767" y="94502"/>
                  <a:pt x="296923" y="96301"/>
                  <a:pt x="296923" y="99179"/>
                </a:cubicBezTo>
                <a:lnTo>
                  <a:pt x="296923" y="125801"/>
                </a:lnTo>
                <a:lnTo>
                  <a:pt x="324600" y="98100"/>
                </a:lnTo>
                <a:cubicBezTo>
                  <a:pt x="326397" y="96301"/>
                  <a:pt x="329272" y="96301"/>
                  <a:pt x="331429" y="98100"/>
                </a:cubicBezTo>
                <a:cubicBezTo>
                  <a:pt x="333226" y="100258"/>
                  <a:pt x="333226" y="103136"/>
                  <a:pt x="331429" y="104935"/>
                </a:cubicBezTo>
                <a:lnTo>
                  <a:pt x="295485" y="140551"/>
                </a:lnTo>
                <a:lnTo>
                  <a:pt x="249837" y="185881"/>
                </a:lnTo>
                <a:lnTo>
                  <a:pt x="297642" y="186240"/>
                </a:lnTo>
                <a:cubicBezTo>
                  <a:pt x="300517" y="186240"/>
                  <a:pt x="302315" y="188399"/>
                  <a:pt x="302315" y="190917"/>
                </a:cubicBezTo>
                <a:cubicBezTo>
                  <a:pt x="302315" y="193795"/>
                  <a:pt x="300158" y="195954"/>
                  <a:pt x="297642" y="195954"/>
                </a:cubicBezTo>
                <a:lnTo>
                  <a:pt x="240133" y="195594"/>
                </a:lnTo>
                <a:lnTo>
                  <a:pt x="178310" y="257113"/>
                </a:lnTo>
                <a:cubicBezTo>
                  <a:pt x="178669" y="257113"/>
                  <a:pt x="179029" y="257113"/>
                  <a:pt x="179388" y="257113"/>
                </a:cubicBezTo>
                <a:cubicBezTo>
                  <a:pt x="180107" y="257472"/>
                  <a:pt x="180467" y="257472"/>
                  <a:pt x="181185" y="257472"/>
                </a:cubicBezTo>
                <a:cubicBezTo>
                  <a:pt x="182623" y="257113"/>
                  <a:pt x="184061" y="257113"/>
                  <a:pt x="185499" y="257113"/>
                </a:cubicBezTo>
                <a:cubicBezTo>
                  <a:pt x="185858" y="257113"/>
                  <a:pt x="186217" y="257113"/>
                  <a:pt x="186217" y="257113"/>
                </a:cubicBezTo>
                <a:cubicBezTo>
                  <a:pt x="187655" y="257113"/>
                  <a:pt x="188734" y="256753"/>
                  <a:pt x="190171" y="256393"/>
                </a:cubicBezTo>
                <a:cubicBezTo>
                  <a:pt x="191609" y="256393"/>
                  <a:pt x="193406" y="256393"/>
                  <a:pt x="194844" y="256033"/>
                </a:cubicBezTo>
                <a:cubicBezTo>
                  <a:pt x="195203" y="256033"/>
                  <a:pt x="195203" y="256033"/>
                  <a:pt x="195563" y="256033"/>
                </a:cubicBezTo>
                <a:cubicBezTo>
                  <a:pt x="217488" y="253515"/>
                  <a:pt x="249837" y="247039"/>
                  <a:pt x="278951" y="230491"/>
                </a:cubicBezTo>
                <a:cubicBezTo>
                  <a:pt x="279670" y="230131"/>
                  <a:pt x="280030" y="230131"/>
                  <a:pt x="280749" y="229771"/>
                </a:cubicBezTo>
                <a:cubicBezTo>
                  <a:pt x="281827" y="228692"/>
                  <a:pt x="282905" y="228332"/>
                  <a:pt x="283984" y="227613"/>
                </a:cubicBezTo>
                <a:cubicBezTo>
                  <a:pt x="285781" y="226533"/>
                  <a:pt x="287578" y="225454"/>
                  <a:pt x="289375" y="224375"/>
                </a:cubicBezTo>
                <a:cubicBezTo>
                  <a:pt x="296204" y="219698"/>
                  <a:pt x="302674" y="213942"/>
                  <a:pt x="309144" y="207826"/>
                </a:cubicBezTo>
                <a:cubicBezTo>
                  <a:pt x="349760" y="167533"/>
                  <a:pt x="357667" y="105295"/>
                  <a:pt x="359465" y="80112"/>
                </a:cubicBezTo>
                <a:cubicBezTo>
                  <a:pt x="359465" y="77594"/>
                  <a:pt x="358746" y="75075"/>
                  <a:pt x="356589" y="73276"/>
                </a:cubicBezTo>
                <a:cubicBezTo>
                  <a:pt x="354792" y="71118"/>
                  <a:pt x="352276" y="70039"/>
                  <a:pt x="349760" y="70039"/>
                </a:cubicBezTo>
                <a:cubicBezTo>
                  <a:pt x="349760" y="70039"/>
                  <a:pt x="349760" y="70039"/>
                  <a:pt x="349400" y="70039"/>
                </a:cubicBezTo>
                <a:close/>
                <a:moveTo>
                  <a:pt x="348682" y="60685"/>
                </a:moveTo>
                <a:cubicBezTo>
                  <a:pt x="354073" y="60325"/>
                  <a:pt x="359824" y="62124"/>
                  <a:pt x="363418" y="66081"/>
                </a:cubicBezTo>
                <a:cubicBezTo>
                  <a:pt x="367372" y="70039"/>
                  <a:pt x="369529" y="75435"/>
                  <a:pt x="368810" y="80831"/>
                </a:cubicBezTo>
                <a:cubicBezTo>
                  <a:pt x="367013" y="113210"/>
                  <a:pt x="356949" y="174009"/>
                  <a:pt x="315973" y="214661"/>
                </a:cubicBezTo>
                <a:cubicBezTo>
                  <a:pt x="310582" y="220417"/>
                  <a:pt x="304471" y="225094"/>
                  <a:pt x="298361" y="229411"/>
                </a:cubicBezTo>
                <a:cubicBezTo>
                  <a:pt x="298720" y="230131"/>
                  <a:pt x="298720" y="230491"/>
                  <a:pt x="298720" y="230850"/>
                </a:cubicBezTo>
                <a:lnTo>
                  <a:pt x="298720" y="254954"/>
                </a:lnTo>
                <a:cubicBezTo>
                  <a:pt x="298720" y="261070"/>
                  <a:pt x="293688" y="266107"/>
                  <a:pt x="287578" y="266107"/>
                </a:cubicBezTo>
                <a:lnTo>
                  <a:pt x="275357" y="266107"/>
                </a:lnTo>
                <a:cubicBezTo>
                  <a:pt x="273201" y="275820"/>
                  <a:pt x="269247" y="284814"/>
                  <a:pt x="264215" y="293088"/>
                </a:cubicBezTo>
                <a:lnTo>
                  <a:pt x="272841" y="301363"/>
                </a:lnTo>
                <a:cubicBezTo>
                  <a:pt x="277154" y="305680"/>
                  <a:pt x="277154" y="312875"/>
                  <a:pt x="272841" y="317192"/>
                </a:cubicBezTo>
                <a:lnTo>
                  <a:pt x="255948" y="334101"/>
                </a:lnTo>
                <a:cubicBezTo>
                  <a:pt x="251634" y="338418"/>
                  <a:pt x="244446" y="338418"/>
                  <a:pt x="240133" y="334101"/>
                </a:cubicBezTo>
                <a:lnTo>
                  <a:pt x="231866" y="325826"/>
                </a:lnTo>
                <a:cubicBezTo>
                  <a:pt x="223599" y="330503"/>
                  <a:pt x="214253" y="334461"/>
                  <a:pt x="204908" y="336979"/>
                </a:cubicBezTo>
                <a:lnTo>
                  <a:pt x="204908" y="348851"/>
                </a:lnTo>
                <a:cubicBezTo>
                  <a:pt x="204908" y="354967"/>
                  <a:pt x="199876" y="360003"/>
                  <a:pt x="193406" y="360003"/>
                </a:cubicBezTo>
                <a:lnTo>
                  <a:pt x="169684" y="360003"/>
                </a:lnTo>
                <a:cubicBezTo>
                  <a:pt x="163573" y="360003"/>
                  <a:pt x="158541" y="354967"/>
                  <a:pt x="158541" y="348851"/>
                </a:cubicBezTo>
                <a:lnTo>
                  <a:pt x="158541" y="336979"/>
                </a:lnTo>
                <a:cubicBezTo>
                  <a:pt x="149196" y="334461"/>
                  <a:pt x="140210" y="330503"/>
                  <a:pt x="131584" y="325826"/>
                </a:cubicBezTo>
                <a:lnTo>
                  <a:pt x="123317" y="334101"/>
                </a:lnTo>
                <a:cubicBezTo>
                  <a:pt x="119003" y="338418"/>
                  <a:pt x="112174" y="338418"/>
                  <a:pt x="107501" y="334101"/>
                </a:cubicBezTo>
                <a:lnTo>
                  <a:pt x="90608" y="317192"/>
                </a:lnTo>
                <a:cubicBezTo>
                  <a:pt x="86295" y="312875"/>
                  <a:pt x="86295" y="305680"/>
                  <a:pt x="90608" y="301363"/>
                </a:cubicBezTo>
                <a:lnTo>
                  <a:pt x="99234" y="293088"/>
                </a:lnTo>
                <a:cubicBezTo>
                  <a:pt x="93843" y="284814"/>
                  <a:pt x="90249" y="275820"/>
                  <a:pt x="88092" y="266107"/>
                </a:cubicBezTo>
                <a:lnTo>
                  <a:pt x="76231" y="266107"/>
                </a:lnTo>
                <a:cubicBezTo>
                  <a:pt x="70120" y="266107"/>
                  <a:pt x="65088" y="261070"/>
                  <a:pt x="65088" y="254954"/>
                </a:cubicBezTo>
                <a:lnTo>
                  <a:pt x="65088" y="230850"/>
                </a:lnTo>
                <a:cubicBezTo>
                  <a:pt x="65088" y="224734"/>
                  <a:pt x="70120" y="219698"/>
                  <a:pt x="76231" y="219698"/>
                </a:cubicBezTo>
                <a:lnTo>
                  <a:pt x="88092" y="219698"/>
                </a:lnTo>
                <a:cubicBezTo>
                  <a:pt x="90249" y="210344"/>
                  <a:pt x="93843" y="201350"/>
                  <a:pt x="99234" y="193076"/>
                </a:cubicBezTo>
                <a:lnTo>
                  <a:pt x="90608" y="184801"/>
                </a:lnTo>
                <a:cubicBezTo>
                  <a:pt x="86295" y="180124"/>
                  <a:pt x="86295" y="173289"/>
                  <a:pt x="90608" y="168612"/>
                </a:cubicBezTo>
                <a:lnTo>
                  <a:pt x="107501" y="151704"/>
                </a:lnTo>
                <a:cubicBezTo>
                  <a:pt x="112174" y="147746"/>
                  <a:pt x="119003" y="147387"/>
                  <a:pt x="123317" y="151704"/>
                </a:cubicBezTo>
                <a:lnTo>
                  <a:pt x="131584" y="160338"/>
                </a:lnTo>
                <a:cubicBezTo>
                  <a:pt x="140929" y="154582"/>
                  <a:pt x="149915" y="150624"/>
                  <a:pt x="158541" y="148466"/>
                </a:cubicBezTo>
                <a:lnTo>
                  <a:pt x="158541" y="137313"/>
                </a:lnTo>
                <a:cubicBezTo>
                  <a:pt x="158541" y="131197"/>
                  <a:pt x="163573" y="126161"/>
                  <a:pt x="169684" y="126161"/>
                </a:cubicBezTo>
                <a:lnTo>
                  <a:pt x="193406" y="126161"/>
                </a:lnTo>
                <a:cubicBezTo>
                  <a:pt x="196282" y="126161"/>
                  <a:pt x="198798" y="127240"/>
                  <a:pt x="200954" y="128679"/>
                </a:cubicBezTo>
                <a:cubicBezTo>
                  <a:pt x="204908" y="123283"/>
                  <a:pt x="209581" y="117886"/>
                  <a:pt x="214613" y="112850"/>
                </a:cubicBezTo>
                <a:cubicBezTo>
                  <a:pt x="255948" y="71837"/>
                  <a:pt x="316333" y="62484"/>
                  <a:pt x="348682" y="60685"/>
                </a:cubicBezTo>
                <a:close/>
                <a:moveTo>
                  <a:pt x="77788" y="47903"/>
                </a:moveTo>
                <a:cubicBezTo>
                  <a:pt x="60983" y="47903"/>
                  <a:pt x="47753" y="61699"/>
                  <a:pt x="47753" y="78400"/>
                </a:cubicBezTo>
                <a:cubicBezTo>
                  <a:pt x="47753" y="95464"/>
                  <a:pt x="60983" y="108897"/>
                  <a:pt x="77788" y="108897"/>
                </a:cubicBezTo>
                <a:cubicBezTo>
                  <a:pt x="93877" y="108897"/>
                  <a:pt x="107822" y="95464"/>
                  <a:pt x="107822" y="78400"/>
                </a:cubicBezTo>
                <a:cubicBezTo>
                  <a:pt x="107822" y="61699"/>
                  <a:pt x="93877" y="47903"/>
                  <a:pt x="77788" y="47903"/>
                </a:cubicBezTo>
                <a:close/>
                <a:moveTo>
                  <a:pt x="77788" y="38100"/>
                </a:moveTo>
                <a:cubicBezTo>
                  <a:pt x="99240" y="38100"/>
                  <a:pt x="117118" y="56253"/>
                  <a:pt x="117118" y="78400"/>
                </a:cubicBezTo>
                <a:cubicBezTo>
                  <a:pt x="117118" y="100547"/>
                  <a:pt x="99240" y="118700"/>
                  <a:pt x="77788" y="118700"/>
                </a:cubicBezTo>
                <a:cubicBezTo>
                  <a:pt x="55977" y="118700"/>
                  <a:pt x="38100" y="100547"/>
                  <a:pt x="38100" y="78400"/>
                </a:cubicBezTo>
                <a:cubicBezTo>
                  <a:pt x="38100" y="56253"/>
                  <a:pt x="55977" y="38100"/>
                  <a:pt x="77788" y="38100"/>
                </a:cubicBezTo>
                <a:close/>
                <a:moveTo>
                  <a:pt x="70618" y="9679"/>
                </a:moveTo>
                <a:lnTo>
                  <a:pt x="70618" y="18282"/>
                </a:lnTo>
                <a:cubicBezTo>
                  <a:pt x="70618" y="20791"/>
                  <a:pt x="68826" y="22583"/>
                  <a:pt x="66675" y="22942"/>
                </a:cubicBezTo>
                <a:cubicBezTo>
                  <a:pt x="60581" y="24376"/>
                  <a:pt x="54128" y="27243"/>
                  <a:pt x="47317" y="31545"/>
                </a:cubicBezTo>
                <a:cubicBezTo>
                  <a:pt x="45525" y="32979"/>
                  <a:pt x="42657" y="32620"/>
                  <a:pt x="41224" y="31187"/>
                </a:cubicBezTo>
                <a:lnTo>
                  <a:pt x="34413" y="24376"/>
                </a:lnTo>
                <a:lnTo>
                  <a:pt x="24376" y="34413"/>
                </a:lnTo>
                <a:lnTo>
                  <a:pt x="31186" y="40865"/>
                </a:lnTo>
                <a:cubicBezTo>
                  <a:pt x="32979" y="42658"/>
                  <a:pt x="33337" y="45167"/>
                  <a:pt x="31903" y="47318"/>
                </a:cubicBezTo>
                <a:cubicBezTo>
                  <a:pt x="27960" y="53053"/>
                  <a:pt x="25451" y="59506"/>
                  <a:pt x="23659" y="66317"/>
                </a:cubicBezTo>
                <a:cubicBezTo>
                  <a:pt x="23300" y="68826"/>
                  <a:pt x="21508" y="70260"/>
                  <a:pt x="18999" y="70260"/>
                </a:cubicBezTo>
                <a:lnTo>
                  <a:pt x="9320" y="70260"/>
                </a:lnTo>
                <a:lnTo>
                  <a:pt x="9320" y="84599"/>
                </a:lnTo>
                <a:lnTo>
                  <a:pt x="18999" y="84599"/>
                </a:lnTo>
                <a:cubicBezTo>
                  <a:pt x="21508" y="84599"/>
                  <a:pt x="23300" y="86391"/>
                  <a:pt x="23659" y="88542"/>
                </a:cubicBezTo>
                <a:cubicBezTo>
                  <a:pt x="25451" y="95353"/>
                  <a:pt x="27960" y="101805"/>
                  <a:pt x="31903" y="107540"/>
                </a:cubicBezTo>
                <a:cubicBezTo>
                  <a:pt x="33337" y="109691"/>
                  <a:pt x="32979" y="112201"/>
                  <a:pt x="31186" y="113993"/>
                </a:cubicBezTo>
                <a:lnTo>
                  <a:pt x="24376" y="120804"/>
                </a:lnTo>
                <a:lnTo>
                  <a:pt x="34413" y="130482"/>
                </a:lnTo>
                <a:lnTo>
                  <a:pt x="41224" y="124030"/>
                </a:lnTo>
                <a:cubicBezTo>
                  <a:pt x="42657" y="122238"/>
                  <a:pt x="45525" y="121879"/>
                  <a:pt x="47317" y="123313"/>
                </a:cubicBezTo>
                <a:cubicBezTo>
                  <a:pt x="53411" y="127256"/>
                  <a:pt x="59864" y="129765"/>
                  <a:pt x="66675" y="131558"/>
                </a:cubicBezTo>
                <a:cubicBezTo>
                  <a:pt x="68826" y="131916"/>
                  <a:pt x="70618" y="133709"/>
                  <a:pt x="70618" y="135859"/>
                </a:cubicBezTo>
                <a:lnTo>
                  <a:pt x="70618" y="145538"/>
                </a:lnTo>
                <a:lnTo>
                  <a:pt x="84599" y="145538"/>
                </a:lnTo>
                <a:lnTo>
                  <a:pt x="84599" y="135859"/>
                </a:lnTo>
                <a:cubicBezTo>
                  <a:pt x="84599" y="133709"/>
                  <a:pt x="86033" y="131916"/>
                  <a:pt x="88542" y="131558"/>
                </a:cubicBezTo>
                <a:cubicBezTo>
                  <a:pt x="95353" y="129765"/>
                  <a:pt x="102164" y="127256"/>
                  <a:pt x="107899" y="123313"/>
                </a:cubicBezTo>
                <a:cubicBezTo>
                  <a:pt x="110050" y="121879"/>
                  <a:pt x="112201" y="122238"/>
                  <a:pt x="113993" y="124030"/>
                </a:cubicBezTo>
                <a:lnTo>
                  <a:pt x="120445" y="130482"/>
                </a:lnTo>
                <a:lnTo>
                  <a:pt x="130841" y="120804"/>
                </a:lnTo>
                <a:lnTo>
                  <a:pt x="124030" y="113993"/>
                </a:lnTo>
                <a:cubicBezTo>
                  <a:pt x="122238" y="112201"/>
                  <a:pt x="122238" y="109691"/>
                  <a:pt x="123313" y="107540"/>
                </a:cubicBezTo>
                <a:cubicBezTo>
                  <a:pt x="127256" y="101805"/>
                  <a:pt x="130124" y="95353"/>
                  <a:pt x="131199" y="88542"/>
                </a:cubicBezTo>
                <a:cubicBezTo>
                  <a:pt x="131916" y="86391"/>
                  <a:pt x="133709" y="84599"/>
                  <a:pt x="136218" y="84599"/>
                </a:cubicBezTo>
                <a:lnTo>
                  <a:pt x="145538" y="84599"/>
                </a:lnTo>
                <a:lnTo>
                  <a:pt x="145538" y="70260"/>
                </a:lnTo>
                <a:lnTo>
                  <a:pt x="136218" y="70260"/>
                </a:lnTo>
                <a:cubicBezTo>
                  <a:pt x="133709" y="70260"/>
                  <a:pt x="131916" y="68826"/>
                  <a:pt x="131199" y="66317"/>
                </a:cubicBezTo>
                <a:cubicBezTo>
                  <a:pt x="130124" y="59506"/>
                  <a:pt x="127256" y="53053"/>
                  <a:pt x="123313" y="47318"/>
                </a:cubicBezTo>
                <a:cubicBezTo>
                  <a:pt x="122238" y="45167"/>
                  <a:pt x="122238" y="42658"/>
                  <a:pt x="124030" y="40865"/>
                </a:cubicBezTo>
                <a:lnTo>
                  <a:pt x="130841" y="34413"/>
                </a:lnTo>
                <a:lnTo>
                  <a:pt x="120445" y="24376"/>
                </a:lnTo>
                <a:lnTo>
                  <a:pt x="113993" y="31187"/>
                </a:lnTo>
                <a:cubicBezTo>
                  <a:pt x="112201" y="32620"/>
                  <a:pt x="110050" y="32979"/>
                  <a:pt x="107899" y="31545"/>
                </a:cubicBezTo>
                <a:cubicBezTo>
                  <a:pt x="102164" y="27960"/>
                  <a:pt x="95353" y="25093"/>
                  <a:pt x="88542" y="23659"/>
                </a:cubicBezTo>
                <a:cubicBezTo>
                  <a:pt x="86033" y="23300"/>
                  <a:pt x="84599" y="21508"/>
                  <a:pt x="84599" y="18999"/>
                </a:cubicBezTo>
                <a:lnTo>
                  <a:pt x="84599" y="9679"/>
                </a:lnTo>
                <a:close/>
                <a:moveTo>
                  <a:pt x="69901" y="0"/>
                </a:moveTo>
                <a:lnTo>
                  <a:pt x="85316" y="0"/>
                </a:lnTo>
                <a:cubicBezTo>
                  <a:pt x="89976" y="0"/>
                  <a:pt x="94277" y="3943"/>
                  <a:pt x="94277" y="8962"/>
                </a:cubicBezTo>
                <a:lnTo>
                  <a:pt x="94277" y="15056"/>
                </a:lnTo>
                <a:cubicBezTo>
                  <a:pt x="99654" y="16848"/>
                  <a:pt x="105031" y="18640"/>
                  <a:pt x="110050" y="21508"/>
                </a:cubicBezTo>
                <a:lnTo>
                  <a:pt x="114351" y="17206"/>
                </a:lnTo>
                <a:cubicBezTo>
                  <a:pt x="117936" y="13622"/>
                  <a:pt x="123672" y="13622"/>
                  <a:pt x="126898" y="17206"/>
                </a:cubicBezTo>
                <a:lnTo>
                  <a:pt x="138010" y="28319"/>
                </a:lnTo>
                <a:cubicBezTo>
                  <a:pt x="141595" y="31545"/>
                  <a:pt x="141595" y="36922"/>
                  <a:pt x="138010" y="40507"/>
                </a:cubicBezTo>
                <a:lnTo>
                  <a:pt x="133350" y="45167"/>
                </a:lnTo>
                <a:cubicBezTo>
                  <a:pt x="136218" y="50185"/>
                  <a:pt x="138369" y="55204"/>
                  <a:pt x="139803" y="60940"/>
                </a:cubicBezTo>
                <a:lnTo>
                  <a:pt x="146255" y="60940"/>
                </a:lnTo>
                <a:cubicBezTo>
                  <a:pt x="151274" y="60940"/>
                  <a:pt x="155217" y="64883"/>
                  <a:pt x="155217" y="69901"/>
                </a:cubicBezTo>
                <a:lnTo>
                  <a:pt x="155217" y="84957"/>
                </a:lnTo>
                <a:cubicBezTo>
                  <a:pt x="155217" y="90334"/>
                  <a:pt x="151274" y="94277"/>
                  <a:pt x="146255" y="94277"/>
                </a:cubicBezTo>
                <a:lnTo>
                  <a:pt x="139803" y="94277"/>
                </a:lnTo>
                <a:cubicBezTo>
                  <a:pt x="138369" y="99654"/>
                  <a:pt x="136218" y="104673"/>
                  <a:pt x="133350" y="109691"/>
                </a:cubicBezTo>
                <a:lnTo>
                  <a:pt x="138010" y="114351"/>
                </a:lnTo>
                <a:cubicBezTo>
                  <a:pt x="141595" y="117578"/>
                  <a:pt x="141595" y="123313"/>
                  <a:pt x="138010" y="126898"/>
                </a:cubicBezTo>
                <a:lnTo>
                  <a:pt x="126898" y="138010"/>
                </a:lnTo>
                <a:cubicBezTo>
                  <a:pt x="123672" y="141236"/>
                  <a:pt x="117936" y="141236"/>
                  <a:pt x="114351" y="138010"/>
                </a:cubicBezTo>
                <a:lnTo>
                  <a:pt x="110050" y="133350"/>
                </a:lnTo>
                <a:cubicBezTo>
                  <a:pt x="105031" y="136218"/>
                  <a:pt x="99654" y="138369"/>
                  <a:pt x="94277" y="139803"/>
                </a:cubicBezTo>
                <a:lnTo>
                  <a:pt x="94277" y="146255"/>
                </a:lnTo>
                <a:cubicBezTo>
                  <a:pt x="94277" y="151274"/>
                  <a:pt x="89976" y="155217"/>
                  <a:pt x="85316" y="155217"/>
                </a:cubicBezTo>
                <a:lnTo>
                  <a:pt x="69901" y="155217"/>
                </a:lnTo>
                <a:cubicBezTo>
                  <a:pt x="64882" y="155217"/>
                  <a:pt x="60939" y="151274"/>
                  <a:pt x="60939" y="146255"/>
                </a:cubicBezTo>
                <a:lnTo>
                  <a:pt x="60939" y="139803"/>
                </a:lnTo>
                <a:cubicBezTo>
                  <a:pt x="55562" y="138369"/>
                  <a:pt x="50185" y="136218"/>
                  <a:pt x="45525" y="133350"/>
                </a:cubicBezTo>
                <a:lnTo>
                  <a:pt x="40865" y="138010"/>
                </a:lnTo>
                <a:cubicBezTo>
                  <a:pt x="37639" y="141236"/>
                  <a:pt x="31545" y="141236"/>
                  <a:pt x="27960" y="138010"/>
                </a:cubicBezTo>
                <a:lnTo>
                  <a:pt x="17206" y="126898"/>
                </a:lnTo>
                <a:cubicBezTo>
                  <a:pt x="13622" y="123313"/>
                  <a:pt x="13622" y="117578"/>
                  <a:pt x="17206" y="114351"/>
                </a:cubicBezTo>
                <a:lnTo>
                  <a:pt x="21866" y="109691"/>
                </a:lnTo>
                <a:cubicBezTo>
                  <a:pt x="18999" y="104673"/>
                  <a:pt x="16848" y="99654"/>
                  <a:pt x="15414" y="94277"/>
                </a:cubicBezTo>
                <a:lnTo>
                  <a:pt x="8961" y="94277"/>
                </a:lnTo>
                <a:cubicBezTo>
                  <a:pt x="3943" y="94277"/>
                  <a:pt x="0" y="90334"/>
                  <a:pt x="0" y="84957"/>
                </a:cubicBezTo>
                <a:lnTo>
                  <a:pt x="0" y="69901"/>
                </a:lnTo>
                <a:cubicBezTo>
                  <a:pt x="0" y="64883"/>
                  <a:pt x="3943" y="60940"/>
                  <a:pt x="8961" y="60940"/>
                </a:cubicBezTo>
                <a:lnTo>
                  <a:pt x="15414" y="60940"/>
                </a:lnTo>
                <a:cubicBezTo>
                  <a:pt x="16848" y="55204"/>
                  <a:pt x="18999" y="50185"/>
                  <a:pt x="21866" y="45167"/>
                </a:cubicBezTo>
                <a:lnTo>
                  <a:pt x="17206" y="40507"/>
                </a:lnTo>
                <a:cubicBezTo>
                  <a:pt x="13622" y="36922"/>
                  <a:pt x="13622" y="31545"/>
                  <a:pt x="17206" y="28319"/>
                </a:cubicBezTo>
                <a:lnTo>
                  <a:pt x="27960" y="17206"/>
                </a:lnTo>
                <a:cubicBezTo>
                  <a:pt x="31545" y="13622"/>
                  <a:pt x="37639" y="13622"/>
                  <a:pt x="40865" y="17206"/>
                </a:cubicBezTo>
                <a:lnTo>
                  <a:pt x="45167" y="21508"/>
                </a:lnTo>
                <a:cubicBezTo>
                  <a:pt x="50544" y="18282"/>
                  <a:pt x="55921" y="16131"/>
                  <a:pt x="60939" y="14697"/>
                </a:cubicBezTo>
                <a:lnTo>
                  <a:pt x="60939" y="8962"/>
                </a:lnTo>
                <a:cubicBezTo>
                  <a:pt x="60939" y="3943"/>
                  <a:pt x="64882" y="0"/>
                  <a:pt x="69901" y="0"/>
                </a:cubicBezTo>
                <a:close/>
              </a:path>
            </a:pathLst>
          </a:custGeom>
          <a:solidFill>
            <a:schemeClr val="accent2">
              <a:lumMod val="75000"/>
            </a:schemeClr>
          </a:solidFill>
          <a:ln>
            <a:noFill/>
          </a:ln>
          <a:effectLst/>
        </p:spPr>
        <p:txBody>
          <a:bodyPr wrap="square" anchor="ctr">
            <a:noAutofit/>
          </a:bodyPr>
          <a:lstStyle/>
          <a:p>
            <a:endParaRPr lang="en-US" sz="3599" dirty="0">
              <a:latin typeface="Poppins" pitchFamily="2" charset="77"/>
            </a:endParaRPr>
          </a:p>
        </p:txBody>
      </p:sp>
      <p:sp>
        <p:nvSpPr>
          <p:cNvPr id="22" name="Rounded Rectangle 21"/>
          <p:cNvSpPr/>
          <p:nvPr/>
        </p:nvSpPr>
        <p:spPr>
          <a:xfrm>
            <a:off x="1091822" y="1157273"/>
            <a:ext cx="2239847"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950166" y="2232284"/>
            <a:ext cx="2183000"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PRESENTATION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1091822" y="3423459"/>
            <a:ext cx="2239848" cy="710205"/>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PRACTICE</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6007694" y="1147818"/>
            <a:ext cx="4879383" cy="6992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Game: Lucky Wheel </a:t>
            </a:r>
            <a:endParaRPr lang="en-GB" b="1" dirty="0">
              <a:solidFill>
                <a:schemeClr val="tx1"/>
              </a:solidFill>
            </a:endParaRPr>
          </a:p>
        </p:txBody>
      </p:sp>
      <p:sp>
        <p:nvSpPr>
          <p:cNvPr id="26" name="Rectangle 25"/>
          <p:cNvSpPr/>
          <p:nvPr/>
        </p:nvSpPr>
        <p:spPr>
          <a:xfrm>
            <a:off x="6007694" y="2126522"/>
            <a:ext cx="4879384" cy="6992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Vocabulary</a:t>
            </a:r>
            <a:endParaRPr lang="en-GB" b="1" dirty="0">
              <a:solidFill>
                <a:schemeClr val="tx1"/>
              </a:solidFill>
            </a:endParaRPr>
          </a:p>
        </p:txBody>
      </p:sp>
      <p:sp>
        <p:nvSpPr>
          <p:cNvPr id="27" name="Rectangle 26"/>
          <p:cNvSpPr/>
          <p:nvPr/>
        </p:nvSpPr>
        <p:spPr>
          <a:xfrm>
            <a:off x="6007694" y="3052255"/>
            <a:ext cx="4879385" cy="14939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Task 1: Listen and read. </a:t>
            </a:r>
          </a:p>
          <a:p>
            <a:pPr marL="168275" indent="-168275">
              <a:buFont typeface="Arial" panose="020B0604020202020204" pitchFamily="34" charset="0"/>
              <a:buChar char="•"/>
            </a:pPr>
            <a:r>
              <a:rPr lang="en-US" b="1" dirty="0">
                <a:solidFill>
                  <a:schemeClr val="tx1"/>
                </a:solidFill>
              </a:rPr>
              <a:t>Task 2: True or False.</a:t>
            </a:r>
          </a:p>
          <a:p>
            <a:pPr marL="168275" indent="-168275">
              <a:buFont typeface="Arial" panose="020B0604020202020204" pitchFamily="34" charset="0"/>
              <a:buChar char="•"/>
            </a:pPr>
            <a:r>
              <a:rPr lang="en-US" b="1" dirty="0">
                <a:solidFill>
                  <a:schemeClr val="tx1"/>
                </a:solidFill>
              </a:rPr>
              <a:t>Task 3: Match each word with its definition.</a:t>
            </a:r>
          </a:p>
          <a:p>
            <a:pPr marL="168275" indent="-168275">
              <a:buFont typeface="Arial" panose="020B0604020202020204" pitchFamily="34" charset="0"/>
              <a:buChar char="•"/>
            </a:pPr>
            <a:r>
              <a:rPr lang="en-US" b="1" dirty="0">
                <a:solidFill>
                  <a:schemeClr val="tx1"/>
                </a:solidFill>
              </a:rPr>
              <a:t>Task 4: Complete the sentences.</a:t>
            </a:r>
          </a:p>
        </p:txBody>
      </p:sp>
      <p:cxnSp>
        <p:nvCxnSpPr>
          <p:cNvPr id="28" name="Curved Connector 27"/>
          <p:cNvCxnSpPr>
            <a:cxnSpLocks/>
            <a:stCxn id="22" idx="3"/>
            <a:endCxn id="23" idx="0"/>
          </p:cNvCxnSpPr>
          <p:nvPr/>
        </p:nvCxnSpPr>
        <p:spPr>
          <a:xfrm>
            <a:off x="3331669" y="1484975"/>
            <a:ext cx="709997" cy="747309"/>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2211746" y="2559985"/>
            <a:ext cx="738420" cy="863473"/>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950166" y="4664063"/>
            <a:ext cx="2339118"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PRODUCTION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6014333" y="5675812"/>
            <a:ext cx="4879382" cy="68496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solidFill>
              </a:rPr>
              <a:t>Wrap-up</a:t>
            </a:r>
          </a:p>
          <a:p>
            <a:pPr marL="168275" indent="-168275">
              <a:buFont typeface="Arial" panose="020B0604020202020204" pitchFamily="34" charset="0"/>
              <a:buChar char="•"/>
            </a:pPr>
            <a:r>
              <a:rPr lang="en-US" b="1" dirty="0">
                <a:solidFill>
                  <a:schemeClr val="tx1"/>
                </a:solidFill>
              </a:rPr>
              <a:t>Homework</a:t>
            </a:r>
            <a:endParaRPr lang="en-GB" b="1" dirty="0">
              <a:solidFill>
                <a:schemeClr val="tx1"/>
              </a:solidFill>
            </a:endParaRPr>
          </a:p>
        </p:txBody>
      </p:sp>
      <p:cxnSp>
        <p:nvCxnSpPr>
          <p:cNvPr id="33" name="Curved Connector 32"/>
          <p:cNvCxnSpPr>
            <a:cxnSpLocks/>
            <a:stCxn id="31" idx="1"/>
            <a:endCxn id="34" idx="0"/>
          </p:cNvCxnSpPr>
          <p:nvPr/>
        </p:nvCxnSpPr>
        <p:spPr>
          <a:xfrm rot="10800000" flipV="1">
            <a:off x="2286554" y="4997138"/>
            <a:ext cx="663612" cy="777152"/>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1091822" y="5774290"/>
            <a:ext cx="2389463"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3331670" y="3778562"/>
            <a:ext cx="788055" cy="885501"/>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6007694" y="4777942"/>
            <a:ext cx="4879382" cy="6661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Role play </a:t>
            </a:r>
          </a:p>
        </p:txBody>
      </p:sp>
      <p:sp>
        <p:nvSpPr>
          <p:cNvPr id="7" name="Freeform 78">
            <a:extLst>
              <a:ext uri="{FF2B5EF4-FFF2-40B4-BE49-F238E27FC236}">
                <a16:creationId xmlns:a16="http://schemas.microsoft.com/office/drawing/2014/main" id="{DD42EC9F-282E-45E9-30E0-714FA2D72BD1}"/>
              </a:ext>
            </a:extLst>
          </p:cNvPr>
          <p:cNvSpPr>
            <a:spLocks noChangeArrowheads="1"/>
          </p:cNvSpPr>
          <p:nvPr/>
        </p:nvSpPr>
        <p:spPr bwMode="auto">
          <a:xfrm>
            <a:off x="297046" y="5032554"/>
            <a:ext cx="896152" cy="985739"/>
          </a:xfrm>
          <a:custGeom>
            <a:avLst/>
            <a:gdLst>
              <a:gd name="connsiteX0" fmla="*/ 222073 w 369526"/>
              <a:gd name="connsiteY0" fmla="*/ 309256 h 345408"/>
              <a:gd name="connsiteX1" fmla="*/ 226659 w 369526"/>
              <a:gd name="connsiteY1" fmla="*/ 314238 h 345408"/>
              <a:gd name="connsiteX2" fmla="*/ 226659 w 369526"/>
              <a:gd name="connsiteY2" fmla="*/ 324557 h 345408"/>
              <a:gd name="connsiteX3" fmla="*/ 222073 w 369526"/>
              <a:gd name="connsiteY3" fmla="*/ 329538 h 345408"/>
              <a:gd name="connsiteX4" fmla="*/ 217487 w 369526"/>
              <a:gd name="connsiteY4" fmla="*/ 324557 h 345408"/>
              <a:gd name="connsiteX5" fmla="*/ 217487 w 369526"/>
              <a:gd name="connsiteY5" fmla="*/ 314238 h 345408"/>
              <a:gd name="connsiteX6" fmla="*/ 222073 w 369526"/>
              <a:gd name="connsiteY6" fmla="*/ 309256 h 345408"/>
              <a:gd name="connsiteX7" fmla="*/ 147298 w 369526"/>
              <a:gd name="connsiteY7" fmla="*/ 309256 h 345408"/>
              <a:gd name="connsiteX8" fmla="*/ 152060 w 369526"/>
              <a:gd name="connsiteY8" fmla="*/ 314238 h 345408"/>
              <a:gd name="connsiteX9" fmla="*/ 152060 w 369526"/>
              <a:gd name="connsiteY9" fmla="*/ 324557 h 345408"/>
              <a:gd name="connsiteX10" fmla="*/ 147298 w 369526"/>
              <a:gd name="connsiteY10" fmla="*/ 329538 h 345408"/>
              <a:gd name="connsiteX11" fmla="*/ 142875 w 369526"/>
              <a:gd name="connsiteY11" fmla="*/ 324557 h 345408"/>
              <a:gd name="connsiteX12" fmla="*/ 142875 w 369526"/>
              <a:gd name="connsiteY12" fmla="*/ 314238 h 345408"/>
              <a:gd name="connsiteX13" fmla="*/ 147298 w 369526"/>
              <a:gd name="connsiteY13" fmla="*/ 309256 h 345408"/>
              <a:gd name="connsiteX14" fmla="*/ 203290 w 369526"/>
              <a:gd name="connsiteY14" fmla="*/ 304242 h 345408"/>
              <a:gd name="connsiteX15" fmla="*/ 201483 w 369526"/>
              <a:gd name="connsiteY15" fmla="*/ 306048 h 345408"/>
              <a:gd name="connsiteX16" fmla="*/ 201483 w 369526"/>
              <a:gd name="connsiteY16" fmla="*/ 333853 h 345408"/>
              <a:gd name="connsiteX17" fmla="*/ 203290 w 369526"/>
              <a:gd name="connsiteY17" fmla="*/ 335658 h 345408"/>
              <a:gd name="connsiteX18" fmla="*/ 290745 w 369526"/>
              <a:gd name="connsiteY18" fmla="*/ 335658 h 345408"/>
              <a:gd name="connsiteX19" fmla="*/ 292551 w 369526"/>
              <a:gd name="connsiteY19" fmla="*/ 333853 h 345408"/>
              <a:gd name="connsiteX20" fmla="*/ 292551 w 369526"/>
              <a:gd name="connsiteY20" fmla="*/ 306048 h 345408"/>
              <a:gd name="connsiteX21" fmla="*/ 290745 w 369526"/>
              <a:gd name="connsiteY21" fmla="*/ 304242 h 345408"/>
              <a:gd name="connsiteX22" fmla="*/ 78621 w 369526"/>
              <a:gd name="connsiteY22" fmla="*/ 304242 h 345408"/>
              <a:gd name="connsiteX23" fmla="*/ 76818 w 369526"/>
              <a:gd name="connsiteY23" fmla="*/ 306048 h 345408"/>
              <a:gd name="connsiteX24" fmla="*/ 76818 w 369526"/>
              <a:gd name="connsiteY24" fmla="*/ 333853 h 345408"/>
              <a:gd name="connsiteX25" fmla="*/ 78621 w 369526"/>
              <a:gd name="connsiteY25" fmla="*/ 335658 h 345408"/>
              <a:gd name="connsiteX26" fmla="*/ 165899 w 369526"/>
              <a:gd name="connsiteY26" fmla="*/ 335658 h 345408"/>
              <a:gd name="connsiteX27" fmla="*/ 167702 w 369526"/>
              <a:gd name="connsiteY27" fmla="*/ 333853 h 345408"/>
              <a:gd name="connsiteX28" fmla="*/ 167702 w 369526"/>
              <a:gd name="connsiteY28" fmla="*/ 306048 h 345408"/>
              <a:gd name="connsiteX29" fmla="*/ 165899 w 369526"/>
              <a:gd name="connsiteY29" fmla="*/ 304242 h 345408"/>
              <a:gd name="connsiteX30" fmla="*/ 347482 w 369526"/>
              <a:gd name="connsiteY30" fmla="*/ 102745 h 345408"/>
              <a:gd name="connsiteX31" fmla="*/ 334833 w 369526"/>
              <a:gd name="connsiteY31" fmla="*/ 114661 h 345408"/>
              <a:gd name="connsiteX32" fmla="*/ 331942 w 369526"/>
              <a:gd name="connsiteY32" fmla="*/ 181466 h 345408"/>
              <a:gd name="connsiteX33" fmla="*/ 337363 w 369526"/>
              <a:gd name="connsiteY33" fmla="*/ 185438 h 345408"/>
              <a:gd name="connsiteX34" fmla="*/ 337363 w 369526"/>
              <a:gd name="connsiteY34" fmla="*/ 221910 h 345408"/>
              <a:gd name="connsiteX35" fmla="*/ 297249 w 369526"/>
              <a:gd name="connsiteY35" fmla="*/ 261632 h 345408"/>
              <a:gd name="connsiteX36" fmla="*/ 290745 w 369526"/>
              <a:gd name="connsiteY36" fmla="*/ 261632 h 345408"/>
              <a:gd name="connsiteX37" fmla="*/ 290745 w 369526"/>
              <a:gd name="connsiteY37" fmla="*/ 254771 h 345408"/>
              <a:gd name="connsiteX38" fmla="*/ 330497 w 369526"/>
              <a:gd name="connsiteY38" fmla="*/ 215049 h 345408"/>
              <a:gd name="connsiteX39" fmla="*/ 330497 w 369526"/>
              <a:gd name="connsiteY39" fmla="*/ 192299 h 345408"/>
              <a:gd name="connsiteX40" fmla="*/ 326521 w 369526"/>
              <a:gd name="connsiteY40" fmla="*/ 189772 h 345408"/>
              <a:gd name="connsiteX41" fmla="*/ 323630 w 369526"/>
              <a:gd name="connsiteY41" fmla="*/ 188688 h 345408"/>
              <a:gd name="connsiteX42" fmla="*/ 308091 w 369526"/>
              <a:gd name="connsiteY42" fmla="*/ 192299 h 345408"/>
              <a:gd name="connsiteX43" fmla="*/ 278458 w 369526"/>
              <a:gd name="connsiteY43" fmla="*/ 221910 h 345408"/>
              <a:gd name="connsiteX44" fmla="*/ 265086 w 369526"/>
              <a:gd name="connsiteY44" fmla="*/ 228049 h 345408"/>
              <a:gd name="connsiteX45" fmla="*/ 226780 w 369526"/>
              <a:gd name="connsiteY45" fmla="*/ 243937 h 345408"/>
              <a:gd name="connsiteX46" fmla="*/ 214854 w 369526"/>
              <a:gd name="connsiteY46" fmla="*/ 277881 h 345408"/>
              <a:gd name="connsiteX47" fmla="*/ 214854 w 369526"/>
              <a:gd name="connsiteY47" fmla="*/ 294492 h 345408"/>
              <a:gd name="connsiteX48" fmla="*/ 275928 w 369526"/>
              <a:gd name="connsiteY48" fmla="*/ 294492 h 345408"/>
              <a:gd name="connsiteX49" fmla="*/ 313512 w 369526"/>
              <a:gd name="connsiteY49" fmla="*/ 257298 h 345408"/>
              <a:gd name="connsiteX50" fmla="*/ 344952 w 369526"/>
              <a:gd name="connsiteY50" fmla="*/ 224077 h 345408"/>
              <a:gd name="connsiteX51" fmla="*/ 355432 w 369526"/>
              <a:gd name="connsiteY51" fmla="*/ 213604 h 345408"/>
              <a:gd name="connsiteX52" fmla="*/ 359769 w 369526"/>
              <a:gd name="connsiteY52" fmla="*/ 203132 h 345408"/>
              <a:gd name="connsiteX53" fmla="*/ 359769 w 369526"/>
              <a:gd name="connsiteY53" fmla="*/ 115384 h 345408"/>
              <a:gd name="connsiteX54" fmla="*/ 347482 w 369526"/>
              <a:gd name="connsiteY54" fmla="*/ 102745 h 345408"/>
              <a:gd name="connsiteX55" fmla="*/ 22360 w 369526"/>
              <a:gd name="connsiteY55" fmla="*/ 102745 h 345408"/>
              <a:gd name="connsiteX56" fmla="*/ 9737 w 369526"/>
              <a:gd name="connsiteY56" fmla="*/ 115384 h 345408"/>
              <a:gd name="connsiteX57" fmla="*/ 9737 w 369526"/>
              <a:gd name="connsiteY57" fmla="*/ 203132 h 345408"/>
              <a:gd name="connsiteX58" fmla="*/ 14065 w 369526"/>
              <a:gd name="connsiteY58" fmla="*/ 213604 h 345408"/>
              <a:gd name="connsiteX59" fmla="*/ 24524 w 369526"/>
              <a:gd name="connsiteY59" fmla="*/ 224077 h 345408"/>
              <a:gd name="connsiteX60" fmla="*/ 56261 w 369526"/>
              <a:gd name="connsiteY60" fmla="*/ 257298 h 345408"/>
              <a:gd name="connsiteX61" fmla="*/ 93408 w 369526"/>
              <a:gd name="connsiteY61" fmla="*/ 294492 h 345408"/>
              <a:gd name="connsiteX62" fmla="*/ 154358 w 369526"/>
              <a:gd name="connsiteY62" fmla="*/ 294492 h 345408"/>
              <a:gd name="connsiteX63" fmla="*/ 154358 w 369526"/>
              <a:gd name="connsiteY63" fmla="*/ 277881 h 345408"/>
              <a:gd name="connsiteX64" fmla="*/ 142817 w 369526"/>
              <a:gd name="connsiteY64" fmla="*/ 243937 h 345408"/>
              <a:gd name="connsiteX65" fmla="*/ 104227 w 369526"/>
              <a:gd name="connsiteY65" fmla="*/ 228049 h 345408"/>
              <a:gd name="connsiteX66" fmla="*/ 90883 w 369526"/>
              <a:gd name="connsiteY66" fmla="*/ 221910 h 345408"/>
              <a:gd name="connsiteX67" fmla="*/ 90523 w 369526"/>
              <a:gd name="connsiteY67" fmla="*/ 221549 h 345408"/>
              <a:gd name="connsiteX68" fmla="*/ 61671 w 369526"/>
              <a:gd name="connsiteY68" fmla="*/ 192299 h 345408"/>
              <a:gd name="connsiteX69" fmla="*/ 45802 w 369526"/>
              <a:gd name="connsiteY69" fmla="*/ 188688 h 345408"/>
              <a:gd name="connsiteX70" fmla="*/ 42917 w 369526"/>
              <a:gd name="connsiteY70" fmla="*/ 189772 h 345408"/>
              <a:gd name="connsiteX71" fmla="*/ 38950 w 369526"/>
              <a:gd name="connsiteY71" fmla="*/ 192299 h 345408"/>
              <a:gd name="connsiteX72" fmla="*/ 38950 w 369526"/>
              <a:gd name="connsiteY72" fmla="*/ 215049 h 345408"/>
              <a:gd name="connsiteX73" fmla="*/ 78621 w 369526"/>
              <a:gd name="connsiteY73" fmla="*/ 254771 h 345408"/>
              <a:gd name="connsiteX74" fmla="*/ 78621 w 369526"/>
              <a:gd name="connsiteY74" fmla="*/ 261632 h 345408"/>
              <a:gd name="connsiteX75" fmla="*/ 72130 w 369526"/>
              <a:gd name="connsiteY75" fmla="*/ 261632 h 345408"/>
              <a:gd name="connsiteX76" fmla="*/ 32098 w 369526"/>
              <a:gd name="connsiteY76" fmla="*/ 221910 h 345408"/>
              <a:gd name="connsiteX77" fmla="*/ 32098 w 369526"/>
              <a:gd name="connsiteY77" fmla="*/ 185438 h 345408"/>
              <a:gd name="connsiteX78" fmla="*/ 37507 w 369526"/>
              <a:gd name="connsiteY78" fmla="*/ 181466 h 345408"/>
              <a:gd name="connsiteX79" fmla="*/ 34622 w 369526"/>
              <a:gd name="connsiteY79" fmla="*/ 114661 h 345408"/>
              <a:gd name="connsiteX80" fmla="*/ 22360 w 369526"/>
              <a:gd name="connsiteY80" fmla="*/ 102745 h 345408"/>
              <a:gd name="connsiteX81" fmla="*/ 347482 w 369526"/>
              <a:gd name="connsiteY81" fmla="*/ 93356 h 345408"/>
              <a:gd name="connsiteX82" fmla="*/ 369526 w 369526"/>
              <a:gd name="connsiteY82" fmla="*/ 115384 h 345408"/>
              <a:gd name="connsiteX83" fmla="*/ 369526 w 369526"/>
              <a:gd name="connsiteY83" fmla="*/ 203132 h 345408"/>
              <a:gd name="connsiteX84" fmla="*/ 362298 w 369526"/>
              <a:gd name="connsiteY84" fmla="*/ 220466 h 345408"/>
              <a:gd name="connsiteX85" fmla="*/ 352180 w 369526"/>
              <a:gd name="connsiteY85" fmla="*/ 230938 h 345408"/>
              <a:gd name="connsiteX86" fmla="*/ 320017 w 369526"/>
              <a:gd name="connsiteY86" fmla="*/ 263798 h 345408"/>
              <a:gd name="connsiteX87" fmla="*/ 289660 w 369526"/>
              <a:gd name="connsiteY87" fmla="*/ 294492 h 345408"/>
              <a:gd name="connsiteX88" fmla="*/ 290745 w 369526"/>
              <a:gd name="connsiteY88" fmla="*/ 294492 h 345408"/>
              <a:gd name="connsiteX89" fmla="*/ 302309 w 369526"/>
              <a:gd name="connsiteY89" fmla="*/ 306048 h 345408"/>
              <a:gd name="connsiteX90" fmla="*/ 302309 w 369526"/>
              <a:gd name="connsiteY90" fmla="*/ 333853 h 345408"/>
              <a:gd name="connsiteX91" fmla="*/ 290745 w 369526"/>
              <a:gd name="connsiteY91" fmla="*/ 345408 h 345408"/>
              <a:gd name="connsiteX92" fmla="*/ 203290 w 369526"/>
              <a:gd name="connsiteY92" fmla="*/ 345408 h 345408"/>
              <a:gd name="connsiteX93" fmla="*/ 192087 w 369526"/>
              <a:gd name="connsiteY93" fmla="*/ 333853 h 345408"/>
              <a:gd name="connsiteX94" fmla="*/ 192087 w 369526"/>
              <a:gd name="connsiteY94" fmla="*/ 306048 h 345408"/>
              <a:gd name="connsiteX95" fmla="*/ 203290 w 369526"/>
              <a:gd name="connsiteY95" fmla="*/ 294492 h 345408"/>
              <a:gd name="connsiteX96" fmla="*/ 205097 w 369526"/>
              <a:gd name="connsiteY96" fmla="*/ 294492 h 345408"/>
              <a:gd name="connsiteX97" fmla="*/ 205097 w 369526"/>
              <a:gd name="connsiteY97" fmla="*/ 277881 h 345408"/>
              <a:gd name="connsiteX98" fmla="*/ 219191 w 369526"/>
              <a:gd name="connsiteY98" fmla="*/ 237799 h 345408"/>
              <a:gd name="connsiteX99" fmla="*/ 267616 w 369526"/>
              <a:gd name="connsiteY99" fmla="*/ 218660 h 345408"/>
              <a:gd name="connsiteX100" fmla="*/ 271953 w 369526"/>
              <a:gd name="connsiteY100" fmla="*/ 215049 h 345408"/>
              <a:gd name="connsiteX101" fmla="*/ 271953 w 369526"/>
              <a:gd name="connsiteY101" fmla="*/ 214688 h 345408"/>
              <a:gd name="connsiteX102" fmla="*/ 301225 w 369526"/>
              <a:gd name="connsiteY102" fmla="*/ 185438 h 345408"/>
              <a:gd name="connsiteX103" fmla="*/ 322185 w 369526"/>
              <a:gd name="connsiteY103" fmla="*/ 178216 h 345408"/>
              <a:gd name="connsiteX104" fmla="*/ 325437 w 369526"/>
              <a:gd name="connsiteY104" fmla="*/ 114300 h 345408"/>
              <a:gd name="connsiteX105" fmla="*/ 347482 w 369526"/>
              <a:gd name="connsiteY105" fmla="*/ 93356 h 345408"/>
              <a:gd name="connsiteX106" fmla="*/ 22360 w 369526"/>
              <a:gd name="connsiteY106" fmla="*/ 93356 h 345408"/>
              <a:gd name="connsiteX107" fmla="*/ 44360 w 369526"/>
              <a:gd name="connsiteY107" fmla="*/ 114300 h 345408"/>
              <a:gd name="connsiteX108" fmla="*/ 47245 w 369526"/>
              <a:gd name="connsiteY108" fmla="*/ 178216 h 345408"/>
              <a:gd name="connsiteX109" fmla="*/ 68162 w 369526"/>
              <a:gd name="connsiteY109" fmla="*/ 185438 h 345408"/>
              <a:gd name="connsiteX110" fmla="*/ 97736 w 369526"/>
              <a:gd name="connsiteY110" fmla="*/ 215049 h 345408"/>
              <a:gd name="connsiteX111" fmla="*/ 101703 w 369526"/>
              <a:gd name="connsiteY111" fmla="*/ 218660 h 345408"/>
              <a:gd name="connsiteX112" fmla="*/ 150391 w 369526"/>
              <a:gd name="connsiteY112" fmla="*/ 237799 h 345408"/>
              <a:gd name="connsiteX113" fmla="*/ 164096 w 369526"/>
              <a:gd name="connsiteY113" fmla="*/ 277881 h 345408"/>
              <a:gd name="connsiteX114" fmla="*/ 164096 w 369526"/>
              <a:gd name="connsiteY114" fmla="*/ 294492 h 345408"/>
              <a:gd name="connsiteX115" fmla="*/ 165899 w 369526"/>
              <a:gd name="connsiteY115" fmla="*/ 294492 h 345408"/>
              <a:gd name="connsiteX116" fmla="*/ 177440 w 369526"/>
              <a:gd name="connsiteY116" fmla="*/ 306048 h 345408"/>
              <a:gd name="connsiteX117" fmla="*/ 177440 w 369526"/>
              <a:gd name="connsiteY117" fmla="*/ 333853 h 345408"/>
              <a:gd name="connsiteX118" fmla="*/ 165899 w 369526"/>
              <a:gd name="connsiteY118" fmla="*/ 345408 h 345408"/>
              <a:gd name="connsiteX119" fmla="*/ 78621 w 369526"/>
              <a:gd name="connsiteY119" fmla="*/ 345408 h 345408"/>
              <a:gd name="connsiteX120" fmla="*/ 67441 w 369526"/>
              <a:gd name="connsiteY120" fmla="*/ 333853 h 345408"/>
              <a:gd name="connsiteX121" fmla="*/ 67441 w 369526"/>
              <a:gd name="connsiteY121" fmla="*/ 306048 h 345408"/>
              <a:gd name="connsiteX122" fmla="*/ 78621 w 369526"/>
              <a:gd name="connsiteY122" fmla="*/ 294492 h 345408"/>
              <a:gd name="connsiteX123" fmla="*/ 80064 w 369526"/>
              <a:gd name="connsiteY123" fmla="*/ 294492 h 345408"/>
              <a:gd name="connsiteX124" fmla="*/ 49409 w 369526"/>
              <a:gd name="connsiteY124" fmla="*/ 263798 h 345408"/>
              <a:gd name="connsiteX125" fmla="*/ 17311 w 369526"/>
              <a:gd name="connsiteY125" fmla="*/ 230576 h 345408"/>
              <a:gd name="connsiteX126" fmla="*/ 7213 w 369526"/>
              <a:gd name="connsiteY126" fmla="*/ 220466 h 345408"/>
              <a:gd name="connsiteX127" fmla="*/ 0 w 369526"/>
              <a:gd name="connsiteY127" fmla="*/ 203132 h 345408"/>
              <a:gd name="connsiteX128" fmla="*/ 0 w 369526"/>
              <a:gd name="connsiteY128" fmla="*/ 115384 h 345408"/>
              <a:gd name="connsiteX129" fmla="*/ 22360 w 369526"/>
              <a:gd name="connsiteY129" fmla="*/ 93356 h 345408"/>
              <a:gd name="connsiteX130" fmla="*/ 218804 w 369526"/>
              <a:gd name="connsiteY130" fmla="*/ 12334 h 345408"/>
              <a:gd name="connsiteX131" fmla="*/ 183388 w 369526"/>
              <a:gd name="connsiteY131" fmla="*/ 45199 h 345408"/>
              <a:gd name="connsiteX132" fmla="*/ 132072 w 369526"/>
              <a:gd name="connsiteY132" fmla="*/ 114540 h 345408"/>
              <a:gd name="connsiteX133" fmla="*/ 132072 w 369526"/>
              <a:gd name="connsiteY133" fmla="*/ 114901 h 345408"/>
              <a:gd name="connsiteX134" fmla="*/ 142913 w 369526"/>
              <a:gd name="connsiteY134" fmla="*/ 153183 h 345408"/>
              <a:gd name="connsiteX135" fmla="*/ 166403 w 369526"/>
              <a:gd name="connsiteY135" fmla="*/ 170157 h 345408"/>
              <a:gd name="connsiteX136" fmla="*/ 196759 w 369526"/>
              <a:gd name="connsiteY136" fmla="*/ 63256 h 345408"/>
              <a:gd name="connsiteX137" fmla="*/ 203264 w 369526"/>
              <a:gd name="connsiteY137" fmla="*/ 61812 h 345408"/>
              <a:gd name="connsiteX138" fmla="*/ 205071 w 369526"/>
              <a:gd name="connsiteY138" fmla="*/ 68674 h 345408"/>
              <a:gd name="connsiteX139" fmla="*/ 176522 w 369526"/>
              <a:gd name="connsiteY139" fmla="*/ 172323 h 345408"/>
              <a:gd name="connsiteX140" fmla="*/ 177606 w 369526"/>
              <a:gd name="connsiteY140" fmla="*/ 172685 h 345408"/>
              <a:gd name="connsiteX141" fmla="*/ 215913 w 369526"/>
              <a:gd name="connsiteY141" fmla="*/ 161850 h 345408"/>
              <a:gd name="connsiteX142" fmla="*/ 235427 w 369526"/>
              <a:gd name="connsiteY142" fmla="*/ 127180 h 345408"/>
              <a:gd name="connsiteX143" fmla="*/ 218804 w 369526"/>
              <a:gd name="connsiteY143" fmla="*/ 12334 h 345408"/>
              <a:gd name="connsiteX144" fmla="*/ 220249 w 369526"/>
              <a:gd name="connsiteY144" fmla="*/ 55 h 345408"/>
              <a:gd name="connsiteX145" fmla="*/ 226393 w 369526"/>
              <a:gd name="connsiteY145" fmla="*/ 5111 h 345408"/>
              <a:gd name="connsiteX146" fmla="*/ 244823 w 369526"/>
              <a:gd name="connsiteY146" fmla="*/ 128624 h 345408"/>
              <a:gd name="connsiteX147" fmla="*/ 183750 w 369526"/>
              <a:gd name="connsiteY147" fmla="*/ 182436 h 345408"/>
              <a:gd name="connsiteX148" fmla="*/ 178329 w 369526"/>
              <a:gd name="connsiteY148" fmla="*/ 182436 h 345408"/>
              <a:gd name="connsiteX149" fmla="*/ 192061 w 369526"/>
              <a:gd name="connsiteY149" fmla="*/ 212050 h 345408"/>
              <a:gd name="connsiteX150" fmla="*/ 191339 w 369526"/>
              <a:gd name="connsiteY150" fmla="*/ 218912 h 345408"/>
              <a:gd name="connsiteX151" fmla="*/ 188448 w 369526"/>
              <a:gd name="connsiteY151" fmla="*/ 219995 h 345408"/>
              <a:gd name="connsiteX152" fmla="*/ 184472 w 369526"/>
              <a:gd name="connsiteY152" fmla="*/ 218189 h 345408"/>
              <a:gd name="connsiteX153" fmla="*/ 167849 w 369526"/>
              <a:gd name="connsiteY153" fmla="*/ 180630 h 345408"/>
              <a:gd name="connsiteX154" fmla="*/ 122676 w 369526"/>
              <a:gd name="connsiteY154" fmla="*/ 114178 h 345408"/>
              <a:gd name="connsiteX155" fmla="*/ 177968 w 369526"/>
              <a:gd name="connsiteY155" fmla="*/ 37254 h 345408"/>
              <a:gd name="connsiteX156" fmla="*/ 212660 w 369526"/>
              <a:gd name="connsiteY156" fmla="*/ 4028 h 345408"/>
              <a:gd name="connsiteX157" fmla="*/ 220249 w 369526"/>
              <a:gd name="connsiteY157" fmla="*/ 55 h 34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9526" h="345408">
                <a:moveTo>
                  <a:pt x="222073" y="309256"/>
                </a:moveTo>
                <a:cubicBezTo>
                  <a:pt x="224543" y="309256"/>
                  <a:pt x="226659" y="311391"/>
                  <a:pt x="226659" y="314238"/>
                </a:cubicBezTo>
                <a:lnTo>
                  <a:pt x="226659" y="324557"/>
                </a:lnTo>
                <a:cubicBezTo>
                  <a:pt x="226659" y="327403"/>
                  <a:pt x="224543" y="329538"/>
                  <a:pt x="222073" y="329538"/>
                </a:cubicBezTo>
                <a:cubicBezTo>
                  <a:pt x="219604" y="329538"/>
                  <a:pt x="217487" y="327403"/>
                  <a:pt x="217487" y="324557"/>
                </a:cubicBezTo>
                <a:lnTo>
                  <a:pt x="217487" y="314238"/>
                </a:lnTo>
                <a:cubicBezTo>
                  <a:pt x="217487" y="311391"/>
                  <a:pt x="219604" y="309256"/>
                  <a:pt x="222073" y="309256"/>
                </a:cubicBezTo>
                <a:close/>
                <a:moveTo>
                  <a:pt x="147298" y="309256"/>
                </a:moveTo>
                <a:cubicBezTo>
                  <a:pt x="150019" y="309256"/>
                  <a:pt x="152060" y="311391"/>
                  <a:pt x="152060" y="314238"/>
                </a:cubicBezTo>
                <a:lnTo>
                  <a:pt x="152060" y="324557"/>
                </a:lnTo>
                <a:cubicBezTo>
                  <a:pt x="152060" y="327403"/>
                  <a:pt x="150019" y="329538"/>
                  <a:pt x="147298" y="329538"/>
                </a:cubicBezTo>
                <a:cubicBezTo>
                  <a:pt x="144916" y="329538"/>
                  <a:pt x="142875" y="327403"/>
                  <a:pt x="142875" y="324557"/>
                </a:cubicBezTo>
                <a:lnTo>
                  <a:pt x="142875" y="314238"/>
                </a:lnTo>
                <a:cubicBezTo>
                  <a:pt x="142875" y="311391"/>
                  <a:pt x="144916" y="309256"/>
                  <a:pt x="147298" y="309256"/>
                </a:cubicBezTo>
                <a:close/>
                <a:moveTo>
                  <a:pt x="203290" y="304242"/>
                </a:moveTo>
                <a:cubicBezTo>
                  <a:pt x="202206" y="304242"/>
                  <a:pt x="201483" y="304964"/>
                  <a:pt x="201483" y="306048"/>
                </a:cubicBezTo>
                <a:lnTo>
                  <a:pt x="201483" y="333853"/>
                </a:lnTo>
                <a:cubicBezTo>
                  <a:pt x="201483" y="334936"/>
                  <a:pt x="202206" y="335658"/>
                  <a:pt x="203290" y="335658"/>
                </a:cubicBezTo>
                <a:lnTo>
                  <a:pt x="290745" y="335658"/>
                </a:lnTo>
                <a:cubicBezTo>
                  <a:pt x="291829" y="335658"/>
                  <a:pt x="292551" y="334936"/>
                  <a:pt x="292551" y="333853"/>
                </a:cubicBezTo>
                <a:lnTo>
                  <a:pt x="292551" y="306048"/>
                </a:lnTo>
                <a:cubicBezTo>
                  <a:pt x="292551" y="304964"/>
                  <a:pt x="291829" y="304242"/>
                  <a:pt x="290745" y="304242"/>
                </a:cubicBezTo>
                <a:close/>
                <a:moveTo>
                  <a:pt x="78621" y="304242"/>
                </a:moveTo>
                <a:cubicBezTo>
                  <a:pt x="77539" y="304242"/>
                  <a:pt x="76818" y="304964"/>
                  <a:pt x="76818" y="306048"/>
                </a:cubicBezTo>
                <a:lnTo>
                  <a:pt x="76818" y="333853"/>
                </a:lnTo>
                <a:cubicBezTo>
                  <a:pt x="76818" y="334936"/>
                  <a:pt x="77539" y="335658"/>
                  <a:pt x="78621" y="335658"/>
                </a:cubicBezTo>
                <a:lnTo>
                  <a:pt x="165899" y="335658"/>
                </a:lnTo>
                <a:cubicBezTo>
                  <a:pt x="166981" y="335658"/>
                  <a:pt x="167702" y="334936"/>
                  <a:pt x="167702" y="333853"/>
                </a:cubicBezTo>
                <a:lnTo>
                  <a:pt x="167702" y="306048"/>
                </a:lnTo>
                <a:cubicBezTo>
                  <a:pt x="167702" y="304964"/>
                  <a:pt x="166981" y="304242"/>
                  <a:pt x="165899" y="304242"/>
                </a:cubicBezTo>
                <a:close/>
                <a:moveTo>
                  <a:pt x="347482" y="102745"/>
                </a:moveTo>
                <a:cubicBezTo>
                  <a:pt x="340615" y="102745"/>
                  <a:pt x="335195" y="108162"/>
                  <a:pt x="334833" y="114661"/>
                </a:cubicBezTo>
                <a:lnTo>
                  <a:pt x="331942" y="181466"/>
                </a:lnTo>
                <a:cubicBezTo>
                  <a:pt x="333749" y="182549"/>
                  <a:pt x="335556" y="183994"/>
                  <a:pt x="337363" y="185438"/>
                </a:cubicBezTo>
                <a:cubicBezTo>
                  <a:pt x="347482" y="195549"/>
                  <a:pt x="347482" y="211799"/>
                  <a:pt x="337363" y="221910"/>
                </a:cubicBezTo>
                <a:lnTo>
                  <a:pt x="297249" y="261632"/>
                </a:lnTo>
                <a:cubicBezTo>
                  <a:pt x="295804" y="263437"/>
                  <a:pt x="292551" y="263437"/>
                  <a:pt x="290745" y="261632"/>
                </a:cubicBezTo>
                <a:cubicBezTo>
                  <a:pt x="288938" y="259826"/>
                  <a:pt x="288938" y="256576"/>
                  <a:pt x="290745" y="254771"/>
                </a:cubicBezTo>
                <a:lnTo>
                  <a:pt x="330497" y="215049"/>
                </a:lnTo>
                <a:cubicBezTo>
                  <a:pt x="336640" y="208910"/>
                  <a:pt x="336640" y="198438"/>
                  <a:pt x="330497" y="192299"/>
                </a:cubicBezTo>
                <a:cubicBezTo>
                  <a:pt x="329412" y="191216"/>
                  <a:pt x="327967" y="190494"/>
                  <a:pt x="326521" y="189772"/>
                </a:cubicBezTo>
                <a:cubicBezTo>
                  <a:pt x="325437" y="189772"/>
                  <a:pt x="324714" y="189410"/>
                  <a:pt x="323630" y="188688"/>
                </a:cubicBezTo>
                <a:cubicBezTo>
                  <a:pt x="318210" y="186883"/>
                  <a:pt x="312066" y="188327"/>
                  <a:pt x="308091" y="192299"/>
                </a:cubicBezTo>
                <a:lnTo>
                  <a:pt x="278458" y="221910"/>
                </a:lnTo>
                <a:cubicBezTo>
                  <a:pt x="274482" y="225882"/>
                  <a:pt x="269784" y="230215"/>
                  <a:pt x="265086" y="228049"/>
                </a:cubicBezTo>
                <a:cubicBezTo>
                  <a:pt x="261834" y="226243"/>
                  <a:pt x="241958" y="225521"/>
                  <a:pt x="226780" y="243937"/>
                </a:cubicBezTo>
                <a:cubicBezTo>
                  <a:pt x="214854" y="258382"/>
                  <a:pt x="214854" y="267770"/>
                  <a:pt x="214854" y="277881"/>
                </a:cubicBezTo>
                <a:lnTo>
                  <a:pt x="214854" y="294492"/>
                </a:lnTo>
                <a:lnTo>
                  <a:pt x="275928" y="294492"/>
                </a:lnTo>
                <a:lnTo>
                  <a:pt x="313512" y="257298"/>
                </a:lnTo>
                <a:lnTo>
                  <a:pt x="344952" y="224077"/>
                </a:lnTo>
                <a:lnTo>
                  <a:pt x="355432" y="213604"/>
                </a:lnTo>
                <a:cubicBezTo>
                  <a:pt x="358323" y="210716"/>
                  <a:pt x="359769" y="207105"/>
                  <a:pt x="359769" y="203132"/>
                </a:cubicBezTo>
                <a:lnTo>
                  <a:pt x="359769" y="115384"/>
                </a:lnTo>
                <a:cubicBezTo>
                  <a:pt x="359769" y="108523"/>
                  <a:pt x="354348" y="102745"/>
                  <a:pt x="347482" y="102745"/>
                </a:cubicBezTo>
                <a:close/>
                <a:moveTo>
                  <a:pt x="22360" y="102745"/>
                </a:moveTo>
                <a:cubicBezTo>
                  <a:pt x="15508" y="102745"/>
                  <a:pt x="9737" y="108523"/>
                  <a:pt x="9737" y="115384"/>
                </a:cubicBezTo>
                <a:lnTo>
                  <a:pt x="9737" y="203132"/>
                </a:lnTo>
                <a:cubicBezTo>
                  <a:pt x="9737" y="207105"/>
                  <a:pt x="11180" y="210716"/>
                  <a:pt x="14065" y="213604"/>
                </a:cubicBezTo>
                <a:lnTo>
                  <a:pt x="24524" y="224077"/>
                </a:lnTo>
                <a:lnTo>
                  <a:pt x="56261" y="257298"/>
                </a:lnTo>
                <a:lnTo>
                  <a:pt x="93408" y="294492"/>
                </a:lnTo>
                <a:lnTo>
                  <a:pt x="154358" y="294492"/>
                </a:lnTo>
                <a:lnTo>
                  <a:pt x="154358" y="277881"/>
                </a:lnTo>
                <a:cubicBezTo>
                  <a:pt x="154358" y="267770"/>
                  <a:pt x="154358" y="258382"/>
                  <a:pt x="142817" y="243937"/>
                </a:cubicBezTo>
                <a:cubicBezTo>
                  <a:pt x="127670" y="225521"/>
                  <a:pt x="107473" y="226243"/>
                  <a:pt x="104227" y="228049"/>
                </a:cubicBezTo>
                <a:cubicBezTo>
                  <a:pt x="99539" y="230215"/>
                  <a:pt x="95211" y="225882"/>
                  <a:pt x="90883" y="221910"/>
                </a:cubicBezTo>
                <a:lnTo>
                  <a:pt x="90523" y="221549"/>
                </a:lnTo>
                <a:lnTo>
                  <a:pt x="61671" y="192299"/>
                </a:lnTo>
                <a:cubicBezTo>
                  <a:pt x="57343" y="188327"/>
                  <a:pt x="51212" y="186883"/>
                  <a:pt x="45802" y="188688"/>
                </a:cubicBezTo>
                <a:cubicBezTo>
                  <a:pt x="45081" y="189410"/>
                  <a:pt x="43999" y="189772"/>
                  <a:pt x="42917" y="189772"/>
                </a:cubicBezTo>
                <a:cubicBezTo>
                  <a:pt x="41474" y="190494"/>
                  <a:pt x="40392" y="191216"/>
                  <a:pt x="38950" y="192299"/>
                </a:cubicBezTo>
                <a:cubicBezTo>
                  <a:pt x="32819" y="198438"/>
                  <a:pt x="32819" y="208910"/>
                  <a:pt x="38950" y="215049"/>
                </a:cubicBezTo>
                <a:lnTo>
                  <a:pt x="78621" y="254771"/>
                </a:lnTo>
                <a:cubicBezTo>
                  <a:pt x="80785" y="256576"/>
                  <a:pt x="80785" y="259826"/>
                  <a:pt x="78621" y="261632"/>
                </a:cubicBezTo>
                <a:cubicBezTo>
                  <a:pt x="76818" y="263437"/>
                  <a:pt x="73933" y="263437"/>
                  <a:pt x="72130" y="261632"/>
                </a:cubicBezTo>
                <a:lnTo>
                  <a:pt x="32098" y="221910"/>
                </a:lnTo>
                <a:cubicBezTo>
                  <a:pt x="22360" y="211799"/>
                  <a:pt x="22360" y="195549"/>
                  <a:pt x="32098" y="185438"/>
                </a:cubicBezTo>
                <a:cubicBezTo>
                  <a:pt x="33901" y="183994"/>
                  <a:pt x="35704" y="182549"/>
                  <a:pt x="37507" y="181466"/>
                </a:cubicBezTo>
                <a:lnTo>
                  <a:pt x="34622" y="114661"/>
                </a:lnTo>
                <a:cubicBezTo>
                  <a:pt x="34622" y="108162"/>
                  <a:pt x="28852" y="102745"/>
                  <a:pt x="22360" y="102745"/>
                </a:cubicBezTo>
                <a:close/>
                <a:moveTo>
                  <a:pt x="347482" y="93356"/>
                </a:moveTo>
                <a:cubicBezTo>
                  <a:pt x="359407" y="93356"/>
                  <a:pt x="369526" y="103106"/>
                  <a:pt x="369526" y="115384"/>
                </a:cubicBezTo>
                <a:lnTo>
                  <a:pt x="369526" y="203132"/>
                </a:lnTo>
                <a:cubicBezTo>
                  <a:pt x="369526" y="209632"/>
                  <a:pt x="366996" y="215771"/>
                  <a:pt x="362298" y="220466"/>
                </a:cubicBezTo>
                <a:lnTo>
                  <a:pt x="352180" y="230938"/>
                </a:lnTo>
                <a:lnTo>
                  <a:pt x="320017" y="263798"/>
                </a:lnTo>
                <a:lnTo>
                  <a:pt x="289660" y="294492"/>
                </a:lnTo>
                <a:lnTo>
                  <a:pt x="290745" y="294492"/>
                </a:lnTo>
                <a:cubicBezTo>
                  <a:pt x="297249" y="294492"/>
                  <a:pt x="302309" y="299909"/>
                  <a:pt x="302309" y="306048"/>
                </a:cubicBezTo>
                <a:lnTo>
                  <a:pt x="302309" y="333853"/>
                </a:lnTo>
                <a:cubicBezTo>
                  <a:pt x="302309" y="339992"/>
                  <a:pt x="297249" y="345408"/>
                  <a:pt x="290745" y="345408"/>
                </a:cubicBezTo>
                <a:lnTo>
                  <a:pt x="203290" y="345408"/>
                </a:lnTo>
                <a:cubicBezTo>
                  <a:pt x="197147" y="345408"/>
                  <a:pt x="192087" y="339992"/>
                  <a:pt x="192087" y="333853"/>
                </a:cubicBezTo>
                <a:lnTo>
                  <a:pt x="192087" y="306048"/>
                </a:lnTo>
                <a:cubicBezTo>
                  <a:pt x="192087" y="299909"/>
                  <a:pt x="197147" y="294492"/>
                  <a:pt x="203290" y="294492"/>
                </a:cubicBezTo>
                <a:lnTo>
                  <a:pt x="205097" y="294492"/>
                </a:lnTo>
                <a:lnTo>
                  <a:pt x="205097" y="277881"/>
                </a:lnTo>
                <a:cubicBezTo>
                  <a:pt x="205097" y="267409"/>
                  <a:pt x="205097" y="254771"/>
                  <a:pt x="219191" y="237799"/>
                </a:cubicBezTo>
                <a:cubicBezTo>
                  <a:pt x="236176" y="217216"/>
                  <a:pt x="258943" y="215771"/>
                  <a:pt x="267616" y="218660"/>
                </a:cubicBezTo>
                <a:cubicBezTo>
                  <a:pt x="268339" y="218299"/>
                  <a:pt x="269423" y="217216"/>
                  <a:pt x="271953" y="215049"/>
                </a:cubicBezTo>
                <a:lnTo>
                  <a:pt x="271953" y="214688"/>
                </a:lnTo>
                <a:lnTo>
                  <a:pt x="301225" y="185438"/>
                </a:lnTo>
                <a:cubicBezTo>
                  <a:pt x="307007" y="179661"/>
                  <a:pt x="314957" y="177494"/>
                  <a:pt x="322185" y="178216"/>
                </a:cubicBezTo>
                <a:lnTo>
                  <a:pt x="325437" y="114300"/>
                </a:lnTo>
                <a:cubicBezTo>
                  <a:pt x="325799" y="102745"/>
                  <a:pt x="335556" y="93356"/>
                  <a:pt x="347482" y="93356"/>
                </a:cubicBezTo>
                <a:close/>
                <a:moveTo>
                  <a:pt x="22360" y="93356"/>
                </a:moveTo>
                <a:cubicBezTo>
                  <a:pt x="33901" y="93356"/>
                  <a:pt x="43638" y="102745"/>
                  <a:pt x="44360" y="114300"/>
                </a:cubicBezTo>
                <a:lnTo>
                  <a:pt x="47245" y="178216"/>
                </a:lnTo>
                <a:cubicBezTo>
                  <a:pt x="54818" y="177494"/>
                  <a:pt x="62753" y="179661"/>
                  <a:pt x="68162" y="185438"/>
                </a:cubicBezTo>
                <a:lnTo>
                  <a:pt x="97736" y="215049"/>
                </a:lnTo>
                <a:cubicBezTo>
                  <a:pt x="99900" y="217216"/>
                  <a:pt x="100981" y="218299"/>
                  <a:pt x="101703" y="218660"/>
                </a:cubicBezTo>
                <a:cubicBezTo>
                  <a:pt x="110719" y="215771"/>
                  <a:pt x="133440" y="217577"/>
                  <a:pt x="150391" y="237799"/>
                </a:cubicBezTo>
                <a:cubicBezTo>
                  <a:pt x="164096" y="254771"/>
                  <a:pt x="164096" y="267409"/>
                  <a:pt x="164096" y="277881"/>
                </a:cubicBezTo>
                <a:lnTo>
                  <a:pt x="164096" y="294492"/>
                </a:lnTo>
                <a:lnTo>
                  <a:pt x="165899" y="294492"/>
                </a:lnTo>
                <a:cubicBezTo>
                  <a:pt x="172391" y="294492"/>
                  <a:pt x="177440" y="299909"/>
                  <a:pt x="177440" y="306048"/>
                </a:cubicBezTo>
                <a:lnTo>
                  <a:pt x="177440" y="333853"/>
                </a:lnTo>
                <a:cubicBezTo>
                  <a:pt x="177440" y="339992"/>
                  <a:pt x="172391" y="345408"/>
                  <a:pt x="165899" y="345408"/>
                </a:cubicBezTo>
                <a:lnTo>
                  <a:pt x="78621" y="345408"/>
                </a:lnTo>
                <a:cubicBezTo>
                  <a:pt x="72490" y="345408"/>
                  <a:pt x="67441" y="339992"/>
                  <a:pt x="67441" y="333853"/>
                </a:cubicBezTo>
                <a:lnTo>
                  <a:pt x="67441" y="306048"/>
                </a:lnTo>
                <a:cubicBezTo>
                  <a:pt x="67441" y="299909"/>
                  <a:pt x="72490" y="294492"/>
                  <a:pt x="78621" y="294492"/>
                </a:cubicBezTo>
                <a:lnTo>
                  <a:pt x="80064" y="294492"/>
                </a:lnTo>
                <a:lnTo>
                  <a:pt x="49409" y="263798"/>
                </a:lnTo>
                <a:lnTo>
                  <a:pt x="17311" y="230576"/>
                </a:lnTo>
                <a:lnTo>
                  <a:pt x="7213" y="220466"/>
                </a:lnTo>
                <a:cubicBezTo>
                  <a:pt x="2524" y="215771"/>
                  <a:pt x="0" y="209632"/>
                  <a:pt x="0" y="203132"/>
                </a:cubicBezTo>
                <a:lnTo>
                  <a:pt x="0" y="115384"/>
                </a:lnTo>
                <a:cubicBezTo>
                  <a:pt x="0" y="103106"/>
                  <a:pt x="10098" y="93356"/>
                  <a:pt x="22360" y="93356"/>
                </a:cubicBezTo>
                <a:close/>
                <a:moveTo>
                  <a:pt x="218804" y="12334"/>
                </a:moveTo>
                <a:cubicBezTo>
                  <a:pt x="210131" y="24252"/>
                  <a:pt x="198928" y="34726"/>
                  <a:pt x="183388" y="45199"/>
                </a:cubicBezTo>
                <a:cubicBezTo>
                  <a:pt x="132433" y="78425"/>
                  <a:pt x="132072" y="113817"/>
                  <a:pt x="132072" y="114540"/>
                </a:cubicBezTo>
                <a:lnTo>
                  <a:pt x="132072" y="114901"/>
                </a:lnTo>
                <a:cubicBezTo>
                  <a:pt x="130626" y="128624"/>
                  <a:pt x="134240" y="142348"/>
                  <a:pt x="142913" y="153183"/>
                </a:cubicBezTo>
                <a:cubicBezTo>
                  <a:pt x="149057" y="161128"/>
                  <a:pt x="157007" y="166906"/>
                  <a:pt x="166403" y="170157"/>
                </a:cubicBezTo>
                <a:cubicBezTo>
                  <a:pt x="163512" y="143793"/>
                  <a:pt x="168210" y="107317"/>
                  <a:pt x="196759" y="63256"/>
                </a:cubicBezTo>
                <a:cubicBezTo>
                  <a:pt x="198205" y="61090"/>
                  <a:pt x="201096" y="60367"/>
                  <a:pt x="203264" y="61812"/>
                </a:cubicBezTo>
                <a:cubicBezTo>
                  <a:pt x="205433" y="63256"/>
                  <a:pt x="206155" y="66507"/>
                  <a:pt x="205071" y="68674"/>
                </a:cubicBezTo>
                <a:cubicBezTo>
                  <a:pt x="176522" y="112734"/>
                  <a:pt x="172908" y="148126"/>
                  <a:pt x="176522" y="172323"/>
                </a:cubicBezTo>
                <a:cubicBezTo>
                  <a:pt x="176883" y="172323"/>
                  <a:pt x="177245" y="172685"/>
                  <a:pt x="177606" y="172685"/>
                </a:cubicBezTo>
                <a:cubicBezTo>
                  <a:pt x="191339" y="174129"/>
                  <a:pt x="205071" y="170518"/>
                  <a:pt x="215913" y="161850"/>
                </a:cubicBezTo>
                <a:cubicBezTo>
                  <a:pt x="226754" y="153183"/>
                  <a:pt x="233982" y="140903"/>
                  <a:pt x="235427" y="127180"/>
                </a:cubicBezTo>
                <a:cubicBezTo>
                  <a:pt x="241571" y="89620"/>
                  <a:pt x="226754" y="37254"/>
                  <a:pt x="218804" y="12334"/>
                </a:cubicBezTo>
                <a:close/>
                <a:moveTo>
                  <a:pt x="220249" y="55"/>
                </a:moveTo>
                <a:cubicBezTo>
                  <a:pt x="223140" y="417"/>
                  <a:pt x="225309" y="2583"/>
                  <a:pt x="226393" y="5111"/>
                </a:cubicBezTo>
                <a:cubicBezTo>
                  <a:pt x="234343" y="28225"/>
                  <a:pt x="252051" y="86731"/>
                  <a:pt x="244823" y="128624"/>
                </a:cubicBezTo>
                <a:cubicBezTo>
                  <a:pt x="241209" y="159683"/>
                  <a:pt x="214829" y="182436"/>
                  <a:pt x="183750" y="182436"/>
                </a:cubicBezTo>
                <a:cubicBezTo>
                  <a:pt x="182304" y="182436"/>
                  <a:pt x="180497" y="182436"/>
                  <a:pt x="178329" y="182436"/>
                </a:cubicBezTo>
                <a:cubicBezTo>
                  <a:pt x="183027" y="200854"/>
                  <a:pt x="191339" y="210966"/>
                  <a:pt x="192061" y="212050"/>
                </a:cubicBezTo>
                <a:cubicBezTo>
                  <a:pt x="193507" y="214217"/>
                  <a:pt x="193507" y="217106"/>
                  <a:pt x="191339" y="218912"/>
                </a:cubicBezTo>
                <a:cubicBezTo>
                  <a:pt x="190616" y="219634"/>
                  <a:pt x="189532" y="219995"/>
                  <a:pt x="188448" y="219995"/>
                </a:cubicBezTo>
                <a:cubicBezTo>
                  <a:pt x="187002" y="219995"/>
                  <a:pt x="185557" y="219273"/>
                  <a:pt x="184472" y="218189"/>
                </a:cubicBezTo>
                <a:cubicBezTo>
                  <a:pt x="183750" y="217106"/>
                  <a:pt x="173270" y="203743"/>
                  <a:pt x="167849" y="180630"/>
                </a:cubicBezTo>
                <a:cubicBezTo>
                  <a:pt x="138938" y="173046"/>
                  <a:pt x="119062" y="144876"/>
                  <a:pt x="122676" y="114178"/>
                </a:cubicBezTo>
                <a:cubicBezTo>
                  <a:pt x="122676" y="109845"/>
                  <a:pt x="124844" y="71924"/>
                  <a:pt x="177968" y="37254"/>
                </a:cubicBezTo>
                <a:cubicBezTo>
                  <a:pt x="194230" y="26419"/>
                  <a:pt x="204710" y="16307"/>
                  <a:pt x="212660" y="4028"/>
                </a:cubicBezTo>
                <a:cubicBezTo>
                  <a:pt x="214467" y="1139"/>
                  <a:pt x="217358" y="-306"/>
                  <a:pt x="220249" y="55"/>
                </a:cubicBezTo>
                <a:close/>
              </a:path>
            </a:pathLst>
          </a:custGeom>
          <a:solidFill>
            <a:srgbClr val="FFC000"/>
          </a:solidFill>
          <a:ln>
            <a:noFill/>
          </a:ln>
          <a:effectLst/>
        </p:spPr>
        <p:txBody>
          <a:bodyPr wrap="square" anchor="ctr">
            <a:noAutofit/>
          </a:bodyPr>
          <a:lstStyle/>
          <a:p>
            <a:endParaRPr lang="en-US" sz="3599" dirty="0">
              <a:latin typeface="Poppins" pitchFamily="2" charset="77"/>
            </a:endParaRPr>
          </a:p>
        </p:txBody>
      </p:sp>
      <p:sp>
        <p:nvSpPr>
          <p:cNvPr id="30" name="Rectangle 29"/>
          <p:cNvSpPr/>
          <p:nvPr/>
        </p:nvSpPr>
        <p:spPr>
          <a:xfrm>
            <a:off x="3696080" y="307352"/>
            <a:ext cx="1788954" cy="442487"/>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I</a:t>
            </a:r>
          </a:p>
        </p:txBody>
      </p:sp>
      <p:sp>
        <p:nvSpPr>
          <p:cNvPr id="36" name="Rectangle 35"/>
          <p:cNvSpPr/>
          <p:nvPr/>
        </p:nvSpPr>
        <p:spPr>
          <a:xfrm>
            <a:off x="5760331" y="307352"/>
            <a:ext cx="2311614" cy="43838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UTM Facebook K&amp;T" panose="02040603050506020204" pitchFamily="18" charset="0"/>
              </a:rPr>
              <a:t>GETTING STARTED</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135244672"/>
              </p:ext>
            </p:extLst>
          </p:nvPr>
        </p:nvGraphicFramePr>
        <p:xfrm>
          <a:off x="744391" y="1409989"/>
          <a:ext cx="10698344" cy="4962236"/>
        </p:xfrm>
        <a:graphic>
          <a:graphicData uri="http://schemas.openxmlformats.org/drawingml/2006/table">
            <a:tbl>
              <a:tblPr firstRow="1" bandRow="1">
                <a:tableStyleId>{5DA37D80-6434-44D0-A028-1B22A696006F}</a:tableStyleId>
              </a:tblPr>
              <a:tblGrid>
                <a:gridCol w="2902558">
                  <a:extLst>
                    <a:ext uri="{9D8B030D-6E8A-4147-A177-3AD203B41FA5}">
                      <a16:colId xmlns:a16="http://schemas.microsoft.com/office/drawing/2014/main" val="20000"/>
                    </a:ext>
                  </a:extLst>
                </a:gridCol>
                <a:gridCol w="2614363">
                  <a:extLst>
                    <a:ext uri="{9D8B030D-6E8A-4147-A177-3AD203B41FA5}">
                      <a16:colId xmlns:a16="http://schemas.microsoft.com/office/drawing/2014/main" val="20001"/>
                    </a:ext>
                  </a:extLst>
                </a:gridCol>
                <a:gridCol w="5181423">
                  <a:extLst>
                    <a:ext uri="{9D8B030D-6E8A-4147-A177-3AD203B41FA5}">
                      <a16:colId xmlns:a16="http://schemas.microsoft.com/office/drawing/2014/main" val="20002"/>
                    </a:ext>
                  </a:extLst>
                </a:gridCol>
              </a:tblGrid>
              <a:tr h="544082">
                <a:tc>
                  <a:txBody>
                    <a:bodyPr/>
                    <a:lstStyle/>
                    <a:p>
                      <a:pPr algn="ctr"/>
                      <a:r>
                        <a:rPr lang="en-US" sz="2500" dirty="0"/>
                        <a:t>New words</a:t>
                      </a:r>
                      <a:endParaRPr lang="en-US" sz="2500" b="1" dirty="0">
                        <a:solidFill>
                          <a:srgbClr val="F26532"/>
                        </a:solidFill>
                        <a:latin typeface="+mn-lt"/>
                      </a:endParaRPr>
                    </a:p>
                  </a:txBody>
                  <a:tcPr/>
                </a:tc>
                <a:tc>
                  <a:txBody>
                    <a:bodyPr/>
                    <a:lstStyle/>
                    <a:p>
                      <a:pPr algn="ctr"/>
                      <a:r>
                        <a:rPr lang="en-US" sz="2500" dirty="0"/>
                        <a:t>Pronunciation</a:t>
                      </a:r>
                      <a:endParaRPr lang="en-US" sz="2500" b="1" dirty="0">
                        <a:solidFill>
                          <a:srgbClr val="F26532"/>
                        </a:solidFill>
                        <a:latin typeface="+mn-lt"/>
                      </a:endParaRPr>
                    </a:p>
                  </a:txBody>
                  <a:tcPr/>
                </a:tc>
                <a:tc>
                  <a:txBody>
                    <a:bodyPr/>
                    <a:lstStyle/>
                    <a:p>
                      <a:pPr algn="ctr"/>
                      <a:r>
                        <a:rPr lang="en-US" sz="2500" dirty="0"/>
                        <a:t>Meaning</a:t>
                      </a:r>
                      <a:endParaRPr lang="en-US" sz="2500" b="1" dirty="0">
                        <a:solidFill>
                          <a:srgbClr val="F26532"/>
                        </a:solidFill>
                        <a:latin typeface="+mn-lt"/>
                      </a:endParaRPr>
                    </a:p>
                  </a:txBody>
                  <a:tcPr/>
                </a:tc>
                <a:extLst>
                  <a:ext uri="{0D108BD9-81ED-4DB2-BD59-A6C34878D82A}">
                    <a16:rowId xmlns:a16="http://schemas.microsoft.com/office/drawing/2014/main" val="10000"/>
                  </a:ext>
                </a:extLst>
              </a:tr>
              <a:tr h="1509388">
                <a:tc>
                  <a:txBody>
                    <a:bodyPr/>
                    <a:lstStyle/>
                    <a:p>
                      <a:pPr marL="0" indent="0" algn="ctr">
                        <a:buNone/>
                      </a:pPr>
                      <a:r>
                        <a:rPr lang="en-US" sz="2400" b="1" dirty="0">
                          <a:solidFill>
                            <a:srgbClr val="F26532"/>
                          </a:solidFill>
                        </a:rPr>
                        <a:t>rush hour </a:t>
                      </a:r>
                      <a:endParaRPr lang="en-US" sz="2400" dirty="0">
                        <a:cs typeface="Calibri" panose="020F0502020204030204" pitchFamily="34" charset="0"/>
                      </a:endParaRPr>
                    </a:p>
                  </a:txBody>
                  <a:tcPr anchor="ctr"/>
                </a:tc>
                <a:tc>
                  <a:txBody>
                    <a:bodyPr/>
                    <a:lstStyle/>
                    <a:p>
                      <a:pPr algn="ct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t>
                      </a: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vi-VN" sz="2000" b="1"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rʌʃˌou</a:t>
                      </a: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(ə)r</a:t>
                      </a: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t>
                      </a:r>
                      <a:endPar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busy part of</a:t>
                      </a:r>
                      <a:r>
                        <a:rPr lang="en-US" sz="2000" b="1" baseline="0" dirty="0"/>
                        <a:t> </a:t>
                      </a:r>
                      <a:r>
                        <a:rPr lang="en-US" sz="2000" b="1" dirty="0"/>
                        <a:t>the day when towns and cities are</a:t>
                      </a:r>
                      <a:r>
                        <a:rPr lang="en-US" sz="2000" b="1" baseline="0" dirty="0"/>
                        <a:t> </a:t>
                      </a:r>
                      <a:r>
                        <a:rPr lang="en-US" sz="2000" b="1" dirty="0"/>
                        <a:t>crowded, either in the morning when people are travelling to work, or in the  evening when people are travelling home</a:t>
                      </a:r>
                      <a:endParaRPr lang="en-US" sz="2000" dirty="0"/>
                    </a:p>
                  </a:txBody>
                  <a:tcPr anchor="ctr"/>
                </a:tc>
                <a:extLst>
                  <a:ext uri="{0D108BD9-81ED-4DB2-BD59-A6C34878D82A}">
                    <a16:rowId xmlns:a16="http://schemas.microsoft.com/office/drawing/2014/main" val="10001"/>
                  </a:ext>
                </a:extLst>
              </a:tr>
              <a:tr h="1158367">
                <a:tc>
                  <a:txBody>
                    <a:bodyPr/>
                    <a:lstStyle/>
                    <a:p>
                      <a:pPr marL="0" indent="0" algn="ctr">
                        <a:buNone/>
                      </a:pPr>
                      <a:r>
                        <a:rPr lang="en-US" sz="2400" b="1" dirty="0">
                          <a:solidFill>
                            <a:srgbClr val="F26532"/>
                          </a:solidFill>
                        </a:rPr>
                        <a:t>seek (v)</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/siːk/</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to try to find or get something, especially something that is not a physical object</a:t>
                      </a:r>
                    </a:p>
                  </a:txBody>
                  <a:tcPr anchor="ctr"/>
                </a:tc>
                <a:extLst>
                  <a:ext uri="{0D108BD9-81ED-4DB2-BD59-A6C34878D82A}">
                    <a16:rowId xmlns:a16="http://schemas.microsoft.com/office/drawing/2014/main" val="10002"/>
                  </a:ext>
                </a:extLst>
              </a:tr>
              <a:tr h="959824">
                <a:tc>
                  <a:txBody>
                    <a:bodyPr/>
                    <a:lstStyle/>
                    <a:p>
                      <a:pPr marL="0" indent="0" algn="ctr">
                        <a:buNone/>
                      </a:pPr>
                      <a:r>
                        <a:rPr lang="en-US" sz="2400" b="1" dirty="0">
                          <a:solidFill>
                            <a:srgbClr val="F26532"/>
                          </a:solidFill>
                        </a:rPr>
                        <a:t>unemployment (n)</a:t>
                      </a:r>
                      <a:endParaRPr lang="en-US" sz="2400" dirty="0">
                        <a:cs typeface="Calibri" panose="020F0502020204030204" pitchFamily="34" charset="0"/>
                      </a:endParaRPr>
                    </a:p>
                  </a:txBody>
                  <a:tcPr anchor="ctr"/>
                </a:tc>
                <a:tc>
                  <a:txBody>
                    <a:bodyPr/>
                    <a:lstStyle/>
                    <a:p>
                      <a:pPr algn="ctr"/>
                      <a:r>
                        <a:rPr lang="vi-VN"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/ˌʌn.ɪmˈplɔɪ.mənt/</a:t>
                      </a:r>
                      <a:endPar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000" b="1" dirty="0"/>
                        <a:t>the number of people who do not have a job that provides money</a:t>
                      </a:r>
                      <a:endParaRPr lang="en-US" sz="2000" dirty="0"/>
                    </a:p>
                  </a:txBody>
                  <a:tcPr anchor="ctr"/>
                </a:tc>
                <a:extLst>
                  <a:ext uri="{0D108BD9-81ED-4DB2-BD59-A6C34878D82A}">
                    <a16:rowId xmlns:a16="http://schemas.microsoft.com/office/drawing/2014/main" val="10003"/>
                  </a:ext>
                </a:extLst>
              </a:tr>
              <a:tr h="7905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latin typeface="+mn-lt"/>
                      </a:endParaRPr>
                    </a:p>
                  </a:txBody>
                  <a:tcPr anchor="ctr"/>
                </a:tc>
                <a:tc>
                  <a:txBody>
                    <a:bodyPr/>
                    <a:lstStyle/>
                    <a:p>
                      <a:endParaRPr lang="en-US" sz="20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473843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18622" y="14576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848794" y="1362023"/>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43087" y="1457670"/>
            <a:ext cx="4572000"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Listen and read.</a:t>
            </a:r>
          </a:p>
        </p:txBody>
      </p:sp>
      <p:pic>
        <p:nvPicPr>
          <p:cNvPr id="4" name="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22420" y="1405198"/>
            <a:ext cx="805794" cy="805794"/>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EE672206-FAC1-A6FB-3696-1726F72E92E5}"/>
              </a:ext>
            </a:extLst>
          </p:cNvPr>
          <p:cNvPicPr>
            <a:picLocks noChangeAspect="1"/>
          </p:cNvPicPr>
          <p:nvPr/>
        </p:nvPicPr>
        <p:blipFill rotWithShape="1">
          <a:blip r:embed="rId5"/>
          <a:srcRect b="47713"/>
          <a:stretch/>
        </p:blipFill>
        <p:spPr>
          <a:xfrm>
            <a:off x="2437" y="2895785"/>
            <a:ext cx="5898350" cy="3243984"/>
          </a:xfrm>
          <a:prstGeom prst="rect">
            <a:avLst/>
          </a:prstGeom>
        </p:spPr>
      </p:pic>
      <p:pic>
        <p:nvPicPr>
          <p:cNvPr id="5" name="Picture 4">
            <a:extLst>
              <a:ext uri="{FF2B5EF4-FFF2-40B4-BE49-F238E27FC236}">
                <a16:creationId xmlns:a16="http://schemas.microsoft.com/office/drawing/2014/main" id="{CBF6168C-FB79-3FC5-45AD-C690FE0159CC}"/>
              </a:ext>
            </a:extLst>
          </p:cNvPr>
          <p:cNvPicPr>
            <a:picLocks noChangeAspect="1"/>
          </p:cNvPicPr>
          <p:nvPr/>
        </p:nvPicPr>
        <p:blipFill rotWithShape="1">
          <a:blip r:embed="rId5"/>
          <a:srcRect t="52287"/>
          <a:stretch/>
        </p:blipFill>
        <p:spPr>
          <a:xfrm>
            <a:off x="5728214" y="2895785"/>
            <a:ext cx="6463786" cy="3243984"/>
          </a:xfrm>
          <a:prstGeom prst="rect">
            <a:avLst/>
          </a:prstGeom>
        </p:spPr>
      </p:pic>
      <p:sp>
        <p:nvSpPr>
          <p:cNvPr id="6" name="Freeform 146">
            <a:extLst>
              <a:ext uri="{FF2B5EF4-FFF2-40B4-BE49-F238E27FC236}">
                <a16:creationId xmlns:a16="http://schemas.microsoft.com/office/drawing/2014/main" id="{B03994AE-15F5-8458-C1EA-2A85E974B544}"/>
              </a:ext>
            </a:extLst>
          </p:cNvPr>
          <p:cNvSpPr>
            <a:spLocks noChangeArrowheads="1"/>
          </p:cNvSpPr>
          <p:nvPr/>
        </p:nvSpPr>
        <p:spPr bwMode="auto">
          <a:xfrm>
            <a:off x="10048253" y="876366"/>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7" name="Freeform 147">
            <a:extLst>
              <a:ext uri="{FF2B5EF4-FFF2-40B4-BE49-F238E27FC236}">
                <a16:creationId xmlns:a16="http://schemas.microsoft.com/office/drawing/2014/main" id="{2F855BB1-864A-CAFF-1004-475B01807421}"/>
              </a:ext>
            </a:extLst>
          </p:cNvPr>
          <p:cNvSpPr>
            <a:spLocks noChangeArrowheads="1"/>
          </p:cNvSpPr>
          <p:nvPr/>
        </p:nvSpPr>
        <p:spPr bwMode="auto">
          <a:xfrm>
            <a:off x="5152374" y="6055214"/>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 name="Freeform 132">
            <a:extLst>
              <a:ext uri="{FF2B5EF4-FFF2-40B4-BE49-F238E27FC236}">
                <a16:creationId xmlns:a16="http://schemas.microsoft.com/office/drawing/2014/main" id="{C529C597-A6A0-5D03-3B00-3814E4FD5F8A}"/>
              </a:ext>
            </a:extLst>
          </p:cNvPr>
          <p:cNvSpPr>
            <a:spLocks noChangeArrowheads="1"/>
          </p:cNvSpPr>
          <p:nvPr/>
        </p:nvSpPr>
        <p:spPr bwMode="auto">
          <a:xfrm>
            <a:off x="10902201" y="11792930"/>
            <a:ext cx="612085" cy="311817"/>
          </a:xfrm>
          <a:custGeom>
            <a:avLst/>
            <a:gdLst>
              <a:gd name="T0" fmla="*/ 468 w 469"/>
              <a:gd name="T1" fmla="*/ 0 h 238"/>
              <a:gd name="T2" fmla="*/ 0 w 469"/>
              <a:gd name="T3" fmla="*/ 0 h 238"/>
              <a:gd name="T4" fmla="*/ 80 w 469"/>
              <a:gd name="T5" fmla="*/ 237 h 238"/>
              <a:gd name="T6" fmla="*/ 387 w 469"/>
              <a:gd name="T7" fmla="*/ 237 h 238"/>
              <a:gd name="T8" fmla="*/ 468 w 469"/>
              <a:gd name="T9" fmla="*/ 0 h 238"/>
            </a:gdLst>
            <a:ahLst/>
            <a:cxnLst>
              <a:cxn ang="0">
                <a:pos x="T0" y="T1"/>
              </a:cxn>
              <a:cxn ang="0">
                <a:pos x="T2" y="T3"/>
              </a:cxn>
              <a:cxn ang="0">
                <a:pos x="T4" y="T5"/>
              </a:cxn>
              <a:cxn ang="0">
                <a:pos x="T6" y="T7"/>
              </a:cxn>
              <a:cxn ang="0">
                <a:pos x="T8" y="T9"/>
              </a:cxn>
            </a:cxnLst>
            <a:rect l="0" t="0" r="r" b="b"/>
            <a:pathLst>
              <a:path w="469" h="238">
                <a:moveTo>
                  <a:pt x="468" y="0"/>
                </a:moveTo>
                <a:lnTo>
                  <a:pt x="0" y="0"/>
                </a:lnTo>
                <a:lnTo>
                  <a:pt x="80" y="237"/>
                </a:lnTo>
                <a:lnTo>
                  <a:pt x="387" y="237"/>
                </a:lnTo>
                <a:lnTo>
                  <a:pt x="468" y="0"/>
                </a:lnTo>
              </a:path>
            </a:pathLst>
          </a:custGeom>
          <a:gradFill>
            <a:gsLst>
              <a:gs pos="12000">
                <a:srgbClr val="C7884B"/>
              </a:gs>
              <a:gs pos="76000">
                <a:srgbClr val="C99876"/>
              </a:gs>
            </a:gsLst>
            <a:lin ang="15000000" scaled="0"/>
          </a:gradFill>
          <a:ln>
            <a:noFill/>
          </a:ln>
          <a:effectLst/>
        </p:spPr>
        <p:txBody>
          <a:bodyPr wrap="none" anchor="ctr"/>
          <a:lstStyle/>
          <a:p>
            <a:endParaRPr lang="en-US" sz="3599" dirty="0">
              <a:latin typeface="Poppins" pitchFamily="2" charset="77"/>
            </a:endParaRPr>
          </a:p>
        </p:txBody>
      </p:sp>
      <p:sp>
        <p:nvSpPr>
          <p:cNvPr id="10" name="Freeform 137">
            <a:extLst>
              <a:ext uri="{FF2B5EF4-FFF2-40B4-BE49-F238E27FC236}">
                <a16:creationId xmlns:a16="http://schemas.microsoft.com/office/drawing/2014/main" id="{1EB77073-42C7-141B-BA4C-F9703CCF692E}"/>
              </a:ext>
            </a:extLst>
          </p:cNvPr>
          <p:cNvSpPr>
            <a:spLocks noChangeArrowheads="1"/>
          </p:cNvSpPr>
          <p:nvPr/>
        </p:nvSpPr>
        <p:spPr bwMode="auto">
          <a:xfrm>
            <a:off x="10838681" y="11758284"/>
            <a:ext cx="739122" cy="34646"/>
          </a:xfrm>
          <a:custGeom>
            <a:avLst/>
            <a:gdLst>
              <a:gd name="T0" fmla="*/ 564 w 565"/>
              <a:gd name="T1" fmla="*/ 25 h 26"/>
              <a:gd name="T2" fmla="*/ 0 w 565"/>
              <a:gd name="T3" fmla="*/ 25 h 26"/>
              <a:gd name="T4" fmla="*/ 0 w 565"/>
              <a:gd name="T5" fmla="*/ 0 h 26"/>
              <a:gd name="T6" fmla="*/ 564 w 565"/>
              <a:gd name="T7" fmla="*/ 0 h 26"/>
              <a:gd name="T8" fmla="*/ 564 w 565"/>
              <a:gd name="T9" fmla="*/ 25 h 26"/>
            </a:gdLst>
            <a:ahLst/>
            <a:cxnLst>
              <a:cxn ang="0">
                <a:pos x="T0" y="T1"/>
              </a:cxn>
              <a:cxn ang="0">
                <a:pos x="T2" y="T3"/>
              </a:cxn>
              <a:cxn ang="0">
                <a:pos x="T4" y="T5"/>
              </a:cxn>
              <a:cxn ang="0">
                <a:pos x="T6" y="T7"/>
              </a:cxn>
              <a:cxn ang="0">
                <a:pos x="T8" y="T9"/>
              </a:cxn>
            </a:cxnLst>
            <a:rect l="0" t="0" r="r" b="b"/>
            <a:pathLst>
              <a:path w="565" h="26">
                <a:moveTo>
                  <a:pt x="564" y="25"/>
                </a:moveTo>
                <a:lnTo>
                  <a:pt x="0" y="25"/>
                </a:lnTo>
                <a:lnTo>
                  <a:pt x="0" y="0"/>
                </a:lnTo>
                <a:lnTo>
                  <a:pt x="564" y="0"/>
                </a:lnTo>
                <a:lnTo>
                  <a:pt x="564" y="25"/>
                </a:lnTo>
              </a:path>
            </a:pathLst>
          </a:custGeom>
          <a:solidFill>
            <a:srgbClr val="C9987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9" name="Picture 18">
            <a:extLst>
              <a:ext uri="{FF2B5EF4-FFF2-40B4-BE49-F238E27FC236}">
                <a16:creationId xmlns:a16="http://schemas.microsoft.com/office/drawing/2014/main" id="{6B69913F-D334-58AC-473D-F9ECD4FAE90B}"/>
              </a:ext>
            </a:extLst>
          </p:cNvPr>
          <p:cNvPicPr>
            <a:picLocks noChangeAspect="1"/>
          </p:cNvPicPr>
          <p:nvPr/>
        </p:nvPicPr>
        <p:blipFill>
          <a:blip r:embed="rId6"/>
          <a:stretch>
            <a:fillRect/>
          </a:stretch>
        </p:blipFill>
        <p:spPr>
          <a:xfrm>
            <a:off x="6478402" y="419953"/>
            <a:ext cx="1182280" cy="1877941"/>
          </a:xfrm>
          <a:prstGeom prst="rect">
            <a:avLst/>
          </a:prstGeom>
        </p:spPr>
      </p:pic>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0017"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319E2D8C-5FA6-A04A-95D5-5D21EB052D23}"/>
              </a:ext>
            </a:extLst>
          </p:cNvPr>
          <p:cNvGraphicFramePr>
            <a:graphicFrameLocks noGrp="1"/>
          </p:cNvGraphicFramePr>
          <p:nvPr>
            <p:extLst>
              <p:ext uri="{D42A27DB-BD31-4B8C-83A1-F6EECF244321}">
                <p14:modId xmlns:p14="http://schemas.microsoft.com/office/powerpoint/2010/main" val="1618921207"/>
              </p:ext>
            </p:extLst>
          </p:nvPr>
        </p:nvGraphicFramePr>
        <p:xfrm>
          <a:off x="6677084" y="2320513"/>
          <a:ext cx="5055073" cy="3409714"/>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1. </a:t>
                      </a:r>
                      <a:r>
                        <a:rPr lang="en-US" sz="1800" b="0" i="0" dirty="0">
                          <a:solidFill>
                            <a:srgbClr val="000000"/>
                          </a:solidFill>
                          <a:effectLst/>
                          <a:latin typeface="Arial" panose="020B0604020202020204" pitchFamily="34" charset="0"/>
                          <a:cs typeface="Arial" panose="020B0604020202020204" pitchFamily="34" charset="0"/>
                        </a:rPr>
                        <a:t>The last time Mark visited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place was three years ago.</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2. </a:t>
                      </a:r>
                      <a:r>
                        <a:rPr lang="en-US" sz="1800" b="0" i="0" dirty="0">
                          <a:solidFill>
                            <a:srgbClr val="000000"/>
                          </a:solidFill>
                          <a:effectLst/>
                          <a:latin typeface="Arial" panose="020B0604020202020204" pitchFamily="34" charset="0"/>
                          <a:cs typeface="Arial" panose="020B0604020202020204" pitchFamily="34" charset="0"/>
                        </a:rPr>
                        <a:t>There used to be a park</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opposite Nam’s house.</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3" name="TextBox 2">
            <a:extLst>
              <a:ext uri="{FF2B5EF4-FFF2-40B4-BE49-F238E27FC236}">
                <a16:creationId xmlns:a16="http://schemas.microsoft.com/office/drawing/2014/main" id="{3F0A6F4E-63DD-4CAC-B4E0-2C3C216837B6}"/>
              </a:ext>
            </a:extLst>
          </p:cNvPr>
          <p:cNvSpPr txBox="1"/>
          <p:nvPr/>
        </p:nvSpPr>
        <p:spPr>
          <a:xfrm>
            <a:off x="10724275" y="3075210"/>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5" name="TextBox 4">
            <a:extLst>
              <a:ext uri="{FF2B5EF4-FFF2-40B4-BE49-F238E27FC236}">
                <a16:creationId xmlns:a16="http://schemas.microsoft.com/office/drawing/2014/main" id="{7215C265-2E6E-447E-A4E4-4DC03F5C1DBB}"/>
              </a:ext>
            </a:extLst>
          </p:cNvPr>
          <p:cNvSpPr txBox="1"/>
          <p:nvPr/>
        </p:nvSpPr>
        <p:spPr>
          <a:xfrm>
            <a:off x="11244537" y="4454879"/>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F32E06F-67AD-52B6-1C06-024E00A6DF58}"/>
              </a:ext>
            </a:extLst>
          </p:cNvPr>
          <p:cNvCxnSpPr>
            <a:cxnSpLocks/>
          </p:cNvCxnSpPr>
          <p:nvPr/>
        </p:nvCxnSpPr>
        <p:spPr>
          <a:xfrm flipV="1">
            <a:off x="7829882" y="3547527"/>
            <a:ext cx="1655212" cy="10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C3B35B2-6721-8AE1-03D8-8727BE382099}"/>
              </a:ext>
            </a:extLst>
          </p:cNvPr>
          <p:cNvSpPr txBox="1"/>
          <p:nvPr/>
        </p:nvSpPr>
        <p:spPr>
          <a:xfrm>
            <a:off x="6927073" y="5131502"/>
            <a:ext cx="3354151" cy="415498"/>
          </a:xfrm>
          <a:prstGeom prst="rect">
            <a:avLst/>
          </a:prstGeom>
          <a:noFill/>
        </p:spPr>
        <p:txBody>
          <a:bodyPr wrap="square" rtlCol="0">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There used to be a rice field</a:t>
            </a:r>
            <a:endParaRPr lang="en-GB" sz="20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C2B92E5-588D-AA47-2E49-48B5B13CBC91}"/>
              </a:ext>
            </a:extLst>
          </p:cNvPr>
          <p:cNvSpPr txBox="1"/>
          <p:nvPr/>
        </p:nvSpPr>
        <p:spPr>
          <a:xfrm>
            <a:off x="452077" y="1416810"/>
            <a:ext cx="5969424" cy="4939814"/>
          </a:xfrm>
          <a:prstGeom prst="rect">
            <a:avLst/>
          </a:prstGeom>
          <a:noFill/>
        </p:spPr>
        <p:txBody>
          <a:bodyPr wrap="square" rtlCol="0">
            <a:spAutoFit/>
          </a:bodyPr>
          <a:lstStyle/>
          <a:p>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Hi, Mark!</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Hi, Nam! Sorry, I’m late. I got lost because your neighborhood has changed a lot.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Yeah. It’s been three years since your last visit.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Anyway, do you want to go for a walk? I’ll show you</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around.</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Fresh air and a walk sound nice. Let’s go!</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Mark: </a:t>
            </a:r>
            <a:r>
              <a:rPr lang="en-US" sz="2100" dirty="0">
                <a:latin typeface="Calibri" panose="020F0502020204030204" pitchFamily="34" charset="0"/>
                <a:ea typeface="Calibri" panose="020F0502020204030204" pitchFamily="34" charset="0"/>
                <a:cs typeface="Calibri" panose="020F0502020204030204" pitchFamily="34" charset="0"/>
              </a:rPr>
              <a:t>Nam, there used to be a rice field opposite your</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house, right?</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b="1" i="1" dirty="0">
                <a:latin typeface="Calibri" panose="020F0502020204030204" pitchFamily="34" charset="0"/>
                <a:ea typeface="Calibri" panose="020F0502020204030204" pitchFamily="34" charset="0"/>
                <a:cs typeface="Calibri" panose="020F0502020204030204" pitchFamily="34" charset="0"/>
              </a:rPr>
              <a:t>Nam: </a:t>
            </a:r>
            <a:r>
              <a:rPr lang="en-US" sz="2100" dirty="0">
                <a:latin typeface="Calibri" panose="020F0502020204030204" pitchFamily="34" charset="0"/>
                <a:ea typeface="Calibri" panose="020F0502020204030204" pitchFamily="34" charset="0"/>
                <a:cs typeface="Calibri" panose="020F0502020204030204" pitchFamily="34" charset="0"/>
              </a:rPr>
              <a:t>Exactly, Mark. But now they have built several high-rise</a:t>
            </a:r>
            <a:br>
              <a:rPr lang="en-US" sz="2100" dirty="0">
                <a:latin typeface="Calibri" panose="020F0502020204030204" pitchFamily="34" charset="0"/>
                <a:ea typeface="Calibri" panose="020F0502020204030204" pitchFamily="34" charset="0"/>
                <a:cs typeface="Calibri" panose="020F0502020204030204" pitchFamily="34" charset="0"/>
              </a:rPr>
            </a:br>
            <a:r>
              <a:rPr lang="en-US" sz="2100" dirty="0">
                <a:latin typeface="Calibri" panose="020F0502020204030204" pitchFamily="34" charset="0"/>
                <a:ea typeface="Calibri" panose="020F0502020204030204" pitchFamily="34" charset="0"/>
                <a:cs typeface="Calibri" panose="020F0502020204030204" pitchFamily="34" charset="0"/>
              </a:rPr>
              <a:t>buildings. The city is getting bigger and bigger </a:t>
            </a:r>
            <a:br>
              <a:rPr lang="en-US" sz="2100" dirty="0">
                <a:latin typeface="Calibri" panose="020F0502020204030204" pitchFamily="34" charset="0"/>
                <a:ea typeface="Calibri" panose="020F0502020204030204" pitchFamily="34" charset="0"/>
                <a:cs typeface="Calibri" panose="020F0502020204030204" pitchFamily="34" charset="0"/>
              </a:rPr>
            </a:br>
            <a:endParaRPr lang="en-US" sz="2100" b="0" u="none" strike="noStrike" baseline="0" dirty="0">
              <a:solidFill>
                <a:srgbClr val="282426"/>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48BD30E7-51FB-C81E-1339-DEC1C1AB6B74}"/>
              </a:ext>
            </a:extLst>
          </p:cNvPr>
          <p:cNvCxnSpPr>
            <a:cxnSpLocks/>
          </p:cNvCxnSpPr>
          <p:nvPr/>
        </p:nvCxnSpPr>
        <p:spPr>
          <a:xfrm>
            <a:off x="2211897" y="2745618"/>
            <a:ext cx="400098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626579-7B40-50EE-60EA-D374B631FAEC}"/>
              </a:ext>
            </a:extLst>
          </p:cNvPr>
          <p:cNvCxnSpPr>
            <a:cxnSpLocks/>
          </p:cNvCxnSpPr>
          <p:nvPr/>
        </p:nvCxnSpPr>
        <p:spPr>
          <a:xfrm flipV="1">
            <a:off x="8813648" y="4655525"/>
            <a:ext cx="620646" cy="508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50CD56-0753-E468-5DA1-B645DECD4790}"/>
              </a:ext>
            </a:extLst>
          </p:cNvPr>
          <p:cNvCxnSpPr>
            <a:cxnSpLocks/>
          </p:cNvCxnSpPr>
          <p:nvPr/>
        </p:nvCxnSpPr>
        <p:spPr>
          <a:xfrm flipV="1">
            <a:off x="1933634" y="4345302"/>
            <a:ext cx="3999388" cy="263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2" name="Rounded Rectangle 11">
            <a:extLst>
              <a:ext uri="{FF2B5EF4-FFF2-40B4-BE49-F238E27FC236}">
                <a16:creationId xmlns:a16="http://schemas.microsoft.com/office/drawing/2014/main" id="{74F8E855-55BB-62D8-B9D6-92680A3FBE35}"/>
              </a:ext>
            </a:extLst>
          </p:cNvPr>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 name="TextBox 3">
            <a:extLst>
              <a:ext uri="{FF2B5EF4-FFF2-40B4-BE49-F238E27FC236}">
                <a16:creationId xmlns:a16="http://schemas.microsoft.com/office/drawing/2014/main" id="{0D5D7015-6A47-AF01-5840-3D8F06073594}"/>
              </a:ext>
            </a:extLst>
          </p:cNvPr>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Box 5">
            <a:extLst>
              <a:ext uri="{FF2B5EF4-FFF2-40B4-BE49-F238E27FC236}">
                <a16:creationId xmlns:a16="http://schemas.microsoft.com/office/drawing/2014/main" id="{887565A9-56F6-1AD9-0CB1-212DD7EB988F}"/>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1">
            <a:extLst>
              <a:ext uri="{FF2B5EF4-FFF2-40B4-BE49-F238E27FC236}">
                <a16:creationId xmlns:a16="http://schemas.microsoft.com/office/drawing/2014/main" id="{43474AB7-7665-6DF0-2AD2-CF3CF7C2EAA7}"/>
              </a:ext>
            </a:extLst>
          </p:cNvPr>
          <p:cNvGraphicFramePr>
            <a:graphicFrameLocks noGrp="1"/>
          </p:cNvGraphicFramePr>
          <p:nvPr>
            <p:extLst>
              <p:ext uri="{D42A27DB-BD31-4B8C-83A1-F6EECF244321}">
                <p14:modId xmlns:p14="http://schemas.microsoft.com/office/powerpoint/2010/main" val="3995318674"/>
              </p:ext>
            </p:extLst>
          </p:nvPr>
        </p:nvGraphicFramePr>
        <p:xfrm>
          <a:off x="6855901" y="2069337"/>
          <a:ext cx="5055073" cy="3812263"/>
        </p:xfrm>
        <a:graphic>
          <a:graphicData uri="http://schemas.openxmlformats.org/drawingml/2006/table">
            <a:tbl>
              <a:tblPr firstRow="1" bandRow="1">
                <a:tableStyleId>{ED083AE6-46FA-4A59-8FB0-9F97EB10719F}</a:tableStyleId>
              </a:tblPr>
              <a:tblGrid>
                <a:gridCol w="3971249">
                  <a:extLst>
                    <a:ext uri="{9D8B030D-6E8A-4147-A177-3AD203B41FA5}">
                      <a16:colId xmlns:a16="http://schemas.microsoft.com/office/drawing/2014/main" val="1901049140"/>
                    </a:ext>
                  </a:extLst>
                </a:gridCol>
                <a:gridCol w="535222">
                  <a:extLst>
                    <a:ext uri="{9D8B030D-6E8A-4147-A177-3AD203B41FA5}">
                      <a16:colId xmlns:a16="http://schemas.microsoft.com/office/drawing/2014/main" val="1406894808"/>
                    </a:ext>
                  </a:extLst>
                </a:gridCol>
                <a:gridCol w="548602">
                  <a:extLst>
                    <a:ext uri="{9D8B030D-6E8A-4147-A177-3AD203B41FA5}">
                      <a16:colId xmlns:a16="http://schemas.microsoft.com/office/drawing/2014/main" val="3636186343"/>
                    </a:ext>
                  </a:extLst>
                </a:gridCol>
              </a:tblGrid>
              <a:tr h="605729">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947138"/>
                  </a:ext>
                </a:extLst>
              </a:tr>
              <a:tr h="722301">
                <a:tc>
                  <a:txBody>
                    <a:bodyPr/>
                    <a:lstStyle/>
                    <a:p>
                      <a:r>
                        <a:rPr lang="en-US" sz="1800" b="1" i="0" dirty="0">
                          <a:solidFill>
                            <a:srgbClr val="E45A83"/>
                          </a:solidFill>
                          <a:effectLst/>
                          <a:latin typeface="Arial" panose="020B0604020202020204" pitchFamily="34" charset="0"/>
                          <a:cs typeface="Arial" panose="020B0604020202020204" pitchFamily="34" charset="0"/>
                        </a:rPr>
                        <a:t>3. </a:t>
                      </a:r>
                      <a:r>
                        <a:rPr lang="en-US" sz="1800" b="0" i="0" dirty="0">
                          <a:solidFill>
                            <a:srgbClr val="000000"/>
                          </a:solidFill>
                          <a:effectLst/>
                          <a:latin typeface="Arial" panose="020B0604020202020204" pitchFamily="34" charset="0"/>
                          <a:cs typeface="Arial" panose="020B0604020202020204" pitchFamily="34" charset="0"/>
                        </a:rPr>
                        <a:t>There aren’t any new leisure</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or shopping facilities in Nam’s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err="1">
                          <a:solidFill>
                            <a:srgbClr val="000000"/>
                          </a:solidFill>
                          <a:effectLst/>
                          <a:latin typeface="Arial" panose="020B0604020202020204" pitchFamily="34" charset="0"/>
                          <a:cs typeface="Arial" panose="020B0604020202020204" pitchFamily="34" charset="0"/>
                        </a:rPr>
                        <a:t>neighbourhood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3852814291"/>
                  </a:ext>
                </a:extLst>
              </a:tr>
              <a:tr h="672178">
                <a:tc gridSpan="3">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2538869"/>
                  </a:ext>
                </a:extLst>
              </a:tr>
              <a:tr h="703950">
                <a:tc>
                  <a:txBody>
                    <a:bodyPr/>
                    <a:lstStyle/>
                    <a:p>
                      <a:r>
                        <a:rPr lang="en-US" sz="1800" b="1" i="0" dirty="0">
                          <a:solidFill>
                            <a:srgbClr val="E45A83"/>
                          </a:solidFill>
                          <a:effectLst/>
                          <a:latin typeface="Arial" panose="020B0604020202020204" pitchFamily="34" charset="0"/>
                          <a:cs typeface="Arial" panose="020B0604020202020204" pitchFamily="34" charset="0"/>
                        </a:rPr>
                        <a:t>4. </a:t>
                      </a:r>
                      <a:r>
                        <a:rPr lang="en-US" sz="1800" b="0" i="0" dirty="0">
                          <a:solidFill>
                            <a:srgbClr val="000000"/>
                          </a:solidFill>
                          <a:effectLst/>
                          <a:latin typeface="Arial" panose="020B0604020202020204" pitchFamily="34" charset="0"/>
                          <a:cs typeface="Arial" panose="020B0604020202020204" pitchFamily="34" charset="0"/>
                        </a:rPr>
                        <a:t>Traffic jams and rising cost of</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living are the two problems that</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Nam mentioned</a:t>
                      </a:r>
                      <a:endParaRPr lang="en-US" sz="1800" dirty="0">
                        <a:effectLst/>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alpha val="20000"/>
                      </a:schemeClr>
                    </a:solidFill>
                  </a:tcPr>
                </a:tc>
                <a:extLst>
                  <a:ext uri="{0D108BD9-81ED-4DB2-BD59-A6C34878D82A}">
                    <a16:rowId xmlns:a16="http://schemas.microsoft.com/office/drawing/2014/main" val="532832349"/>
                  </a:ext>
                </a:extLst>
              </a:tr>
              <a:tr h="705556">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8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09647"/>
                  </a:ext>
                </a:extLst>
              </a:tr>
            </a:tbl>
          </a:graphicData>
        </a:graphic>
      </p:graphicFrame>
      <p:sp>
        <p:nvSpPr>
          <p:cNvPr id="6" name="TextBox 5">
            <a:extLst>
              <a:ext uri="{FF2B5EF4-FFF2-40B4-BE49-F238E27FC236}">
                <a16:creationId xmlns:a16="http://schemas.microsoft.com/office/drawing/2014/main" id="{DBBB658C-231A-4A9F-A08A-BFF80F99FEEE}"/>
              </a:ext>
            </a:extLst>
          </p:cNvPr>
          <p:cNvSpPr txBox="1"/>
          <p:nvPr/>
        </p:nvSpPr>
        <p:spPr>
          <a:xfrm>
            <a:off x="11373835" y="2894225"/>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12" name="Rounded Rectangle 11"/>
          <p:cNvSpPr/>
          <p:nvPr/>
        </p:nvSpPr>
        <p:spPr>
          <a:xfrm>
            <a:off x="6855901" y="132466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6886073" y="122901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7" name="TextBox 16">
            <a:extLst>
              <a:ext uri="{FF2B5EF4-FFF2-40B4-BE49-F238E27FC236}">
                <a16:creationId xmlns:a16="http://schemas.microsoft.com/office/drawing/2014/main" id="{EC8A58CF-C050-4CBB-86A2-E7F73822EC50}"/>
              </a:ext>
            </a:extLst>
          </p:cNvPr>
          <p:cNvSpPr txBox="1"/>
          <p:nvPr/>
        </p:nvSpPr>
        <p:spPr>
          <a:xfrm>
            <a:off x="10874015" y="4509984"/>
            <a:ext cx="293614" cy="523220"/>
          </a:xfrm>
          <a:prstGeom prst="rect">
            <a:avLst/>
          </a:prstGeom>
          <a:noFill/>
        </p:spPr>
        <p:txBody>
          <a:bodyPr wrap="square" rtlCol="0">
            <a:spAutoFit/>
          </a:bodyPr>
          <a:lstStyle/>
          <a:p>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9" name="TextBox 8">
            <a:extLst>
              <a:ext uri="{FF2B5EF4-FFF2-40B4-BE49-F238E27FC236}">
                <a16:creationId xmlns:a16="http://schemas.microsoft.com/office/drawing/2014/main" id="{6BBF5D71-CBB0-AD92-1C15-09D72966AEA3}"/>
              </a:ext>
            </a:extLst>
          </p:cNvPr>
          <p:cNvSpPr txBox="1"/>
          <p:nvPr/>
        </p:nvSpPr>
        <p:spPr>
          <a:xfrm>
            <a:off x="438008" y="1077935"/>
            <a:ext cx="6015469" cy="5632311"/>
          </a:xfrm>
          <a:prstGeom prst="rect">
            <a:avLst/>
          </a:prstGeom>
          <a:noFill/>
        </p:spPr>
        <p:txBody>
          <a:bodyPr wrap="square" rtlCol="0">
            <a:spAutoFit/>
          </a:bodyPr>
          <a:lstStyle/>
          <a:p>
            <a:br>
              <a:rPr lang="en-US" sz="2000" dirty="0"/>
            </a:br>
            <a:r>
              <a:rPr lang="en-US" sz="2000" b="1" i="1" dirty="0"/>
              <a:t>Nam: </a:t>
            </a:r>
            <a:r>
              <a:rPr lang="en-US" sz="2000" dirty="0"/>
              <a:t>That’s true. There are also new public parks and</a:t>
            </a:r>
            <a:br>
              <a:rPr lang="en-US" sz="2000" dirty="0"/>
            </a:br>
            <a:r>
              <a:rPr lang="en-US" sz="2000" dirty="0"/>
              <a:t>people can enjoy more leisure activities. In addition to</a:t>
            </a:r>
            <a:br>
              <a:rPr lang="en-US" sz="2000" dirty="0"/>
            </a:br>
            <a:r>
              <a:rPr lang="en-US" sz="2000" dirty="0"/>
              <a:t>the big shopping </a:t>
            </a:r>
            <a:r>
              <a:rPr lang="en-US" sz="2000" dirty="0" err="1"/>
              <a:t>centre</a:t>
            </a:r>
            <a:r>
              <a:rPr lang="en-US" sz="2000" dirty="0"/>
              <a:t>, there is a convenience store</a:t>
            </a:r>
            <a:br>
              <a:rPr lang="en-US" sz="2000" dirty="0"/>
            </a:br>
            <a:r>
              <a:rPr lang="en-US" sz="2000" dirty="0"/>
              <a:t>on every corner. And look at our new electric buses!</a:t>
            </a:r>
            <a:br>
              <a:rPr lang="en-US" sz="2000" dirty="0"/>
            </a:br>
            <a:r>
              <a:rPr lang="en-US" sz="2000" dirty="0"/>
              <a:t>Do you want to go for a ride?</a:t>
            </a:r>
            <a:br>
              <a:rPr lang="en-US" sz="2000" dirty="0"/>
            </a:br>
            <a:r>
              <a:rPr lang="en-US" sz="2000" b="1" i="1" dirty="0"/>
              <a:t>Mark: </a:t>
            </a:r>
            <a:r>
              <a:rPr lang="en-US" sz="2000" dirty="0"/>
              <a:t>Sure, Nam … Wow! The bus is so quiet and comfortable!</a:t>
            </a:r>
            <a:br>
              <a:rPr lang="en-US" sz="2000" dirty="0"/>
            </a:br>
            <a:r>
              <a:rPr lang="en-US" sz="2000" dirty="0"/>
              <a:t>It’s the first time I’ve been on an electric bus. Getting</a:t>
            </a:r>
            <a:br>
              <a:rPr lang="en-US" sz="2000" dirty="0"/>
            </a:br>
            <a:r>
              <a:rPr lang="en-US" sz="2000" dirty="0"/>
              <a:t>around is probably becoming more and more</a:t>
            </a:r>
            <a:br>
              <a:rPr lang="en-US" sz="2000" dirty="0"/>
            </a:br>
            <a:r>
              <a:rPr lang="en-US" sz="2000" dirty="0"/>
              <a:t>convenient for local residents. </a:t>
            </a:r>
            <a:br>
              <a:rPr lang="en-US" sz="2000" dirty="0"/>
            </a:br>
            <a:r>
              <a:rPr lang="en-US" sz="2000" b="1" i="1" dirty="0"/>
              <a:t>Nam: </a:t>
            </a:r>
            <a:r>
              <a:rPr lang="en-US" sz="2000" dirty="0"/>
              <a:t>Not really. The more crowded the area becomes, the worse traffic jams get, especially during rush hour. The cost of living is also going up. These are the changes that I don’t like.</a:t>
            </a:r>
            <a:br>
              <a:rPr lang="en-US" sz="2000" dirty="0"/>
            </a:br>
            <a:r>
              <a:rPr lang="en-US" sz="2000" b="1" i="1" dirty="0"/>
              <a:t>Mark: </a:t>
            </a:r>
            <a:r>
              <a:rPr lang="en-US" sz="2000" dirty="0"/>
              <a:t>That’s true, Nam. I guess urbanization</a:t>
            </a:r>
            <a:br>
              <a:rPr lang="en-US" sz="2000" dirty="0"/>
            </a:br>
            <a:r>
              <a:rPr lang="en-US" sz="2000" dirty="0"/>
              <a:t>can also cause problems. </a:t>
            </a:r>
            <a:br>
              <a:rPr lang="en-US" sz="2000" dirty="0"/>
            </a:br>
            <a:endParaRPr lang="en-US" sz="20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681F2554-A0CA-9CE0-0C1B-BA32EC1C7265}"/>
              </a:ext>
            </a:extLst>
          </p:cNvPr>
          <p:cNvCxnSpPr>
            <a:cxnSpLocks/>
          </p:cNvCxnSpPr>
          <p:nvPr/>
        </p:nvCxnSpPr>
        <p:spPr>
          <a:xfrm flipV="1">
            <a:off x="3436816" y="1705955"/>
            <a:ext cx="2609880" cy="501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EF39F7-0AC8-022B-C83C-876226B48BDC}"/>
              </a:ext>
            </a:extLst>
          </p:cNvPr>
          <p:cNvCxnSpPr>
            <a:cxnSpLocks/>
          </p:cNvCxnSpPr>
          <p:nvPr/>
        </p:nvCxnSpPr>
        <p:spPr>
          <a:xfrm>
            <a:off x="537959" y="2026085"/>
            <a:ext cx="408709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14929A-D5FC-4F66-8951-74EDFD16573E}"/>
              </a:ext>
            </a:extLst>
          </p:cNvPr>
          <p:cNvSpPr txBox="1"/>
          <p:nvPr/>
        </p:nvSpPr>
        <p:spPr>
          <a:xfrm>
            <a:off x="7434501" y="1403981"/>
            <a:ext cx="2523006" cy="492443"/>
          </a:xfrm>
          <a:prstGeom prst="rect">
            <a:avLst/>
          </a:prstGeom>
          <a:noFill/>
        </p:spPr>
        <p:txBody>
          <a:bodyPr wrap="square">
            <a:spAutoFit/>
          </a:bodyPr>
          <a:lstStyle/>
          <a:p>
            <a:r>
              <a:rPr lang="en-US" sz="2600" b="1" dirty="0">
                <a:latin typeface="Arial" panose="020B0604020202020204" pitchFamily="34" charset="0"/>
                <a:cs typeface="Arial" panose="020B0604020202020204" pitchFamily="34" charset="0"/>
              </a:rPr>
              <a:t>True or False.</a:t>
            </a:r>
          </a:p>
        </p:txBody>
      </p:sp>
      <p:sp>
        <p:nvSpPr>
          <p:cNvPr id="21" name="TextBox 20">
            <a:extLst>
              <a:ext uri="{FF2B5EF4-FFF2-40B4-BE49-F238E27FC236}">
                <a16:creationId xmlns:a16="http://schemas.microsoft.com/office/drawing/2014/main" id="{CD720F3A-3FB7-2F45-4CBB-AA0FE22E047E}"/>
              </a:ext>
            </a:extLst>
          </p:cNvPr>
          <p:cNvSpPr txBox="1"/>
          <p:nvPr/>
        </p:nvSpPr>
        <p:spPr>
          <a:xfrm>
            <a:off x="6910517" y="3538478"/>
            <a:ext cx="4610125" cy="646331"/>
          </a:xfrm>
          <a:prstGeom prst="rect">
            <a:avLst/>
          </a:prstGeom>
          <a:noFill/>
        </p:spPr>
        <p:txBody>
          <a:bodyPr wrap="square" rtlCol="0">
            <a:spAutoFit/>
          </a:bodyPr>
          <a:lstStyle/>
          <a:p>
            <a:r>
              <a:rPr lang="en-US" dirty="0">
                <a:solidFill>
                  <a:srgbClr val="FF0000"/>
                </a:solidFill>
              </a:rPr>
              <a:t>There are also new public parks and a convenience store</a:t>
            </a:r>
            <a:endParaRPr lang="en-GB" dirty="0">
              <a:solidFill>
                <a:srgbClr val="FF0000"/>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681F2554-A0CA-9CE0-0C1B-BA32EC1C7265}"/>
              </a:ext>
            </a:extLst>
          </p:cNvPr>
          <p:cNvCxnSpPr>
            <a:cxnSpLocks/>
          </p:cNvCxnSpPr>
          <p:nvPr/>
        </p:nvCxnSpPr>
        <p:spPr>
          <a:xfrm flipV="1">
            <a:off x="7220676" y="2995575"/>
            <a:ext cx="2846154" cy="1135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1F2554-A0CA-9CE0-0C1B-BA32EC1C7265}"/>
              </a:ext>
            </a:extLst>
          </p:cNvPr>
          <p:cNvCxnSpPr>
            <a:cxnSpLocks/>
          </p:cNvCxnSpPr>
          <p:nvPr/>
        </p:nvCxnSpPr>
        <p:spPr>
          <a:xfrm>
            <a:off x="537959" y="2338985"/>
            <a:ext cx="544504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239451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70966" y="1292749"/>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01138" y="1197102"/>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184773" y="1281836"/>
            <a:ext cx="10490529"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Match the words to make phrases mentioned in 1.</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3" name="Picture 2">
            <a:extLst>
              <a:ext uri="{FF2B5EF4-FFF2-40B4-BE49-F238E27FC236}">
                <a16:creationId xmlns:a16="http://schemas.microsoft.com/office/drawing/2014/main" id="{A7C7260E-B83A-2965-2288-C32C81C4FB5B}"/>
              </a:ext>
            </a:extLst>
          </p:cNvPr>
          <p:cNvPicPr>
            <a:picLocks noChangeAspect="1"/>
          </p:cNvPicPr>
          <p:nvPr/>
        </p:nvPicPr>
        <p:blipFill>
          <a:blip r:embed="rId2"/>
          <a:stretch>
            <a:fillRect/>
          </a:stretch>
        </p:blipFill>
        <p:spPr>
          <a:xfrm>
            <a:off x="2062375" y="2206325"/>
            <a:ext cx="8435740" cy="4396477"/>
          </a:xfrm>
          <a:prstGeom prst="rect">
            <a:avLst/>
          </a:prstGeom>
        </p:spPr>
      </p:pic>
      <p:cxnSp>
        <p:nvCxnSpPr>
          <p:cNvPr id="19" name="Straight Arrow Connector 18">
            <a:extLst>
              <a:ext uri="{FF2B5EF4-FFF2-40B4-BE49-F238E27FC236}">
                <a16:creationId xmlns:a16="http://schemas.microsoft.com/office/drawing/2014/main" id="{45D756E5-DAFE-E5D2-04CE-9975E01165AE}"/>
              </a:ext>
            </a:extLst>
          </p:cNvPr>
          <p:cNvCxnSpPr>
            <a:cxnSpLocks/>
          </p:cNvCxnSpPr>
          <p:nvPr/>
        </p:nvCxnSpPr>
        <p:spPr>
          <a:xfrm>
            <a:off x="5292026" y="2824197"/>
            <a:ext cx="1616869" cy="2053114"/>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AA7069CE-5F73-7296-2C93-4DD048420758}"/>
              </a:ext>
            </a:extLst>
          </p:cNvPr>
          <p:cNvCxnSpPr>
            <a:cxnSpLocks/>
          </p:cNvCxnSpPr>
          <p:nvPr/>
        </p:nvCxnSpPr>
        <p:spPr>
          <a:xfrm flipV="1">
            <a:off x="5293455" y="2804671"/>
            <a:ext cx="1611630" cy="212979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93CF3BE7-7359-DA7B-29DD-5CF700C419FB}"/>
              </a:ext>
            </a:extLst>
          </p:cNvPr>
          <p:cNvCxnSpPr>
            <a:cxnSpLocks/>
          </p:cNvCxnSpPr>
          <p:nvPr/>
        </p:nvCxnSpPr>
        <p:spPr>
          <a:xfrm flipV="1">
            <a:off x="5301075" y="3833371"/>
            <a:ext cx="1584960" cy="2179320"/>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2F7239EA-2C21-83B0-EA51-BA0C43FB7413}"/>
              </a:ext>
            </a:extLst>
          </p:cNvPr>
          <p:cNvCxnSpPr>
            <a:cxnSpLocks/>
          </p:cNvCxnSpPr>
          <p:nvPr/>
        </p:nvCxnSpPr>
        <p:spPr>
          <a:xfrm>
            <a:off x="5294408" y="3867185"/>
            <a:ext cx="1618297" cy="2111216"/>
          </a:xfrm>
          <a:prstGeom prst="straightConnector1">
            <a:avLst/>
          </a:prstGeom>
          <a:ln w="38100">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8" name="Freeform 102">
            <a:extLst>
              <a:ext uri="{FF2B5EF4-FFF2-40B4-BE49-F238E27FC236}">
                <a16:creationId xmlns:a16="http://schemas.microsoft.com/office/drawing/2014/main" id="{F72FB406-D1E6-DCBF-7752-27A358D666AA}"/>
              </a:ext>
            </a:extLst>
          </p:cNvPr>
          <p:cNvSpPr>
            <a:spLocks noChangeArrowheads="1"/>
          </p:cNvSpPr>
          <p:nvPr/>
        </p:nvSpPr>
        <p:spPr bwMode="auto">
          <a:xfrm rot="20932596">
            <a:off x="10666696" y="3640535"/>
            <a:ext cx="688084" cy="913275"/>
          </a:xfrm>
          <a:custGeom>
            <a:avLst/>
            <a:gdLst>
              <a:gd name="T0" fmla="*/ 660 w 763"/>
              <a:gd name="T1" fmla="*/ 498 h 959"/>
              <a:gd name="T2" fmla="*/ 660 w 763"/>
              <a:gd name="T3" fmla="*/ 498 h 959"/>
              <a:gd name="T4" fmla="*/ 593 w 763"/>
              <a:gd name="T5" fmla="*/ 903 h 959"/>
              <a:gd name="T6" fmla="*/ 593 w 763"/>
              <a:gd name="T7" fmla="*/ 903 h 959"/>
              <a:gd name="T8" fmla="*/ 212 w 763"/>
              <a:gd name="T9" fmla="*/ 700 h 959"/>
              <a:gd name="T10" fmla="*/ 212 w 763"/>
              <a:gd name="T11" fmla="*/ 700 h 959"/>
              <a:gd name="T12" fmla="*/ 55 w 763"/>
              <a:gd name="T13" fmla="*/ 25 h 959"/>
              <a:gd name="T14" fmla="*/ 55 w 763"/>
              <a:gd name="T15" fmla="*/ 25 h 959"/>
              <a:gd name="T16" fmla="*/ 660 w 763"/>
              <a:gd name="T17" fmla="*/ 498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3" h="959">
                <a:moveTo>
                  <a:pt x="660" y="498"/>
                </a:moveTo>
                <a:lnTo>
                  <a:pt x="660" y="498"/>
                </a:lnTo>
                <a:cubicBezTo>
                  <a:pt x="762" y="662"/>
                  <a:pt x="717" y="848"/>
                  <a:pt x="593" y="903"/>
                </a:cubicBezTo>
                <a:lnTo>
                  <a:pt x="593" y="903"/>
                </a:lnTo>
                <a:cubicBezTo>
                  <a:pt x="470" y="958"/>
                  <a:pt x="300" y="899"/>
                  <a:pt x="212" y="700"/>
                </a:cubicBezTo>
                <a:lnTo>
                  <a:pt x="212" y="700"/>
                </a:lnTo>
                <a:cubicBezTo>
                  <a:pt x="140" y="536"/>
                  <a:pt x="0" y="50"/>
                  <a:pt x="55" y="25"/>
                </a:cubicBezTo>
                <a:lnTo>
                  <a:pt x="55" y="25"/>
                </a:lnTo>
                <a:cubicBezTo>
                  <a:pt x="108" y="0"/>
                  <a:pt x="589" y="383"/>
                  <a:pt x="660" y="498"/>
                </a:cubicBezTo>
              </a:path>
            </a:pathLst>
          </a:custGeom>
          <a:solidFill>
            <a:srgbClr val="F6D30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89" name="Freeform 111">
            <a:extLst>
              <a:ext uri="{FF2B5EF4-FFF2-40B4-BE49-F238E27FC236}">
                <a16:creationId xmlns:a16="http://schemas.microsoft.com/office/drawing/2014/main" id="{2E817987-F7BB-A796-9102-F1ED0DC09557}"/>
              </a:ext>
            </a:extLst>
          </p:cNvPr>
          <p:cNvSpPr>
            <a:spLocks noChangeArrowheads="1"/>
          </p:cNvSpPr>
          <p:nvPr/>
        </p:nvSpPr>
        <p:spPr bwMode="auto">
          <a:xfrm>
            <a:off x="464634" y="5811596"/>
            <a:ext cx="1440277" cy="903291"/>
          </a:xfrm>
          <a:custGeom>
            <a:avLst/>
            <a:gdLst>
              <a:gd name="T0" fmla="*/ 891 w 1217"/>
              <a:gd name="T1" fmla="*/ 342 h 1069"/>
              <a:gd name="T2" fmla="*/ 891 w 1217"/>
              <a:gd name="T3" fmla="*/ 342 h 1069"/>
              <a:gd name="T4" fmla="*/ 1166 w 1217"/>
              <a:gd name="T5" fmla="*/ 956 h 1069"/>
              <a:gd name="T6" fmla="*/ 1166 w 1217"/>
              <a:gd name="T7" fmla="*/ 956 h 1069"/>
              <a:gd name="T8" fmla="*/ 508 w 1217"/>
              <a:gd name="T9" fmla="*/ 817 h 1069"/>
              <a:gd name="T10" fmla="*/ 508 w 1217"/>
              <a:gd name="T11" fmla="*/ 817 h 1069"/>
              <a:gd name="T12" fmla="*/ 38 w 1217"/>
              <a:gd name="T13" fmla="*/ 47 h 1069"/>
              <a:gd name="T14" fmla="*/ 38 w 1217"/>
              <a:gd name="T15" fmla="*/ 47 h 1069"/>
              <a:gd name="T16" fmla="*/ 891 w 1217"/>
              <a:gd name="T17" fmla="*/ 34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7" h="1069">
                <a:moveTo>
                  <a:pt x="891" y="342"/>
                </a:moveTo>
                <a:lnTo>
                  <a:pt x="891" y="342"/>
                </a:lnTo>
                <a:cubicBezTo>
                  <a:pt x="1202" y="593"/>
                  <a:pt x="1216" y="895"/>
                  <a:pt x="1166" y="956"/>
                </a:cubicBezTo>
                <a:lnTo>
                  <a:pt x="1166" y="956"/>
                </a:lnTo>
                <a:cubicBezTo>
                  <a:pt x="1117" y="1017"/>
                  <a:pt x="820" y="1068"/>
                  <a:pt x="508" y="817"/>
                </a:cubicBezTo>
                <a:lnTo>
                  <a:pt x="508" y="817"/>
                </a:lnTo>
                <a:cubicBezTo>
                  <a:pt x="196" y="566"/>
                  <a:pt x="0" y="93"/>
                  <a:pt x="38" y="47"/>
                </a:cubicBezTo>
                <a:lnTo>
                  <a:pt x="38" y="47"/>
                </a:lnTo>
                <a:cubicBezTo>
                  <a:pt x="76" y="0"/>
                  <a:pt x="579" y="91"/>
                  <a:pt x="891" y="342"/>
                </a:cubicBezTo>
              </a:path>
            </a:pathLst>
          </a:custGeom>
          <a:solidFill>
            <a:srgbClr val="2A64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0" name="Freeform 116">
            <a:extLst>
              <a:ext uri="{FF2B5EF4-FFF2-40B4-BE49-F238E27FC236}">
                <a16:creationId xmlns:a16="http://schemas.microsoft.com/office/drawing/2014/main" id="{839627A8-D5CE-B10A-C7BF-D97868ECA6E7}"/>
              </a:ext>
            </a:extLst>
          </p:cNvPr>
          <p:cNvSpPr>
            <a:spLocks noChangeArrowheads="1"/>
          </p:cNvSpPr>
          <p:nvPr/>
        </p:nvSpPr>
        <p:spPr bwMode="auto">
          <a:xfrm>
            <a:off x="10498115" y="871603"/>
            <a:ext cx="818748" cy="750452"/>
          </a:xfrm>
          <a:custGeom>
            <a:avLst/>
            <a:gdLst>
              <a:gd name="T0" fmla="*/ 1289 w 1337"/>
              <a:gd name="T1" fmla="*/ 82 h 1049"/>
              <a:gd name="T2" fmla="*/ 1289 w 1337"/>
              <a:gd name="T3" fmla="*/ 82 h 1049"/>
              <a:gd name="T4" fmla="*/ 700 w 1337"/>
              <a:gd name="T5" fmla="*/ 923 h 1049"/>
              <a:gd name="T6" fmla="*/ 700 w 1337"/>
              <a:gd name="T7" fmla="*/ 923 h 1049"/>
              <a:gd name="T8" fmla="*/ 110 w 1337"/>
              <a:gd name="T9" fmla="*/ 805 h 1049"/>
              <a:gd name="T10" fmla="*/ 110 w 1337"/>
              <a:gd name="T11" fmla="*/ 805 h 1049"/>
              <a:gd name="T12" fmla="*/ 303 w 1337"/>
              <a:gd name="T13" fmla="*/ 235 h 1049"/>
              <a:gd name="T14" fmla="*/ 303 w 1337"/>
              <a:gd name="T15" fmla="*/ 235 h 1049"/>
              <a:gd name="T16" fmla="*/ 1289 w 1337"/>
              <a:gd name="T17" fmla="*/ 82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7" h="1049">
                <a:moveTo>
                  <a:pt x="1289" y="82"/>
                </a:moveTo>
                <a:lnTo>
                  <a:pt x="1289" y="82"/>
                </a:lnTo>
                <a:cubicBezTo>
                  <a:pt x="1336" y="163"/>
                  <a:pt x="917" y="797"/>
                  <a:pt x="700" y="923"/>
                </a:cubicBezTo>
                <a:lnTo>
                  <a:pt x="700" y="923"/>
                </a:lnTo>
                <a:cubicBezTo>
                  <a:pt x="484" y="1048"/>
                  <a:pt x="220" y="995"/>
                  <a:pt x="110" y="805"/>
                </a:cubicBezTo>
                <a:lnTo>
                  <a:pt x="110" y="805"/>
                </a:lnTo>
                <a:cubicBezTo>
                  <a:pt x="0" y="615"/>
                  <a:pt x="87" y="360"/>
                  <a:pt x="303" y="235"/>
                </a:cubicBezTo>
                <a:lnTo>
                  <a:pt x="303" y="235"/>
                </a:lnTo>
                <a:cubicBezTo>
                  <a:pt x="519" y="109"/>
                  <a:pt x="1242" y="0"/>
                  <a:pt x="1289" y="82"/>
                </a:cubicBezTo>
              </a:path>
            </a:pathLst>
          </a:custGeom>
          <a:solidFill>
            <a:srgbClr val="EFA02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1" name="Freeform 146">
            <a:extLst>
              <a:ext uri="{FF2B5EF4-FFF2-40B4-BE49-F238E27FC236}">
                <a16:creationId xmlns:a16="http://schemas.microsoft.com/office/drawing/2014/main" id="{4B786434-E342-72F2-582B-0810ABAF1298}"/>
              </a:ext>
            </a:extLst>
          </p:cNvPr>
          <p:cNvSpPr>
            <a:spLocks noChangeArrowheads="1"/>
          </p:cNvSpPr>
          <p:nvPr/>
        </p:nvSpPr>
        <p:spPr bwMode="auto">
          <a:xfrm>
            <a:off x="-2437" y="2272317"/>
            <a:ext cx="1952625" cy="895944"/>
          </a:xfrm>
          <a:custGeom>
            <a:avLst/>
            <a:gdLst>
              <a:gd name="T0" fmla="*/ 1083 w 1287"/>
              <a:gd name="T1" fmla="*/ 278 h 656"/>
              <a:gd name="T2" fmla="*/ 1083 w 1287"/>
              <a:gd name="T3" fmla="*/ 278 h 656"/>
              <a:gd name="T4" fmla="*/ 1064 w 1287"/>
              <a:gd name="T5" fmla="*/ 278 h 656"/>
              <a:gd name="T6" fmla="*/ 1064 w 1287"/>
              <a:gd name="T7" fmla="*/ 278 h 656"/>
              <a:gd name="T8" fmla="*/ 1027 w 1287"/>
              <a:gd name="T9" fmla="*/ 126 h 656"/>
              <a:gd name="T10" fmla="*/ 1027 w 1287"/>
              <a:gd name="T11" fmla="*/ 126 h 656"/>
              <a:gd name="T12" fmla="*/ 784 w 1287"/>
              <a:gd name="T13" fmla="*/ 141 h 656"/>
              <a:gd name="T14" fmla="*/ 784 w 1287"/>
              <a:gd name="T15" fmla="*/ 141 h 656"/>
              <a:gd name="T16" fmla="*/ 761 w 1287"/>
              <a:gd name="T17" fmla="*/ 169 h 656"/>
              <a:gd name="T18" fmla="*/ 761 w 1287"/>
              <a:gd name="T19" fmla="*/ 169 h 656"/>
              <a:gd name="T20" fmla="*/ 497 w 1287"/>
              <a:gd name="T21" fmla="*/ 0 h 656"/>
              <a:gd name="T22" fmla="*/ 497 w 1287"/>
              <a:gd name="T23" fmla="*/ 0 h 656"/>
              <a:gd name="T24" fmla="*/ 225 w 1287"/>
              <a:gd name="T25" fmla="*/ 226 h 656"/>
              <a:gd name="T26" fmla="*/ 225 w 1287"/>
              <a:gd name="T27" fmla="*/ 226 h 656"/>
              <a:gd name="T28" fmla="*/ 227 w 1287"/>
              <a:gd name="T29" fmla="*/ 256 h 656"/>
              <a:gd name="T30" fmla="*/ 227 w 1287"/>
              <a:gd name="T31" fmla="*/ 256 h 656"/>
              <a:gd name="T32" fmla="*/ 0 w 1287"/>
              <a:gd name="T33" fmla="*/ 410 h 656"/>
              <a:gd name="T34" fmla="*/ 0 w 1287"/>
              <a:gd name="T35" fmla="*/ 410 h 656"/>
              <a:gd name="T36" fmla="*/ 268 w 1287"/>
              <a:gd name="T37" fmla="*/ 566 h 656"/>
              <a:gd name="T38" fmla="*/ 268 w 1287"/>
              <a:gd name="T39" fmla="*/ 566 h 656"/>
              <a:gd name="T40" fmla="*/ 499 w 1287"/>
              <a:gd name="T41" fmla="*/ 490 h 656"/>
              <a:gd name="T42" fmla="*/ 499 w 1287"/>
              <a:gd name="T43" fmla="*/ 490 h 656"/>
              <a:gd name="T44" fmla="*/ 743 w 1287"/>
              <a:gd name="T45" fmla="*/ 655 h 656"/>
              <a:gd name="T46" fmla="*/ 743 w 1287"/>
              <a:gd name="T47" fmla="*/ 655 h 656"/>
              <a:gd name="T48" fmla="*/ 984 w 1287"/>
              <a:gd name="T49" fmla="*/ 505 h 656"/>
              <a:gd name="T50" fmla="*/ 984 w 1287"/>
              <a:gd name="T51" fmla="*/ 505 h 656"/>
              <a:gd name="T52" fmla="*/ 1083 w 1287"/>
              <a:gd name="T53" fmla="*/ 521 h 656"/>
              <a:gd name="T54" fmla="*/ 1083 w 1287"/>
              <a:gd name="T55" fmla="*/ 521 h 656"/>
              <a:gd name="T56" fmla="*/ 1286 w 1287"/>
              <a:gd name="T57" fmla="*/ 399 h 656"/>
              <a:gd name="T58" fmla="*/ 1286 w 1287"/>
              <a:gd name="T59" fmla="*/ 399 h 656"/>
              <a:gd name="T60" fmla="*/ 1083 w 1287"/>
              <a:gd name="T61" fmla="*/ 27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7" h="656">
                <a:moveTo>
                  <a:pt x="1083" y="278"/>
                </a:moveTo>
                <a:lnTo>
                  <a:pt x="1083" y="278"/>
                </a:lnTo>
                <a:cubicBezTo>
                  <a:pt x="1076" y="278"/>
                  <a:pt x="1070" y="278"/>
                  <a:pt x="1064" y="278"/>
                </a:cubicBezTo>
                <a:lnTo>
                  <a:pt x="1064" y="278"/>
                </a:lnTo>
                <a:cubicBezTo>
                  <a:pt x="1078" y="223"/>
                  <a:pt x="1066" y="165"/>
                  <a:pt x="1027" y="126"/>
                </a:cubicBezTo>
                <a:lnTo>
                  <a:pt x="1027" y="126"/>
                </a:lnTo>
                <a:cubicBezTo>
                  <a:pt x="964" y="63"/>
                  <a:pt x="855" y="70"/>
                  <a:pt x="784" y="141"/>
                </a:cubicBezTo>
                <a:lnTo>
                  <a:pt x="784" y="141"/>
                </a:lnTo>
                <a:cubicBezTo>
                  <a:pt x="776" y="150"/>
                  <a:pt x="768" y="159"/>
                  <a:pt x="761" y="169"/>
                </a:cubicBezTo>
                <a:lnTo>
                  <a:pt x="761" y="169"/>
                </a:lnTo>
                <a:cubicBezTo>
                  <a:pt x="730" y="72"/>
                  <a:pt x="624" y="0"/>
                  <a:pt x="497" y="0"/>
                </a:cubicBezTo>
                <a:lnTo>
                  <a:pt x="497" y="0"/>
                </a:lnTo>
                <a:cubicBezTo>
                  <a:pt x="347" y="0"/>
                  <a:pt x="225" y="101"/>
                  <a:pt x="225" y="226"/>
                </a:cubicBezTo>
                <a:lnTo>
                  <a:pt x="225" y="226"/>
                </a:lnTo>
                <a:cubicBezTo>
                  <a:pt x="225" y="236"/>
                  <a:pt x="226" y="247"/>
                  <a:pt x="227" y="256"/>
                </a:cubicBezTo>
                <a:lnTo>
                  <a:pt x="227" y="256"/>
                </a:lnTo>
                <a:cubicBezTo>
                  <a:pt x="99" y="267"/>
                  <a:pt x="0" y="332"/>
                  <a:pt x="0" y="410"/>
                </a:cubicBezTo>
                <a:lnTo>
                  <a:pt x="0" y="410"/>
                </a:lnTo>
                <a:cubicBezTo>
                  <a:pt x="0" y="496"/>
                  <a:pt x="120" y="566"/>
                  <a:pt x="268" y="566"/>
                </a:cubicBezTo>
                <a:lnTo>
                  <a:pt x="268" y="566"/>
                </a:lnTo>
                <a:cubicBezTo>
                  <a:pt x="366" y="566"/>
                  <a:pt x="451" y="535"/>
                  <a:pt x="499" y="490"/>
                </a:cubicBezTo>
                <a:lnTo>
                  <a:pt x="499" y="490"/>
                </a:lnTo>
                <a:cubicBezTo>
                  <a:pt x="509" y="583"/>
                  <a:pt x="615" y="655"/>
                  <a:pt x="743" y="655"/>
                </a:cubicBezTo>
                <a:lnTo>
                  <a:pt x="743" y="655"/>
                </a:lnTo>
                <a:cubicBezTo>
                  <a:pt x="863" y="655"/>
                  <a:pt x="963" y="591"/>
                  <a:pt x="984" y="505"/>
                </a:cubicBezTo>
                <a:lnTo>
                  <a:pt x="984" y="505"/>
                </a:lnTo>
                <a:cubicBezTo>
                  <a:pt x="1013" y="515"/>
                  <a:pt x="1047" y="521"/>
                  <a:pt x="1083" y="521"/>
                </a:cubicBezTo>
                <a:lnTo>
                  <a:pt x="1083" y="521"/>
                </a:lnTo>
                <a:cubicBezTo>
                  <a:pt x="1195" y="521"/>
                  <a:pt x="1286" y="466"/>
                  <a:pt x="1286" y="399"/>
                </a:cubicBezTo>
                <a:lnTo>
                  <a:pt x="1286" y="399"/>
                </a:lnTo>
                <a:cubicBezTo>
                  <a:pt x="1286" y="332"/>
                  <a:pt x="1195" y="278"/>
                  <a:pt x="1083" y="278"/>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
        <p:nvSpPr>
          <p:cNvPr id="92" name="Freeform 147">
            <a:extLst>
              <a:ext uri="{FF2B5EF4-FFF2-40B4-BE49-F238E27FC236}">
                <a16:creationId xmlns:a16="http://schemas.microsoft.com/office/drawing/2014/main" id="{8F1AF880-8DD6-BF90-ED8F-E153168D6A6A}"/>
              </a:ext>
            </a:extLst>
          </p:cNvPr>
          <p:cNvSpPr>
            <a:spLocks noChangeArrowheads="1"/>
          </p:cNvSpPr>
          <p:nvPr/>
        </p:nvSpPr>
        <p:spPr bwMode="auto">
          <a:xfrm>
            <a:off x="10302311" y="6197166"/>
            <a:ext cx="1887252" cy="649947"/>
          </a:xfrm>
          <a:custGeom>
            <a:avLst/>
            <a:gdLst>
              <a:gd name="T0" fmla="*/ 1437 w 1596"/>
              <a:gd name="T1" fmla="*/ 213 h 539"/>
              <a:gd name="T2" fmla="*/ 1437 w 1596"/>
              <a:gd name="T3" fmla="*/ 213 h 539"/>
              <a:gd name="T4" fmla="*/ 1323 w 1596"/>
              <a:gd name="T5" fmla="*/ 262 h 539"/>
              <a:gd name="T6" fmla="*/ 1323 w 1596"/>
              <a:gd name="T7" fmla="*/ 262 h 539"/>
              <a:gd name="T8" fmla="*/ 1137 w 1596"/>
              <a:gd name="T9" fmla="*/ 136 h 539"/>
              <a:gd name="T10" fmla="*/ 1137 w 1596"/>
              <a:gd name="T11" fmla="*/ 136 h 539"/>
              <a:gd name="T12" fmla="*/ 969 w 1596"/>
              <a:gd name="T13" fmla="*/ 226 h 539"/>
              <a:gd name="T14" fmla="*/ 969 w 1596"/>
              <a:gd name="T15" fmla="*/ 226 h 539"/>
              <a:gd name="T16" fmla="*/ 598 w 1596"/>
              <a:gd name="T17" fmla="*/ 0 h 539"/>
              <a:gd name="T18" fmla="*/ 598 w 1596"/>
              <a:gd name="T19" fmla="*/ 0 h 539"/>
              <a:gd name="T20" fmla="*/ 223 w 1596"/>
              <a:gd name="T21" fmla="*/ 265 h 539"/>
              <a:gd name="T22" fmla="*/ 223 w 1596"/>
              <a:gd name="T23" fmla="*/ 265 h 539"/>
              <a:gd name="T24" fmla="*/ 224 w 1596"/>
              <a:gd name="T25" fmla="*/ 286 h 539"/>
              <a:gd name="T26" fmla="*/ 224 w 1596"/>
              <a:gd name="T27" fmla="*/ 286 h 539"/>
              <a:gd name="T28" fmla="*/ 195 w 1596"/>
              <a:gd name="T29" fmla="*/ 285 h 539"/>
              <a:gd name="T30" fmla="*/ 195 w 1596"/>
              <a:gd name="T31" fmla="*/ 285 h 539"/>
              <a:gd name="T32" fmla="*/ 0 w 1596"/>
              <a:gd name="T33" fmla="*/ 398 h 539"/>
              <a:gd name="T34" fmla="*/ 0 w 1596"/>
              <a:gd name="T35" fmla="*/ 398 h 539"/>
              <a:gd name="T36" fmla="*/ 195 w 1596"/>
              <a:gd name="T37" fmla="*/ 511 h 539"/>
              <a:gd name="T38" fmla="*/ 195 w 1596"/>
              <a:gd name="T39" fmla="*/ 511 h 539"/>
              <a:gd name="T40" fmla="*/ 353 w 1596"/>
              <a:gd name="T41" fmla="*/ 465 h 539"/>
              <a:gd name="T42" fmla="*/ 353 w 1596"/>
              <a:gd name="T43" fmla="*/ 465 h 539"/>
              <a:gd name="T44" fmla="*/ 598 w 1596"/>
              <a:gd name="T45" fmla="*/ 529 h 539"/>
              <a:gd name="T46" fmla="*/ 598 w 1596"/>
              <a:gd name="T47" fmla="*/ 529 h 539"/>
              <a:gd name="T48" fmla="*/ 939 w 1596"/>
              <a:gd name="T49" fmla="*/ 375 h 539"/>
              <a:gd name="T50" fmla="*/ 939 w 1596"/>
              <a:gd name="T51" fmla="*/ 375 h 539"/>
              <a:gd name="T52" fmla="*/ 1137 w 1596"/>
              <a:gd name="T53" fmla="*/ 538 h 539"/>
              <a:gd name="T54" fmla="*/ 1137 w 1596"/>
              <a:gd name="T55" fmla="*/ 538 h 539"/>
              <a:gd name="T56" fmla="*/ 1301 w 1596"/>
              <a:gd name="T57" fmla="*/ 452 h 539"/>
              <a:gd name="T58" fmla="*/ 1301 w 1596"/>
              <a:gd name="T59" fmla="*/ 452 h 539"/>
              <a:gd name="T60" fmla="*/ 1437 w 1596"/>
              <a:gd name="T61" fmla="*/ 529 h 539"/>
              <a:gd name="T62" fmla="*/ 1437 w 1596"/>
              <a:gd name="T63" fmla="*/ 529 h 539"/>
              <a:gd name="T64" fmla="*/ 1595 w 1596"/>
              <a:gd name="T65" fmla="*/ 371 h 539"/>
              <a:gd name="T66" fmla="*/ 1595 w 1596"/>
              <a:gd name="T67" fmla="*/ 371 h 539"/>
              <a:gd name="T68" fmla="*/ 1437 w 1596"/>
              <a:gd name="T69" fmla="*/ 213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6" h="539">
                <a:moveTo>
                  <a:pt x="1437" y="213"/>
                </a:moveTo>
                <a:lnTo>
                  <a:pt x="1437" y="213"/>
                </a:lnTo>
                <a:cubicBezTo>
                  <a:pt x="1393" y="213"/>
                  <a:pt x="1352" y="232"/>
                  <a:pt x="1323" y="262"/>
                </a:cubicBezTo>
                <a:lnTo>
                  <a:pt x="1323" y="262"/>
                </a:lnTo>
                <a:cubicBezTo>
                  <a:pt x="1294" y="188"/>
                  <a:pt x="1221" y="136"/>
                  <a:pt x="1137" y="136"/>
                </a:cubicBezTo>
                <a:lnTo>
                  <a:pt x="1137" y="136"/>
                </a:lnTo>
                <a:cubicBezTo>
                  <a:pt x="1066" y="136"/>
                  <a:pt x="1005" y="172"/>
                  <a:pt x="969" y="226"/>
                </a:cubicBezTo>
                <a:lnTo>
                  <a:pt x="969" y="226"/>
                </a:lnTo>
                <a:cubicBezTo>
                  <a:pt x="942" y="99"/>
                  <a:pt x="786" y="0"/>
                  <a:pt x="598" y="0"/>
                </a:cubicBezTo>
                <a:lnTo>
                  <a:pt x="598" y="0"/>
                </a:lnTo>
                <a:cubicBezTo>
                  <a:pt x="391" y="0"/>
                  <a:pt x="223" y="119"/>
                  <a:pt x="223" y="265"/>
                </a:cubicBezTo>
                <a:lnTo>
                  <a:pt x="223" y="265"/>
                </a:lnTo>
                <a:cubicBezTo>
                  <a:pt x="223" y="272"/>
                  <a:pt x="224" y="279"/>
                  <a:pt x="224" y="286"/>
                </a:cubicBezTo>
                <a:lnTo>
                  <a:pt x="224" y="286"/>
                </a:lnTo>
                <a:cubicBezTo>
                  <a:pt x="215" y="285"/>
                  <a:pt x="205" y="285"/>
                  <a:pt x="195" y="285"/>
                </a:cubicBezTo>
                <a:lnTo>
                  <a:pt x="195" y="285"/>
                </a:lnTo>
                <a:cubicBezTo>
                  <a:pt x="88" y="285"/>
                  <a:pt x="0" y="336"/>
                  <a:pt x="0" y="398"/>
                </a:cubicBezTo>
                <a:lnTo>
                  <a:pt x="0" y="398"/>
                </a:lnTo>
                <a:cubicBezTo>
                  <a:pt x="0" y="460"/>
                  <a:pt x="88" y="511"/>
                  <a:pt x="195" y="511"/>
                </a:cubicBezTo>
                <a:lnTo>
                  <a:pt x="195" y="511"/>
                </a:lnTo>
                <a:cubicBezTo>
                  <a:pt x="260" y="511"/>
                  <a:pt x="317" y="493"/>
                  <a:pt x="353" y="465"/>
                </a:cubicBezTo>
                <a:lnTo>
                  <a:pt x="353" y="465"/>
                </a:lnTo>
                <a:cubicBezTo>
                  <a:pt x="419" y="505"/>
                  <a:pt x="504" y="529"/>
                  <a:pt x="598" y="529"/>
                </a:cubicBezTo>
                <a:lnTo>
                  <a:pt x="598" y="529"/>
                </a:lnTo>
                <a:cubicBezTo>
                  <a:pt x="750" y="529"/>
                  <a:pt x="880" y="466"/>
                  <a:pt x="939" y="375"/>
                </a:cubicBezTo>
                <a:lnTo>
                  <a:pt x="939" y="375"/>
                </a:lnTo>
                <a:cubicBezTo>
                  <a:pt x="957" y="468"/>
                  <a:pt x="1038" y="538"/>
                  <a:pt x="1137" y="538"/>
                </a:cubicBezTo>
                <a:lnTo>
                  <a:pt x="1137" y="538"/>
                </a:lnTo>
                <a:cubicBezTo>
                  <a:pt x="1205" y="538"/>
                  <a:pt x="1265" y="504"/>
                  <a:pt x="1301" y="452"/>
                </a:cubicBezTo>
                <a:lnTo>
                  <a:pt x="1301" y="452"/>
                </a:lnTo>
                <a:cubicBezTo>
                  <a:pt x="1330" y="498"/>
                  <a:pt x="1380" y="529"/>
                  <a:pt x="1437" y="529"/>
                </a:cubicBezTo>
                <a:lnTo>
                  <a:pt x="1437" y="529"/>
                </a:lnTo>
                <a:cubicBezTo>
                  <a:pt x="1525" y="529"/>
                  <a:pt x="1595" y="458"/>
                  <a:pt x="1595" y="371"/>
                </a:cubicBezTo>
                <a:lnTo>
                  <a:pt x="1595" y="371"/>
                </a:lnTo>
                <a:cubicBezTo>
                  <a:pt x="1595" y="284"/>
                  <a:pt x="1525" y="213"/>
                  <a:pt x="1437" y="213"/>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spTree>
    <p:extLst>
      <p:ext uri="{BB962C8B-B14F-4D97-AF65-F5344CB8AC3E}">
        <p14:creationId xmlns:p14="http://schemas.microsoft.com/office/powerpoint/2010/main" val="37359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9DE48C-2899-CEE3-FDA5-D488DF413D14}"/>
              </a:ext>
            </a:extLst>
          </p:cNvPr>
          <p:cNvSpPr txBox="1"/>
          <p:nvPr/>
        </p:nvSpPr>
        <p:spPr>
          <a:xfrm>
            <a:off x="6869151" y="2247244"/>
            <a:ext cx="4923705" cy="1815882"/>
          </a:xfrm>
          <a:prstGeom prst="rect">
            <a:avLst/>
          </a:prstGeom>
          <a:noFill/>
        </p:spPr>
        <p:txBody>
          <a:bodyPr wrap="square">
            <a:spAutoFit/>
          </a:bodyPr>
          <a:lstStyle/>
          <a:p>
            <a:pPr marL="514350" indent="-514350">
              <a:buAutoNum type="arabicPeriod"/>
            </a:pPr>
            <a:r>
              <a:rPr lang="en-US" sz="2800" dirty="0"/>
              <a:t>They ________ several </a:t>
            </a:r>
          </a:p>
          <a:p>
            <a:r>
              <a:rPr lang="en-US" sz="2800" dirty="0"/>
              <a:t>high-rise buildings opposite Nam’s house.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953188" y="4096630"/>
            <a:ext cx="4678936" cy="1384995"/>
          </a:xfrm>
          <a:prstGeom prst="rect">
            <a:avLst/>
          </a:prstGeom>
          <a:noFill/>
        </p:spPr>
        <p:txBody>
          <a:bodyPr wrap="square">
            <a:spAutoFit/>
          </a:bodyPr>
          <a:lstStyle/>
          <a:p>
            <a:r>
              <a:rPr lang="en-US" sz="2800" b="1" dirty="0"/>
              <a:t>2. </a:t>
            </a:r>
            <a:r>
              <a:rPr lang="en-US" sz="2800" dirty="0"/>
              <a:t>The city where Nam lives is getting ________________  . </a:t>
            </a:r>
            <a:br>
              <a:rPr lang="en-US" sz="2800" dirty="0"/>
            </a:br>
            <a:endParaRPr lang="en-US" sz="2800" dirty="0"/>
          </a:p>
        </p:txBody>
      </p:sp>
      <p:sp>
        <p:nvSpPr>
          <p:cNvPr id="12" name="Rounded Rectangle 11"/>
          <p:cNvSpPr/>
          <p:nvPr/>
        </p:nvSpPr>
        <p:spPr>
          <a:xfrm>
            <a:off x="839179" y="130754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869351" y="121189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21530" y="1297239"/>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16" name="TextBox 15">
            <a:extLst>
              <a:ext uri="{FF2B5EF4-FFF2-40B4-BE49-F238E27FC236}">
                <a16:creationId xmlns:a16="http://schemas.microsoft.com/office/drawing/2014/main" id="{37818358-85CB-4CEE-BA69-C196B3497051}"/>
              </a:ext>
            </a:extLst>
          </p:cNvPr>
          <p:cNvSpPr txBox="1"/>
          <p:nvPr/>
        </p:nvSpPr>
        <p:spPr>
          <a:xfrm>
            <a:off x="8134364" y="2247244"/>
            <a:ext cx="1922169" cy="523220"/>
          </a:xfrm>
          <a:prstGeom prst="rect">
            <a:avLst/>
          </a:prstGeom>
          <a:noFill/>
        </p:spPr>
        <p:txBody>
          <a:bodyPr wrap="square" rtlCol="0">
            <a:spAutoFit/>
          </a:bodyPr>
          <a:lstStyle/>
          <a:p>
            <a:r>
              <a:rPr lang="en-US" sz="2800" b="1" dirty="0">
                <a:solidFill>
                  <a:srgbClr val="C00000"/>
                </a:solidFill>
              </a:rPr>
              <a:t>have built</a:t>
            </a:r>
          </a:p>
        </p:txBody>
      </p:sp>
      <p:sp>
        <p:nvSpPr>
          <p:cNvPr id="18" name="TextBox 17">
            <a:extLst>
              <a:ext uri="{FF2B5EF4-FFF2-40B4-BE49-F238E27FC236}">
                <a16:creationId xmlns:a16="http://schemas.microsoft.com/office/drawing/2014/main" id="{E906BD06-1D34-499B-B09E-A9B717950D43}"/>
              </a:ext>
            </a:extLst>
          </p:cNvPr>
          <p:cNvSpPr txBox="1"/>
          <p:nvPr/>
        </p:nvSpPr>
        <p:spPr>
          <a:xfrm>
            <a:off x="7698749" y="4534798"/>
            <a:ext cx="3648591" cy="461665"/>
          </a:xfrm>
          <a:prstGeom prst="rect">
            <a:avLst/>
          </a:prstGeom>
          <a:noFill/>
        </p:spPr>
        <p:txBody>
          <a:bodyPr wrap="square" rtlCol="0">
            <a:spAutoFit/>
          </a:bodyPr>
          <a:lstStyle/>
          <a:p>
            <a:pPr algn="ctr"/>
            <a:r>
              <a:rPr lang="vi-VN" sz="2400" b="1" dirty="0">
                <a:solidFill>
                  <a:srgbClr val="C00000"/>
                </a:solidFill>
              </a:rPr>
              <a:t>bigger and bigger</a:t>
            </a:r>
            <a:endParaRPr lang="en-US" sz="2400" b="1" dirty="0">
              <a:solidFill>
                <a:srgbClr val="C00000"/>
              </a:solidFill>
            </a:endParaRP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157143" y="26989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6309543" y="28513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11219397-687A-0B9F-18E7-35E6CAEB8F4D}"/>
              </a:ext>
            </a:extLst>
          </p:cNvPr>
          <p:cNvSpPr txBox="1"/>
          <p:nvPr/>
        </p:nvSpPr>
        <p:spPr>
          <a:xfrm>
            <a:off x="581274" y="2103643"/>
            <a:ext cx="6371914" cy="1815882"/>
          </a:xfrm>
          <a:prstGeom prst="rect">
            <a:avLst/>
          </a:prstGeom>
          <a:noFill/>
        </p:spPr>
        <p:txBody>
          <a:bodyPr wrap="square" rtlCol="0">
            <a:spAutoFit/>
          </a:bodyPr>
          <a:lstStyle/>
          <a:p>
            <a:r>
              <a:rPr lang="en-US" sz="2800" b="1" i="1" dirty="0"/>
              <a:t>Nam: </a:t>
            </a:r>
            <a:r>
              <a:rPr lang="en-US" sz="2800" dirty="0"/>
              <a:t>Exactly, Mark. But now they           have built several high-rise buildings. </a:t>
            </a:r>
          </a:p>
          <a:p>
            <a:r>
              <a:rPr lang="en-US" sz="2800" dirty="0"/>
              <a:t>The city is getting bigger and bigger. </a:t>
            </a:r>
            <a:br>
              <a:rPr lang="en-US" sz="2800" dirty="0"/>
            </a:br>
            <a:endParaRPr lang="en-US" sz="2800" b="0" u="none" strike="noStrike" baseline="0" dirty="0">
              <a:solidFill>
                <a:srgbClr val="282426"/>
              </a:solidFill>
              <a:latin typeface="Calibri (Body)"/>
              <a:cs typeface="Arial" panose="020B0604020202020204" pitchFamily="34" charset="0"/>
            </a:endParaRPr>
          </a:p>
        </p:txBody>
      </p:sp>
      <p:cxnSp>
        <p:nvCxnSpPr>
          <p:cNvPr id="10" name="Straight Connector 9">
            <a:extLst>
              <a:ext uri="{FF2B5EF4-FFF2-40B4-BE49-F238E27FC236}">
                <a16:creationId xmlns:a16="http://schemas.microsoft.com/office/drawing/2014/main" id="{7C6737BD-E5AF-A0F4-03CE-BA8AA34E1C4B}"/>
              </a:ext>
            </a:extLst>
          </p:cNvPr>
          <p:cNvCxnSpPr>
            <a:cxnSpLocks/>
          </p:cNvCxnSpPr>
          <p:nvPr/>
        </p:nvCxnSpPr>
        <p:spPr>
          <a:xfrm>
            <a:off x="694332" y="2955969"/>
            <a:ext cx="13876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257294" y="3429000"/>
            <a:ext cx="255341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9" name="Picture 8">
            <a:extLst>
              <a:ext uri="{FF2B5EF4-FFF2-40B4-BE49-F238E27FC236}">
                <a16:creationId xmlns:a16="http://schemas.microsoft.com/office/drawing/2014/main" id="{9EF2E9E3-C7CE-81CD-5FDC-6B7E6D41DD67}"/>
              </a:ext>
            </a:extLst>
          </p:cNvPr>
          <p:cNvPicPr>
            <a:picLocks noChangeAspect="1"/>
          </p:cNvPicPr>
          <p:nvPr/>
        </p:nvPicPr>
        <p:blipFill>
          <a:blip r:embed="rId2"/>
          <a:stretch>
            <a:fillRect/>
          </a:stretch>
        </p:blipFill>
        <p:spPr>
          <a:xfrm rot="10800000">
            <a:off x="7341419" y="5355771"/>
            <a:ext cx="3429051" cy="1502229"/>
          </a:xfrm>
          <a:prstGeom prst="rect">
            <a:avLst/>
          </a:prstGeom>
        </p:spPr>
      </p:pic>
      <p:pic>
        <p:nvPicPr>
          <p:cNvPr id="11" name="Picture 10">
            <a:extLst>
              <a:ext uri="{FF2B5EF4-FFF2-40B4-BE49-F238E27FC236}">
                <a16:creationId xmlns:a16="http://schemas.microsoft.com/office/drawing/2014/main" id="{92B772A5-CE83-3D9B-DDB1-2A710E322E1E}"/>
              </a:ext>
            </a:extLst>
          </p:cNvPr>
          <p:cNvPicPr>
            <a:picLocks noChangeAspect="1"/>
          </p:cNvPicPr>
          <p:nvPr/>
        </p:nvPicPr>
        <p:blipFill>
          <a:blip r:embed="rId3"/>
          <a:stretch>
            <a:fillRect/>
          </a:stretch>
        </p:blipFill>
        <p:spPr>
          <a:xfrm>
            <a:off x="740195" y="4055868"/>
            <a:ext cx="4934702" cy="4827035"/>
          </a:xfrm>
          <a:prstGeom prst="rect">
            <a:avLst/>
          </a:prstGeom>
        </p:spPr>
      </p:pic>
    </p:spTree>
    <p:extLst>
      <p:ext uri="{BB962C8B-B14F-4D97-AF65-F5344CB8AC3E}">
        <p14:creationId xmlns:p14="http://schemas.microsoft.com/office/powerpoint/2010/main" val="42889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D3511A-F1D7-9C9D-A9F4-E6A2BE2CFFED}"/>
              </a:ext>
            </a:extLst>
          </p:cNvPr>
          <p:cNvSpPr txBox="1"/>
          <p:nvPr/>
        </p:nvSpPr>
        <p:spPr>
          <a:xfrm>
            <a:off x="702222" y="2221057"/>
            <a:ext cx="5570632" cy="4524315"/>
          </a:xfrm>
          <a:prstGeom prst="rect">
            <a:avLst/>
          </a:prstGeom>
          <a:noFill/>
        </p:spPr>
        <p:txBody>
          <a:bodyPr wrap="square" rtlCol="0">
            <a:spAutoFit/>
          </a:bodyPr>
          <a:lstStyle/>
          <a:p>
            <a:r>
              <a:rPr lang="en-US" sz="2400" b="1" i="1" dirty="0"/>
              <a:t>Mark: </a:t>
            </a:r>
            <a:r>
              <a:rPr lang="en-US" sz="2400" dirty="0"/>
              <a:t>Sure, Nam … Wow! The bus is so quiet and comfortable! It’s the first time I’ve been on an electric bus. Getting around is probably becoming more and more convenient for local residents. </a:t>
            </a:r>
          </a:p>
          <a:p>
            <a:br>
              <a:rPr lang="en-US" sz="2400" dirty="0"/>
            </a:br>
            <a:r>
              <a:rPr lang="en-US" sz="2400" b="1" i="1" dirty="0"/>
              <a:t>Nam: </a:t>
            </a:r>
            <a:r>
              <a:rPr lang="en-US" sz="2400" dirty="0"/>
              <a:t>Not really. The more crowded the</a:t>
            </a:r>
            <a:br>
              <a:rPr lang="en-US" sz="2400" dirty="0"/>
            </a:br>
            <a:r>
              <a:rPr lang="en-US" sz="2400" dirty="0"/>
              <a:t>area becomes, the worse traffic jams</a:t>
            </a:r>
            <a:br>
              <a:rPr lang="en-US" sz="2400" dirty="0"/>
            </a:br>
            <a:r>
              <a:rPr lang="en-US" sz="2400" dirty="0"/>
              <a:t>get, especially during rush hour. The</a:t>
            </a:r>
            <a:br>
              <a:rPr lang="en-US" sz="2400" dirty="0"/>
            </a:br>
            <a:r>
              <a:rPr lang="en-US" sz="2400" dirty="0"/>
              <a:t>cost of living is also going up. These</a:t>
            </a:r>
            <a:br>
              <a:rPr lang="en-US" sz="2400" dirty="0"/>
            </a:br>
            <a:r>
              <a:rPr lang="en-US" sz="2400" dirty="0"/>
              <a:t>are the changes that I don’t like. </a:t>
            </a:r>
            <a:br>
              <a:rPr lang="en-US" sz="2400" dirty="0"/>
            </a:br>
            <a:endParaRPr lang="en-US" sz="2400" b="0" u="none" strike="noStrike" baseline="0" dirty="0">
              <a:solidFill>
                <a:srgbClr val="282426"/>
              </a:solidFill>
              <a:latin typeface="Calibri (Body)"/>
              <a:cs typeface="Arial" panose="020B0604020202020204" pitchFamily="34" charset="0"/>
            </a:endParaRPr>
          </a:p>
        </p:txBody>
      </p:sp>
      <p:sp>
        <p:nvSpPr>
          <p:cNvPr id="6" name="TextBox 5">
            <a:extLst>
              <a:ext uri="{FF2B5EF4-FFF2-40B4-BE49-F238E27FC236}">
                <a16:creationId xmlns:a16="http://schemas.microsoft.com/office/drawing/2014/main" id="{F19DE48C-2899-CEE3-FDA5-D488DF413D14}"/>
              </a:ext>
            </a:extLst>
          </p:cNvPr>
          <p:cNvSpPr txBox="1"/>
          <p:nvPr/>
        </p:nvSpPr>
        <p:spPr>
          <a:xfrm>
            <a:off x="6672155" y="2266553"/>
            <a:ext cx="4983249" cy="1384995"/>
          </a:xfrm>
          <a:prstGeom prst="rect">
            <a:avLst/>
          </a:prstGeom>
          <a:noFill/>
        </p:spPr>
        <p:txBody>
          <a:bodyPr wrap="square">
            <a:spAutoFit/>
          </a:bodyPr>
          <a:lstStyle/>
          <a:p>
            <a:r>
              <a:rPr lang="en-US" sz="2800" b="1" dirty="0"/>
              <a:t>3. </a:t>
            </a:r>
            <a:r>
              <a:rPr lang="en-US" sz="2800" dirty="0"/>
              <a:t>_______________Mark has been on an electric bus </a:t>
            </a:r>
            <a:br>
              <a:rPr lang="en-US" sz="2800" dirty="0"/>
            </a:br>
            <a:endParaRPr lang="en-US" sz="2800" dirty="0"/>
          </a:p>
        </p:txBody>
      </p:sp>
      <p:sp>
        <p:nvSpPr>
          <p:cNvPr id="7" name="TextBox 6">
            <a:extLst>
              <a:ext uri="{FF2B5EF4-FFF2-40B4-BE49-F238E27FC236}">
                <a16:creationId xmlns:a16="http://schemas.microsoft.com/office/drawing/2014/main" id="{B9156167-B1FF-8171-D050-9BFC03FFBF56}"/>
              </a:ext>
            </a:extLst>
          </p:cNvPr>
          <p:cNvSpPr txBox="1"/>
          <p:nvPr/>
        </p:nvSpPr>
        <p:spPr>
          <a:xfrm>
            <a:off x="6672155" y="3518732"/>
            <a:ext cx="5451600" cy="1384995"/>
          </a:xfrm>
          <a:prstGeom prst="rect">
            <a:avLst/>
          </a:prstGeom>
          <a:noFill/>
        </p:spPr>
        <p:txBody>
          <a:bodyPr wrap="square">
            <a:spAutoFit/>
          </a:bodyPr>
          <a:lstStyle/>
          <a:p>
            <a:r>
              <a:rPr lang="en-US" sz="2800" b="1" dirty="0"/>
              <a:t>4. </a:t>
            </a:r>
            <a:r>
              <a:rPr lang="en-US" sz="2800" dirty="0"/>
              <a:t>________ crowded the area becomes, ________ traffic jams get. </a:t>
            </a:r>
            <a:br>
              <a:rPr lang="en-US" sz="2800" dirty="0"/>
            </a:br>
            <a:endParaRPr lang="en-US" sz="2800" dirty="0"/>
          </a:p>
        </p:txBody>
      </p:sp>
      <p:sp>
        <p:nvSpPr>
          <p:cNvPr id="12" name="Rounded Rectangle 11"/>
          <p:cNvSpPr/>
          <p:nvPr/>
        </p:nvSpPr>
        <p:spPr>
          <a:xfrm>
            <a:off x="672050" y="139419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702222" y="129854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254401" y="1383883"/>
            <a:ext cx="1012655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Complete the sentences using words and a phrase from 1.</a:t>
            </a:r>
          </a:p>
        </p:txBody>
      </p:sp>
      <p:sp>
        <p:nvSpPr>
          <p:cNvPr id="2" name="AutoShape 8" descr="One on One Meeting Best Practices | Blogs | BrainGu">
            <a:extLst>
              <a:ext uri="{FF2B5EF4-FFF2-40B4-BE49-F238E27FC236}">
                <a16:creationId xmlns:a16="http://schemas.microsoft.com/office/drawing/2014/main" id="{0D66608F-11F7-4E27-6AD5-7278C3EFC4F3}"/>
              </a:ext>
            </a:extLst>
          </p:cNvPr>
          <p:cNvSpPr>
            <a:spLocks noChangeAspect="1" noChangeArrowheads="1"/>
          </p:cNvSpPr>
          <p:nvPr/>
        </p:nvSpPr>
        <p:spPr bwMode="auto">
          <a:xfrm>
            <a:off x="6403403" y="37904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One on One Meeting Best Practices | Blogs | BrainGu">
            <a:extLst>
              <a:ext uri="{FF2B5EF4-FFF2-40B4-BE49-F238E27FC236}">
                <a16:creationId xmlns:a16="http://schemas.microsoft.com/office/drawing/2014/main" id="{A0C94947-2229-989D-341D-355BBFAF16F1}"/>
              </a:ext>
            </a:extLst>
          </p:cNvPr>
          <p:cNvSpPr>
            <a:spLocks noChangeAspect="1" noChangeArrowheads="1"/>
          </p:cNvSpPr>
          <p:nvPr/>
        </p:nvSpPr>
        <p:spPr bwMode="auto">
          <a:xfrm>
            <a:off x="12340909" y="572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Connector 20">
            <a:extLst>
              <a:ext uri="{FF2B5EF4-FFF2-40B4-BE49-F238E27FC236}">
                <a16:creationId xmlns:a16="http://schemas.microsoft.com/office/drawing/2014/main" id="{D6C4B306-4CC9-AF85-2A11-468945E82EEF}"/>
              </a:ext>
            </a:extLst>
          </p:cNvPr>
          <p:cNvCxnSpPr>
            <a:cxnSpLocks/>
          </p:cNvCxnSpPr>
          <p:nvPr/>
        </p:nvCxnSpPr>
        <p:spPr>
          <a:xfrm>
            <a:off x="3668293" y="2959050"/>
            <a:ext cx="2089674" cy="90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3E7D2F-4ABF-6425-1D72-2158D336514B}"/>
              </a:ext>
            </a:extLst>
          </p:cNvPr>
          <p:cNvCxnSpPr>
            <a:cxnSpLocks/>
          </p:cNvCxnSpPr>
          <p:nvPr/>
        </p:nvCxnSpPr>
        <p:spPr>
          <a:xfrm>
            <a:off x="2808162" y="4800207"/>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EFA60BD-D4FF-7D8B-7B9D-6581ADB75AEB}"/>
              </a:ext>
            </a:extLst>
          </p:cNvPr>
          <p:cNvSpPr txBox="1"/>
          <p:nvPr/>
        </p:nvSpPr>
        <p:spPr>
          <a:xfrm>
            <a:off x="6882117" y="2246850"/>
            <a:ext cx="2995719" cy="523220"/>
          </a:xfrm>
          <a:prstGeom prst="rect">
            <a:avLst/>
          </a:prstGeom>
          <a:noFill/>
        </p:spPr>
        <p:txBody>
          <a:bodyPr wrap="square" rtlCol="0">
            <a:spAutoFit/>
          </a:bodyPr>
          <a:lstStyle/>
          <a:p>
            <a:pPr algn="ctr"/>
            <a:r>
              <a:rPr lang="en-US" sz="2800" b="1" dirty="0">
                <a:solidFill>
                  <a:srgbClr val="C00000"/>
                </a:solidFill>
              </a:rPr>
              <a:t>It’s the first time </a:t>
            </a:r>
          </a:p>
        </p:txBody>
      </p:sp>
      <p:sp>
        <p:nvSpPr>
          <p:cNvPr id="9" name="TextBox 8">
            <a:extLst>
              <a:ext uri="{FF2B5EF4-FFF2-40B4-BE49-F238E27FC236}">
                <a16:creationId xmlns:a16="http://schemas.microsoft.com/office/drawing/2014/main" id="{CC270C90-B065-7FD9-7EC3-405DE8407FAD}"/>
              </a:ext>
            </a:extLst>
          </p:cNvPr>
          <p:cNvSpPr txBox="1"/>
          <p:nvPr/>
        </p:nvSpPr>
        <p:spPr>
          <a:xfrm>
            <a:off x="6818853" y="3502464"/>
            <a:ext cx="1922169" cy="523220"/>
          </a:xfrm>
          <a:prstGeom prst="rect">
            <a:avLst/>
          </a:prstGeom>
          <a:noFill/>
        </p:spPr>
        <p:txBody>
          <a:bodyPr wrap="square" rtlCol="0">
            <a:spAutoFit/>
          </a:bodyPr>
          <a:lstStyle/>
          <a:p>
            <a:pPr algn="ctr"/>
            <a:r>
              <a:rPr lang="en-US" sz="2800" b="1" dirty="0">
                <a:solidFill>
                  <a:srgbClr val="C00000"/>
                </a:solidFill>
              </a:rPr>
              <a:t>The more</a:t>
            </a:r>
          </a:p>
        </p:txBody>
      </p:sp>
      <p:sp>
        <p:nvSpPr>
          <p:cNvPr id="16" name="TextBox 15">
            <a:extLst>
              <a:ext uri="{FF2B5EF4-FFF2-40B4-BE49-F238E27FC236}">
                <a16:creationId xmlns:a16="http://schemas.microsoft.com/office/drawing/2014/main" id="{CC270C90-B065-7FD9-7EC3-405DE8407FAD}"/>
              </a:ext>
            </a:extLst>
          </p:cNvPr>
          <p:cNvSpPr txBox="1"/>
          <p:nvPr/>
        </p:nvSpPr>
        <p:spPr>
          <a:xfrm>
            <a:off x="7939494" y="3941485"/>
            <a:ext cx="2033613" cy="523220"/>
          </a:xfrm>
          <a:prstGeom prst="rect">
            <a:avLst/>
          </a:prstGeom>
          <a:noFill/>
        </p:spPr>
        <p:txBody>
          <a:bodyPr wrap="square" rtlCol="0">
            <a:spAutoFit/>
          </a:bodyPr>
          <a:lstStyle/>
          <a:p>
            <a:pPr algn="ctr"/>
            <a:r>
              <a:rPr lang="en-US" sz="2800" b="1" dirty="0">
                <a:solidFill>
                  <a:srgbClr val="C00000"/>
                </a:solidFill>
              </a:rPr>
              <a:t>the worse</a:t>
            </a:r>
          </a:p>
        </p:txBody>
      </p:sp>
      <p:cxnSp>
        <p:nvCxnSpPr>
          <p:cNvPr id="20" name="Straight Connector 19">
            <a:extLst>
              <a:ext uri="{FF2B5EF4-FFF2-40B4-BE49-F238E27FC236}">
                <a16:creationId xmlns:a16="http://schemas.microsoft.com/office/drawing/2014/main" id="{7C3E7D2F-4ABF-6425-1D72-2158D336514B}"/>
              </a:ext>
            </a:extLst>
          </p:cNvPr>
          <p:cNvCxnSpPr>
            <a:cxnSpLocks/>
          </p:cNvCxnSpPr>
          <p:nvPr/>
        </p:nvCxnSpPr>
        <p:spPr>
          <a:xfrm>
            <a:off x="2628376" y="5168802"/>
            <a:ext cx="12146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8" name="Freeform 148">
            <a:extLst>
              <a:ext uri="{FF2B5EF4-FFF2-40B4-BE49-F238E27FC236}">
                <a16:creationId xmlns:a16="http://schemas.microsoft.com/office/drawing/2014/main" id="{2437164B-6661-D652-8C76-87758A90F942}"/>
              </a:ext>
            </a:extLst>
          </p:cNvPr>
          <p:cNvSpPr>
            <a:spLocks noChangeArrowheads="1"/>
          </p:cNvSpPr>
          <p:nvPr/>
        </p:nvSpPr>
        <p:spPr bwMode="auto">
          <a:xfrm>
            <a:off x="13349041" y="7971267"/>
            <a:ext cx="2321042" cy="1113424"/>
          </a:xfrm>
          <a:custGeom>
            <a:avLst/>
            <a:gdLst>
              <a:gd name="T0" fmla="*/ 1062 w 1063"/>
              <a:gd name="T1" fmla="*/ 357 h 639"/>
              <a:gd name="T2" fmla="*/ 1062 w 1063"/>
              <a:gd name="T3" fmla="*/ 357 h 639"/>
              <a:gd name="T4" fmla="*/ 900 w 1063"/>
              <a:gd name="T5" fmla="*/ 249 h 639"/>
              <a:gd name="T6" fmla="*/ 900 w 1063"/>
              <a:gd name="T7" fmla="*/ 249 h 639"/>
              <a:gd name="T8" fmla="*/ 747 w 1063"/>
              <a:gd name="T9" fmla="*/ 322 h 639"/>
              <a:gd name="T10" fmla="*/ 747 w 1063"/>
              <a:gd name="T11" fmla="*/ 322 h 639"/>
              <a:gd name="T12" fmla="*/ 609 w 1063"/>
              <a:gd name="T13" fmla="*/ 251 h 639"/>
              <a:gd name="T14" fmla="*/ 609 w 1063"/>
              <a:gd name="T15" fmla="*/ 251 h 639"/>
              <a:gd name="T16" fmla="*/ 553 w 1063"/>
              <a:gd name="T17" fmla="*/ 256 h 639"/>
              <a:gd name="T18" fmla="*/ 553 w 1063"/>
              <a:gd name="T19" fmla="*/ 256 h 639"/>
              <a:gd name="T20" fmla="*/ 555 w 1063"/>
              <a:gd name="T21" fmla="*/ 213 h 639"/>
              <a:gd name="T22" fmla="*/ 555 w 1063"/>
              <a:gd name="T23" fmla="*/ 213 h 639"/>
              <a:gd name="T24" fmla="*/ 389 w 1063"/>
              <a:gd name="T25" fmla="*/ 0 h 639"/>
              <a:gd name="T26" fmla="*/ 389 w 1063"/>
              <a:gd name="T27" fmla="*/ 0 h 639"/>
              <a:gd name="T28" fmla="*/ 223 w 1063"/>
              <a:gd name="T29" fmla="*/ 190 h 639"/>
              <a:gd name="T30" fmla="*/ 223 w 1063"/>
              <a:gd name="T31" fmla="*/ 190 h 639"/>
              <a:gd name="T32" fmla="*/ 150 w 1063"/>
              <a:gd name="T33" fmla="*/ 174 h 639"/>
              <a:gd name="T34" fmla="*/ 150 w 1063"/>
              <a:gd name="T35" fmla="*/ 174 h 639"/>
              <a:gd name="T36" fmla="*/ 0 w 1063"/>
              <a:gd name="T37" fmla="*/ 293 h 639"/>
              <a:gd name="T38" fmla="*/ 0 w 1063"/>
              <a:gd name="T39" fmla="*/ 293 h 639"/>
              <a:gd name="T40" fmla="*/ 111 w 1063"/>
              <a:gd name="T41" fmla="*/ 406 h 639"/>
              <a:gd name="T42" fmla="*/ 111 w 1063"/>
              <a:gd name="T43" fmla="*/ 406 h 639"/>
              <a:gd name="T44" fmla="*/ 85 w 1063"/>
              <a:gd name="T45" fmla="*/ 465 h 639"/>
              <a:gd name="T46" fmla="*/ 85 w 1063"/>
              <a:gd name="T47" fmla="*/ 465 h 639"/>
              <a:gd name="T48" fmla="*/ 276 w 1063"/>
              <a:gd name="T49" fmla="*/ 581 h 639"/>
              <a:gd name="T50" fmla="*/ 276 w 1063"/>
              <a:gd name="T51" fmla="*/ 581 h 639"/>
              <a:gd name="T52" fmla="*/ 451 w 1063"/>
              <a:gd name="T53" fmla="*/ 512 h 639"/>
              <a:gd name="T54" fmla="*/ 451 w 1063"/>
              <a:gd name="T55" fmla="*/ 512 h 639"/>
              <a:gd name="T56" fmla="*/ 588 w 1063"/>
              <a:gd name="T57" fmla="*/ 581 h 639"/>
              <a:gd name="T58" fmla="*/ 588 w 1063"/>
              <a:gd name="T59" fmla="*/ 581 h 639"/>
              <a:gd name="T60" fmla="*/ 728 w 1063"/>
              <a:gd name="T61" fmla="*/ 534 h 639"/>
              <a:gd name="T62" fmla="*/ 728 w 1063"/>
              <a:gd name="T63" fmla="*/ 534 h 639"/>
              <a:gd name="T64" fmla="*/ 863 w 1063"/>
              <a:gd name="T65" fmla="*/ 638 h 639"/>
              <a:gd name="T66" fmla="*/ 863 w 1063"/>
              <a:gd name="T67" fmla="*/ 638 h 639"/>
              <a:gd name="T68" fmla="*/ 999 w 1063"/>
              <a:gd name="T69" fmla="*/ 514 h 639"/>
              <a:gd name="T70" fmla="*/ 999 w 1063"/>
              <a:gd name="T71" fmla="*/ 514 h 639"/>
              <a:gd name="T72" fmla="*/ 980 w 1063"/>
              <a:gd name="T73" fmla="*/ 451 h 639"/>
              <a:gd name="T74" fmla="*/ 980 w 1063"/>
              <a:gd name="T75" fmla="*/ 451 h 639"/>
              <a:gd name="T76" fmla="*/ 1062 w 1063"/>
              <a:gd name="T77" fmla="*/ 357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3" h="639">
                <a:moveTo>
                  <a:pt x="1062" y="357"/>
                </a:moveTo>
                <a:lnTo>
                  <a:pt x="1062" y="357"/>
                </a:lnTo>
                <a:cubicBezTo>
                  <a:pt x="1062" y="298"/>
                  <a:pt x="989" y="249"/>
                  <a:pt x="900" y="249"/>
                </a:cubicBezTo>
                <a:lnTo>
                  <a:pt x="900" y="249"/>
                </a:lnTo>
                <a:cubicBezTo>
                  <a:pt x="829" y="249"/>
                  <a:pt x="769" y="280"/>
                  <a:pt x="747" y="322"/>
                </a:cubicBezTo>
                <a:lnTo>
                  <a:pt x="747" y="322"/>
                </a:lnTo>
                <a:cubicBezTo>
                  <a:pt x="716" y="282"/>
                  <a:pt x="666" y="255"/>
                  <a:pt x="609" y="251"/>
                </a:cubicBezTo>
                <a:lnTo>
                  <a:pt x="609" y="251"/>
                </a:lnTo>
                <a:cubicBezTo>
                  <a:pt x="589" y="250"/>
                  <a:pt x="570" y="252"/>
                  <a:pt x="553" y="256"/>
                </a:cubicBezTo>
                <a:lnTo>
                  <a:pt x="553" y="256"/>
                </a:lnTo>
                <a:cubicBezTo>
                  <a:pt x="554" y="242"/>
                  <a:pt x="555" y="227"/>
                  <a:pt x="555" y="213"/>
                </a:cubicBezTo>
                <a:lnTo>
                  <a:pt x="555" y="213"/>
                </a:lnTo>
                <a:cubicBezTo>
                  <a:pt x="555" y="95"/>
                  <a:pt x="481" y="0"/>
                  <a:pt x="389" y="0"/>
                </a:cubicBezTo>
                <a:lnTo>
                  <a:pt x="389" y="0"/>
                </a:lnTo>
                <a:cubicBezTo>
                  <a:pt x="303" y="0"/>
                  <a:pt x="232" y="83"/>
                  <a:pt x="223" y="190"/>
                </a:cubicBezTo>
                <a:lnTo>
                  <a:pt x="223" y="190"/>
                </a:lnTo>
                <a:cubicBezTo>
                  <a:pt x="202" y="180"/>
                  <a:pt x="176" y="174"/>
                  <a:pt x="150" y="174"/>
                </a:cubicBezTo>
                <a:lnTo>
                  <a:pt x="150" y="174"/>
                </a:lnTo>
                <a:cubicBezTo>
                  <a:pt x="67" y="174"/>
                  <a:pt x="0" y="227"/>
                  <a:pt x="0" y="293"/>
                </a:cubicBezTo>
                <a:lnTo>
                  <a:pt x="0" y="293"/>
                </a:lnTo>
                <a:cubicBezTo>
                  <a:pt x="0" y="347"/>
                  <a:pt x="47" y="392"/>
                  <a:pt x="111" y="406"/>
                </a:cubicBezTo>
                <a:lnTo>
                  <a:pt x="111" y="406"/>
                </a:lnTo>
                <a:cubicBezTo>
                  <a:pt x="94" y="423"/>
                  <a:pt x="85" y="443"/>
                  <a:pt x="85" y="465"/>
                </a:cubicBezTo>
                <a:lnTo>
                  <a:pt x="85" y="465"/>
                </a:lnTo>
                <a:cubicBezTo>
                  <a:pt x="85" y="529"/>
                  <a:pt x="170" y="581"/>
                  <a:pt x="276" y="581"/>
                </a:cubicBezTo>
                <a:lnTo>
                  <a:pt x="276" y="581"/>
                </a:lnTo>
                <a:cubicBezTo>
                  <a:pt x="354" y="581"/>
                  <a:pt x="422" y="553"/>
                  <a:pt x="451" y="512"/>
                </a:cubicBezTo>
                <a:lnTo>
                  <a:pt x="451" y="512"/>
                </a:lnTo>
                <a:cubicBezTo>
                  <a:pt x="482" y="551"/>
                  <a:pt x="531" y="578"/>
                  <a:pt x="588" y="581"/>
                </a:cubicBezTo>
                <a:lnTo>
                  <a:pt x="588" y="581"/>
                </a:lnTo>
                <a:cubicBezTo>
                  <a:pt x="642" y="585"/>
                  <a:pt x="692" y="566"/>
                  <a:pt x="728" y="534"/>
                </a:cubicBezTo>
                <a:lnTo>
                  <a:pt x="728" y="534"/>
                </a:lnTo>
                <a:cubicBezTo>
                  <a:pt x="738" y="593"/>
                  <a:pt x="795" y="638"/>
                  <a:pt x="863" y="638"/>
                </a:cubicBezTo>
                <a:lnTo>
                  <a:pt x="863" y="638"/>
                </a:lnTo>
                <a:cubicBezTo>
                  <a:pt x="938" y="638"/>
                  <a:pt x="999" y="583"/>
                  <a:pt x="999" y="514"/>
                </a:cubicBezTo>
                <a:lnTo>
                  <a:pt x="999" y="514"/>
                </a:lnTo>
                <a:cubicBezTo>
                  <a:pt x="999" y="491"/>
                  <a:pt x="992" y="469"/>
                  <a:pt x="980" y="451"/>
                </a:cubicBezTo>
                <a:lnTo>
                  <a:pt x="980" y="451"/>
                </a:lnTo>
                <a:cubicBezTo>
                  <a:pt x="1029" y="432"/>
                  <a:pt x="1062" y="397"/>
                  <a:pt x="1062" y="357"/>
                </a:cubicBezTo>
              </a:path>
            </a:pathLst>
          </a:custGeom>
          <a:solidFill>
            <a:srgbClr val="5FC6C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599" dirty="0">
              <a:latin typeface="Poppins" pitchFamily="2" charset="77"/>
            </a:endParaRPr>
          </a:p>
        </p:txBody>
      </p:sp>
      <p:pic>
        <p:nvPicPr>
          <p:cNvPr id="17" name="Picture 16">
            <a:extLst>
              <a:ext uri="{FF2B5EF4-FFF2-40B4-BE49-F238E27FC236}">
                <a16:creationId xmlns:a16="http://schemas.microsoft.com/office/drawing/2014/main" id="{DDB7A501-BAA9-A5AC-EE17-5469E46483B4}"/>
              </a:ext>
            </a:extLst>
          </p:cNvPr>
          <p:cNvPicPr>
            <a:picLocks noChangeAspect="1"/>
          </p:cNvPicPr>
          <p:nvPr/>
        </p:nvPicPr>
        <p:blipFill>
          <a:blip r:embed="rId2"/>
          <a:stretch>
            <a:fillRect/>
          </a:stretch>
        </p:blipFill>
        <p:spPr>
          <a:xfrm>
            <a:off x="7453200" y="5109029"/>
            <a:ext cx="2911625" cy="3112650"/>
          </a:xfrm>
          <a:prstGeom prst="rect">
            <a:avLst/>
          </a:prstGeom>
        </p:spPr>
      </p:pic>
    </p:spTree>
    <p:extLst>
      <p:ext uri="{BB962C8B-B14F-4D97-AF65-F5344CB8AC3E}">
        <p14:creationId xmlns:p14="http://schemas.microsoft.com/office/powerpoint/2010/main" val="15386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67C45F-0554-4367-BC0C-573335EB9D1B}"/>
              </a:ext>
            </a:extLst>
          </p:cNvPr>
          <p:cNvSpPr/>
          <p:nvPr/>
        </p:nvSpPr>
        <p:spPr>
          <a:xfrm>
            <a:off x="2071579" y="1033714"/>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sp>
        <p:nvSpPr>
          <p:cNvPr id="5" name="TextBox 4">
            <a:extLst>
              <a:ext uri="{FF2B5EF4-FFF2-40B4-BE49-F238E27FC236}">
                <a16:creationId xmlns:a16="http://schemas.microsoft.com/office/drawing/2014/main" id="{9F45C47B-A228-4A57-9468-E53AB23E5DB9}"/>
              </a:ext>
            </a:extLst>
          </p:cNvPr>
          <p:cNvSpPr txBox="1"/>
          <p:nvPr/>
        </p:nvSpPr>
        <p:spPr>
          <a:xfrm>
            <a:off x="298861" y="1943669"/>
            <a:ext cx="6336962" cy="4401205"/>
          </a:xfrm>
          <a:prstGeom prst="rect">
            <a:avLst/>
          </a:prstGeom>
          <a:noFill/>
        </p:spPr>
        <p:txBody>
          <a:bodyPr wrap="square" rtlCol="0">
            <a:spAutoFit/>
          </a:bodyPr>
          <a:lstStyle/>
          <a:p>
            <a:pPr marL="457200" indent="-457200">
              <a:buFont typeface="Wingdings" panose="05000000000000000000" pitchFamily="2" charset="2"/>
              <a:buChar char="q"/>
            </a:pPr>
            <a:r>
              <a:rPr lang="en-US" sz="2800" dirty="0"/>
              <a:t>Work in pairs.</a:t>
            </a:r>
          </a:p>
          <a:p>
            <a:pPr marL="457200" indent="-457200">
              <a:buFont typeface="Wingdings" panose="05000000000000000000" pitchFamily="2" charset="2"/>
              <a:buChar char="q"/>
            </a:pPr>
            <a:r>
              <a:rPr lang="en-US" sz="2800" dirty="0"/>
              <a:t>Student A has just returned to the neighborhood. You don’t know much about the area because everything has changed. You ask for more information about the town.</a:t>
            </a:r>
          </a:p>
          <a:p>
            <a:pPr marL="457200" indent="-457200">
              <a:buFont typeface="Wingdings" panose="05000000000000000000" pitchFamily="2" charset="2"/>
              <a:buChar char="q"/>
            </a:pPr>
            <a:r>
              <a:rPr lang="en-US" sz="2800" dirty="0"/>
              <a:t> Student B poses as a local to introduce the neighborhood.</a:t>
            </a:r>
          </a:p>
          <a:p>
            <a:pPr marL="457200" indent="-457200">
              <a:buFont typeface="Wingdings" panose="05000000000000000000" pitchFamily="2" charset="2"/>
              <a:buChar char="q"/>
            </a:pPr>
            <a:r>
              <a:rPr lang="en-US" sz="2800" dirty="0"/>
              <a:t>5 minutes to prepare for the role play.</a:t>
            </a:r>
          </a:p>
          <a:p>
            <a:pPr marL="457200" indent="-457200">
              <a:buFont typeface="Wingdings" panose="05000000000000000000" pitchFamily="2" charset="2"/>
              <a:buChar char="q"/>
            </a:pPr>
            <a:r>
              <a:rPr lang="en-US" sz="2800" dirty="0"/>
              <a:t>3 minutes for each performance.</a:t>
            </a:r>
          </a:p>
        </p:txBody>
      </p:sp>
      <p:pic>
        <p:nvPicPr>
          <p:cNvPr id="2" name="Picture 1"/>
          <p:cNvPicPr>
            <a:picLocks noChangeAspect="1"/>
          </p:cNvPicPr>
          <p:nvPr/>
        </p:nvPicPr>
        <p:blipFill>
          <a:blip r:embed="rId2"/>
          <a:stretch>
            <a:fillRect/>
          </a:stretch>
        </p:blipFill>
        <p:spPr>
          <a:xfrm>
            <a:off x="6635823" y="1094971"/>
            <a:ext cx="5376680" cy="3386885"/>
          </a:xfrm>
          <a:prstGeom prst="rect">
            <a:avLst/>
          </a:prstGeom>
        </p:spPr>
      </p:pic>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3" name="Picture 2">
            <a:extLst>
              <a:ext uri="{FF2B5EF4-FFF2-40B4-BE49-F238E27FC236}">
                <a16:creationId xmlns:a16="http://schemas.microsoft.com/office/drawing/2014/main" id="{58C5DC6C-2DB3-B529-6D4D-745FF893754B}"/>
              </a:ext>
            </a:extLst>
          </p:cNvPr>
          <p:cNvPicPr>
            <a:picLocks noChangeAspect="1"/>
          </p:cNvPicPr>
          <p:nvPr/>
        </p:nvPicPr>
        <p:blipFill>
          <a:blip r:embed="rId3"/>
          <a:stretch>
            <a:fillRect/>
          </a:stretch>
        </p:blipFill>
        <p:spPr>
          <a:xfrm>
            <a:off x="7247460" y="4683627"/>
            <a:ext cx="766100" cy="1216878"/>
          </a:xfrm>
          <a:prstGeom prst="rect">
            <a:avLst/>
          </a:prstGeom>
        </p:spPr>
      </p:pic>
      <p:pic>
        <p:nvPicPr>
          <p:cNvPr id="6" name="Picture 5">
            <a:extLst>
              <a:ext uri="{FF2B5EF4-FFF2-40B4-BE49-F238E27FC236}">
                <a16:creationId xmlns:a16="http://schemas.microsoft.com/office/drawing/2014/main" id="{A84183EE-8B97-BC96-B25E-E31D8A6AC00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tretch>
            <a:fillRect/>
          </a:stretch>
        </p:blipFill>
        <p:spPr>
          <a:xfrm>
            <a:off x="8394181" y="5254700"/>
            <a:ext cx="3795382" cy="1603300"/>
          </a:xfrm>
          <a:prstGeom prst="rect">
            <a:avLst/>
          </a:prstGeom>
        </p:spPr>
      </p:pic>
      <p:pic>
        <p:nvPicPr>
          <p:cNvPr id="7" name="Picture 6">
            <a:extLst>
              <a:ext uri="{FF2B5EF4-FFF2-40B4-BE49-F238E27FC236}">
                <a16:creationId xmlns:a16="http://schemas.microsoft.com/office/drawing/2014/main" id="{C965DDC1-E3CD-F110-1CD9-07A05458D77A}"/>
              </a:ext>
            </a:extLst>
          </p:cNvPr>
          <p:cNvPicPr>
            <a:picLocks noChangeAspect="1"/>
          </p:cNvPicPr>
          <p:nvPr/>
        </p:nvPicPr>
        <p:blipFill>
          <a:blip r:embed="rId6"/>
          <a:stretch>
            <a:fillRect/>
          </a:stretch>
        </p:blipFill>
        <p:spPr>
          <a:xfrm>
            <a:off x="6533287" y="4976032"/>
            <a:ext cx="3496085" cy="1080318"/>
          </a:xfrm>
          <a:prstGeom prst="rect">
            <a:avLst/>
          </a:prstGeom>
        </p:spPr>
      </p:pic>
    </p:spTree>
    <p:extLst>
      <p:ext uri="{BB962C8B-B14F-4D97-AF65-F5344CB8AC3E}">
        <p14:creationId xmlns:p14="http://schemas.microsoft.com/office/powerpoint/2010/main" val="276677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25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sp>
        <p:nvSpPr>
          <p:cNvPr id="4" name="Rectangle 3">
            <a:extLst>
              <a:ext uri="{FF2B5EF4-FFF2-40B4-BE49-F238E27FC236}">
                <a16:creationId xmlns:a16="http://schemas.microsoft.com/office/drawing/2014/main" id="{2967C45F-0554-4367-BC0C-573335EB9D1B}"/>
              </a:ext>
            </a:extLst>
          </p:cNvPr>
          <p:cNvSpPr/>
          <p:nvPr/>
        </p:nvSpPr>
        <p:spPr>
          <a:xfrm>
            <a:off x="4851315" y="32209"/>
            <a:ext cx="2396145" cy="769441"/>
          </a:xfrm>
          <a:prstGeom prst="rect">
            <a:avLst/>
          </a:prstGeom>
        </p:spPr>
        <p:txBody>
          <a:bodyPr wrap="square">
            <a:spAutoFit/>
          </a:bodyPr>
          <a:lstStyle/>
          <a:p>
            <a:pPr algn="just"/>
            <a:r>
              <a:rPr lang="en-US" sz="4400" b="1" dirty="0">
                <a:solidFill>
                  <a:srgbClr val="F26532"/>
                </a:solidFill>
                <a:cs typeface="Arial" panose="020B0604020202020204" pitchFamily="34" charset="0"/>
              </a:rPr>
              <a:t>Role-play</a:t>
            </a:r>
          </a:p>
        </p:txBody>
      </p:sp>
      <p:pic>
        <p:nvPicPr>
          <p:cNvPr id="11" name="Picture 10" descr="Casual woman with hand on hip">
            <a:extLst>
              <a:ext uri="{FF2B5EF4-FFF2-40B4-BE49-F238E27FC236}">
                <a16:creationId xmlns:a16="http://schemas.microsoft.com/office/drawing/2014/main" id="{EA16F9D6-59B8-9B14-523B-75FB50BB8E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863"/>
          <a:stretch/>
        </p:blipFill>
        <p:spPr>
          <a:xfrm>
            <a:off x="-65013" y="4542297"/>
            <a:ext cx="3155425" cy="2315703"/>
          </a:xfrm>
          <a:prstGeom prst="rect">
            <a:avLst/>
          </a:prstGeom>
        </p:spPr>
      </p:pic>
      <p:pic>
        <p:nvPicPr>
          <p:cNvPr id="13" name="Picture 12" descr="Athletic woman presenting">
            <a:extLst>
              <a:ext uri="{FF2B5EF4-FFF2-40B4-BE49-F238E27FC236}">
                <a16:creationId xmlns:a16="http://schemas.microsoft.com/office/drawing/2014/main" id="{64C7A660-2266-E33E-0B6A-61DE754CE3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21"/>
          <a:stretch/>
        </p:blipFill>
        <p:spPr>
          <a:xfrm>
            <a:off x="9501200" y="4235793"/>
            <a:ext cx="2564991" cy="2622207"/>
          </a:xfrm>
          <a:prstGeom prst="rect">
            <a:avLst/>
          </a:prstGeom>
        </p:spPr>
      </p:pic>
      <p:sp>
        <p:nvSpPr>
          <p:cNvPr id="14" name="Speech Bubble: Rectangle with Corners Rounded 13">
            <a:extLst>
              <a:ext uri="{FF2B5EF4-FFF2-40B4-BE49-F238E27FC236}">
                <a16:creationId xmlns:a16="http://schemas.microsoft.com/office/drawing/2014/main" id="{405C6A07-62C9-BA4E-9F9F-B32F1FEAB1C1}"/>
              </a:ext>
            </a:extLst>
          </p:cNvPr>
          <p:cNvSpPr/>
          <p:nvPr/>
        </p:nvSpPr>
        <p:spPr>
          <a:xfrm>
            <a:off x="88418" y="957234"/>
            <a:ext cx="6198781" cy="1080797"/>
          </a:xfrm>
          <a:prstGeom prst="wedgeRoundRectCallout">
            <a:avLst>
              <a:gd name="adj1" fmla="val -42022"/>
              <a:gd name="adj2" fmla="val 11115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Excuse me! Could you help me? I got lost because the </a:t>
            </a:r>
            <a:r>
              <a:rPr lang="en-US" sz="2400" dirty="0" err="1">
                <a:solidFill>
                  <a:schemeClr val="tx1"/>
                </a:solidFill>
              </a:rPr>
              <a:t>neighbourhood</a:t>
            </a:r>
            <a:r>
              <a:rPr lang="en-US" sz="2400" dirty="0">
                <a:solidFill>
                  <a:schemeClr val="tx1"/>
                </a:solidFill>
              </a:rPr>
              <a:t> has changed a lot. </a:t>
            </a:r>
          </a:p>
        </p:txBody>
      </p:sp>
      <p:sp>
        <p:nvSpPr>
          <p:cNvPr id="15" name="Speech Bubble: Rectangle with Corners Rounded 14">
            <a:extLst>
              <a:ext uri="{FF2B5EF4-FFF2-40B4-BE49-F238E27FC236}">
                <a16:creationId xmlns:a16="http://schemas.microsoft.com/office/drawing/2014/main" id="{BF3AC2AF-314D-1CD8-AE67-45B9AAD484C3}"/>
              </a:ext>
            </a:extLst>
          </p:cNvPr>
          <p:cNvSpPr/>
          <p:nvPr/>
        </p:nvSpPr>
        <p:spPr>
          <a:xfrm>
            <a:off x="6363586" y="1300100"/>
            <a:ext cx="5265767" cy="720023"/>
          </a:xfrm>
          <a:prstGeom prst="wedgeRoundRectCallout">
            <a:avLst>
              <a:gd name="adj1" fmla="val 44299"/>
              <a:gd name="adj2" fmla="val 117801"/>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 I do for you?</a:t>
            </a:r>
          </a:p>
        </p:txBody>
      </p:sp>
      <p:sp>
        <p:nvSpPr>
          <p:cNvPr id="16" name="Speech Bubble: Rectangle with Corners Rounded 15">
            <a:extLst>
              <a:ext uri="{FF2B5EF4-FFF2-40B4-BE49-F238E27FC236}">
                <a16:creationId xmlns:a16="http://schemas.microsoft.com/office/drawing/2014/main" id="{8CCBB689-1FBD-21C9-FFE9-489DF1EF80D9}"/>
              </a:ext>
            </a:extLst>
          </p:cNvPr>
          <p:cNvSpPr/>
          <p:nvPr/>
        </p:nvSpPr>
        <p:spPr>
          <a:xfrm>
            <a:off x="553122" y="2068459"/>
            <a:ext cx="5708475" cy="1216548"/>
          </a:xfrm>
          <a:prstGeom prst="wedgeRoundRectCallout">
            <a:avLst>
              <a:gd name="adj1" fmla="val -37738"/>
              <a:gd name="adj2" fmla="val 109612"/>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Can you show me the way to the nearest bus stop? It used to be here three years ago, but I can’t find it now. </a:t>
            </a:r>
          </a:p>
        </p:txBody>
      </p:sp>
      <p:sp>
        <p:nvSpPr>
          <p:cNvPr id="17" name="Speech Bubble: Rectangle with Corners Rounded 16">
            <a:extLst>
              <a:ext uri="{FF2B5EF4-FFF2-40B4-BE49-F238E27FC236}">
                <a16:creationId xmlns:a16="http://schemas.microsoft.com/office/drawing/2014/main" id="{92DEEAC1-A7A5-DE83-CB62-1CD2038CA5F5}"/>
              </a:ext>
            </a:extLst>
          </p:cNvPr>
          <p:cNvSpPr/>
          <p:nvPr/>
        </p:nvSpPr>
        <p:spPr>
          <a:xfrm>
            <a:off x="6363585" y="2068459"/>
            <a:ext cx="5265767" cy="1620585"/>
          </a:xfrm>
          <a:prstGeom prst="wedgeRoundRectCallout">
            <a:avLst>
              <a:gd name="adj1" fmla="val 37131"/>
              <a:gd name="adj2" fmla="val 84668"/>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It was relocated to the corner of </a:t>
            </a:r>
            <a:r>
              <a:rPr lang="en-US" sz="2400" dirty="0" err="1">
                <a:solidFill>
                  <a:schemeClr val="tx1"/>
                </a:solidFill>
              </a:rPr>
              <a:t>Cach</a:t>
            </a:r>
            <a:r>
              <a:rPr lang="en-US" sz="2400" dirty="0">
                <a:solidFill>
                  <a:schemeClr val="tx1"/>
                </a:solidFill>
              </a:rPr>
              <a:t> </a:t>
            </a:r>
            <a:r>
              <a:rPr lang="en-US" sz="2400" dirty="0" err="1">
                <a:solidFill>
                  <a:schemeClr val="tx1"/>
                </a:solidFill>
              </a:rPr>
              <a:t>Mang</a:t>
            </a:r>
            <a:r>
              <a:rPr lang="en-US" sz="2400" dirty="0">
                <a:solidFill>
                  <a:schemeClr val="tx1"/>
                </a:solidFill>
              </a:rPr>
              <a:t> Thang Tam street and Bac Hai street last year. That place is now a busy street. Things has changed rapidly.</a:t>
            </a:r>
          </a:p>
        </p:txBody>
      </p:sp>
      <p:sp>
        <p:nvSpPr>
          <p:cNvPr id="18" name="Speech Bubble: Rectangle with Corners Rounded 17">
            <a:extLst>
              <a:ext uri="{FF2B5EF4-FFF2-40B4-BE49-F238E27FC236}">
                <a16:creationId xmlns:a16="http://schemas.microsoft.com/office/drawing/2014/main" id="{495467A0-3403-C3A4-76A4-EF3E6660F6AC}"/>
              </a:ext>
            </a:extLst>
          </p:cNvPr>
          <p:cNvSpPr/>
          <p:nvPr/>
        </p:nvSpPr>
        <p:spPr>
          <a:xfrm>
            <a:off x="1673269" y="3325749"/>
            <a:ext cx="4622537" cy="1216548"/>
          </a:xfrm>
          <a:prstGeom prst="wedgeRoundRectCallout">
            <a:avLst>
              <a:gd name="adj1" fmla="val -40854"/>
              <a:gd name="adj2" fmla="val 77274"/>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 guess this is part of the process of </a:t>
            </a:r>
            <a:r>
              <a:rPr lang="en-US" sz="2400" dirty="0" err="1">
                <a:solidFill>
                  <a:schemeClr val="tx1"/>
                </a:solidFill>
              </a:rPr>
              <a:t>urbanisation</a:t>
            </a:r>
            <a:r>
              <a:rPr lang="en-US" sz="2400" dirty="0">
                <a:solidFill>
                  <a:schemeClr val="tx1"/>
                </a:solidFill>
              </a:rPr>
              <a:t>. Thank you. You are so reliable.</a:t>
            </a:r>
          </a:p>
        </p:txBody>
      </p:sp>
      <p:sp>
        <p:nvSpPr>
          <p:cNvPr id="19" name="Speech Bubble: Rectangle with Corners Rounded 18">
            <a:extLst>
              <a:ext uri="{FF2B5EF4-FFF2-40B4-BE49-F238E27FC236}">
                <a16:creationId xmlns:a16="http://schemas.microsoft.com/office/drawing/2014/main" id="{BBEC9174-E885-1F15-D534-C08789B0A1EE}"/>
              </a:ext>
            </a:extLst>
          </p:cNvPr>
          <p:cNvSpPr/>
          <p:nvPr/>
        </p:nvSpPr>
        <p:spPr>
          <a:xfrm>
            <a:off x="6375107" y="3737380"/>
            <a:ext cx="3046791" cy="686290"/>
          </a:xfrm>
          <a:prstGeom prst="wedgeRoundRectCallout">
            <a:avLst>
              <a:gd name="adj1" fmla="val 47949"/>
              <a:gd name="adj2" fmla="val 89316"/>
              <a:gd name="adj3" fmla="val 16667"/>
            </a:avLst>
          </a:prstGeom>
          <a:gradFill flip="none" rotWithShape="1">
            <a:gsLst>
              <a:gs pos="0">
                <a:srgbClr val="CC66FF">
                  <a:tint val="66000"/>
                  <a:satMod val="160000"/>
                </a:srgbClr>
              </a:gs>
              <a:gs pos="50000">
                <a:srgbClr val="CC66FF">
                  <a:tint val="44500"/>
                  <a:satMod val="160000"/>
                </a:srgbClr>
              </a:gs>
              <a:gs pos="100000">
                <a:srgbClr val="CC66FF">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You’re welcome!</a:t>
            </a:r>
          </a:p>
        </p:txBody>
      </p:sp>
      <p:pic>
        <p:nvPicPr>
          <p:cNvPr id="21" name="Picture 20" descr="A red stamp with text&#10;&#10;Description automatically generated">
            <a:extLst>
              <a:ext uri="{FF2B5EF4-FFF2-40B4-BE49-F238E27FC236}">
                <a16:creationId xmlns:a16="http://schemas.microsoft.com/office/drawing/2014/main" id="{64F9187D-D2A9-D82B-A230-334777553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778" y="5146222"/>
            <a:ext cx="2916178" cy="1380459"/>
          </a:xfrm>
          <a:prstGeom prst="rect">
            <a:avLst/>
          </a:prstGeom>
        </p:spPr>
      </p:pic>
    </p:spTree>
    <p:extLst>
      <p:ext uri="{BB962C8B-B14F-4D97-AF65-F5344CB8AC3E}">
        <p14:creationId xmlns:p14="http://schemas.microsoft.com/office/powerpoint/2010/main" val="319735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159592" y="1139206"/>
            <a:ext cx="7947041" cy="584775"/>
          </a:xfrm>
          <a:prstGeom prst="rect">
            <a:avLst/>
          </a:prstGeom>
        </p:spPr>
        <p:txBody>
          <a:bodyPr wrap="square">
            <a:spAutoFit/>
          </a:bodyPr>
          <a:lstStyle/>
          <a:p>
            <a:pPr algn="just"/>
            <a:r>
              <a:rPr lang="en-US" sz="3200" b="1" dirty="0">
                <a:cs typeface="Arial" panose="020B0604020202020204" pitchFamily="34" charset="0"/>
              </a:rPr>
              <a:t>Wrap-up </a:t>
            </a:r>
          </a:p>
        </p:txBody>
      </p:sp>
      <p:sp>
        <p:nvSpPr>
          <p:cNvPr id="3" name="TextBox 2">
            <a:extLst>
              <a:ext uri="{FF2B5EF4-FFF2-40B4-BE49-F238E27FC236}">
                <a16:creationId xmlns:a16="http://schemas.microsoft.com/office/drawing/2014/main" id="{89FB7A97-2050-4E17-AB89-5199898D9829}"/>
              </a:ext>
            </a:extLst>
          </p:cNvPr>
          <p:cNvSpPr txBox="1"/>
          <p:nvPr/>
        </p:nvSpPr>
        <p:spPr>
          <a:xfrm>
            <a:off x="538322" y="1956002"/>
            <a:ext cx="10124040" cy="3416320"/>
          </a:xfrm>
          <a:prstGeom prst="rect">
            <a:avLst/>
          </a:prstGeom>
          <a:noFill/>
        </p:spPr>
        <p:txBody>
          <a:bodyPr wrap="square" rtlCol="0">
            <a:spAutoFit/>
          </a:bodyPr>
          <a:lstStyle/>
          <a:p>
            <a:pPr>
              <a:lnSpc>
                <a:spcPct val="150000"/>
              </a:lnSpc>
            </a:pPr>
            <a:r>
              <a:rPr lang="vi-VN"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600" dirty="0">
                <a:latin typeface="Calibri" panose="020F0502020204030204" pitchFamily="34" charset="0"/>
                <a:cs typeface="Calibri" panose="020F0502020204030204" pitchFamily="34" charset="0"/>
              </a:rPr>
              <a:t>More knowledge about Urban Development</a:t>
            </a:r>
          </a:p>
          <a:p>
            <a:pPr marL="457200" indent="-457200">
              <a:lnSpc>
                <a:spcPct val="150000"/>
              </a:lnSpc>
              <a:buFont typeface="Arial" panose="020B0604020202020204" pitchFamily="34" charset="0"/>
              <a:buChar char="•"/>
            </a:pPr>
            <a:r>
              <a:rPr lang="vi-VN" sz="3600" dirty="0">
                <a:latin typeface="Calibri" panose="020F0502020204030204" pitchFamily="34" charset="0"/>
                <a:cs typeface="Calibri" panose="020F0502020204030204" pitchFamily="34" charset="0"/>
              </a:rPr>
              <a:t>Reading</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for specific information</a:t>
            </a:r>
            <a:endParaRPr lang="en-US" sz="36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endParaRPr lang="en-US" sz="36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4F8E5FB0-C24B-AB25-7DBE-66AD1EE600A2}"/>
              </a:ext>
            </a:extLst>
          </p:cNvPr>
          <p:cNvPicPr>
            <a:picLocks noChangeAspect="1"/>
          </p:cNvPicPr>
          <p:nvPr/>
        </p:nvPicPr>
        <p:blipFill>
          <a:blip r:embed="rId2"/>
          <a:stretch>
            <a:fillRect/>
          </a:stretch>
        </p:blipFill>
        <p:spPr>
          <a:xfrm>
            <a:off x="7630510" y="3664162"/>
            <a:ext cx="3630216" cy="3133493"/>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A13A5-C056-4A50-8D13-1F187F4DB2C9}"/>
              </a:ext>
            </a:extLst>
          </p:cNvPr>
          <p:cNvPicPr>
            <a:picLocks noChangeAspect="1"/>
          </p:cNvPicPr>
          <p:nvPr/>
        </p:nvPicPr>
        <p:blipFill>
          <a:blip r:embed="rId3">
            <a:extLst>
              <a:ext uri="{28A0092B-C50C-407E-A947-70E740481C1C}">
                <a14:useLocalDpi xmlns:a14="http://schemas.microsoft.com/office/drawing/2010/main" val="0"/>
              </a:ext>
            </a:extLst>
          </a:blip>
          <a:srcRect t="10491" b="10491"/>
          <a:stretch/>
        </p:blipFill>
        <p:spPr>
          <a:xfrm>
            <a:off x="-2437" y="893201"/>
            <a:ext cx="12192000" cy="6421064"/>
          </a:xfrm>
          <a:prstGeom prst="rect">
            <a:avLst/>
          </a:prstGeom>
        </p:spPr>
      </p:pic>
      <p:sp>
        <p:nvSpPr>
          <p:cNvPr id="9" name="Rounded Rectangle 8"/>
          <p:cNvSpPr/>
          <p:nvPr/>
        </p:nvSpPr>
        <p:spPr>
          <a:xfrm>
            <a:off x="1897737" y="2962964"/>
            <a:ext cx="8396526" cy="3354727"/>
          </a:xfrm>
          <a:prstGeom prst="roundRect">
            <a:avLst>
              <a:gd name="adj" fmla="val 33788"/>
            </a:avLst>
          </a:prstGeom>
          <a:solidFill>
            <a:schemeClr val="accent4">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spcAft>
                <a:spcPts val="1200"/>
              </a:spcAft>
              <a:buFont typeface="Wingdings" panose="05000000000000000000" pitchFamily="2" charset="2"/>
              <a:buChar char="§"/>
            </a:pPr>
            <a:r>
              <a:rPr lang="en-US" sz="2400" b="1" dirty="0">
                <a:latin typeface="Montserrat" panose="020B0604020202020204" charset="0"/>
              </a:rPr>
              <a:t>Work in 4 groups. </a:t>
            </a:r>
          </a:p>
          <a:p>
            <a:pPr marL="342900" indent="-342900">
              <a:spcAft>
                <a:spcPts val="1200"/>
              </a:spcAft>
              <a:buFont typeface="Wingdings" panose="05000000000000000000" pitchFamily="2" charset="2"/>
              <a:buChar char="§"/>
            </a:pPr>
            <a:r>
              <a:rPr lang="en-US" sz="2400" b="1" dirty="0">
                <a:latin typeface="Montserrat" panose="020B0604020202020204" charset="0"/>
              </a:rPr>
              <a:t>Answer the question to get a bonus.</a:t>
            </a:r>
          </a:p>
          <a:p>
            <a:pPr marL="342900" indent="-342900">
              <a:spcAft>
                <a:spcPts val="1200"/>
              </a:spcAft>
              <a:buFont typeface="Wingdings" panose="05000000000000000000" pitchFamily="2" charset="2"/>
              <a:buChar char="§"/>
            </a:pPr>
            <a:r>
              <a:rPr lang="en-US" sz="2400" b="1" dirty="0">
                <a:latin typeface="Montserrat" panose="020B0604020202020204" charset="0"/>
              </a:rPr>
              <a:t>The team has the most correct answers is the winner.</a:t>
            </a:r>
            <a:endParaRPr lang="en-US" b="1" dirty="0">
              <a:latin typeface="Montserrat" panose="020B0604020202020204" charset="0"/>
            </a:endParaRPr>
          </a:p>
        </p:txBody>
      </p:sp>
      <p:sp>
        <p:nvSpPr>
          <p:cNvPr id="15" name="TextBox 14">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p:cNvSpPr txBox="1"/>
          <p:nvPr/>
        </p:nvSpPr>
        <p:spPr>
          <a:xfrm>
            <a:off x="3015665" y="1317201"/>
            <a:ext cx="6155796" cy="1298377"/>
          </a:xfrm>
          <a:prstGeom prst="ellipse">
            <a:avLst/>
          </a:prstGeom>
          <a:solidFill>
            <a:srgbClr val="E45983">
              <a:alpha val="64706"/>
            </a:srgbClr>
          </a:solidFill>
        </p:spPr>
        <p:txBody>
          <a:bodyPr wrap="square" rtlCol="0">
            <a:spAutoFit/>
          </a:bodyPr>
          <a:lstStyle/>
          <a:p>
            <a:pPr algn="ctr"/>
            <a:r>
              <a:rPr lang="en-US"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rPr>
              <a:t>Lucky Wheel</a:t>
            </a:r>
            <a:endParaRPr lang="en-GB" sz="5400" dirty="0">
              <a:ln w="3175">
                <a:solidFill>
                  <a:schemeClr val="tx1"/>
                </a:solidFill>
              </a:ln>
              <a:solidFill>
                <a:schemeClr val="bg1"/>
              </a:solidFill>
              <a:effectLst>
                <a:outerShdw blurRad="38100" dist="38100" dir="2700000" algn="tl">
                  <a:srgbClr val="000000">
                    <a:alpha val="43137"/>
                  </a:srgbClr>
                </a:outerShdw>
              </a:effectLst>
              <a:latin typeface="Berlin Sans FB Demi" panose="020E0802020502020306" pitchFamily="34" charset="0"/>
            </a:endParaRPr>
          </a:p>
        </p:txBody>
      </p:sp>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97316" y="1228771"/>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527488" y="1133124"/>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115819" y="1188498"/>
            <a:ext cx="4572000" cy="584775"/>
          </a:xfrm>
          <a:prstGeom prst="rect">
            <a:avLst/>
          </a:prstGeom>
        </p:spPr>
        <p:txBody>
          <a:bodyPr>
            <a:spAutoFit/>
          </a:bodyPr>
          <a:lstStyle/>
          <a:p>
            <a:pPr algn="just"/>
            <a:r>
              <a:rPr lang="en-US" sz="3200" b="1" dirty="0">
                <a:latin typeface="Arial" panose="020B0604020202020204" pitchFamily="34" charset="0"/>
                <a:cs typeface="Arial" panose="020B0604020202020204" pitchFamily="34" charset="0"/>
              </a:rPr>
              <a:t>Homework</a:t>
            </a:r>
          </a:p>
        </p:txBody>
      </p:sp>
      <p:pic>
        <p:nvPicPr>
          <p:cNvPr id="1026" name="Picture 2" descr="Parent helping child to do homework father Vector Image">
            <a:extLst>
              <a:ext uri="{FF2B5EF4-FFF2-40B4-BE49-F238E27FC236}">
                <a16:creationId xmlns:a16="http://schemas.microsoft.com/office/drawing/2014/main" id="{51EED8CA-0B88-E8FD-E1F7-ADB84E14DB5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8322" r="6697" b="10249"/>
          <a:stretch/>
        </p:blipFill>
        <p:spPr bwMode="auto">
          <a:xfrm>
            <a:off x="99211" y="2406145"/>
            <a:ext cx="5309021" cy="445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5531604" y="2063628"/>
            <a:ext cx="7876564" cy="2987937"/>
          </a:xfrm>
          <a:noFill/>
        </p:spPr>
        <p:txBody>
          <a:bodyPr anchor="t"/>
          <a:lstStyle/>
          <a:p>
            <a:pPr marL="482600" indent="-342900" algn="l">
              <a:lnSpc>
                <a:spcPct val="150000"/>
              </a:lnSpc>
              <a:buFont typeface="Arial" panose="020B0604020202020204" pitchFamily="34" charset="0"/>
              <a:buChar char="•"/>
            </a:pPr>
            <a:r>
              <a:rPr lang="en-GB" sz="3200" dirty="0">
                <a:latin typeface="+mn-lt"/>
              </a:rPr>
              <a:t>Learn by heart new vocabulary.</a:t>
            </a:r>
          </a:p>
          <a:p>
            <a:pPr marL="482600" indent="-342900" algn="l">
              <a:lnSpc>
                <a:spcPct val="150000"/>
              </a:lnSpc>
              <a:buFont typeface="Arial" panose="020B0604020202020204" pitchFamily="34" charset="0"/>
              <a:buChar char="•"/>
            </a:pPr>
            <a:r>
              <a:rPr lang="en-GB" sz="3200" dirty="0">
                <a:latin typeface="+mn-lt"/>
              </a:rPr>
              <a:t>Do exercises in the workbook.</a:t>
            </a:r>
          </a:p>
          <a:p>
            <a:pPr marL="482600" indent="-342900" algn="l">
              <a:lnSpc>
                <a:spcPct val="150000"/>
              </a:lnSpc>
              <a:buFont typeface="Arial" panose="020B0604020202020204" pitchFamily="34" charset="0"/>
              <a:buChar char="•"/>
            </a:pPr>
            <a:r>
              <a:rPr lang="en-GB" sz="3200" dirty="0">
                <a:latin typeface="+mn-lt"/>
              </a:rPr>
              <a:t>Prepare for Lesson 2 - Unit 4.</a:t>
            </a:r>
          </a:p>
          <a:p>
            <a:pPr marL="482600" indent="-342900" algn="l">
              <a:lnSpc>
                <a:spcPct val="150000"/>
              </a:lnSpc>
              <a:buFont typeface="Arial" panose="020B0604020202020204" pitchFamily="34" charset="0"/>
              <a:buChar char="•"/>
            </a:pPr>
            <a:r>
              <a:rPr lang="en-GB" sz="3200" dirty="0">
                <a:latin typeface="+mn-lt"/>
              </a:rPr>
              <a:t>Prepare for the Project (Lesson 8).</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37043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2" name="vong quay"/>
          <p:cNvGrpSpPr/>
          <p:nvPr/>
        </p:nvGrpSpPr>
        <p:grpSpPr>
          <a:xfrm>
            <a:off x="5846581" y="1006236"/>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CB6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TURN</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5057"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32974"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30890" y="1658425"/>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35815"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33732"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31648" y="3204498"/>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36573"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34490"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3" action="ppaction://hlinksldjump"/>
          </p:cNvPr>
          <p:cNvSpPr/>
          <p:nvPr/>
        </p:nvSpPr>
        <p:spPr>
          <a:xfrm>
            <a:off x="3832406" y="4750571"/>
            <a:ext cx="1337688" cy="1337688"/>
          </a:xfrm>
          <a:prstGeom prst="roundRect">
            <a:avLst/>
          </a:prstGeom>
          <a:solidFill>
            <a:srgbClr val="E364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039" y="1251717"/>
            <a:ext cx="714375" cy="119062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4716" y="29365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4" name="Rectangle 6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53546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5" restart="whenNotActive" fill="hold" evtFilter="cancelBubble" nodeType="interactiveSeq">
                <p:stCondLst>
                  <p:cond evt="onClick" delay="0">
                    <p:tgtEl>
                      <p:spTgt spid="37"/>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37"/>
                                        </p:tgtEl>
                                        <p:attrNameLst>
                                          <p:attrName>fillcolor</p:attrName>
                                        </p:attrNameLst>
                                      </p:cBhvr>
                                      <p:to>
                                        <a:srgbClr val="000000"/>
                                      </p:to>
                                    </p:animClr>
                                    <p:set>
                                      <p:cBhvr>
                                        <p:cTn id="190" dur="500" fill="hold"/>
                                        <p:tgtEl>
                                          <p:spTgt spid="37"/>
                                        </p:tgtEl>
                                        <p:attrNameLst>
                                          <p:attrName>fill.type</p:attrName>
                                        </p:attrNameLst>
                                      </p:cBhvr>
                                      <p:to>
                                        <p:strVal val="solid"/>
                                      </p:to>
                                    </p:set>
                                    <p:set>
                                      <p:cBhvr>
                                        <p:cTn id="19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192" restart="whenNotActive" fill="hold" evtFilter="cancelBubble" nodeType="interactiveSeq">
                <p:stCondLst>
                  <p:cond evt="onClick" delay="0">
                    <p:tgtEl>
                      <p:spTgt spid="38"/>
                    </p:tgtEl>
                  </p:cond>
                </p:stCondLst>
                <p:endSync evt="end" delay="0">
                  <p:rtn val="all"/>
                </p:endSync>
                <p:childTnLst>
                  <p:par>
                    <p:cTn id="193" fill="hold">
                      <p:stCondLst>
                        <p:cond delay="0"/>
                      </p:stCondLst>
                      <p:childTnLst>
                        <p:par>
                          <p:cTn id="194" fill="hold">
                            <p:stCondLst>
                              <p:cond delay="0"/>
                            </p:stCondLst>
                            <p:childTnLst>
                              <p:par>
                                <p:cTn id="195" presetID="1" presetClass="emph" presetSubtype="2" fill="hold" nodeType="clickEffect">
                                  <p:stCondLst>
                                    <p:cond delay="0"/>
                                  </p:stCondLst>
                                  <p:childTnLst>
                                    <p:animClr clrSpc="rgb" dir="cw">
                                      <p:cBhvr>
                                        <p:cTn id="196" dur="500" fill="hold"/>
                                        <p:tgtEl>
                                          <p:spTgt spid="38"/>
                                        </p:tgtEl>
                                        <p:attrNameLst>
                                          <p:attrName>fillcolor</p:attrName>
                                        </p:attrNameLst>
                                      </p:cBhvr>
                                      <p:to>
                                        <a:srgbClr val="000000"/>
                                      </p:to>
                                    </p:animClr>
                                    <p:set>
                                      <p:cBhvr>
                                        <p:cTn id="197" dur="500" fill="hold"/>
                                        <p:tgtEl>
                                          <p:spTgt spid="38"/>
                                        </p:tgtEl>
                                        <p:attrNameLst>
                                          <p:attrName>fill.type</p:attrName>
                                        </p:attrNameLst>
                                      </p:cBhvr>
                                      <p:to>
                                        <p:strVal val="solid"/>
                                      </p:to>
                                    </p:set>
                                    <p:set>
                                      <p:cBhvr>
                                        <p:cTn id="198"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99" restart="whenNotActive" fill="hold" evtFilter="cancelBubble" nodeType="interactiveSeq">
                <p:stCondLst>
                  <p:cond evt="onClick" delay="0">
                    <p:tgtEl>
                      <p:spTgt spid="39"/>
                    </p:tgtEl>
                  </p:cond>
                </p:stCondLst>
                <p:endSync evt="end" delay="0">
                  <p:rtn val="all"/>
                </p:endSync>
                <p:childTnLst>
                  <p:par>
                    <p:cTn id="200" fill="hold">
                      <p:stCondLst>
                        <p:cond delay="0"/>
                      </p:stCondLst>
                      <p:childTnLst>
                        <p:par>
                          <p:cTn id="201" fill="hold">
                            <p:stCondLst>
                              <p:cond delay="0"/>
                            </p:stCondLst>
                            <p:childTnLst>
                              <p:par>
                                <p:cTn id="202" presetID="1" presetClass="emph" presetSubtype="2" fill="hold" nodeType="clickEffect">
                                  <p:stCondLst>
                                    <p:cond delay="0"/>
                                  </p:stCondLst>
                                  <p:childTnLst>
                                    <p:animClr clrSpc="rgb" dir="cw">
                                      <p:cBhvr>
                                        <p:cTn id="203" dur="500" fill="hold"/>
                                        <p:tgtEl>
                                          <p:spTgt spid="39"/>
                                        </p:tgtEl>
                                        <p:attrNameLst>
                                          <p:attrName>fillcolor</p:attrName>
                                        </p:attrNameLst>
                                      </p:cBhvr>
                                      <p:to>
                                        <a:srgbClr val="000000"/>
                                      </p:to>
                                    </p:animClr>
                                    <p:set>
                                      <p:cBhvr>
                                        <p:cTn id="204" dur="500" fill="hold"/>
                                        <p:tgtEl>
                                          <p:spTgt spid="39"/>
                                        </p:tgtEl>
                                        <p:attrNameLst>
                                          <p:attrName>fill.type</p:attrName>
                                        </p:attrNameLst>
                                      </p:cBhvr>
                                      <p:to>
                                        <p:strVal val="solid"/>
                                      </p:to>
                                    </p:set>
                                    <p:set>
                                      <p:cBhvr>
                                        <p:cTn id="205"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40"/>
                    </p:tgtEl>
                  </p:cond>
                </p:stCondLst>
                <p:endSync evt="end" delay="0">
                  <p:rtn val="all"/>
                </p:endSync>
                <p:childTnLst>
                  <p:par>
                    <p:cTn id="207" fill="hold">
                      <p:stCondLst>
                        <p:cond delay="0"/>
                      </p:stCondLst>
                      <p:childTnLst>
                        <p:par>
                          <p:cTn id="208" fill="hold">
                            <p:stCondLst>
                              <p:cond delay="0"/>
                            </p:stCondLst>
                            <p:childTnLst>
                              <p:par>
                                <p:cTn id="209" presetID="1" presetClass="emph" presetSubtype="2" fill="hold" nodeType="clickEffect">
                                  <p:stCondLst>
                                    <p:cond delay="0"/>
                                  </p:stCondLst>
                                  <p:childTnLst>
                                    <p:animClr clrSpc="rgb" dir="cw">
                                      <p:cBhvr>
                                        <p:cTn id="210" dur="500" fill="hold"/>
                                        <p:tgtEl>
                                          <p:spTgt spid="40"/>
                                        </p:tgtEl>
                                        <p:attrNameLst>
                                          <p:attrName>fillcolor</p:attrName>
                                        </p:attrNameLst>
                                      </p:cBhvr>
                                      <p:to>
                                        <a:srgbClr val="000000"/>
                                      </p:to>
                                    </p:animClr>
                                    <p:set>
                                      <p:cBhvr>
                                        <p:cTn id="211" dur="500" fill="hold"/>
                                        <p:tgtEl>
                                          <p:spTgt spid="40"/>
                                        </p:tgtEl>
                                        <p:attrNameLst>
                                          <p:attrName>fill.type</p:attrName>
                                        </p:attrNameLst>
                                      </p:cBhvr>
                                      <p:to>
                                        <p:strVal val="solid"/>
                                      </p:to>
                                    </p:set>
                                    <p:set>
                                      <p:cBhvr>
                                        <p:cTn id="212"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13"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B60157-3799-E060-652D-E83B3060E209}"/>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22" name="Picture 21">
            <a:extLst>
              <a:ext uri="{FF2B5EF4-FFF2-40B4-BE49-F238E27FC236}">
                <a16:creationId xmlns:a16="http://schemas.microsoft.com/office/drawing/2014/main" id="{1F505292-C695-941C-925B-0E26ECF4E855}"/>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21" name="Picture 20">
            <a:extLst>
              <a:ext uri="{FF2B5EF4-FFF2-40B4-BE49-F238E27FC236}">
                <a16:creationId xmlns:a16="http://schemas.microsoft.com/office/drawing/2014/main" id="{ACDCAC4C-7496-C18A-3BB4-7E2B42C5A437}"/>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20" name="Picture 19">
            <a:extLst>
              <a:ext uri="{FF2B5EF4-FFF2-40B4-BE49-F238E27FC236}">
                <a16:creationId xmlns:a16="http://schemas.microsoft.com/office/drawing/2014/main" id="{44828887-E9A6-27E8-D5C7-EB602835BD10}"/>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4" name="Snip Diagonal Corner Rectangle 3"/>
          <p:cNvSpPr/>
          <p:nvPr/>
        </p:nvSpPr>
        <p:spPr>
          <a:xfrm>
            <a:off x="1574290" y="924950"/>
            <a:ext cx="900137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area of land where waste materials are buried under the surface</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 name="Rectangle 25"/>
          <p:cNvSpPr/>
          <p:nvPr/>
        </p:nvSpPr>
        <p:spPr>
          <a:xfrm>
            <a:off x="900284" y="3333750"/>
            <a:ext cx="3624597" cy="9207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A. </a:t>
            </a:r>
            <a:r>
              <a:rPr lang="en-US" sz="3200" dirty="0">
                <a:solidFill>
                  <a:prstClr val="black"/>
                </a:solidFill>
                <a:latin typeface="Poppins" panose="00000500000000000000" pitchFamily="2" charset="0"/>
                <a:cs typeface="Poppins" panose="00000500000000000000" pitchFamily="2" charset="0"/>
              </a:rPr>
              <a:t>landfill (n)</a:t>
            </a:r>
          </a:p>
        </p:txBody>
      </p:sp>
      <p:sp>
        <p:nvSpPr>
          <p:cNvPr id="42" name="Rectangle 41"/>
          <p:cNvSpPr/>
          <p:nvPr/>
        </p:nvSpPr>
        <p:spPr>
          <a:xfrm>
            <a:off x="6736430" y="3311526"/>
            <a:ext cx="3623595" cy="9429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rPr>
              <a:t>B. </a:t>
            </a:r>
            <a:r>
              <a:rPr lang="en-US" sz="3200" dirty="0">
                <a:solidFill>
                  <a:prstClr val="black"/>
                </a:solidFill>
                <a:latin typeface="Poppins" panose="00000500000000000000" pitchFamily="2" charset="0"/>
                <a:cs typeface="Poppins" panose="00000500000000000000" pitchFamily="2"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sp>
        <p:nvSpPr>
          <p:cNvPr id="43" name="Rectangle 42"/>
          <p:cNvSpPr/>
          <p:nvPr/>
        </p:nvSpPr>
        <p:spPr>
          <a:xfrm>
            <a:off x="900283" y="5410103"/>
            <a:ext cx="3598691" cy="86052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743440" y="5384801"/>
            <a:ext cx="3623013" cy="8858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cs typeface="Poppins" panose="00000500000000000000" pitchFamily="2" charset="0"/>
              </a:rPr>
              <a:t>D. 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Poppins" panose="00000500000000000000" pitchFamily="2"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87954" y="3391858"/>
            <a:ext cx="908850" cy="727028"/>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5847" y="5527342"/>
            <a:ext cx="859327" cy="71670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991" y="5553923"/>
            <a:ext cx="873203" cy="716701"/>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9009" y="3402184"/>
            <a:ext cx="873203" cy="716701"/>
          </a:xfrm>
          <a:prstGeom prst="rect">
            <a:avLst/>
          </a:prstGeom>
        </p:spPr>
      </p:pic>
      <p:sp>
        <p:nvSpPr>
          <p:cNvPr id="3" name="Cloud 2">
            <a:hlinkClick r:id="rId12" action="ppaction://hlinksldjump"/>
            <a:extLst>
              <a:ext uri="{FF2B5EF4-FFF2-40B4-BE49-F238E27FC236}">
                <a16:creationId xmlns:a16="http://schemas.microsoft.com/office/drawing/2014/main" id="{B99D5E8E-E261-53B7-B576-07DE8A25316B}"/>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6476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47DD3-FCD4-1319-38A2-E36054002BEA}"/>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98A0ABBA-EE1A-D718-C217-5211EFEA788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47BBFC4A-B040-7952-10B1-4A4E7CE4183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84EDA1AE-5A38-4C04-C596-4D4FCAA0595D}"/>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2170786" y="855405"/>
            <a:ext cx="78504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Times New Roman" pitchFamily="18" charset="0"/>
              </a:rPr>
              <a:t>Something such as a box or bowl that you can use to keep things in</a:t>
            </a:r>
            <a:endParaRPr lang="vi-VN" sz="3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Rectangle 22"/>
          <p:cNvSpPr/>
          <p:nvPr/>
        </p:nvSpPr>
        <p:spPr>
          <a:xfrm>
            <a:off x="904769" y="3324932"/>
            <a:ext cx="3619606" cy="9316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4185" y="3296574"/>
            <a:ext cx="3621396" cy="955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4769" y="5388902"/>
            <a:ext cx="3619606" cy="9222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4660" y="5382066"/>
            <a:ext cx="3639256" cy="9502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landfill (n)</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0436" y="3493312"/>
            <a:ext cx="838199" cy="736600"/>
          </a:xfrm>
          <a:prstGeom prst="rect">
            <a:avLst/>
          </a:prstGeom>
        </p:spPr>
      </p:pic>
      <p:pic>
        <p:nvPicPr>
          <p:cNvPr id="29" name="Picture 2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0435" y="5488903"/>
            <a:ext cx="838199" cy="736600"/>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3583" y="5488903"/>
            <a:ext cx="804742" cy="704344"/>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3583" y="3404158"/>
            <a:ext cx="804742" cy="704344"/>
          </a:xfrm>
          <a:prstGeom prst="rect">
            <a:avLst/>
          </a:prstGeom>
        </p:spPr>
      </p:pic>
      <p:sp>
        <p:nvSpPr>
          <p:cNvPr id="7" name="Cloud 6">
            <a:hlinkClick r:id="rId12" action="ppaction://hlinksldjump"/>
            <a:extLst>
              <a:ext uri="{FF2B5EF4-FFF2-40B4-BE49-F238E27FC236}">
                <a16:creationId xmlns:a16="http://schemas.microsoft.com/office/drawing/2014/main" id="{A062A914-4EE7-7F28-CD00-2DB5CAEAB22C}"/>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4232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00B05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FFFF0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animBg="1"/>
      <p:bldP spid="23" grpId="0" animBg="1"/>
      <p:bldP spid="24" grpId="0" animBg="1"/>
      <p:bldP spid="25"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5BBB9-091F-03E3-AA22-C15867CF6EA6}"/>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A8E562B5-865C-08B3-61C6-3DB9FA29559C}"/>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A44DF2F8-FEBA-5E6B-A622-C0139AFBD278}"/>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6F1B2C2C-DEFD-5763-9AAA-7CA19A62EF1C}"/>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33" name="Snip Diagonal Corner Rectangle 32"/>
          <p:cNvSpPr/>
          <p:nvPr/>
        </p:nvSpPr>
        <p:spPr>
          <a:xfrm>
            <a:off x="832636" y="892702"/>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To use something again</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34" name="Rectangle 33"/>
          <p:cNvSpPr/>
          <p:nvPr/>
        </p:nvSpPr>
        <p:spPr>
          <a:xfrm>
            <a:off x="897139" y="3320337"/>
            <a:ext cx="3627217" cy="9381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reuse (v)</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Rectangle 34"/>
          <p:cNvSpPr/>
          <p:nvPr/>
        </p:nvSpPr>
        <p:spPr>
          <a:xfrm>
            <a:off x="6746570" y="3287940"/>
            <a:ext cx="3619011" cy="9705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landfill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Rectangle 35"/>
          <p:cNvSpPr/>
          <p:nvPr/>
        </p:nvSpPr>
        <p:spPr>
          <a:xfrm>
            <a:off x="903387" y="5385496"/>
            <a:ext cx="3614719" cy="948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7" name="Rectangle 36"/>
          <p:cNvSpPr/>
          <p:nvPr/>
        </p:nvSpPr>
        <p:spPr>
          <a:xfrm>
            <a:off x="6734664" y="5370655"/>
            <a:ext cx="3639252" cy="963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8" name="Picture 37"/>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94201" y="3417970"/>
            <a:ext cx="885137" cy="708059"/>
          </a:xfrm>
          <a:prstGeom prst="rect">
            <a:avLst/>
          </a:prstGeom>
        </p:spPr>
      </p:pic>
      <p:pic>
        <p:nvPicPr>
          <p:cNvPr id="39" name="Picture 38"/>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33323" y="5509657"/>
            <a:ext cx="804536" cy="704088"/>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0113" y="5501360"/>
            <a:ext cx="804742" cy="707197"/>
          </a:xfrm>
          <a:prstGeom prst="rect">
            <a:avLst/>
          </a:prstGeom>
        </p:spPr>
      </p:pic>
      <p:pic>
        <p:nvPicPr>
          <p:cNvPr id="43" name="Pictur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2822" y="3440586"/>
            <a:ext cx="804742" cy="707197"/>
          </a:xfrm>
          <a:prstGeom prst="rect">
            <a:avLst/>
          </a:prstGeom>
        </p:spPr>
      </p:pic>
      <p:sp>
        <p:nvSpPr>
          <p:cNvPr id="7" name="Cloud 6">
            <a:hlinkClick r:id="rId12" action="ppaction://hlinksldjump"/>
            <a:extLst>
              <a:ext uri="{FF2B5EF4-FFF2-40B4-BE49-F238E27FC236}">
                <a16:creationId xmlns:a16="http://schemas.microsoft.com/office/drawing/2014/main" id="{3E776669-B2C7-63E9-2838-DB9013303F4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19" name="Rectangle 1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4127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4"/>
                                        </p:tgtEl>
                                        <p:attrNameLst>
                                          <p:attrName>fillcolor</p:attrName>
                                        </p:attrNameLst>
                                      </p:cBhvr>
                                      <p:to>
                                        <a:srgbClr val="FFF2CC"/>
                                      </p:to>
                                    </p:animClr>
                                    <p:set>
                                      <p:cBhvr>
                                        <p:cTn id="35" dur="250" fill="hold"/>
                                        <p:tgtEl>
                                          <p:spTgt spid="34"/>
                                        </p:tgtEl>
                                        <p:attrNameLst>
                                          <p:attrName>fill.type</p:attrName>
                                        </p:attrNameLst>
                                      </p:cBhvr>
                                      <p:to>
                                        <p:strVal val="solid"/>
                                      </p:to>
                                    </p:set>
                                    <p:set>
                                      <p:cBhvr>
                                        <p:cTn id="36" dur="250" fill="hold"/>
                                        <p:tgtEl>
                                          <p:spTgt spid="3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4"/>
                                        </p:tgtEl>
                                        <p:attrNameLst>
                                          <p:attrName>fillcolor</p:attrName>
                                        </p:attrNameLst>
                                      </p:cBhvr>
                                      <p:to>
                                        <a:srgbClr val="00B050"/>
                                      </p:to>
                                    </p:animClr>
                                    <p:set>
                                      <p:cBhvr>
                                        <p:cTn id="43" dur="250" fill="hold"/>
                                        <p:tgtEl>
                                          <p:spTgt spid="34"/>
                                        </p:tgtEl>
                                        <p:attrNameLst>
                                          <p:attrName>fill.type</p:attrName>
                                        </p:attrNameLst>
                                      </p:cBhvr>
                                      <p:to>
                                        <p:strVal val="solid"/>
                                      </p:to>
                                    </p:set>
                                    <p:set>
                                      <p:cBhvr>
                                        <p:cTn id="44" dur="25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35"/>
                                        </p:tgtEl>
                                        <p:attrNameLst>
                                          <p:attrName>fillcolor</p:attrName>
                                        </p:attrNameLst>
                                      </p:cBhvr>
                                      <p:to>
                                        <a:srgbClr val="FFF2CC"/>
                                      </p:to>
                                    </p:animClr>
                                    <p:set>
                                      <p:cBhvr>
                                        <p:cTn id="50" dur="250" fill="hold"/>
                                        <p:tgtEl>
                                          <p:spTgt spid="35"/>
                                        </p:tgtEl>
                                        <p:attrNameLst>
                                          <p:attrName>fill.type</p:attrName>
                                        </p:attrNameLst>
                                      </p:cBhvr>
                                      <p:to>
                                        <p:strVal val="solid"/>
                                      </p:to>
                                    </p:set>
                                    <p:set>
                                      <p:cBhvr>
                                        <p:cTn id="51" dur="250" fill="hold"/>
                                        <p:tgtEl>
                                          <p:spTgt spid="3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43"/>
                                        </p:tgtEl>
                                        <p:attrNameLst>
                                          <p:attrName>style.visibility</p:attrName>
                                        </p:attrNameLst>
                                      </p:cBhvr>
                                      <p:to>
                                        <p:strVal val="visible"/>
                                      </p:to>
                                    </p:set>
                                    <p:anim calcmode="lin" valueType="num">
                                      <p:cBhvr>
                                        <p:cTn id="54" dur="250" fill="hold"/>
                                        <p:tgtEl>
                                          <p:spTgt spid="43"/>
                                        </p:tgtEl>
                                        <p:attrNameLst>
                                          <p:attrName>ppt_w</p:attrName>
                                        </p:attrNameLst>
                                      </p:cBhvr>
                                      <p:tavLst>
                                        <p:tav tm="0">
                                          <p:val>
                                            <p:strVal val="4*#ppt_w"/>
                                          </p:val>
                                        </p:tav>
                                        <p:tav tm="100000">
                                          <p:val>
                                            <p:strVal val="#ppt_w"/>
                                          </p:val>
                                        </p:tav>
                                      </p:tavLst>
                                    </p:anim>
                                    <p:anim calcmode="lin" valueType="num">
                                      <p:cBhvr>
                                        <p:cTn id="55"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35"/>
                                        </p:tgtEl>
                                        <p:attrNameLst>
                                          <p:attrName>fillcolor</p:attrName>
                                        </p:attrNameLst>
                                      </p:cBhvr>
                                      <p:to>
                                        <a:srgbClr val="FFFF00"/>
                                      </p:to>
                                    </p:animClr>
                                    <p:set>
                                      <p:cBhvr>
                                        <p:cTn id="58" dur="250" fill="hold"/>
                                        <p:tgtEl>
                                          <p:spTgt spid="35"/>
                                        </p:tgtEl>
                                        <p:attrNameLst>
                                          <p:attrName>fill.type</p:attrName>
                                        </p:attrNameLst>
                                      </p:cBhvr>
                                      <p:to>
                                        <p:strVal val="solid"/>
                                      </p:to>
                                    </p:set>
                                    <p:set>
                                      <p:cBhvr>
                                        <p:cTn id="59" dur="25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36"/>
                                        </p:tgtEl>
                                        <p:attrNameLst>
                                          <p:attrName>fillcolor</p:attrName>
                                        </p:attrNameLst>
                                      </p:cBhvr>
                                      <p:to>
                                        <a:srgbClr val="FFF2CC"/>
                                      </p:to>
                                    </p:animClr>
                                    <p:set>
                                      <p:cBhvr>
                                        <p:cTn id="65" dur="250" fill="hold"/>
                                        <p:tgtEl>
                                          <p:spTgt spid="36"/>
                                        </p:tgtEl>
                                        <p:attrNameLst>
                                          <p:attrName>fill.type</p:attrName>
                                        </p:attrNameLst>
                                      </p:cBhvr>
                                      <p:to>
                                        <p:strVal val="solid"/>
                                      </p:to>
                                    </p:set>
                                    <p:set>
                                      <p:cBhvr>
                                        <p:cTn id="66" dur="250" fill="hold"/>
                                        <p:tgtEl>
                                          <p:spTgt spid="3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9"/>
                                        </p:tgtEl>
                                        <p:attrNameLst>
                                          <p:attrName>style.visibility</p:attrName>
                                        </p:attrNameLst>
                                      </p:cBhvr>
                                      <p:to>
                                        <p:strVal val="visible"/>
                                      </p:to>
                                    </p:set>
                                    <p:anim calcmode="lin" valueType="num">
                                      <p:cBhvr>
                                        <p:cTn id="69" dur="250" fill="hold"/>
                                        <p:tgtEl>
                                          <p:spTgt spid="39"/>
                                        </p:tgtEl>
                                        <p:attrNameLst>
                                          <p:attrName>ppt_w</p:attrName>
                                        </p:attrNameLst>
                                      </p:cBhvr>
                                      <p:tavLst>
                                        <p:tav tm="0">
                                          <p:val>
                                            <p:strVal val="4*#ppt_w"/>
                                          </p:val>
                                        </p:tav>
                                        <p:tav tm="100000">
                                          <p:val>
                                            <p:strVal val="#ppt_w"/>
                                          </p:val>
                                        </p:tav>
                                      </p:tavLst>
                                    </p:anim>
                                    <p:anim calcmode="lin" valueType="num">
                                      <p:cBhvr>
                                        <p:cTn id="70" dur="250" fill="hold"/>
                                        <p:tgtEl>
                                          <p:spTgt spid="3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36"/>
                                        </p:tgtEl>
                                        <p:attrNameLst>
                                          <p:attrName>fillcolor</p:attrName>
                                        </p:attrNameLst>
                                      </p:cBhvr>
                                      <p:to>
                                        <a:srgbClr val="FFFF00"/>
                                      </p:to>
                                    </p:animClr>
                                    <p:set>
                                      <p:cBhvr>
                                        <p:cTn id="73" dur="250" fill="hold"/>
                                        <p:tgtEl>
                                          <p:spTgt spid="36"/>
                                        </p:tgtEl>
                                        <p:attrNameLst>
                                          <p:attrName>fill.type</p:attrName>
                                        </p:attrNameLst>
                                      </p:cBhvr>
                                      <p:to>
                                        <p:strVal val="solid"/>
                                      </p:to>
                                    </p:set>
                                    <p:set>
                                      <p:cBhvr>
                                        <p:cTn id="74" dur="25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37"/>
                                        </p:tgtEl>
                                        <p:attrNameLst>
                                          <p:attrName>fillcolor</p:attrName>
                                        </p:attrNameLst>
                                      </p:cBhvr>
                                      <p:to>
                                        <a:srgbClr val="FFF2CC"/>
                                      </p:to>
                                    </p:animClr>
                                    <p:set>
                                      <p:cBhvr>
                                        <p:cTn id="80" dur="250" fill="hold"/>
                                        <p:tgtEl>
                                          <p:spTgt spid="37"/>
                                        </p:tgtEl>
                                        <p:attrNameLst>
                                          <p:attrName>fill.type</p:attrName>
                                        </p:attrNameLst>
                                      </p:cBhvr>
                                      <p:to>
                                        <p:strVal val="solid"/>
                                      </p:to>
                                    </p:set>
                                    <p:set>
                                      <p:cBhvr>
                                        <p:cTn id="81" dur="250" fill="hold"/>
                                        <p:tgtEl>
                                          <p:spTgt spid="3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2"/>
                                        </p:tgtEl>
                                        <p:attrNameLst>
                                          <p:attrName>style.visibility</p:attrName>
                                        </p:attrNameLst>
                                      </p:cBhvr>
                                      <p:to>
                                        <p:strVal val="visible"/>
                                      </p:to>
                                    </p:set>
                                    <p:anim calcmode="lin" valueType="num">
                                      <p:cBhvr>
                                        <p:cTn id="84" dur="250" fill="hold"/>
                                        <p:tgtEl>
                                          <p:spTgt spid="42"/>
                                        </p:tgtEl>
                                        <p:attrNameLst>
                                          <p:attrName>ppt_w</p:attrName>
                                        </p:attrNameLst>
                                      </p:cBhvr>
                                      <p:tavLst>
                                        <p:tav tm="0">
                                          <p:val>
                                            <p:strVal val="4*#ppt_w"/>
                                          </p:val>
                                        </p:tav>
                                        <p:tav tm="100000">
                                          <p:val>
                                            <p:strVal val="#ppt_w"/>
                                          </p:val>
                                        </p:tav>
                                      </p:tavLst>
                                    </p:anim>
                                    <p:anim calcmode="lin" valueType="num">
                                      <p:cBhvr>
                                        <p:cTn id="85"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37"/>
                                        </p:tgtEl>
                                        <p:attrNameLst>
                                          <p:attrName>fillcolor</p:attrName>
                                        </p:attrNameLst>
                                      </p:cBhvr>
                                      <p:to>
                                        <a:srgbClr val="FFFF00"/>
                                      </p:to>
                                    </p:animClr>
                                    <p:set>
                                      <p:cBhvr>
                                        <p:cTn id="88" dur="250" fill="hold"/>
                                        <p:tgtEl>
                                          <p:spTgt spid="37"/>
                                        </p:tgtEl>
                                        <p:attrNameLst>
                                          <p:attrName>fill.type</p:attrName>
                                        </p:attrNameLst>
                                      </p:cBhvr>
                                      <p:to>
                                        <p:strVal val="solid"/>
                                      </p:to>
                                    </p:set>
                                    <p:set>
                                      <p:cBhvr>
                                        <p:cTn id="89" dur="25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33"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05119-02DD-F1A6-F676-0F4478717B3E}"/>
              </a:ext>
            </a:extLst>
          </p:cNvPr>
          <p:cNvPicPr>
            <a:picLocks noChangeAspect="1"/>
          </p:cNvPicPr>
          <p:nvPr/>
        </p:nvPicPr>
        <p:blipFill>
          <a:blip r:embed="rId5"/>
          <a:stretch>
            <a:fillRect/>
          </a:stretch>
        </p:blipFill>
        <p:spPr>
          <a:xfrm>
            <a:off x="6710852" y="4549840"/>
            <a:ext cx="3688191" cy="1903040"/>
          </a:xfrm>
          <a:prstGeom prst="rect">
            <a:avLst/>
          </a:prstGeom>
        </p:spPr>
      </p:pic>
      <p:pic>
        <p:nvPicPr>
          <p:cNvPr id="4" name="Picture 3">
            <a:extLst>
              <a:ext uri="{FF2B5EF4-FFF2-40B4-BE49-F238E27FC236}">
                <a16:creationId xmlns:a16="http://schemas.microsoft.com/office/drawing/2014/main" id="{665787B0-32D7-D1BD-1898-C0BCF521587D}"/>
              </a:ext>
            </a:extLst>
          </p:cNvPr>
          <p:cNvPicPr>
            <a:picLocks noChangeAspect="1"/>
          </p:cNvPicPr>
          <p:nvPr/>
        </p:nvPicPr>
        <p:blipFill>
          <a:blip r:embed="rId6"/>
          <a:stretch>
            <a:fillRect/>
          </a:stretch>
        </p:blipFill>
        <p:spPr>
          <a:xfrm>
            <a:off x="874705" y="4561346"/>
            <a:ext cx="3675752" cy="1896622"/>
          </a:xfrm>
          <a:prstGeom prst="rect">
            <a:avLst/>
          </a:prstGeom>
        </p:spPr>
      </p:pic>
      <p:pic>
        <p:nvPicPr>
          <p:cNvPr id="5" name="Picture 4">
            <a:extLst>
              <a:ext uri="{FF2B5EF4-FFF2-40B4-BE49-F238E27FC236}">
                <a16:creationId xmlns:a16="http://schemas.microsoft.com/office/drawing/2014/main" id="{E7345215-586F-879B-4A64-360566B81112}"/>
              </a:ext>
            </a:extLst>
          </p:cNvPr>
          <p:cNvPicPr>
            <a:picLocks noChangeAspect="1"/>
          </p:cNvPicPr>
          <p:nvPr/>
        </p:nvPicPr>
        <p:blipFill>
          <a:blip r:embed="rId7"/>
          <a:stretch>
            <a:fillRect/>
          </a:stretch>
        </p:blipFill>
        <p:spPr>
          <a:xfrm>
            <a:off x="6717070" y="2451886"/>
            <a:ext cx="3675752" cy="1932168"/>
          </a:xfrm>
          <a:prstGeom prst="rect">
            <a:avLst/>
          </a:prstGeom>
        </p:spPr>
      </p:pic>
      <p:pic>
        <p:nvPicPr>
          <p:cNvPr id="6" name="Picture 5">
            <a:extLst>
              <a:ext uri="{FF2B5EF4-FFF2-40B4-BE49-F238E27FC236}">
                <a16:creationId xmlns:a16="http://schemas.microsoft.com/office/drawing/2014/main" id="{5CF0CE33-812B-BDBF-B6FC-AFCC6D4B83F2}"/>
              </a:ext>
            </a:extLst>
          </p:cNvPr>
          <p:cNvPicPr>
            <a:picLocks noChangeAspect="1"/>
          </p:cNvPicPr>
          <p:nvPr/>
        </p:nvPicPr>
        <p:blipFill>
          <a:blip r:embed="rId8"/>
          <a:stretch>
            <a:fillRect/>
          </a:stretch>
        </p:blipFill>
        <p:spPr>
          <a:xfrm>
            <a:off x="874705" y="2486044"/>
            <a:ext cx="3675754" cy="1896622"/>
          </a:xfrm>
          <a:prstGeom prst="rect">
            <a:avLst/>
          </a:prstGeom>
        </p:spPr>
      </p:pic>
      <p:sp>
        <p:nvSpPr>
          <p:cNvPr id="22" name="Snip Diagonal Corner Rectangle 21"/>
          <p:cNvSpPr/>
          <p:nvPr/>
        </p:nvSpPr>
        <p:spPr>
          <a:xfrm>
            <a:off x="874705" y="852781"/>
            <a:ext cx="10526728" cy="160459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rPr>
              <a:t>The act of using something in a careless way, causing it to be lost or destroyed</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ndParaRPr>
          </a:p>
        </p:txBody>
      </p:sp>
      <p:sp>
        <p:nvSpPr>
          <p:cNvPr id="23" name="Rectangle 22"/>
          <p:cNvSpPr/>
          <p:nvPr/>
        </p:nvSpPr>
        <p:spPr>
          <a:xfrm>
            <a:off x="900899" y="3315781"/>
            <a:ext cx="3625857" cy="9355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lang="en-US" sz="3200" dirty="0">
                <a:solidFill>
                  <a:prstClr val="black"/>
                </a:solidFill>
                <a:latin typeface="Arial" panose="020B0604020202020204" pitchFamily="34" charset="0"/>
              </a:rPr>
              <a:t>pollution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6748208" y="3292163"/>
            <a:ext cx="3620913" cy="9504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lang="en-US" sz="3200" dirty="0">
                <a:solidFill>
                  <a:prstClr val="black"/>
                </a:solidFill>
                <a:latin typeface="Arial" panose="020B0604020202020204" pitchFamily="34" charset="0"/>
              </a:rPr>
              <a:t>packaging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900899" y="5394882"/>
            <a:ext cx="3625857" cy="9182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lang="en-US" sz="3200" dirty="0">
                <a:solidFill>
                  <a:prstClr val="black"/>
                </a:solidFill>
                <a:latin typeface="Arial" panose="020B0604020202020204" pitchFamily="34" charset="0"/>
              </a:rPr>
              <a:t>waste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7" name="Rectangle 26"/>
          <p:cNvSpPr/>
          <p:nvPr/>
        </p:nvSpPr>
        <p:spPr>
          <a:xfrm>
            <a:off x="6731385" y="5372530"/>
            <a:ext cx="3637736" cy="9323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3200" dirty="0">
                <a:solidFill>
                  <a:prstClr val="black"/>
                </a:solidFill>
                <a:latin typeface="Arial" panose="020B0604020202020204" pitchFamily="34" charset="0"/>
              </a:rPr>
              <a:t>container (n)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2486" y="3413337"/>
            <a:ext cx="805722" cy="708059"/>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7289" y="5494798"/>
            <a:ext cx="898070" cy="71845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5485130"/>
            <a:ext cx="804742" cy="70719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9654" y="3418831"/>
            <a:ext cx="804742" cy="707198"/>
          </a:xfrm>
          <a:prstGeom prst="rect">
            <a:avLst/>
          </a:prstGeom>
        </p:spPr>
      </p:pic>
      <p:sp>
        <p:nvSpPr>
          <p:cNvPr id="7" name="Cloud 6">
            <a:hlinkClick r:id="rId11" action="ppaction://hlinksldjump"/>
            <a:extLst>
              <a:ext uri="{FF2B5EF4-FFF2-40B4-BE49-F238E27FC236}">
                <a16:creationId xmlns:a16="http://schemas.microsoft.com/office/drawing/2014/main" id="{938A7328-52F8-1D0E-270D-7EB9EF992A81}"/>
              </a:ext>
            </a:extLst>
          </p:cNvPr>
          <p:cNvSpPr/>
          <p:nvPr/>
        </p:nvSpPr>
        <p:spPr>
          <a:xfrm>
            <a:off x="10141483" y="1836487"/>
            <a:ext cx="1598710" cy="485845"/>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rPr>
              <a:t>BACK</a:t>
            </a:r>
          </a:p>
        </p:txBody>
      </p:sp>
      <p:sp>
        <p:nvSpPr>
          <p:cNvPr id="26" name="Rectangle 2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6589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4"/>
                                        </p:tgtEl>
                                        <p:attrNameLst>
                                          <p:attrName>fillcolor</p:attrName>
                                        </p:attrNameLst>
                                      </p:cBhvr>
                                      <p:to>
                                        <a:srgbClr val="FFF2CC"/>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24"/>
                                        </p:tgtEl>
                                        <p:attrNameLst>
                                          <p:attrName>fillcolor</p:attrName>
                                        </p:attrNameLst>
                                      </p:cBhvr>
                                      <p:to>
                                        <a:srgbClr val="FFFF00"/>
                                      </p:to>
                                    </p:animClr>
                                    <p:set>
                                      <p:cBhvr>
                                        <p:cTn id="58" dur="250" fill="hold"/>
                                        <p:tgtEl>
                                          <p:spTgt spid="24"/>
                                        </p:tgtEl>
                                        <p:attrNameLst>
                                          <p:attrName>fill.type</p:attrName>
                                        </p:attrNameLst>
                                      </p:cBhvr>
                                      <p:to>
                                        <p:strVal val="solid"/>
                                      </p:to>
                                    </p:set>
                                    <p:set>
                                      <p:cBhvr>
                                        <p:cTn id="5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5"/>
                                        </p:tgtEl>
                                        <p:attrNameLst>
                                          <p:attrName>fillcolor</p:attrName>
                                        </p:attrNameLst>
                                      </p:cBhvr>
                                      <p:to>
                                        <a:srgbClr val="FFF2CC"/>
                                      </p:to>
                                    </p:animClr>
                                    <p:set>
                                      <p:cBhvr>
                                        <p:cTn id="65" dur="250" fill="hold"/>
                                        <p:tgtEl>
                                          <p:spTgt spid="25"/>
                                        </p:tgtEl>
                                        <p:attrNameLst>
                                          <p:attrName>fill.type</p:attrName>
                                        </p:attrNameLst>
                                      </p:cBhvr>
                                      <p:to>
                                        <p:strVal val="solid"/>
                                      </p:to>
                                    </p:set>
                                    <p:set>
                                      <p:cBhvr>
                                        <p:cTn id="66" dur="250" fill="hold"/>
                                        <p:tgtEl>
                                          <p:spTgt spid="2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25"/>
                                        </p:tgtEl>
                                        <p:attrNameLst>
                                          <p:attrName>fillcolor</p:attrName>
                                        </p:attrNameLst>
                                      </p:cBhvr>
                                      <p:to>
                                        <a:srgbClr val="00B050"/>
                                      </p:to>
                                    </p:animClr>
                                    <p:set>
                                      <p:cBhvr>
                                        <p:cTn id="73" dur="250" fill="hold"/>
                                        <p:tgtEl>
                                          <p:spTgt spid="25"/>
                                        </p:tgtEl>
                                        <p:attrNameLst>
                                          <p:attrName>fill.type</p:attrName>
                                        </p:attrNameLst>
                                      </p:cBhvr>
                                      <p:to>
                                        <p:strVal val="solid"/>
                                      </p:to>
                                    </p:set>
                                    <p:set>
                                      <p:cBhvr>
                                        <p:cTn id="7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FFFF0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2" grpId="0"/>
      <p:bldP spid="23" grpId="0" animBg="1"/>
      <p:bldP spid="24" grpId="0" animBg="1"/>
      <p:bldP spid="25" grpId="0" animBg="1"/>
      <p:bldP spid="2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7377</TotalTime>
  <Words>1955</Words>
  <PresentationFormat>Widescreen</PresentationFormat>
  <Paragraphs>316</Paragraphs>
  <Slides>41</Slides>
  <Notes>17</Notes>
  <HiddenSlides>0</HiddenSlides>
  <MMClips>14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41</vt:i4>
      </vt:variant>
    </vt:vector>
  </HeadingPairs>
  <TitlesOfParts>
    <vt:vector size="57" baseType="lpstr">
      <vt:lpstr>Arial</vt:lpstr>
      <vt:lpstr>Berlin Sans FB Demi</vt:lpstr>
      <vt:lpstr>Bookman Old Style</vt:lpstr>
      <vt:lpstr>Calibri</vt:lpstr>
      <vt:lpstr>Calibri (Body)</vt:lpstr>
      <vt:lpstr>Calibri Light</vt:lpstr>
      <vt:lpstr>Montserrat</vt:lpstr>
      <vt:lpstr>Montserrat Medium</vt:lpstr>
      <vt:lpstr>Myriad Pro</vt:lpstr>
      <vt:lpstr>Poppins</vt:lpstr>
      <vt:lpstr>Tahoma</vt:lpstr>
      <vt:lpstr>Times New Roman</vt:lpstr>
      <vt:lpstr>UTM Facebook K&amp;T</vt:lpstr>
      <vt:lpstr>UTMFacebookK&amp;TBold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2023-12-04T03:29:06Z</dcterms:modified>
</cp:coreProperties>
</file>